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28" r:id="rId3"/>
    <p:sldMasterId id="2147483740" r:id="rId4"/>
    <p:sldMasterId id="2147483743" r:id="rId5"/>
    <p:sldMasterId id="2147483755" r:id="rId6"/>
    <p:sldMasterId id="2147483767" r:id="rId7"/>
    <p:sldMasterId id="2147483770" r:id="rId8"/>
    <p:sldMasterId id="2147483782" r:id="rId9"/>
    <p:sldMasterId id="2147483794" r:id="rId10"/>
  </p:sldMasterIdLst>
  <p:notesMasterIdLst>
    <p:notesMasterId r:id="rId37"/>
  </p:notesMasterIdLst>
  <p:sldIdLst>
    <p:sldId id="316" r:id="rId11"/>
    <p:sldId id="318" r:id="rId12"/>
    <p:sldId id="335" r:id="rId13"/>
    <p:sldId id="334" r:id="rId14"/>
    <p:sldId id="320" r:id="rId15"/>
    <p:sldId id="257" r:id="rId16"/>
    <p:sldId id="259" r:id="rId17"/>
    <p:sldId id="329" r:id="rId18"/>
    <p:sldId id="322" r:id="rId19"/>
    <p:sldId id="260" r:id="rId20"/>
    <p:sldId id="323" r:id="rId21"/>
    <p:sldId id="324" r:id="rId22"/>
    <p:sldId id="267" r:id="rId23"/>
    <p:sldId id="293" r:id="rId24"/>
    <p:sldId id="272" r:id="rId25"/>
    <p:sldId id="325" r:id="rId26"/>
    <p:sldId id="328" r:id="rId27"/>
    <p:sldId id="326" r:id="rId28"/>
    <p:sldId id="317" r:id="rId29"/>
    <p:sldId id="333" r:id="rId30"/>
    <p:sldId id="330" r:id="rId31"/>
    <p:sldId id="331" r:id="rId32"/>
    <p:sldId id="332" r:id="rId33"/>
    <p:sldId id="305" r:id="rId34"/>
    <p:sldId id="313" r:id="rId35"/>
    <p:sldId id="31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84" y="68"/>
      </p:cViewPr>
      <p:guideLst>
        <p:guide orient="horz" pos="2160"/>
        <p:guide pos="3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E0AED-B87E-4165-840A-9D95B810C574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E58A8-E51C-423D-8534-BAF6DE78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9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7854-48EB-42CE-B553-F1225BEA1CFD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256601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FEFBC-7F89-46F0-A241-77BB3F568CD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1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7854-48EB-42CE-B553-F1225BEA1CFD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21235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7854-48EB-42CE-B553-F1225BEA1CFD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20081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FEFBC-7F89-46F0-A241-77BB3F568CD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1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199C5-9A3C-494E-BE3F-8FDD542936EB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787424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FEFBC-7F89-46F0-A241-77BB3F568CD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3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FEFBC-7F89-46F0-A241-77BB3F568CD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1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FEFBC-7F89-46F0-A241-77BB3F568CD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95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FEFBC-7F89-46F0-A241-77BB3F568CD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9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16E232-DB72-FD48-BD81-04152E349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9DC584-CE2B-554A-BA49-0A3EBF833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8C318B-2F13-D548-B113-EE017941B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1C26D-D9FF-3948-BBDC-8D647955F543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16/11/2025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A77DEE-892A-494C-88CE-BD5F8C95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915B13-E07D-DD4E-B1D6-CF3D41EA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CC56F-A60A-9C43-9043-FA9FB87A86F2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64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94816-E634-3748-97AF-82F9EEF7F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9AE03A-5426-BC4F-A923-8AEC511BC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C7A0D3-65C6-F840-8037-6A421164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1C26D-D9FF-3948-BBDC-8D647955F543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16/11/2025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BD6EC8-79A5-B74C-9C62-0E363FFA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6DC811-DE09-044F-BF73-9702D757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CC56F-A60A-9C43-9043-FA9FB87A86F2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0421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4FF5E-4958-4E10-BE2D-02C127B0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A5ADA-46C5-4EBD-A4F8-1FFCB3093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E61667-F8F7-4436-8D07-0A92BB05F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AC0A76-9FC6-46AD-8B0C-B8ED0E6F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98407E-A910-4955-B539-2A98BEA4F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538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7BAFB-8C2F-49CA-974F-7FD0FF74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08AA65-F7CB-4E70-90E4-2DAD61FC9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1pPr>
            <a:lvl2pPr marL="427939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5587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3818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711757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139696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56763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995574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423514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24D6DE-4EFD-421A-975E-DFDBB3F5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38B64E-3BEA-4D18-944B-5EFD9286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CD7281-49B8-44C8-AD0C-4F9B938C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235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C795F-9AD7-4906-9029-0AAB4ADE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36C735-BF0E-4DC1-8555-8152FCF90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D05B56-363C-4468-A681-88695D8CB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998DF9-4EE5-432E-9F56-0C69B192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523850-EF19-4621-A378-C5CDD919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4D706F-0D14-4325-AE14-CE7FC8AA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399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699DD-5EBA-44EE-859F-74CBF00A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D83D5D-79FF-4554-B4AC-3B627AC5B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807D8C-08CE-4658-A091-99393E950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238F9B3-D408-411A-A4B6-71B6F1A62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70153E-FF72-4584-9CFD-D53A09882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CEF0511-779B-43F6-898B-BD2C2B1C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EC3C505-7CA1-4B38-9328-6A53AFDA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12F6EEC-686D-4B38-824E-017466F4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160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80DD8-BBD8-4D82-BAA2-D7210AB1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C8168E-E4CD-441F-A9B3-FD8D929DB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0CB5AD-F687-46DB-8094-1325E165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0D543B-D194-47A2-A2D3-1BDE4FE6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17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CB2E150-38E2-4DBC-A3D6-51AA8B0C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9D09F32-12D4-4F4B-B1F9-3ED34AFE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655A08-DF26-4990-A58F-5A86AFD5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246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79D1FA-5605-4B89-AA06-AFA7EA3D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7589F5-0A5B-43D9-9F4B-7ADCE61BA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983C42-A42A-40B1-9CC3-70FE16188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27939" indent="0">
              <a:buNone/>
              <a:defRPr sz="1320"/>
            </a:lvl2pPr>
            <a:lvl3pPr marL="855878" indent="0">
              <a:buNone/>
              <a:defRPr sz="1080"/>
            </a:lvl3pPr>
            <a:lvl4pPr marL="1283818" indent="0">
              <a:buNone/>
              <a:defRPr sz="960"/>
            </a:lvl4pPr>
            <a:lvl5pPr marL="1711757" indent="0">
              <a:buNone/>
              <a:defRPr sz="960"/>
            </a:lvl5pPr>
            <a:lvl6pPr marL="2139696" indent="0">
              <a:buNone/>
              <a:defRPr sz="960"/>
            </a:lvl6pPr>
            <a:lvl7pPr marL="2567635" indent="0">
              <a:buNone/>
              <a:defRPr sz="960"/>
            </a:lvl7pPr>
            <a:lvl8pPr marL="2995574" indent="0">
              <a:buNone/>
              <a:defRPr sz="960"/>
            </a:lvl8pPr>
            <a:lvl9pPr marL="3423514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990A6D-2B24-46E9-89DD-D000CF9E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760ECE-4E5B-421A-9B86-F9A3AEBF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E8FEA4-73BA-457A-948F-B97B20AB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1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BC6DC6-E7D6-423F-AF01-290EBCE3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45755B9-0E19-46E0-B9FF-D94B62C5F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000"/>
            </a:lvl1pPr>
            <a:lvl2pPr marL="427939" indent="0">
              <a:buNone/>
              <a:defRPr sz="2640"/>
            </a:lvl2pPr>
            <a:lvl3pPr marL="855878" indent="0">
              <a:buNone/>
              <a:defRPr sz="2280"/>
            </a:lvl3pPr>
            <a:lvl4pPr marL="1283818" indent="0">
              <a:buNone/>
              <a:defRPr sz="1920"/>
            </a:lvl4pPr>
            <a:lvl5pPr marL="1711757" indent="0">
              <a:buNone/>
              <a:defRPr sz="1920"/>
            </a:lvl5pPr>
            <a:lvl6pPr marL="2139696" indent="0">
              <a:buNone/>
              <a:defRPr sz="1920"/>
            </a:lvl6pPr>
            <a:lvl7pPr marL="2567635" indent="0">
              <a:buNone/>
              <a:defRPr sz="1920"/>
            </a:lvl7pPr>
            <a:lvl8pPr marL="2995574" indent="0">
              <a:buNone/>
              <a:defRPr sz="1920"/>
            </a:lvl8pPr>
            <a:lvl9pPr marL="3423514" indent="0">
              <a:buNone/>
              <a:defRPr sz="192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3B5C9B-DC43-472E-87FB-D21C4146F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27939" indent="0">
              <a:buNone/>
              <a:defRPr sz="1320"/>
            </a:lvl2pPr>
            <a:lvl3pPr marL="855878" indent="0">
              <a:buNone/>
              <a:defRPr sz="1080"/>
            </a:lvl3pPr>
            <a:lvl4pPr marL="1283818" indent="0">
              <a:buNone/>
              <a:defRPr sz="960"/>
            </a:lvl4pPr>
            <a:lvl5pPr marL="1711757" indent="0">
              <a:buNone/>
              <a:defRPr sz="960"/>
            </a:lvl5pPr>
            <a:lvl6pPr marL="2139696" indent="0">
              <a:buNone/>
              <a:defRPr sz="960"/>
            </a:lvl6pPr>
            <a:lvl7pPr marL="2567635" indent="0">
              <a:buNone/>
              <a:defRPr sz="960"/>
            </a:lvl7pPr>
            <a:lvl8pPr marL="2995574" indent="0">
              <a:buNone/>
              <a:defRPr sz="960"/>
            </a:lvl8pPr>
            <a:lvl9pPr marL="3423514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A6CF03-B4B4-4549-B094-63FF110C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22B52A-53EC-4946-B6B5-3DB19399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1FE3F8-B288-4087-B1E5-83D5E42E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060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86494-185B-4729-B353-9B5F094B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97EE0E-8A4A-4D44-82F3-48BFFD906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9255A9-AC69-4F41-9D79-D90CB0AC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73B317-E25E-4A2C-95AF-61AD9545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3FFB3D-5AFA-4110-A329-8B2E0A55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807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A78F809-6E08-4FE5-BC17-3254A6BC9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84E5E25-B357-4713-87A4-53AEB5C10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3D560C-5630-445A-9D67-5B6CF0AE0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81DE80-EFBD-419E-8A1C-25341E68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032462-C4E9-4B68-8C60-A13810AD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2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BDA42E-2F81-1648-9FFE-49E8F457C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D97360-90D8-9748-8991-913EE6D2E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DB67DA-7D31-6249-9D7A-B8D5B06D5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1C26D-D9FF-3948-BBDC-8D647955F543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16/11/2025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DE0225-6CD1-D749-9C41-C996F2D4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34B92-0639-8843-A584-71AB07AD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CC56F-A60A-9C43-9043-FA9FB87A86F2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121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157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56441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28300" y="1714500"/>
            <a:ext cx="9535200" cy="44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1038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145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237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2133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3428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850800" y="1516600"/>
            <a:ext cx="8490400" cy="38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043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09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7A39D-CFC7-F846-BAA5-246FF08E7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C8DEA1-7002-8F41-9F52-482AC750C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049093-9106-CB48-BC65-BE0B5F81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1C26D-D9FF-3948-BBDC-8D647955F543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16/11/2025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E8B173-E506-A341-A1B0-061E3198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EBD151-D9D1-6F4B-8BE2-43675E16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CC56F-A60A-9C43-9043-FA9FB87A86F2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936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751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791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8494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6498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573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5738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085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3968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28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94F9D-6BB0-BC46-881E-CB0CC294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D961F0-2C52-D64F-B3AD-35D719589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AB7BED-1D32-4B47-A57C-3E70ADF5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1C26D-D9FF-3948-BBDC-8D647955F543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16/11/2025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6A01A0-3162-B141-92EA-2DA19A04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244BC8-836E-2748-8201-7A897E8B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CC56F-A60A-9C43-9043-FA9FB87A86F2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787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205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00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7676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255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395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193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517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4171400" y="2783173"/>
            <a:ext cx="3849200" cy="137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4000200" y="673500"/>
            <a:ext cx="4191600" cy="17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ubTitle" idx="2"/>
          </p:nvPr>
        </p:nvSpPr>
        <p:spPr>
          <a:xfrm>
            <a:off x="4096000" y="5301984"/>
            <a:ext cx="4000000" cy="4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/>
          <p:nvPr/>
        </p:nvSpPr>
        <p:spPr>
          <a:xfrm>
            <a:off x="3581667" y="4624981"/>
            <a:ext cx="50288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485058"/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2874310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730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1328300" y="1907800"/>
            <a:ext cx="4539200" cy="3805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6307100" y="1907800"/>
            <a:ext cx="4539200" cy="3805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621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3F04EB-E90E-D042-B886-DB2E1071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CC7BE-FD68-964D-823A-1248B585E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816A3A-6E3A-2646-BD84-00B1A3781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FDD43A-E4DD-0141-9F3F-6DF175759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1C26D-D9FF-3948-BBDC-8D647955F543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16/11/2025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5A0BE6-A906-A548-99EE-5F1F9794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74D55C-7CAA-6747-A9FD-E25F5502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CC56F-A60A-9C43-9043-FA9FB87A86F2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787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903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AD943-ECD3-4D01-BBA7-0B6912651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CE41F6-C11F-4316-9009-C2D5C272A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6B8773-A0A6-46A9-8320-F23696B9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12AF024-DAF1-4E3C-A679-05DEF84BA977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11/16/2025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D45FE3-A219-4CD2-867D-B08DB81CC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BBA40F-6138-464A-A507-B0A890E0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BEA5CA6C-F13F-4B25-87AF-F16D94D179B8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11072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ACD07-019B-4A3B-93FD-B21DA37B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AEB303-120C-45A3-81BA-6EE4818C1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2F240E-F750-4E68-A639-804EF5A6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12AF024-DAF1-4E3C-A679-05DEF84BA977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11/16/2025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BFB03E-ECE9-43E2-81C1-4EE29340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737AE-97DA-4772-9FB5-C2F01CE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BEA5CA6C-F13F-4B25-87AF-F16D94D179B8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818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EDA7E-8F19-41B7-A877-D621BE32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A4E20A-E41A-4953-AC3C-44AB2728F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3263A2-5F3C-407B-8B37-04C0A653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12AF024-DAF1-4E3C-A679-05DEF84BA977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11/16/2025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B761AC-640B-4DD5-82C7-BFFD50D8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AD95A-0D3D-4BA0-8FB2-AB8B0E7F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BEA5CA6C-F13F-4B25-87AF-F16D94D179B8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8138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C7AB9-1EB4-452D-9850-A693C17F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63E7F1-4463-4131-A891-4960173A0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D65830-F7AC-4D04-9AF3-579C4C107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5E3941-ABF8-45D2-95EE-338F55F5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12AF024-DAF1-4E3C-A679-05DEF84BA977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11/16/2025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D5B814-E4BF-4A6F-9843-ACC7BC84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404A20-AB77-4D77-A116-F83C3EE3A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BEA5CA6C-F13F-4B25-87AF-F16D94D179B8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2714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9303E-5D5E-4639-A7BC-1A2BB2D6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934C7D-FC87-41D5-8D30-8823E1EA0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A63551-0815-4DA0-84DC-4EF991663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7220D73-9553-480A-A6CC-C4E362F3F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9FE510-B2D4-4C9C-8069-40B3A16B6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DD82449-23C5-45B9-BFAE-AD18CBD6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12AF024-DAF1-4E3C-A679-05DEF84BA977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11/16/2025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FCE1E9-9EEB-4FF6-BE9A-0FE42503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C5F379B-6EF9-4E97-9864-F719D366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BEA5CA6C-F13F-4B25-87AF-F16D94D179B8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5888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7317B9-3DE3-4884-AE51-5F7EDBA65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702E83-50C1-4579-8C48-3199E95D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12AF024-DAF1-4E3C-A679-05DEF84BA977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11/16/2025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9819C9-8A9B-4FE9-BBEF-427D8484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5DE034A-E370-4689-8733-66F546FB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BEA5CA6C-F13F-4B25-87AF-F16D94D179B8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40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EDCA5F-AEE7-4831-AC44-1C276727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12AF024-DAF1-4E3C-A679-05DEF84BA977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11/16/2025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429956C-9590-41B0-A439-32020EB0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85CA24D-5B31-43AC-9BFC-A06FA445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BEA5CA6C-F13F-4B25-87AF-F16D94D179B8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811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EAEFC6-2559-4DA2-8C3C-E6609B9D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1703F1-50C3-4C39-A17D-C193C3559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4DBCC9-986C-4794-A36C-DCE987484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769AB-203B-4167-919A-57D6D935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12AF024-DAF1-4E3C-A679-05DEF84BA977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11/16/2025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2C1F97-E222-4D2C-B9C0-FE9EC717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1AA316-3B85-4768-B8C4-F3030ECE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BEA5CA6C-F13F-4B25-87AF-F16D94D179B8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5387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842567-37A1-4FB4-8872-9460D8D18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EB9BD53-0DF0-4121-89D7-51B834B48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DE6D3A-B859-4167-B2CB-8CB4FB75D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ED1E13-47C8-4974-ACFF-E9F76755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12AF024-DAF1-4E3C-A679-05DEF84BA977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11/16/2025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E3042B-E228-46A6-8A98-E2DAE4C34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AE6DFE-17DF-4F6D-BC27-828A7946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BEA5CA6C-F13F-4B25-87AF-F16D94D179B8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47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49658-518D-2241-8571-9F1084B5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A4CE89-B235-7046-8A8B-285478FF3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346F79-33A1-1E42-A58A-ED688ED47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7F4AB7-AB4A-D346-B76E-F076E4A43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79AB84-096A-6B4F-9365-6DA564DF8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E7879F9-DC8A-2848-B0FB-7C9242A2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1C26D-D9FF-3948-BBDC-8D647955F543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16/11/2025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6B828E3-7F40-E94F-A995-C41C1A3B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32E1499-9B85-1C4B-B30E-30D82E5F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CC56F-A60A-9C43-9043-FA9FB87A86F2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2328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4AB07-0963-4E25-BC3F-729AD665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E55A80-8C9C-4BFD-AFE3-4DEF00505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84411A-802B-45C8-823B-63E9E1A9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12AF024-DAF1-4E3C-A679-05DEF84BA977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11/16/2025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8701EC-2C13-422A-90C6-A4C06FE1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D6E1F2-D5CF-48B3-ACA3-7C51C694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BEA5CA6C-F13F-4B25-87AF-F16D94D179B8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61343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AA9A8C-67C6-4BF5-80FE-48FA46B25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AB9AF2-A6E8-48DF-92A7-9DD8E9259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9D4D3B-0CE1-432C-8C71-4DEA81E9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12AF024-DAF1-4E3C-A679-05DEF84BA977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11/16/2025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9375F8-A58D-44A8-88AD-7AB17A01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C8BAFC-5D42-4B10-AF33-1BFFF748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BEA5CA6C-F13F-4B25-87AF-F16D94D179B8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692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637B6256-D657-4866-B265-8533F34C7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3578131" y="-196212"/>
            <a:ext cx="5079571" cy="1298501"/>
            <a:chOff x="3533159" y="845920"/>
            <a:chExt cx="5079571" cy="1298501"/>
          </a:xfrm>
        </p:grpSpPr>
        <p:sp>
          <p:nvSpPr>
            <p:cNvPr id="6" name="矩形 7"/>
            <p:cNvSpPr/>
            <p:nvPr/>
          </p:nvSpPr>
          <p:spPr>
            <a:xfrm>
              <a:off x="7724403" y="845920"/>
              <a:ext cx="90446" cy="577949"/>
            </a:xfrm>
            <a:custGeom>
              <a:avLst/>
              <a:gdLst>
                <a:gd name="connsiteX0" fmla="*/ 0 w 143692"/>
                <a:gd name="connsiteY0" fmla="*/ 0 h 577949"/>
                <a:gd name="connsiteX1" fmla="*/ 143692 w 143692"/>
                <a:gd name="connsiteY1" fmla="*/ 0 h 577949"/>
                <a:gd name="connsiteX2" fmla="*/ 143692 w 143692"/>
                <a:gd name="connsiteY2" fmla="*/ 577949 h 577949"/>
                <a:gd name="connsiteX3" fmla="*/ 0 w 143692"/>
                <a:gd name="connsiteY3" fmla="*/ 577949 h 577949"/>
                <a:gd name="connsiteX4" fmla="*/ 0 w 143692"/>
                <a:gd name="connsiteY4" fmla="*/ 0 h 577949"/>
                <a:gd name="connsiteX0" fmla="*/ 17417 w 161109"/>
                <a:gd name="connsiteY0" fmla="*/ 0 h 577949"/>
                <a:gd name="connsiteX1" fmla="*/ 161109 w 161109"/>
                <a:gd name="connsiteY1" fmla="*/ 0 h 577949"/>
                <a:gd name="connsiteX2" fmla="*/ 161109 w 161109"/>
                <a:gd name="connsiteY2" fmla="*/ 577949 h 577949"/>
                <a:gd name="connsiteX3" fmla="*/ 17417 w 161109"/>
                <a:gd name="connsiteY3" fmla="*/ 577949 h 577949"/>
                <a:gd name="connsiteX4" fmla="*/ 17417 w 161109"/>
                <a:gd name="connsiteY4" fmla="*/ 0 h 577949"/>
                <a:gd name="connsiteX0" fmla="*/ 17417 w 161109"/>
                <a:gd name="connsiteY0" fmla="*/ 0 h 577949"/>
                <a:gd name="connsiteX1" fmla="*/ 161109 w 161109"/>
                <a:gd name="connsiteY1" fmla="*/ 0 h 577949"/>
                <a:gd name="connsiteX2" fmla="*/ 161109 w 161109"/>
                <a:gd name="connsiteY2" fmla="*/ 577949 h 577949"/>
                <a:gd name="connsiteX3" fmla="*/ 17417 w 161109"/>
                <a:gd name="connsiteY3" fmla="*/ 577949 h 577949"/>
                <a:gd name="connsiteX4" fmla="*/ 17417 w 161109"/>
                <a:gd name="connsiteY4" fmla="*/ 0 h 577949"/>
                <a:gd name="connsiteX0" fmla="*/ 17417 w 172720"/>
                <a:gd name="connsiteY0" fmla="*/ 0 h 577949"/>
                <a:gd name="connsiteX1" fmla="*/ 161109 w 172720"/>
                <a:gd name="connsiteY1" fmla="*/ 0 h 577949"/>
                <a:gd name="connsiteX2" fmla="*/ 161109 w 172720"/>
                <a:gd name="connsiteY2" fmla="*/ 577949 h 577949"/>
                <a:gd name="connsiteX3" fmla="*/ 17417 w 172720"/>
                <a:gd name="connsiteY3" fmla="*/ 577949 h 577949"/>
                <a:gd name="connsiteX4" fmla="*/ 17417 w 172720"/>
                <a:gd name="connsiteY4" fmla="*/ 0 h 577949"/>
                <a:gd name="connsiteX0" fmla="*/ 13882 w 169185"/>
                <a:gd name="connsiteY0" fmla="*/ 0 h 577949"/>
                <a:gd name="connsiteX1" fmla="*/ 157574 w 169185"/>
                <a:gd name="connsiteY1" fmla="*/ 0 h 577949"/>
                <a:gd name="connsiteX2" fmla="*/ 157574 w 169185"/>
                <a:gd name="connsiteY2" fmla="*/ 577949 h 577949"/>
                <a:gd name="connsiteX3" fmla="*/ 13882 w 169185"/>
                <a:gd name="connsiteY3" fmla="*/ 577949 h 577949"/>
                <a:gd name="connsiteX4" fmla="*/ 13882 w 169185"/>
                <a:gd name="connsiteY4" fmla="*/ 0 h 577949"/>
                <a:gd name="connsiteX0" fmla="*/ 5931 w 161234"/>
                <a:gd name="connsiteY0" fmla="*/ 0 h 577949"/>
                <a:gd name="connsiteX1" fmla="*/ 149623 w 161234"/>
                <a:gd name="connsiteY1" fmla="*/ 0 h 577949"/>
                <a:gd name="connsiteX2" fmla="*/ 149623 w 161234"/>
                <a:gd name="connsiteY2" fmla="*/ 577949 h 577949"/>
                <a:gd name="connsiteX3" fmla="*/ 5931 w 161234"/>
                <a:gd name="connsiteY3" fmla="*/ 577949 h 577949"/>
                <a:gd name="connsiteX4" fmla="*/ 5931 w 161234"/>
                <a:gd name="connsiteY4" fmla="*/ 0 h 57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34" h="577949">
                  <a:moveTo>
                    <a:pt x="5931" y="0"/>
                  </a:moveTo>
                  <a:lnTo>
                    <a:pt x="149623" y="0"/>
                  </a:lnTo>
                  <a:cubicBezTo>
                    <a:pt x="149623" y="192650"/>
                    <a:pt x="175748" y="346110"/>
                    <a:pt x="149623" y="577949"/>
                  </a:cubicBezTo>
                  <a:lnTo>
                    <a:pt x="5931" y="577949"/>
                  </a:lnTo>
                  <a:cubicBezTo>
                    <a:pt x="24981" y="370059"/>
                    <a:pt x="-14208" y="257964"/>
                    <a:pt x="59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矩形 7"/>
            <p:cNvSpPr/>
            <p:nvPr/>
          </p:nvSpPr>
          <p:spPr>
            <a:xfrm>
              <a:off x="4309061" y="845920"/>
              <a:ext cx="90446" cy="577949"/>
            </a:xfrm>
            <a:custGeom>
              <a:avLst/>
              <a:gdLst>
                <a:gd name="connsiteX0" fmla="*/ 0 w 143692"/>
                <a:gd name="connsiteY0" fmla="*/ 0 h 577949"/>
                <a:gd name="connsiteX1" fmla="*/ 143692 w 143692"/>
                <a:gd name="connsiteY1" fmla="*/ 0 h 577949"/>
                <a:gd name="connsiteX2" fmla="*/ 143692 w 143692"/>
                <a:gd name="connsiteY2" fmla="*/ 577949 h 577949"/>
                <a:gd name="connsiteX3" fmla="*/ 0 w 143692"/>
                <a:gd name="connsiteY3" fmla="*/ 577949 h 577949"/>
                <a:gd name="connsiteX4" fmla="*/ 0 w 143692"/>
                <a:gd name="connsiteY4" fmla="*/ 0 h 577949"/>
                <a:gd name="connsiteX0" fmla="*/ 17417 w 161109"/>
                <a:gd name="connsiteY0" fmla="*/ 0 h 577949"/>
                <a:gd name="connsiteX1" fmla="*/ 161109 w 161109"/>
                <a:gd name="connsiteY1" fmla="*/ 0 h 577949"/>
                <a:gd name="connsiteX2" fmla="*/ 161109 w 161109"/>
                <a:gd name="connsiteY2" fmla="*/ 577949 h 577949"/>
                <a:gd name="connsiteX3" fmla="*/ 17417 w 161109"/>
                <a:gd name="connsiteY3" fmla="*/ 577949 h 577949"/>
                <a:gd name="connsiteX4" fmla="*/ 17417 w 161109"/>
                <a:gd name="connsiteY4" fmla="*/ 0 h 577949"/>
                <a:gd name="connsiteX0" fmla="*/ 17417 w 161109"/>
                <a:gd name="connsiteY0" fmla="*/ 0 h 577949"/>
                <a:gd name="connsiteX1" fmla="*/ 161109 w 161109"/>
                <a:gd name="connsiteY1" fmla="*/ 0 h 577949"/>
                <a:gd name="connsiteX2" fmla="*/ 161109 w 161109"/>
                <a:gd name="connsiteY2" fmla="*/ 577949 h 577949"/>
                <a:gd name="connsiteX3" fmla="*/ 17417 w 161109"/>
                <a:gd name="connsiteY3" fmla="*/ 577949 h 577949"/>
                <a:gd name="connsiteX4" fmla="*/ 17417 w 161109"/>
                <a:gd name="connsiteY4" fmla="*/ 0 h 577949"/>
                <a:gd name="connsiteX0" fmla="*/ 17417 w 172720"/>
                <a:gd name="connsiteY0" fmla="*/ 0 h 577949"/>
                <a:gd name="connsiteX1" fmla="*/ 161109 w 172720"/>
                <a:gd name="connsiteY1" fmla="*/ 0 h 577949"/>
                <a:gd name="connsiteX2" fmla="*/ 161109 w 172720"/>
                <a:gd name="connsiteY2" fmla="*/ 577949 h 577949"/>
                <a:gd name="connsiteX3" fmla="*/ 17417 w 172720"/>
                <a:gd name="connsiteY3" fmla="*/ 577949 h 577949"/>
                <a:gd name="connsiteX4" fmla="*/ 17417 w 172720"/>
                <a:gd name="connsiteY4" fmla="*/ 0 h 577949"/>
                <a:gd name="connsiteX0" fmla="*/ 13882 w 169185"/>
                <a:gd name="connsiteY0" fmla="*/ 0 h 577949"/>
                <a:gd name="connsiteX1" fmla="*/ 157574 w 169185"/>
                <a:gd name="connsiteY1" fmla="*/ 0 h 577949"/>
                <a:gd name="connsiteX2" fmla="*/ 157574 w 169185"/>
                <a:gd name="connsiteY2" fmla="*/ 577949 h 577949"/>
                <a:gd name="connsiteX3" fmla="*/ 13882 w 169185"/>
                <a:gd name="connsiteY3" fmla="*/ 577949 h 577949"/>
                <a:gd name="connsiteX4" fmla="*/ 13882 w 169185"/>
                <a:gd name="connsiteY4" fmla="*/ 0 h 577949"/>
                <a:gd name="connsiteX0" fmla="*/ 5931 w 161234"/>
                <a:gd name="connsiteY0" fmla="*/ 0 h 577949"/>
                <a:gd name="connsiteX1" fmla="*/ 149623 w 161234"/>
                <a:gd name="connsiteY1" fmla="*/ 0 h 577949"/>
                <a:gd name="connsiteX2" fmla="*/ 149623 w 161234"/>
                <a:gd name="connsiteY2" fmla="*/ 577949 h 577949"/>
                <a:gd name="connsiteX3" fmla="*/ 5931 w 161234"/>
                <a:gd name="connsiteY3" fmla="*/ 577949 h 577949"/>
                <a:gd name="connsiteX4" fmla="*/ 5931 w 161234"/>
                <a:gd name="connsiteY4" fmla="*/ 0 h 57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34" h="577949">
                  <a:moveTo>
                    <a:pt x="5931" y="0"/>
                  </a:moveTo>
                  <a:lnTo>
                    <a:pt x="149623" y="0"/>
                  </a:lnTo>
                  <a:cubicBezTo>
                    <a:pt x="149623" y="192650"/>
                    <a:pt x="175748" y="346110"/>
                    <a:pt x="149623" y="577949"/>
                  </a:cubicBezTo>
                  <a:lnTo>
                    <a:pt x="5931" y="577949"/>
                  </a:lnTo>
                  <a:cubicBezTo>
                    <a:pt x="24981" y="370059"/>
                    <a:pt x="-14208" y="257964"/>
                    <a:pt x="59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圆角矩形 2"/>
            <p:cNvSpPr/>
            <p:nvPr/>
          </p:nvSpPr>
          <p:spPr>
            <a:xfrm>
              <a:off x="3534044" y="1292184"/>
              <a:ext cx="5078686" cy="754845"/>
            </a:xfrm>
            <a:custGeom>
              <a:avLst/>
              <a:gdLst>
                <a:gd name="connsiteX0" fmla="*/ 0 w 6224953"/>
                <a:gd name="connsiteY0" fmla="*/ 372433 h 744865"/>
                <a:gd name="connsiteX1" fmla="*/ 372433 w 6224953"/>
                <a:gd name="connsiteY1" fmla="*/ 0 h 744865"/>
                <a:gd name="connsiteX2" fmla="*/ 5852521 w 6224953"/>
                <a:gd name="connsiteY2" fmla="*/ 0 h 744865"/>
                <a:gd name="connsiteX3" fmla="*/ 6224954 w 6224953"/>
                <a:gd name="connsiteY3" fmla="*/ 372433 h 744865"/>
                <a:gd name="connsiteX4" fmla="*/ 6224953 w 6224953"/>
                <a:gd name="connsiteY4" fmla="*/ 372433 h 744865"/>
                <a:gd name="connsiteX5" fmla="*/ 5852520 w 6224953"/>
                <a:gd name="connsiteY5" fmla="*/ 744866 h 744865"/>
                <a:gd name="connsiteX6" fmla="*/ 372433 w 6224953"/>
                <a:gd name="connsiteY6" fmla="*/ 744865 h 744865"/>
                <a:gd name="connsiteX7" fmla="*/ 0 w 6224953"/>
                <a:gd name="connsiteY7" fmla="*/ 372432 h 744865"/>
                <a:gd name="connsiteX8" fmla="*/ 0 w 6224953"/>
                <a:gd name="connsiteY8" fmla="*/ 372433 h 744865"/>
                <a:gd name="connsiteX0" fmla="*/ 0 w 6224954"/>
                <a:gd name="connsiteY0" fmla="*/ 372433 h 744866"/>
                <a:gd name="connsiteX1" fmla="*/ 372433 w 6224954"/>
                <a:gd name="connsiteY1" fmla="*/ 0 h 744866"/>
                <a:gd name="connsiteX2" fmla="*/ 5852521 w 6224954"/>
                <a:gd name="connsiteY2" fmla="*/ 0 h 744866"/>
                <a:gd name="connsiteX3" fmla="*/ 6224954 w 6224954"/>
                <a:gd name="connsiteY3" fmla="*/ 372433 h 744866"/>
                <a:gd name="connsiteX4" fmla="*/ 6224953 w 6224954"/>
                <a:gd name="connsiteY4" fmla="*/ 372433 h 744866"/>
                <a:gd name="connsiteX5" fmla="*/ 5852520 w 6224954"/>
                <a:gd name="connsiteY5" fmla="*/ 744866 h 744866"/>
                <a:gd name="connsiteX6" fmla="*/ 372433 w 6224954"/>
                <a:gd name="connsiteY6" fmla="*/ 744865 h 744866"/>
                <a:gd name="connsiteX7" fmla="*/ 0 w 6224954"/>
                <a:gd name="connsiteY7" fmla="*/ 372432 h 744866"/>
                <a:gd name="connsiteX8" fmla="*/ 0 w 6224954"/>
                <a:gd name="connsiteY8" fmla="*/ 372433 h 744866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372433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266925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266925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266925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8696"/>
                <a:gd name="connsiteX1" fmla="*/ 372433 w 6224954"/>
                <a:gd name="connsiteY1" fmla="*/ 9041 h 758696"/>
                <a:gd name="connsiteX2" fmla="*/ 5852521 w 6224954"/>
                <a:gd name="connsiteY2" fmla="*/ 9041 h 758696"/>
                <a:gd name="connsiteX3" fmla="*/ 6224954 w 6224954"/>
                <a:gd name="connsiteY3" fmla="*/ 381474 h 758696"/>
                <a:gd name="connsiteX4" fmla="*/ 6224953 w 6224954"/>
                <a:gd name="connsiteY4" fmla="*/ 381474 h 758696"/>
                <a:gd name="connsiteX5" fmla="*/ 5852520 w 6224954"/>
                <a:gd name="connsiteY5" fmla="*/ 753907 h 758696"/>
                <a:gd name="connsiteX6" fmla="*/ 4466492 w 6224954"/>
                <a:gd name="connsiteY6" fmla="*/ 758696 h 758696"/>
                <a:gd name="connsiteX7" fmla="*/ 266925 w 6224954"/>
                <a:gd name="connsiteY7" fmla="*/ 753906 h 758696"/>
                <a:gd name="connsiteX8" fmla="*/ 0 w 6224954"/>
                <a:gd name="connsiteY8" fmla="*/ 381473 h 758696"/>
                <a:gd name="connsiteX9" fmla="*/ 0 w 6224954"/>
                <a:gd name="connsiteY9" fmla="*/ 381474 h 758696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4478215 w 6224954"/>
                <a:gd name="connsiteY6" fmla="*/ 735250 h 753907"/>
                <a:gd name="connsiteX7" fmla="*/ 266925 w 6224954"/>
                <a:gd name="connsiteY7" fmla="*/ 753906 h 753907"/>
                <a:gd name="connsiteX8" fmla="*/ 0 w 6224954"/>
                <a:gd name="connsiteY8" fmla="*/ 381473 h 753907"/>
                <a:gd name="connsiteX9" fmla="*/ 0 w 6224954"/>
                <a:gd name="connsiteY9" fmla="*/ 381474 h 753907"/>
                <a:gd name="connsiteX0" fmla="*/ 0 w 6224954"/>
                <a:gd name="connsiteY0" fmla="*/ 381474 h 762976"/>
                <a:gd name="connsiteX1" fmla="*/ 372433 w 6224954"/>
                <a:gd name="connsiteY1" fmla="*/ 9041 h 762976"/>
                <a:gd name="connsiteX2" fmla="*/ 5852521 w 6224954"/>
                <a:gd name="connsiteY2" fmla="*/ 9041 h 762976"/>
                <a:gd name="connsiteX3" fmla="*/ 6224954 w 6224954"/>
                <a:gd name="connsiteY3" fmla="*/ 381474 h 762976"/>
                <a:gd name="connsiteX4" fmla="*/ 6224953 w 6224954"/>
                <a:gd name="connsiteY4" fmla="*/ 381474 h 762976"/>
                <a:gd name="connsiteX5" fmla="*/ 5852520 w 6224954"/>
                <a:gd name="connsiteY5" fmla="*/ 753907 h 762976"/>
                <a:gd name="connsiteX6" fmla="*/ 4478215 w 6224954"/>
                <a:gd name="connsiteY6" fmla="*/ 735250 h 762976"/>
                <a:gd name="connsiteX7" fmla="*/ 266925 w 6224954"/>
                <a:gd name="connsiteY7" fmla="*/ 753906 h 762976"/>
                <a:gd name="connsiteX8" fmla="*/ 0 w 6224954"/>
                <a:gd name="connsiteY8" fmla="*/ 381473 h 762976"/>
                <a:gd name="connsiteX9" fmla="*/ 0 w 6224954"/>
                <a:gd name="connsiteY9" fmla="*/ 381474 h 762976"/>
                <a:gd name="connsiteX0" fmla="*/ 0 w 6224954"/>
                <a:gd name="connsiteY0" fmla="*/ 381474 h 775031"/>
                <a:gd name="connsiteX1" fmla="*/ 372433 w 6224954"/>
                <a:gd name="connsiteY1" fmla="*/ 9041 h 775031"/>
                <a:gd name="connsiteX2" fmla="*/ 5852521 w 6224954"/>
                <a:gd name="connsiteY2" fmla="*/ 9041 h 775031"/>
                <a:gd name="connsiteX3" fmla="*/ 6224954 w 6224954"/>
                <a:gd name="connsiteY3" fmla="*/ 381474 h 775031"/>
                <a:gd name="connsiteX4" fmla="*/ 6224953 w 6224954"/>
                <a:gd name="connsiteY4" fmla="*/ 381474 h 775031"/>
                <a:gd name="connsiteX5" fmla="*/ 5852520 w 6224954"/>
                <a:gd name="connsiteY5" fmla="*/ 753907 h 775031"/>
                <a:gd name="connsiteX6" fmla="*/ 4478215 w 6224954"/>
                <a:gd name="connsiteY6" fmla="*/ 735250 h 775031"/>
                <a:gd name="connsiteX7" fmla="*/ 266925 w 6224954"/>
                <a:gd name="connsiteY7" fmla="*/ 753906 h 775031"/>
                <a:gd name="connsiteX8" fmla="*/ 0 w 6224954"/>
                <a:gd name="connsiteY8" fmla="*/ 381473 h 775031"/>
                <a:gd name="connsiteX9" fmla="*/ 0 w 6224954"/>
                <a:gd name="connsiteY9" fmla="*/ 381474 h 775031"/>
                <a:gd name="connsiteX0" fmla="*/ 0 w 6224954"/>
                <a:gd name="connsiteY0" fmla="*/ 381474 h 779176"/>
                <a:gd name="connsiteX1" fmla="*/ 372433 w 6224954"/>
                <a:gd name="connsiteY1" fmla="*/ 9041 h 779176"/>
                <a:gd name="connsiteX2" fmla="*/ 5852521 w 6224954"/>
                <a:gd name="connsiteY2" fmla="*/ 9041 h 779176"/>
                <a:gd name="connsiteX3" fmla="*/ 6224954 w 6224954"/>
                <a:gd name="connsiteY3" fmla="*/ 381474 h 779176"/>
                <a:gd name="connsiteX4" fmla="*/ 6224953 w 6224954"/>
                <a:gd name="connsiteY4" fmla="*/ 381474 h 779176"/>
                <a:gd name="connsiteX5" fmla="*/ 5852520 w 6224954"/>
                <a:gd name="connsiteY5" fmla="*/ 753907 h 779176"/>
                <a:gd name="connsiteX6" fmla="*/ 4478215 w 6224954"/>
                <a:gd name="connsiteY6" fmla="*/ 735250 h 779176"/>
                <a:gd name="connsiteX7" fmla="*/ 266925 w 6224954"/>
                <a:gd name="connsiteY7" fmla="*/ 753906 h 779176"/>
                <a:gd name="connsiteX8" fmla="*/ 0 w 6224954"/>
                <a:gd name="connsiteY8" fmla="*/ 381473 h 779176"/>
                <a:gd name="connsiteX9" fmla="*/ 0 w 6224954"/>
                <a:gd name="connsiteY9" fmla="*/ 381474 h 779176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224953 w 6224954"/>
                <a:gd name="connsiteY4" fmla="*/ 381474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224953 w 6224954"/>
                <a:gd name="connsiteY4" fmla="*/ 381474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201507 w 6224954"/>
                <a:gd name="connsiteY4" fmla="*/ 369751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107723 w 6224954"/>
                <a:gd name="connsiteY4" fmla="*/ 522151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5852520 w 6224954"/>
                <a:gd name="connsiteY4" fmla="*/ 753907 h 782230"/>
                <a:gd name="connsiteX5" fmla="*/ 4501661 w 6224954"/>
                <a:gd name="connsiteY5" fmla="*/ 746973 h 782230"/>
                <a:gd name="connsiteX6" fmla="*/ 266925 w 6224954"/>
                <a:gd name="connsiteY6" fmla="*/ 753906 h 782230"/>
                <a:gd name="connsiteX7" fmla="*/ 0 w 6224954"/>
                <a:gd name="connsiteY7" fmla="*/ 381473 h 782230"/>
                <a:gd name="connsiteX8" fmla="*/ 0 w 6224954"/>
                <a:gd name="connsiteY8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5852520 w 6224954"/>
                <a:gd name="connsiteY4" fmla="*/ 753907 h 782230"/>
                <a:gd name="connsiteX5" fmla="*/ 4501661 w 6224954"/>
                <a:gd name="connsiteY5" fmla="*/ 746973 h 782230"/>
                <a:gd name="connsiteX6" fmla="*/ 266925 w 6224954"/>
                <a:gd name="connsiteY6" fmla="*/ 753906 h 782230"/>
                <a:gd name="connsiteX7" fmla="*/ 0 w 6224954"/>
                <a:gd name="connsiteY7" fmla="*/ 381473 h 782230"/>
                <a:gd name="connsiteX8" fmla="*/ 0 w 6224954"/>
                <a:gd name="connsiteY8" fmla="*/ 381474 h 782230"/>
                <a:gd name="connsiteX0" fmla="*/ 0 w 6166338"/>
                <a:gd name="connsiteY0" fmla="*/ 381474 h 782230"/>
                <a:gd name="connsiteX1" fmla="*/ 372433 w 6166338"/>
                <a:gd name="connsiteY1" fmla="*/ 9041 h 782230"/>
                <a:gd name="connsiteX2" fmla="*/ 5852521 w 6166338"/>
                <a:gd name="connsiteY2" fmla="*/ 9041 h 782230"/>
                <a:gd name="connsiteX3" fmla="*/ 6166338 w 6166338"/>
                <a:gd name="connsiteY3" fmla="*/ 358028 h 782230"/>
                <a:gd name="connsiteX4" fmla="*/ 5852520 w 6166338"/>
                <a:gd name="connsiteY4" fmla="*/ 753907 h 782230"/>
                <a:gd name="connsiteX5" fmla="*/ 4501661 w 6166338"/>
                <a:gd name="connsiteY5" fmla="*/ 746973 h 782230"/>
                <a:gd name="connsiteX6" fmla="*/ 266925 w 6166338"/>
                <a:gd name="connsiteY6" fmla="*/ 753906 h 782230"/>
                <a:gd name="connsiteX7" fmla="*/ 0 w 6166338"/>
                <a:gd name="connsiteY7" fmla="*/ 381473 h 782230"/>
                <a:gd name="connsiteX8" fmla="*/ 0 w 6166338"/>
                <a:gd name="connsiteY8" fmla="*/ 381474 h 782230"/>
                <a:gd name="connsiteX0" fmla="*/ 0 w 6201144"/>
                <a:gd name="connsiteY0" fmla="*/ 381474 h 782230"/>
                <a:gd name="connsiteX1" fmla="*/ 372433 w 6201144"/>
                <a:gd name="connsiteY1" fmla="*/ 9041 h 782230"/>
                <a:gd name="connsiteX2" fmla="*/ 5852521 w 6201144"/>
                <a:gd name="connsiteY2" fmla="*/ 9041 h 782230"/>
                <a:gd name="connsiteX3" fmla="*/ 6166338 w 6201144"/>
                <a:gd name="connsiteY3" fmla="*/ 358028 h 782230"/>
                <a:gd name="connsiteX4" fmla="*/ 5852520 w 6201144"/>
                <a:gd name="connsiteY4" fmla="*/ 753907 h 782230"/>
                <a:gd name="connsiteX5" fmla="*/ 4501661 w 6201144"/>
                <a:gd name="connsiteY5" fmla="*/ 746973 h 782230"/>
                <a:gd name="connsiteX6" fmla="*/ 266925 w 6201144"/>
                <a:gd name="connsiteY6" fmla="*/ 753906 h 782230"/>
                <a:gd name="connsiteX7" fmla="*/ 0 w 6201144"/>
                <a:gd name="connsiteY7" fmla="*/ 381473 h 782230"/>
                <a:gd name="connsiteX8" fmla="*/ 0 w 6201144"/>
                <a:gd name="connsiteY8" fmla="*/ 381474 h 782230"/>
                <a:gd name="connsiteX0" fmla="*/ 0 w 6173435"/>
                <a:gd name="connsiteY0" fmla="*/ 381474 h 782230"/>
                <a:gd name="connsiteX1" fmla="*/ 372433 w 6173435"/>
                <a:gd name="connsiteY1" fmla="*/ 9041 h 782230"/>
                <a:gd name="connsiteX2" fmla="*/ 5852521 w 6173435"/>
                <a:gd name="connsiteY2" fmla="*/ 9041 h 782230"/>
                <a:gd name="connsiteX3" fmla="*/ 6166338 w 6173435"/>
                <a:gd name="connsiteY3" fmla="*/ 358028 h 782230"/>
                <a:gd name="connsiteX4" fmla="*/ 5852520 w 6173435"/>
                <a:gd name="connsiteY4" fmla="*/ 753907 h 782230"/>
                <a:gd name="connsiteX5" fmla="*/ 4501661 w 6173435"/>
                <a:gd name="connsiteY5" fmla="*/ 746973 h 782230"/>
                <a:gd name="connsiteX6" fmla="*/ 266925 w 6173435"/>
                <a:gd name="connsiteY6" fmla="*/ 753906 h 782230"/>
                <a:gd name="connsiteX7" fmla="*/ 0 w 6173435"/>
                <a:gd name="connsiteY7" fmla="*/ 381473 h 782230"/>
                <a:gd name="connsiteX8" fmla="*/ 0 w 6173435"/>
                <a:gd name="connsiteY8" fmla="*/ 381474 h 782230"/>
                <a:gd name="connsiteX0" fmla="*/ 0 w 6170509"/>
                <a:gd name="connsiteY0" fmla="*/ 381474 h 782230"/>
                <a:gd name="connsiteX1" fmla="*/ 372433 w 6170509"/>
                <a:gd name="connsiteY1" fmla="*/ 9041 h 782230"/>
                <a:gd name="connsiteX2" fmla="*/ 5852521 w 6170509"/>
                <a:gd name="connsiteY2" fmla="*/ 9041 h 782230"/>
                <a:gd name="connsiteX3" fmla="*/ 6166338 w 6170509"/>
                <a:gd name="connsiteY3" fmla="*/ 358028 h 782230"/>
                <a:gd name="connsiteX4" fmla="*/ 5852520 w 6170509"/>
                <a:gd name="connsiteY4" fmla="*/ 753907 h 782230"/>
                <a:gd name="connsiteX5" fmla="*/ 4501661 w 6170509"/>
                <a:gd name="connsiteY5" fmla="*/ 746973 h 782230"/>
                <a:gd name="connsiteX6" fmla="*/ 266925 w 6170509"/>
                <a:gd name="connsiteY6" fmla="*/ 753906 h 782230"/>
                <a:gd name="connsiteX7" fmla="*/ 0 w 6170509"/>
                <a:gd name="connsiteY7" fmla="*/ 381473 h 782230"/>
                <a:gd name="connsiteX8" fmla="*/ 0 w 6170509"/>
                <a:gd name="connsiteY8" fmla="*/ 381474 h 782230"/>
                <a:gd name="connsiteX0" fmla="*/ 0 w 6171933"/>
                <a:gd name="connsiteY0" fmla="*/ 381474 h 782230"/>
                <a:gd name="connsiteX1" fmla="*/ 372433 w 6171933"/>
                <a:gd name="connsiteY1" fmla="*/ 9041 h 782230"/>
                <a:gd name="connsiteX2" fmla="*/ 5852521 w 6171933"/>
                <a:gd name="connsiteY2" fmla="*/ 9041 h 782230"/>
                <a:gd name="connsiteX3" fmla="*/ 6166338 w 6171933"/>
                <a:gd name="connsiteY3" fmla="*/ 358028 h 782230"/>
                <a:gd name="connsiteX4" fmla="*/ 5852520 w 6171933"/>
                <a:gd name="connsiteY4" fmla="*/ 753907 h 782230"/>
                <a:gd name="connsiteX5" fmla="*/ 4501661 w 6171933"/>
                <a:gd name="connsiteY5" fmla="*/ 746973 h 782230"/>
                <a:gd name="connsiteX6" fmla="*/ 266925 w 6171933"/>
                <a:gd name="connsiteY6" fmla="*/ 753906 h 782230"/>
                <a:gd name="connsiteX7" fmla="*/ 0 w 6171933"/>
                <a:gd name="connsiteY7" fmla="*/ 381473 h 782230"/>
                <a:gd name="connsiteX8" fmla="*/ 0 w 6171933"/>
                <a:gd name="connsiteY8" fmla="*/ 381474 h 782230"/>
                <a:gd name="connsiteX0" fmla="*/ 0 w 6171933"/>
                <a:gd name="connsiteY0" fmla="*/ 381474 h 782230"/>
                <a:gd name="connsiteX1" fmla="*/ 372433 w 6171933"/>
                <a:gd name="connsiteY1" fmla="*/ 9041 h 782230"/>
                <a:gd name="connsiteX2" fmla="*/ 5852521 w 6171933"/>
                <a:gd name="connsiteY2" fmla="*/ 9041 h 782230"/>
                <a:gd name="connsiteX3" fmla="*/ 6166338 w 6171933"/>
                <a:gd name="connsiteY3" fmla="*/ 358028 h 782230"/>
                <a:gd name="connsiteX4" fmla="*/ 5852520 w 6171933"/>
                <a:gd name="connsiteY4" fmla="*/ 753907 h 782230"/>
                <a:gd name="connsiteX5" fmla="*/ 4501661 w 6171933"/>
                <a:gd name="connsiteY5" fmla="*/ 746973 h 782230"/>
                <a:gd name="connsiteX6" fmla="*/ 266925 w 6171933"/>
                <a:gd name="connsiteY6" fmla="*/ 753906 h 782230"/>
                <a:gd name="connsiteX7" fmla="*/ 0 w 6171933"/>
                <a:gd name="connsiteY7" fmla="*/ 381473 h 782230"/>
                <a:gd name="connsiteX8" fmla="*/ 0 w 6171933"/>
                <a:gd name="connsiteY8" fmla="*/ 381474 h 782230"/>
                <a:gd name="connsiteX0" fmla="*/ 0 w 6172424"/>
                <a:gd name="connsiteY0" fmla="*/ 381474 h 782230"/>
                <a:gd name="connsiteX1" fmla="*/ 372433 w 6172424"/>
                <a:gd name="connsiteY1" fmla="*/ 9041 h 782230"/>
                <a:gd name="connsiteX2" fmla="*/ 5852521 w 6172424"/>
                <a:gd name="connsiteY2" fmla="*/ 9041 h 782230"/>
                <a:gd name="connsiteX3" fmla="*/ 6166338 w 6172424"/>
                <a:gd name="connsiteY3" fmla="*/ 358028 h 782230"/>
                <a:gd name="connsiteX4" fmla="*/ 5852520 w 6172424"/>
                <a:gd name="connsiteY4" fmla="*/ 753907 h 782230"/>
                <a:gd name="connsiteX5" fmla="*/ 4501661 w 6172424"/>
                <a:gd name="connsiteY5" fmla="*/ 746973 h 782230"/>
                <a:gd name="connsiteX6" fmla="*/ 266925 w 6172424"/>
                <a:gd name="connsiteY6" fmla="*/ 753906 h 782230"/>
                <a:gd name="connsiteX7" fmla="*/ 0 w 6172424"/>
                <a:gd name="connsiteY7" fmla="*/ 381473 h 782230"/>
                <a:gd name="connsiteX8" fmla="*/ 0 w 6172424"/>
                <a:gd name="connsiteY8" fmla="*/ 381474 h 782230"/>
                <a:gd name="connsiteX0" fmla="*/ 0 w 6150440"/>
                <a:gd name="connsiteY0" fmla="*/ 381474 h 782230"/>
                <a:gd name="connsiteX1" fmla="*/ 372433 w 6150440"/>
                <a:gd name="connsiteY1" fmla="*/ 9041 h 782230"/>
                <a:gd name="connsiteX2" fmla="*/ 5852521 w 6150440"/>
                <a:gd name="connsiteY2" fmla="*/ 9041 h 782230"/>
                <a:gd name="connsiteX3" fmla="*/ 6143042 w 6150440"/>
                <a:gd name="connsiteY3" fmla="*/ 418770 h 782230"/>
                <a:gd name="connsiteX4" fmla="*/ 5852520 w 6150440"/>
                <a:gd name="connsiteY4" fmla="*/ 753907 h 782230"/>
                <a:gd name="connsiteX5" fmla="*/ 4501661 w 6150440"/>
                <a:gd name="connsiteY5" fmla="*/ 746973 h 782230"/>
                <a:gd name="connsiteX6" fmla="*/ 266925 w 6150440"/>
                <a:gd name="connsiteY6" fmla="*/ 753906 h 782230"/>
                <a:gd name="connsiteX7" fmla="*/ 0 w 6150440"/>
                <a:gd name="connsiteY7" fmla="*/ 381473 h 782230"/>
                <a:gd name="connsiteX8" fmla="*/ 0 w 6150440"/>
                <a:gd name="connsiteY8" fmla="*/ 381474 h 782230"/>
                <a:gd name="connsiteX0" fmla="*/ 0 w 6146769"/>
                <a:gd name="connsiteY0" fmla="*/ 381474 h 782230"/>
                <a:gd name="connsiteX1" fmla="*/ 372433 w 6146769"/>
                <a:gd name="connsiteY1" fmla="*/ 9041 h 782230"/>
                <a:gd name="connsiteX2" fmla="*/ 5852521 w 6146769"/>
                <a:gd name="connsiteY2" fmla="*/ 9041 h 782230"/>
                <a:gd name="connsiteX3" fmla="*/ 6143042 w 6146769"/>
                <a:gd name="connsiteY3" fmla="*/ 418770 h 782230"/>
                <a:gd name="connsiteX4" fmla="*/ 5852520 w 6146769"/>
                <a:gd name="connsiteY4" fmla="*/ 753907 h 782230"/>
                <a:gd name="connsiteX5" fmla="*/ 4501661 w 6146769"/>
                <a:gd name="connsiteY5" fmla="*/ 746973 h 782230"/>
                <a:gd name="connsiteX6" fmla="*/ 266925 w 6146769"/>
                <a:gd name="connsiteY6" fmla="*/ 753906 h 782230"/>
                <a:gd name="connsiteX7" fmla="*/ 0 w 6146769"/>
                <a:gd name="connsiteY7" fmla="*/ 381473 h 782230"/>
                <a:gd name="connsiteX8" fmla="*/ 0 w 6146769"/>
                <a:gd name="connsiteY8" fmla="*/ 381474 h 782230"/>
                <a:gd name="connsiteX0" fmla="*/ 0 w 6144359"/>
                <a:gd name="connsiteY0" fmla="*/ 381474 h 782230"/>
                <a:gd name="connsiteX1" fmla="*/ 372433 w 6144359"/>
                <a:gd name="connsiteY1" fmla="*/ 9041 h 782230"/>
                <a:gd name="connsiteX2" fmla="*/ 5852521 w 6144359"/>
                <a:gd name="connsiteY2" fmla="*/ 9041 h 782230"/>
                <a:gd name="connsiteX3" fmla="*/ 6143042 w 6144359"/>
                <a:gd name="connsiteY3" fmla="*/ 418770 h 782230"/>
                <a:gd name="connsiteX4" fmla="*/ 5852520 w 6144359"/>
                <a:gd name="connsiteY4" fmla="*/ 753907 h 782230"/>
                <a:gd name="connsiteX5" fmla="*/ 4501661 w 6144359"/>
                <a:gd name="connsiteY5" fmla="*/ 746973 h 782230"/>
                <a:gd name="connsiteX6" fmla="*/ 266925 w 6144359"/>
                <a:gd name="connsiteY6" fmla="*/ 753906 h 782230"/>
                <a:gd name="connsiteX7" fmla="*/ 0 w 6144359"/>
                <a:gd name="connsiteY7" fmla="*/ 381473 h 782230"/>
                <a:gd name="connsiteX8" fmla="*/ 0 w 6144359"/>
                <a:gd name="connsiteY8" fmla="*/ 381474 h 782230"/>
                <a:gd name="connsiteX0" fmla="*/ 0 w 6144288"/>
                <a:gd name="connsiteY0" fmla="*/ 381474 h 782230"/>
                <a:gd name="connsiteX1" fmla="*/ 372433 w 6144288"/>
                <a:gd name="connsiteY1" fmla="*/ 9041 h 782230"/>
                <a:gd name="connsiteX2" fmla="*/ 5852521 w 6144288"/>
                <a:gd name="connsiteY2" fmla="*/ 9041 h 782230"/>
                <a:gd name="connsiteX3" fmla="*/ 6143042 w 6144288"/>
                <a:gd name="connsiteY3" fmla="*/ 418770 h 782230"/>
                <a:gd name="connsiteX4" fmla="*/ 5852520 w 6144288"/>
                <a:gd name="connsiteY4" fmla="*/ 753907 h 782230"/>
                <a:gd name="connsiteX5" fmla="*/ 4501661 w 6144288"/>
                <a:gd name="connsiteY5" fmla="*/ 746973 h 782230"/>
                <a:gd name="connsiteX6" fmla="*/ 266925 w 6144288"/>
                <a:gd name="connsiteY6" fmla="*/ 753906 h 782230"/>
                <a:gd name="connsiteX7" fmla="*/ 0 w 6144288"/>
                <a:gd name="connsiteY7" fmla="*/ 381473 h 782230"/>
                <a:gd name="connsiteX8" fmla="*/ 0 w 6144288"/>
                <a:gd name="connsiteY8" fmla="*/ 381474 h 782230"/>
                <a:gd name="connsiteX0" fmla="*/ 0 w 6144269"/>
                <a:gd name="connsiteY0" fmla="*/ 381474 h 782230"/>
                <a:gd name="connsiteX1" fmla="*/ 372433 w 6144269"/>
                <a:gd name="connsiteY1" fmla="*/ 9041 h 782230"/>
                <a:gd name="connsiteX2" fmla="*/ 5852521 w 6144269"/>
                <a:gd name="connsiteY2" fmla="*/ 9041 h 782230"/>
                <a:gd name="connsiteX3" fmla="*/ 6143042 w 6144269"/>
                <a:gd name="connsiteY3" fmla="*/ 418770 h 782230"/>
                <a:gd name="connsiteX4" fmla="*/ 5852520 w 6144269"/>
                <a:gd name="connsiteY4" fmla="*/ 753907 h 782230"/>
                <a:gd name="connsiteX5" fmla="*/ 4501661 w 6144269"/>
                <a:gd name="connsiteY5" fmla="*/ 746973 h 782230"/>
                <a:gd name="connsiteX6" fmla="*/ 266925 w 6144269"/>
                <a:gd name="connsiteY6" fmla="*/ 753906 h 782230"/>
                <a:gd name="connsiteX7" fmla="*/ 0 w 6144269"/>
                <a:gd name="connsiteY7" fmla="*/ 381473 h 782230"/>
                <a:gd name="connsiteX8" fmla="*/ 0 w 6144269"/>
                <a:gd name="connsiteY8" fmla="*/ 381474 h 782230"/>
                <a:gd name="connsiteX0" fmla="*/ 0 w 6144414"/>
                <a:gd name="connsiteY0" fmla="*/ 381474 h 782230"/>
                <a:gd name="connsiteX1" fmla="*/ 372433 w 6144414"/>
                <a:gd name="connsiteY1" fmla="*/ 9041 h 782230"/>
                <a:gd name="connsiteX2" fmla="*/ 5852521 w 6144414"/>
                <a:gd name="connsiteY2" fmla="*/ 9041 h 782230"/>
                <a:gd name="connsiteX3" fmla="*/ 6143042 w 6144414"/>
                <a:gd name="connsiteY3" fmla="*/ 418770 h 782230"/>
                <a:gd name="connsiteX4" fmla="*/ 5852520 w 6144414"/>
                <a:gd name="connsiteY4" fmla="*/ 753907 h 782230"/>
                <a:gd name="connsiteX5" fmla="*/ 4501661 w 6144414"/>
                <a:gd name="connsiteY5" fmla="*/ 746973 h 782230"/>
                <a:gd name="connsiteX6" fmla="*/ 266925 w 6144414"/>
                <a:gd name="connsiteY6" fmla="*/ 753906 h 782230"/>
                <a:gd name="connsiteX7" fmla="*/ 0 w 6144414"/>
                <a:gd name="connsiteY7" fmla="*/ 381473 h 782230"/>
                <a:gd name="connsiteX8" fmla="*/ 0 w 6144414"/>
                <a:gd name="connsiteY8" fmla="*/ 381474 h 782230"/>
                <a:gd name="connsiteX0" fmla="*/ 0 w 6148663"/>
                <a:gd name="connsiteY0" fmla="*/ 381474 h 782230"/>
                <a:gd name="connsiteX1" fmla="*/ 372433 w 6148663"/>
                <a:gd name="connsiteY1" fmla="*/ 9041 h 782230"/>
                <a:gd name="connsiteX2" fmla="*/ 5852521 w 6148663"/>
                <a:gd name="connsiteY2" fmla="*/ 9041 h 782230"/>
                <a:gd name="connsiteX3" fmla="*/ 6143042 w 6148663"/>
                <a:gd name="connsiteY3" fmla="*/ 418770 h 782230"/>
                <a:gd name="connsiteX4" fmla="*/ 5852520 w 6148663"/>
                <a:gd name="connsiteY4" fmla="*/ 753907 h 782230"/>
                <a:gd name="connsiteX5" fmla="*/ 4501661 w 6148663"/>
                <a:gd name="connsiteY5" fmla="*/ 746973 h 782230"/>
                <a:gd name="connsiteX6" fmla="*/ 266925 w 6148663"/>
                <a:gd name="connsiteY6" fmla="*/ 753906 h 782230"/>
                <a:gd name="connsiteX7" fmla="*/ 0 w 6148663"/>
                <a:gd name="connsiteY7" fmla="*/ 381473 h 782230"/>
                <a:gd name="connsiteX8" fmla="*/ 0 w 6148663"/>
                <a:gd name="connsiteY8" fmla="*/ 381474 h 78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8663" h="782230">
                  <a:moveTo>
                    <a:pt x="0" y="381474"/>
                  </a:moveTo>
                  <a:cubicBezTo>
                    <a:pt x="0" y="175785"/>
                    <a:pt x="84682" y="9041"/>
                    <a:pt x="372433" y="9041"/>
                  </a:cubicBezTo>
                  <a:cubicBezTo>
                    <a:pt x="2128791" y="55933"/>
                    <a:pt x="4107886" y="-26128"/>
                    <a:pt x="5852521" y="9041"/>
                  </a:cubicBezTo>
                  <a:cubicBezTo>
                    <a:pt x="6149534" y="-2227"/>
                    <a:pt x="6161754" y="236860"/>
                    <a:pt x="6143042" y="418770"/>
                  </a:cubicBezTo>
                  <a:cubicBezTo>
                    <a:pt x="6124330" y="600680"/>
                    <a:pt x="6140788" y="735271"/>
                    <a:pt x="5852520" y="753907"/>
                  </a:cubicBezTo>
                  <a:cubicBezTo>
                    <a:pt x="5394418" y="747688"/>
                    <a:pt x="4865979" y="729746"/>
                    <a:pt x="4501661" y="746973"/>
                  </a:cubicBezTo>
                  <a:cubicBezTo>
                    <a:pt x="4137343" y="764200"/>
                    <a:pt x="1013294" y="812869"/>
                    <a:pt x="266925" y="753906"/>
                  </a:cubicBezTo>
                  <a:cubicBezTo>
                    <a:pt x="61236" y="753906"/>
                    <a:pt x="0" y="587162"/>
                    <a:pt x="0" y="381473"/>
                  </a:cubicBezTo>
                  <a:lnTo>
                    <a:pt x="0" y="381474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圆角矩形 2"/>
            <p:cNvSpPr/>
            <p:nvPr/>
          </p:nvSpPr>
          <p:spPr>
            <a:xfrm>
              <a:off x="3533159" y="1389576"/>
              <a:ext cx="5070570" cy="754845"/>
            </a:xfrm>
            <a:custGeom>
              <a:avLst/>
              <a:gdLst>
                <a:gd name="connsiteX0" fmla="*/ 0 w 6224953"/>
                <a:gd name="connsiteY0" fmla="*/ 372433 h 744865"/>
                <a:gd name="connsiteX1" fmla="*/ 372433 w 6224953"/>
                <a:gd name="connsiteY1" fmla="*/ 0 h 744865"/>
                <a:gd name="connsiteX2" fmla="*/ 5852521 w 6224953"/>
                <a:gd name="connsiteY2" fmla="*/ 0 h 744865"/>
                <a:gd name="connsiteX3" fmla="*/ 6224954 w 6224953"/>
                <a:gd name="connsiteY3" fmla="*/ 372433 h 744865"/>
                <a:gd name="connsiteX4" fmla="*/ 6224953 w 6224953"/>
                <a:gd name="connsiteY4" fmla="*/ 372433 h 744865"/>
                <a:gd name="connsiteX5" fmla="*/ 5852520 w 6224953"/>
                <a:gd name="connsiteY5" fmla="*/ 744866 h 744865"/>
                <a:gd name="connsiteX6" fmla="*/ 372433 w 6224953"/>
                <a:gd name="connsiteY6" fmla="*/ 744865 h 744865"/>
                <a:gd name="connsiteX7" fmla="*/ 0 w 6224953"/>
                <a:gd name="connsiteY7" fmla="*/ 372432 h 744865"/>
                <a:gd name="connsiteX8" fmla="*/ 0 w 6224953"/>
                <a:gd name="connsiteY8" fmla="*/ 372433 h 744865"/>
                <a:gd name="connsiteX0" fmla="*/ 0 w 6224954"/>
                <a:gd name="connsiteY0" fmla="*/ 372433 h 744866"/>
                <a:gd name="connsiteX1" fmla="*/ 372433 w 6224954"/>
                <a:gd name="connsiteY1" fmla="*/ 0 h 744866"/>
                <a:gd name="connsiteX2" fmla="*/ 5852521 w 6224954"/>
                <a:gd name="connsiteY2" fmla="*/ 0 h 744866"/>
                <a:gd name="connsiteX3" fmla="*/ 6224954 w 6224954"/>
                <a:gd name="connsiteY3" fmla="*/ 372433 h 744866"/>
                <a:gd name="connsiteX4" fmla="*/ 6224953 w 6224954"/>
                <a:gd name="connsiteY4" fmla="*/ 372433 h 744866"/>
                <a:gd name="connsiteX5" fmla="*/ 5852520 w 6224954"/>
                <a:gd name="connsiteY5" fmla="*/ 744866 h 744866"/>
                <a:gd name="connsiteX6" fmla="*/ 372433 w 6224954"/>
                <a:gd name="connsiteY6" fmla="*/ 744865 h 744866"/>
                <a:gd name="connsiteX7" fmla="*/ 0 w 6224954"/>
                <a:gd name="connsiteY7" fmla="*/ 372432 h 744866"/>
                <a:gd name="connsiteX8" fmla="*/ 0 w 6224954"/>
                <a:gd name="connsiteY8" fmla="*/ 372433 h 744866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372433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266925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266925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266925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8696"/>
                <a:gd name="connsiteX1" fmla="*/ 372433 w 6224954"/>
                <a:gd name="connsiteY1" fmla="*/ 9041 h 758696"/>
                <a:gd name="connsiteX2" fmla="*/ 5852521 w 6224954"/>
                <a:gd name="connsiteY2" fmla="*/ 9041 h 758696"/>
                <a:gd name="connsiteX3" fmla="*/ 6224954 w 6224954"/>
                <a:gd name="connsiteY3" fmla="*/ 381474 h 758696"/>
                <a:gd name="connsiteX4" fmla="*/ 6224953 w 6224954"/>
                <a:gd name="connsiteY4" fmla="*/ 381474 h 758696"/>
                <a:gd name="connsiteX5" fmla="*/ 5852520 w 6224954"/>
                <a:gd name="connsiteY5" fmla="*/ 753907 h 758696"/>
                <a:gd name="connsiteX6" fmla="*/ 4466492 w 6224954"/>
                <a:gd name="connsiteY6" fmla="*/ 758696 h 758696"/>
                <a:gd name="connsiteX7" fmla="*/ 266925 w 6224954"/>
                <a:gd name="connsiteY7" fmla="*/ 753906 h 758696"/>
                <a:gd name="connsiteX8" fmla="*/ 0 w 6224954"/>
                <a:gd name="connsiteY8" fmla="*/ 381473 h 758696"/>
                <a:gd name="connsiteX9" fmla="*/ 0 w 6224954"/>
                <a:gd name="connsiteY9" fmla="*/ 381474 h 758696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4478215 w 6224954"/>
                <a:gd name="connsiteY6" fmla="*/ 735250 h 753907"/>
                <a:gd name="connsiteX7" fmla="*/ 266925 w 6224954"/>
                <a:gd name="connsiteY7" fmla="*/ 753906 h 753907"/>
                <a:gd name="connsiteX8" fmla="*/ 0 w 6224954"/>
                <a:gd name="connsiteY8" fmla="*/ 381473 h 753907"/>
                <a:gd name="connsiteX9" fmla="*/ 0 w 6224954"/>
                <a:gd name="connsiteY9" fmla="*/ 381474 h 753907"/>
                <a:gd name="connsiteX0" fmla="*/ 0 w 6224954"/>
                <a:gd name="connsiteY0" fmla="*/ 381474 h 762976"/>
                <a:gd name="connsiteX1" fmla="*/ 372433 w 6224954"/>
                <a:gd name="connsiteY1" fmla="*/ 9041 h 762976"/>
                <a:gd name="connsiteX2" fmla="*/ 5852521 w 6224954"/>
                <a:gd name="connsiteY2" fmla="*/ 9041 h 762976"/>
                <a:gd name="connsiteX3" fmla="*/ 6224954 w 6224954"/>
                <a:gd name="connsiteY3" fmla="*/ 381474 h 762976"/>
                <a:gd name="connsiteX4" fmla="*/ 6224953 w 6224954"/>
                <a:gd name="connsiteY4" fmla="*/ 381474 h 762976"/>
                <a:gd name="connsiteX5" fmla="*/ 5852520 w 6224954"/>
                <a:gd name="connsiteY5" fmla="*/ 753907 h 762976"/>
                <a:gd name="connsiteX6" fmla="*/ 4478215 w 6224954"/>
                <a:gd name="connsiteY6" fmla="*/ 735250 h 762976"/>
                <a:gd name="connsiteX7" fmla="*/ 266925 w 6224954"/>
                <a:gd name="connsiteY7" fmla="*/ 753906 h 762976"/>
                <a:gd name="connsiteX8" fmla="*/ 0 w 6224954"/>
                <a:gd name="connsiteY8" fmla="*/ 381473 h 762976"/>
                <a:gd name="connsiteX9" fmla="*/ 0 w 6224954"/>
                <a:gd name="connsiteY9" fmla="*/ 381474 h 762976"/>
                <a:gd name="connsiteX0" fmla="*/ 0 w 6224954"/>
                <a:gd name="connsiteY0" fmla="*/ 381474 h 775031"/>
                <a:gd name="connsiteX1" fmla="*/ 372433 w 6224954"/>
                <a:gd name="connsiteY1" fmla="*/ 9041 h 775031"/>
                <a:gd name="connsiteX2" fmla="*/ 5852521 w 6224954"/>
                <a:gd name="connsiteY2" fmla="*/ 9041 h 775031"/>
                <a:gd name="connsiteX3" fmla="*/ 6224954 w 6224954"/>
                <a:gd name="connsiteY3" fmla="*/ 381474 h 775031"/>
                <a:gd name="connsiteX4" fmla="*/ 6224953 w 6224954"/>
                <a:gd name="connsiteY4" fmla="*/ 381474 h 775031"/>
                <a:gd name="connsiteX5" fmla="*/ 5852520 w 6224954"/>
                <a:gd name="connsiteY5" fmla="*/ 753907 h 775031"/>
                <a:gd name="connsiteX6" fmla="*/ 4478215 w 6224954"/>
                <a:gd name="connsiteY6" fmla="*/ 735250 h 775031"/>
                <a:gd name="connsiteX7" fmla="*/ 266925 w 6224954"/>
                <a:gd name="connsiteY7" fmla="*/ 753906 h 775031"/>
                <a:gd name="connsiteX8" fmla="*/ 0 w 6224954"/>
                <a:gd name="connsiteY8" fmla="*/ 381473 h 775031"/>
                <a:gd name="connsiteX9" fmla="*/ 0 w 6224954"/>
                <a:gd name="connsiteY9" fmla="*/ 381474 h 775031"/>
                <a:gd name="connsiteX0" fmla="*/ 0 w 6224954"/>
                <a:gd name="connsiteY0" fmla="*/ 381474 h 779176"/>
                <a:gd name="connsiteX1" fmla="*/ 372433 w 6224954"/>
                <a:gd name="connsiteY1" fmla="*/ 9041 h 779176"/>
                <a:gd name="connsiteX2" fmla="*/ 5852521 w 6224954"/>
                <a:gd name="connsiteY2" fmla="*/ 9041 h 779176"/>
                <a:gd name="connsiteX3" fmla="*/ 6224954 w 6224954"/>
                <a:gd name="connsiteY3" fmla="*/ 381474 h 779176"/>
                <a:gd name="connsiteX4" fmla="*/ 6224953 w 6224954"/>
                <a:gd name="connsiteY4" fmla="*/ 381474 h 779176"/>
                <a:gd name="connsiteX5" fmla="*/ 5852520 w 6224954"/>
                <a:gd name="connsiteY5" fmla="*/ 753907 h 779176"/>
                <a:gd name="connsiteX6" fmla="*/ 4478215 w 6224954"/>
                <a:gd name="connsiteY6" fmla="*/ 735250 h 779176"/>
                <a:gd name="connsiteX7" fmla="*/ 266925 w 6224954"/>
                <a:gd name="connsiteY7" fmla="*/ 753906 h 779176"/>
                <a:gd name="connsiteX8" fmla="*/ 0 w 6224954"/>
                <a:gd name="connsiteY8" fmla="*/ 381473 h 779176"/>
                <a:gd name="connsiteX9" fmla="*/ 0 w 6224954"/>
                <a:gd name="connsiteY9" fmla="*/ 381474 h 779176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224953 w 6224954"/>
                <a:gd name="connsiteY4" fmla="*/ 381474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224953 w 6224954"/>
                <a:gd name="connsiteY4" fmla="*/ 381474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201507 w 6224954"/>
                <a:gd name="connsiteY4" fmla="*/ 369751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107723 w 6224954"/>
                <a:gd name="connsiteY4" fmla="*/ 522151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5852520 w 6224954"/>
                <a:gd name="connsiteY4" fmla="*/ 753907 h 782230"/>
                <a:gd name="connsiteX5" fmla="*/ 4501661 w 6224954"/>
                <a:gd name="connsiteY5" fmla="*/ 746973 h 782230"/>
                <a:gd name="connsiteX6" fmla="*/ 266925 w 6224954"/>
                <a:gd name="connsiteY6" fmla="*/ 753906 h 782230"/>
                <a:gd name="connsiteX7" fmla="*/ 0 w 6224954"/>
                <a:gd name="connsiteY7" fmla="*/ 381473 h 782230"/>
                <a:gd name="connsiteX8" fmla="*/ 0 w 6224954"/>
                <a:gd name="connsiteY8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5852520 w 6224954"/>
                <a:gd name="connsiteY4" fmla="*/ 753907 h 782230"/>
                <a:gd name="connsiteX5" fmla="*/ 4501661 w 6224954"/>
                <a:gd name="connsiteY5" fmla="*/ 746973 h 782230"/>
                <a:gd name="connsiteX6" fmla="*/ 266925 w 6224954"/>
                <a:gd name="connsiteY6" fmla="*/ 753906 h 782230"/>
                <a:gd name="connsiteX7" fmla="*/ 0 w 6224954"/>
                <a:gd name="connsiteY7" fmla="*/ 381473 h 782230"/>
                <a:gd name="connsiteX8" fmla="*/ 0 w 6224954"/>
                <a:gd name="connsiteY8" fmla="*/ 381474 h 782230"/>
                <a:gd name="connsiteX0" fmla="*/ 0 w 6166338"/>
                <a:gd name="connsiteY0" fmla="*/ 381474 h 782230"/>
                <a:gd name="connsiteX1" fmla="*/ 372433 w 6166338"/>
                <a:gd name="connsiteY1" fmla="*/ 9041 h 782230"/>
                <a:gd name="connsiteX2" fmla="*/ 5852521 w 6166338"/>
                <a:gd name="connsiteY2" fmla="*/ 9041 h 782230"/>
                <a:gd name="connsiteX3" fmla="*/ 6166338 w 6166338"/>
                <a:gd name="connsiteY3" fmla="*/ 358028 h 782230"/>
                <a:gd name="connsiteX4" fmla="*/ 5852520 w 6166338"/>
                <a:gd name="connsiteY4" fmla="*/ 753907 h 782230"/>
                <a:gd name="connsiteX5" fmla="*/ 4501661 w 6166338"/>
                <a:gd name="connsiteY5" fmla="*/ 746973 h 782230"/>
                <a:gd name="connsiteX6" fmla="*/ 266925 w 6166338"/>
                <a:gd name="connsiteY6" fmla="*/ 753906 h 782230"/>
                <a:gd name="connsiteX7" fmla="*/ 0 w 6166338"/>
                <a:gd name="connsiteY7" fmla="*/ 381473 h 782230"/>
                <a:gd name="connsiteX8" fmla="*/ 0 w 6166338"/>
                <a:gd name="connsiteY8" fmla="*/ 381474 h 782230"/>
                <a:gd name="connsiteX0" fmla="*/ 0 w 6201144"/>
                <a:gd name="connsiteY0" fmla="*/ 381474 h 782230"/>
                <a:gd name="connsiteX1" fmla="*/ 372433 w 6201144"/>
                <a:gd name="connsiteY1" fmla="*/ 9041 h 782230"/>
                <a:gd name="connsiteX2" fmla="*/ 5852521 w 6201144"/>
                <a:gd name="connsiteY2" fmla="*/ 9041 h 782230"/>
                <a:gd name="connsiteX3" fmla="*/ 6166338 w 6201144"/>
                <a:gd name="connsiteY3" fmla="*/ 358028 h 782230"/>
                <a:gd name="connsiteX4" fmla="*/ 5852520 w 6201144"/>
                <a:gd name="connsiteY4" fmla="*/ 753907 h 782230"/>
                <a:gd name="connsiteX5" fmla="*/ 4501661 w 6201144"/>
                <a:gd name="connsiteY5" fmla="*/ 746973 h 782230"/>
                <a:gd name="connsiteX6" fmla="*/ 266925 w 6201144"/>
                <a:gd name="connsiteY6" fmla="*/ 753906 h 782230"/>
                <a:gd name="connsiteX7" fmla="*/ 0 w 6201144"/>
                <a:gd name="connsiteY7" fmla="*/ 381473 h 782230"/>
                <a:gd name="connsiteX8" fmla="*/ 0 w 6201144"/>
                <a:gd name="connsiteY8" fmla="*/ 381474 h 782230"/>
                <a:gd name="connsiteX0" fmla="*/ 0 w 6173435"/>
                <a:gd name="connsiteY0" fmla="*/ 381474 h 782230"/>
                <a:gd name="connsiteX1" fmla="*/ 372433 w 6173435"/>
                <a:gd name="connsiteY1" fmla="*/ 9041 h 782230"/>
                <a:gd name="connsiteX2" fmla="*/ 5852521 w 6173435"/>
                <a:gd name="connsiteY2" fmla="*/ 9041 h 782230"/>
                <a:gd name="connsiteX3" fmla="*/ 6166338 w 6173435"/>
                <a:gd name="connsiteY3" fmla="*/ 358028 h 782230"/>
                <a:gd name="connsiteX4" fmla="*/ 5852520 w 6173435"/>
                <a:gd name="connsiteY4" fmla="*/ 753907 h 782230"/>
                <a:gd name="connsiteX5" fmla="*/ 4501661 w 6173435"/>
                <a:gd name="connsiteY5" fmla="*/ 746973 h 782230"/>
                <a:gd name="connsiteX6" fmla="*/ 266925 w 6173435"/>
                <a:gd name="connsiteY6" fmla="*/ 753906 h 782230"/>
                <a:gd name="connsiteX7" fmla="*/ 0 w 6173435"/>
                <a:gd name="connsiteY7" fmla="*/ 381473 h 782230"/>
                <a:gd name="connsiteX8" fmla="*/ 0 w 6173435"/>
                <a:gd name="connsiteY8" fmla="*/ 381474 h 782230"/>
                <a:gd name="connsiteX0" fmla="*/ 0 w 6170509"/>
                <a:gd name="connsiteY0" fmla="*/ 381474 h 782230"/>
                <a:gd name="connsiteX1" fmla="*/ 372433 w 6170509"/>
                <a:gd name="connsiteY1" fmla="*/ 9041 h 782230"/>
                <a:gd name="connsiteX2" fmla="*/ 5852521 w 6170509"/>
                <a:gd name="connsiteY2" fmla="*/ 9041 h 782230"/>
                <a:gd name="connsiteX3" fmla="*/ 6166338 w 6170509"/>
                <a:gd name="connsiteY3" fmla="*/ 358028 h 782230"/>
                <a:gd name="connsiteX4" fmla="*/ 5852520 w 6170509"/>
                <a:gd name="connsiteY4" fmla="*/ 753907 h 782230"/>
                <a:gd name="connsiteX5" fmla="*/ 4501661 w 6170509"/>
                <a:gd name="connsiteY5" fmla="*/ 746973 h 782230"/>
                <a:gd name="connsiteX6" fmla="*/ 266925 w 6170509"/>
                <a:gd name="connsiteY6" fmla="*/ 753906 h 782230"/>
                <a:gd name="connsiteX7" fmla="*/ 0 w 6170509"/>
                <a:gd name="connsiteY7" fmla="*/ 381473 h 782230"/>
                <a:gd name="connsiteX8" fmla="*/ 0 w 6170509"/>
                <a:gd name="connsiteY8" fmla="*/ 381474 h 782230"/>
                <a:gd name="connsiteX0" fmla="*/ 0 w 6171933"/>
                <a:gd name="connsiteY0" fmla="*/ 381474 h 782230"/>
                <a:gd name="connsiteX1" fmla="*/ 372433 w 6171933"/>
                <a:gd name="connsiteY1" fmla="*/ 9041 h 782230"/>
                <a:gd name="connsiteX2" fmla="*/ 5852521 w 6171933"/>
                <a:gd name="connsiteY2" fmla="*/ 9041 h 782230"/>
                <a:gd name="connsiteX3" fmla="*/ 6166338 w 6171933"/>
                <a:gd name="connsiteY3" fmla="*/ 358028 h 782230"/>
                <a:gd name="connsiteX4" fmla="*/ 5852520 w 6171933"/>
                <a:gd name="connsiteY4" fmla="*/ 753907 h 782230"/>
                <a:gd name="connsiteX5" fmla="*/ 4501661 w 6171933"/>
                <a:gd name="connsiteY5" fmla="*/ 746973 h 782230"/>
                <a:gd name="connsiteX6" fmla="*/ 266925 w 6171933"/>
                <a:gd name="connsiteY6" fmla="*/ 753906 h 782230"/>
                <a:gd name="connsiteX7" fmla="*/ 0 w 6171933"/>
                <a:gd name="connsiteY7" fmla="*/ 381473 h 782230"/>
                <a:gd name="connsiteX8" fmla="*/ 0 w 6171933"/>
                <a:gd name="connsiteY8" fmla="*/ 381474 h 782230"/>
                <a:gd name="connsiteX0" fmla="*/ 0 w 6171933"/>
                <a:gd name="connsiteY0" fmla="*/ 381474 h 782230"/>
                <a:gd name="connsiteX1" fmla="*/ 372433 w 6171933"/>
                <a:gd name="connsiteY1" fmla="*/ 9041 h 782230"/>
                <a:gd name="connsiteX2" fmla="*/ 5852521 w 6171933"/>
                <a:gd name="connsiteY2" fmla="*/ 9041 h 782230"/>
                <a:gd name="connsiteX3" fmla="*/ 6166338 w 6171933"/>
                <a:gd name="connsiteY3" fmla="*/ 358028 h 782230"/>
                <a:gd name="connsiteX4" fmla="*/ 5852520 w 6171933"/>
                <a:gd name="connsiteY4" fmla="*/ 753907 h 782230"/>
                <a:gd name="connsiteX5" fmla="*/ 4501661 w 6171933"/>
                <a:gd name="connsiteY5" fmla="*/ 746973 h 782230"/>
                <a:gd name="connsiteX6" fmla="*/ 266925 w 6171933"/>
                <a:gd name="connsiteY6" fmla="*/ 753906 h 782230"/>
                <a:gd name="connsiteX7" fmla="*/ 0 w 6171933"/>
                <a:gd name="connsiteY7" fmla="*/ 381473 h 782230"/>
                <a:gd name="connsiteX8" fmla="*/ 0 w 6171933"/>
                <a:gd name="connsiteY8" fmla="*/ 381474 h 782230"/>
                <a:gd name="connsiteX0" fmla="*/ 0 w 6138837"/>
                <a:gd name="connsiteY0" fmla="*/ 381474 h 782230"/>
                <a:gd name="connsiteX1" fmla="*/ 372433 w 6138837"/>
                <a:gd name="connsiteY1" fmla="*/ 9041 h 782230"/>
                <a:gd name="connsiteX2" fmla="*/ 5852521 w 6138837"/>
                <a:gd name="connsiteY2" fmla="*/ 9041 h 782230"/>
                <a:gd name="connsiteX3" fmla="*/ 6131393 w 6138837"/>
                <a:gd name="connsiteY3" fmla="*/ 358028 h 782230"/>
                <a:gd name="connsiteX4" fmla="*/ 5852520 w 6138837"/>
                <a:gd name="connsiteY4" fmla="*/ 753907 h 782230"/>
                <a:gd name="connsiteX5" fmla="*/ 4501661 w 6138837"/>
                <a:gd name="connsiteY5" fmla="*/ 746973 h 782230"/>
                <a:gd name="connsiteX6" fmla="*/ 266925 w 6138837"/>
                <a:gd name="connsiteY6" fmla="*/ 753906 h 782230"/>
                <a:gd name="connsiteX7" fmla="*/ 0 w 6138837"/>
                <a:gd name="connsiteY7" fmla="*/ 381473 h 782230"/>
                <a:gd name="connsiteX8" fmla="*/ 0 w 6138837"/>
                <a:gd name="connsiteY8" fmla="*/ 381474 h 78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38837" h="782230">
                  <a:moveTo>
                    <a:pt x="0" y="381474"/>
                  </a:moveTo>
                  <a:cubicBezTo>
                    <a:pt x="0" y="175785"/>
                    <a:pt x="84682" y="9041"/>
                    <a:pt x="372433" y="9041"/>
                  </a:cubicBezTo>
                  <a:cubicBezTo>
                    <a:pt x="2128791" y="55933"/>
                    <a:pt x="4107886" y="-26128"/>
                    <a:pt x="5852521" y="9041"/>
                  </a:cubicBezTo>
                  <a:cubicBezTo>
                    <a:pt x="6105103" y="44210"/>
                    <a:pt x="6161753" y="151822"/>
                    <a:pt x="6131393" y="358028"/>
                  </a:cubicBezTo>
                  <a:cubicBezTo>
                    <a:pt x="6101033" y="564234"/>
                    <a:pt x="6140788" y="735271"/>
                    <a:pt x="5852520" y="753907"/>
                  </a:cubicBezTo>
                  <a:cubicBezTo>
                    <a:pt x="5394418" y="747688"/>
                    <a:pt x="4865979" y="729746"/>
                    <a:pt x="4501661" y="746973"/>
                  </a:cubicBezTo>
                  <a:cubicBezTo>
                    <a:pt x="4137343" y="764200"/>
                    <a:pt x="1013294" y="812869"/>
                    <a:pt x="266925" y="753906"/>
                  </a:cubicBezTo>
                  <a:cubicBezTo>
                    <a:pt x="61236" y="753906"/>
                    <a:pt x="0" y="587162"/>
                    <a:pt x="0" y="381473"/>
                  </a:cubicBezTo>
                  <a:lnTo>
                    <a:pt x="0" y="38147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椭圆 14"/>
          <p:cNvSpPr/>
          <p:nvPr userDrawn="1"/>
        </p:nvSpPr>
        <p:spPr>
          <a:xfrm>
            <a:off x="8980081" y="736986"/>
            <a:ext cx="154239" cy="154569"/>
          </a:xfrm>
          <a:custGeom>
            <a:avLst/>
            <a:gdLst>
              <a:gd name="connsiteX0" fmla="*/ 0 w 259850"/>
              <a:gd name="connsiteY0" fmla="*/ 116436 h 232872"/>
              <a:gd name="connsiteX1" fmla="*/ 129925 w 259850"/>
              <a:gd name="connsiteY1" fmla="*/ 0 h 232872"/>
              <a:gd name="connsiteX2" fmla="*/ 259850 w 259850"/>
              <a:gd name="connsiteY2" fmla="*/ 116436 h 232872"/>
              <a:gd name="connsiteX3" fmla="*/ 129925 w 259850"/>
              <a:gd name="connsiteY3" fmla="*/ 232872 h 232872"/>
              <a:gd name="connsiteX4" fmla="*/ 0 w 259850"/>
              <a:gd name="connsiteY4" fmla="*/ 116436 h 232872"/>
              <a:gd name="connsiteX0" fmla="*/ 0 w 212958"/>
              <a:gd name="connsiteY0" fmla="*/ 116442 h 232883"/>
              <a:gd name="connsiteX1" fmla="*/ 129925 w 212958"/>
              <a:gd name="connsiteY1" fmla="*/ 6 h 232883"/>
              <a:gd name="connsiteX2" fmla="*/ 212958 w 212958"/>
              <a:gd name="connsiteY2" fmla="*/ 112534 h 232883"/>
              <a:gd name="connsiteX3" fmla="*/ 129925 w 212958"/>
              <a:gd name="connsiteY3" fmla="*/ 232878 h 232883"/>
              <a:gd name="connsiteX4" fmla="*/ 0 w 212958"/>
              <a:gd name="connsiteY4" fmla="*/ 116442 h 232883"/>
              <a:gd name="connsiteX0" fmla="*/ 0 w 220139"/>
              <a:gd name="connsiteY0" fmla="*/ 116442 h 232883"/>
              <a:gd name="connsiteX1" fmla="*/ 129925 w 220139"/>
              <a:gd name="connsiteY1" fmla="*/ 6 h 232883"/>
              <a:gd name="connsiteX2" fmla="*/ 212958 w 220139"/>
              <a:gd name="connsiteY2" fmla="*/ 112534 h 232883"/>
              <a:gd name="connsiteX3" fmla="*/ 129925 w 220139"/>
              <a:gd name="connsiteY3" fmla="*/ 232878 h 232883"/>
              <a:gd name="connsiteX4" fmla="*/ 0 w 220139"/>
              <a:gd name="connsiteY4" fmla="*/ 116442 h 232883"/>
              <a:gd name="connsiteX0" fmla="*/ 0 w 224300"/>
              <a:gd name="connsiteY0" fmla="*/ 116441 h 232882"/>
              <a:gd name="connsiteX1" fmla="*/ 129925 w 224300"/>
              <a:gd name="connsiteY1" fmla="*/ 5 h 232882"/>
              <a:gd name="connsiteX2" fmla="*/ 212958 w 224300"/>
              <a:gd name="connsiteY2" fmla="*/ 112533 h 232882"/>
              <a:gd name="connsiteX3" fmla="*/ 129925 w 224300"/>
              <a:gd name="connsiteY3" fmla="*/ 232877 h 232882"/>
              <a:gd name="connsiteX4" fmla="*/ 0 w 224300"/>
              <a:gd name="connsiteY4" fmla="*/ 116441 h 232882"/>
              <a:gd name="connsiteX0" fmla="*/ 0 w 166763"/>
              <a:gd name="connsiteY0" fmla="*/ 116525 h 233044"/>
              <a:gd name="connsiteX1" fmla="*/ 129925 w 166763"/>
              <a:gd name="connsiteY1" fmla="*/ 89 h 233044"/>
              <a:gd name="connsiteX2" fmla="*/ 146527 w 166763"/>
              <a:gd name="connsiteY2" fmla="*/ 132156 h 233044"/>
              <a:gd name="connsiteX3" fmla="*/ 129925 w 166763"/>
              <a:gd name="connsiteY3" fmla="*/ 232961 h 233044"/>
              <a:gd name="connsiteX4" fmla="*/ 0 w 166763"/>
              <a:gd name="connsiteY4" fmla="*/ 116525 h 233044"/>
              <a:gd name="connsiteX0" fmla="*/ 0 w 182390"/>
              <a:gd name="connsiteY0" fmla="*/ 116525 h 233012"/>
              <a:gd name="connsiteX1" fmla="*/ 129925 w 182390"/>
              <a:gd name="connsiteY1" fmla="*/ 89 h 233012"/>
              <a:gd name="connsiteX2" fmla="*/ 146527 w 182390"/>
              <a:gd name="connsiteY2" fmla="*/ 132156 h 233012"/>
              <a:gd name="connsiteX3" fmla="*/ 129925 w 182390"/>
              <a:gd name="connsiteY3" fmla="*/ 232961 h 233012"/>
              <a:gd name="connsiteX4" fmla="*/ 0 w 182390"/>
              <a:gd name="connsiteY4" fmla="*/ 116525 h 233012"/>
              <a:gd name="connsiteX0" fmla="*/ 0 w 167896"/>
              <a:gd name="connsiteY0" fmla="*/ 116488 h 232951"/>
              <a:gd name="connsiteX1" fmla="*/ 129925 w 167896"/>
              <a:gd name="connsiteY1" fmla="*/ 52 h 232951"/>
              <a:gd name="connsiteX2" fmla="*/ 126988 w 167896"/>
              <a:gd name="connsiteY2" fmla="*/ 128211 h 232951"/>
              <a:gd name="connsiteX3" fmla="*/ 129925 w 167896"/>
              <a:gd name="connsiteY3" fmla="*/ 232924 h 232951"/>
              <a:gd name="connsiteX4" fmla="*/ 0 w 167896"/>
              <a:gd name="connsiteY4" fmla="*/ 116488 h 232951"/>
              <a:gd name="connsiteX0" fmla="*/ 0 w 167896"/>
              <a:gd name="connsiteY0" fmla="*/ 116488 h 232951"/>
              <a:gd name="connsiteX1" fmla="*/ 129925 w 167896"/>
              <a:gd name="connsiteY1" fmla="*/ 52 h 232951"/>
              <a:gd name="connsiteX2" fmla="*/ 126988 w 167896"/>
              <a:gd name="connsiteY2" fmla="*/ 128211 h 232951"/>
              <a:gd name="connsiteX3" fmla="*/ 129925 w 167896"/>
              <a:gd name="connsiteY3" fmla="*/ 232924 h 232951"/>
              <a:gd name="connsiteX4" fmla="*/ 0 w 167896"/>
              <a:gd name="connsiteY4" fmla="*/ 116488 h 232951"/>
              <a:gd name="connsiteX0" fmla="*/ 0 w 179864"/>
              <a:gd name="connsiteY0" fmla="*/ 116488 h 232950"/>
              <a:gd name="connsiteX1" fmla="*/ 129925 w 179864"/>
              <a:gd name="connsiteY1" fmla="*/ 52 h 232950"/>
              <a:gd name="connsiteX2" fmla="*/ 126988 w 179864"/>
              <a:gd name="connsiteY2" fmla="*/ 128211 h 232950"/>
              <a:gd name="connsiteX3" fmla="*/ 129925 w 179864"/>
              <a:gd name="connsiteY3" fmla="*/ 232924 h 232950"/>
              <a:gd name="connsiteX4" fmla="*/ 0 w 179864"/>
              <a:gd name="connsiteY4" fmla="*/ 116488 h 232950"/>
              <a:gd name="connsiteX0" fmla="*/ 0 w 202269"/>
              <a:gd name="connsiteY0" fmla="*/ 116488 h 232949"/>
              <a:gd name="connsiteX1" fmla="*/ 129925 w 202269"/>
              <a:gd name="connsiteY1" fmla="*/ 52 h 232949"/>
              <a:gd name="connsiteX2" fmla="*/ 126988 w 202269"/>
              <a:gd name="connsiteY2" fmla="*/ 128211 h 232949"/>
              <a:gd name="connsiteX3" fmla="*/ 129925 w 202269"/>
              <a:gd name="connsiteY3" fmla="*/ 232924 h 232949"/>
              <a:gd name="connsiteX4" fmla="*/ 0 w 202269"/>
              <a:gd name="connsiteY4" fmla="*/ 116488 h 232949"/>
              <a:gd name="connsiteX0" fmla="*/ 12 w 202281"/>
              <a:gd name="connsiteY0" fmla="*/ 112565 h 229026"/>
              <a:gd name="connsiteX1" fmla="*/ 122122 w 202281"/>
              <a:gd name="connsiteY1" fmla="*/ 37 h 229026"/>
              <a:gd name="connsiteX2" fmla="*/ 127000 w 202281"/>
              <a:gd name="connsiteY2" fmla="*/ 124288 h 229026"/>
              <a:gd name="connsiteX3" fmla="*/ 129937 w 202281"/>
              <a:gd name="connsiteY3" fmla="*/ 229001 h 229026"/>
              <a:gd name="connsiteX4" fmla="*/ 12 w 202281"/>
              <a:gd name="connsiteY4" fmla="*/ 112565 h 229026"/>
              <a:gd name="connsiteX0" fmla="*/ 12 w 229262"/>
              <a:gd name="connsiteY0" fmla="*/ 112565 h 229752"/>
              <a:gd name="connsiteX1" fmla="*/ 122122 w 229262"/>
              <a:gd name="connsiteY1" fmla="*/ 37 h 229752"/>
              <a:gd name="connsiteX2" fmla="*/ 127000 w 229262"/>
              <a:gd name="connsiteY2" fmla="*/ 124288 h 229752"/>
              <a:gd name="connsiteX3" fmla="*/ 129937 w 229262"/>
              <a:gd name="connsiteY3" fmla="*/ 229001 h 229752"/>
              <a:gd name="connsiteX4" fmla="*/ 12 w 229262"/>
              <a:gd name="connsiteY4" fmla="*/ 112565 h 22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262" h="229752">
                <a:moveTo>
                  <a:pt x="12" y="112565"/>
                </a:moveTo>
                <a:cubicBezTo>
                  <a:pt x="-1290" y="74404"/>
                  <a:pt x="100957" y="-1917"/>
                  <a:pt x="122122" y="37"/>
                </a:cubicBezTo>
                <a:cubicBezTo>
                  <a:pt x="143287" y="1991"/>
                  <a:pt x="193431" y="67798"/>
                  <a:pt x="127000" y="124288"/>
                </a:cubicBezTo>
                <a:cubicBezTo>
                  <a:pt x="283309" y="118257"/>
                  <a:pt x="240979" y="219232"/>
                  <a:pt x="129937" y="229001"/>
                </a:cubicBezTo>
                <a:cubicBezTo>
                  <a:pt x="18895" y="238770"/>
                  <a:pt x="1314" y="150726"/>
                  <a:pt x="12" y="112565"/>
                </a:cubicBezTo>
                <a:close/>
              </a:path>
            </a:pathLst>
          </a:custGeom>
          <a:solidFill>
            <a:srgbClr val="F3D42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15"/>
          <p:cNvSpPr/>
          <p:nvPr userDrawn="1"/>
        </p:nvSpPr>
        <p:spPr>
          <a:xfrm rot="19230283">
            <a:off x="2917064" y="695162"/>
            <a:ext cx="110474" cy="119108"/>
          </a:xfrm>
          <a:custGeom>
            <a:avLst/>
            <a:gdLst>
              <a:gd name="connsiteX0" fmla="*/ 0 w 164209"/>
              <a:gd name="connsiteY0" fmla="*/ 167091 h 167091"/>
              <a:gd name="connsiteX1" fmla="*/ 82105 w 164209"/>
              <a:gd name="connsiteY1" fmla="*/ 0 h 167091"/>
              <a:gd name="connsiteX2" fmla="*/ 164209 w 164209"/>
              <a:gd name="connsiteY2" fmla="*/ 167091 h 167091"/>
              <a:gd name="connsiteX3" fmla="*/ 0 w 164209"/>
              <a:gd name="connsiteY3" fmla="*/ 167091 h 167091"/>
              <a:gd name="connsiteX0" fmla="*/ 0 w 164209"/>
              <a:gd name="connsiteY0" fmla="*/ 167091 h 167091"/>
              <a:gd name="connsiteX1" fmla="*/ 82105 w 164209"/>
              <a:gd name="connsiteY1" fmla="*/ 0 h 167091"/>
              <a:gd name="connsiteX2" fmla="*/ 164209 w 164209"/>
              <a:gd name="connsiteY2" fmla="*/ 167091 h 167091"/>
              <a:gd name="connsiteX3" fmla="*/ 0 w 164209"/>
              <a:gd name="connsiteY3" fmla="*/ 167091 h 167091"/>
              <a:gd name="connsiteX0" fmla="*/ 0 w 164209"/>
              <a:gd name="connsiteY0" fmla="*/ 167091 h 177043"/>
              <a:gd name="connsiteX1" fmla="*/ 82105 w 164209"/>
              <a:gd name="connsiteY1" fmla="*/ 0 h 177043"/>
              <a:gd name="connsiteX2" fmla="*/ 164209 w 164209"/>
              <a:gd name="connsiteY2" fmla="*/ 167091 h 177043"/>
              <a:gd name="connsiteX3" fmla="*/ 0 w 164209"/>
              <a:gd name="connsiteY3" fmla="*/ 167091 h 177043"/>
              <a:gd name="connsiteX0" fmla="*/ 0 w 164209"/>
              <a:gd name="connsiteY0" fmla="*/ 167091 h 177043"/>
              <a:gd name="connsiteX1" fmla="*/ 82105 w 164209"/>
              <a:gd name="connsiteY1" fmla="*/ 0 h 177043"/>
              <a:gd name="connsiteX2" fmla="*/ 164209 w 164209"/>
              <a:gd name="connsiteY2" fmla="*/ 167091 h 177043"/>
              <a:gd name="connsiteX3" fmla="*/ 0 w 164209"/>
              <a:gd name="connsiteY3" fmla="*/ 167091 h 17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209" h="177043">
                <a:moveTo>
                  <a:pt x="0" y="167091"/>
                </a:moveTo>
                <a:cubicBezTo>
                  <a:pt x="1242" y="103930"/>
                  <a:pt x="54737" y="55697"/>
                  <a:pt x="82105" y="0"/>
                </a:cubicBezTo>
                <a:cubicBezTo>
                  <a:pt x="109473" y="55697"/>
                  <a:pt x="155502" y="103930"/>
                  <a:pt x="164209" y="167091"/>
                </a:cubicBezTo>
                <a:cubicBezTo>
                  <a:pt x="109473" y="167091"/>
                  <a:pt x="47272" y="189484"/>
                  <a:pt x="0" y="167091"/>
                </a:cubicBezTo>
                <a:close/>
              </a:path>
            </a:pathLst>
          </a:custGeom>
          <a:solidFill>
            <a:srgbClr val="F3D42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FBCFFE-28D7-4ACF-BFF1-E5363C84F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557EB7-839F-4ACB-9B13-3FD147A02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80"/>
            </a:lvl1pPr>
            <a:lvl2pPr marL="427939" indent="0" algn="ctr">
              <a:buNone/>
              <a:defRPr sz="1920"/>
            </a:lvl2pPr>
            <a:lvl3pPr marL="855878" indent="0" algn="ctr">
              <a:buNone/>
              <a:defRPr sz="1680"/>
            </a:lvl3pPr>
            <a:lvl4pPr marL="1283818" indent="0" algn="ctr">
              <a:buNone/>
              <a:defRPr sz="1440"/>
            </a:lvl4pPr>
            <a:lvl5pPr marL="1711757" indent="0" algn="ctr">
              <a:buNone/>
              <a:defRPr sz="1440"/>
            </a:lvl5pPr>
            <a:lvl6pPr marL="2139696" indent="0" algn="ctr">
              <a:buNone/>
              <a:defRPr sz="1440"/>
            </a:lvl6pPr>
            <a:lvl7pPr marL="2567635" indent="0" algn="ctr">
              <a:buNone/>
              <a:defRPr sz="1440"/>
            </a:lvl7pPr>
            <a:lvl8pPr marL="2995574" indent="0" algn="ctr">
              <a:buNone/>
              <a:defRPr sz="1440"/>
            </a:lvl8pPr>
            <a:lvl9pPr marL="3423514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183BBC-8E33-4B01-BC9D-BECB57A0C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C5F572-F662-4A7C-8E34-B5EA76A2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683CF8-2B6A-456C-8083-2D509C70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688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4FF5E-4958-4E10-BE2D-02C127B0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A5ADA-46C5-4EBD-A4F8-1FFCB3093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E61667-F8F7-4436-8D07-0A92BB05F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AC0A76-9FC6-46AD-8B0C-B8ED0E6F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98407E-A910-4955-B539-2A98BEA4F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58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7BAFB-8C2F-49CA-974F-7FD0FF74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08AA65-F7CB-4E70-90E4-2DAD61FC9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1pPr>
            <a:lvl2pPr marL="427939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5587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3818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711757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139696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56763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995574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423514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24D6DE-4EFD-421A-975E-DFDBB3F5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38B64E-3BEA-4D18-944B-5EFD9286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CD7281-49B8-44C8-AD0C-4F9B938C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631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C795F-9AD7-4906-9029-0AAB4ADE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36C735-BF0E-4DC1-8555-8152FCF90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D05B56-363C-4468-A681-88695D8CB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998DF9-4EE5-432E-9F56-0C69B192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523850-EF19-4621-A378-C5CDD919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4D706F-0D14-4325-AE14-CE7FC8AA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164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699DD-5EBA-44EE-859F-74CBF00A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D83D5D-79FF-4554-B4AC-3B627AC5B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807D8C-08CE-4658-A091-99393E950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238F9B3-D408-411A-A4B6-71B6F1A62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70153E-FF72-4584-9CFD-D53A09882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CEF0511-779B-43F6-898B-BD2C2B1C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EC3C505-7CA1-4B38-9328-6A53AFDA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12F6EEC-686D-4B38-824E-017466F4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067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80DD8-BBD8-4D82-BAA2-D7210AB1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C8168E-E4CD-441F-A9B3-FD8D929DB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0CB5AD-F687-46DB-8094-1325E165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0D543B-D194-47A2-A2D3-1BDE4FE6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950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CB2E150-38E2-4DBC-A3D6-51AA8B0C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9D09F32-12D4-4F4B-B1F9-3ED34AFE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655A08-DF26-4990-A58F-5A86AFD5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5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C6234E-02ED-664F-939D-49F026EA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8DD0901-0AE8-2C45-9A0B-56DEDECE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1C26D-D9FF-3948-BBDC-8D647955F543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16/11/2025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6DB9A06-A8BA-7C47-9C61-8CEF29A1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06E50A-D0B4-0B4B-A815-3128B70C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CC56F-A60A-9C43-9043-FA9FB87A86F2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5415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79D1FA-5605-4B89-AA06-AFA7EA3D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7589F5-0A5B-43D9-9F4B-7ADCE61BA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983C42-A42A-40B1-9CC3-70FE16188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27939" indent="0">
              <a:buNone/>
              <a:defRPr sz="1320"/>
            </a:lvl2pPr>
            <a:lvl3pPr marL="855878" indent="0">
              <a:buNone/>
              <a:defRPr sz="1080"/>
            </a:lvl3pPr>
            <a:lvl4pPr marL="1283818" indent="0">
              <a:buNone/>
              <a:defRPr sz="960"/>
            </a:lvl4pPr>
            <a:lvl5pPr marL="1711757" indent="0">
              <a:buNone/>
              <a:defRPr sz="960"/>
            </a:lvl5pPr>
            <a:lvl6pPr marL="2139696" indent="0">
              <a:buNone/>
              <a:defRPr sz="960"/>
            </a:lvl6pPr>
            <a:lvl7pPr marL="2567635" indent="0">
              <a:buNone/>
              <a:defRPr sz="960"/>
            </a:lvl7pPr>
            <a:lvl8pPr marL="2995574" indent="0">
              <a:buNone/>
              <a:defRPr sz="960"/>
            </a:lvl8pPr>
            <a:lvl9pPr marL="3423514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990A6D-2B24-46E9-89DD-D000CF9E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760ECE-4E5B-421A-9B86-F9A3AEBF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E8FEA4-73BA-457A-948F-B97B20AB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380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BC6DC6-E7D6-423F-AF01-290EBCE3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45755B9-0E19-46E0-B9FF-D94B62C5F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000"/>
            </a:lvl1pPr>
            <a:lvl2pPr marL="427939" indent="0">
              <a:buNone/>
              <a:defRPr sz="2640"/>
            </a:lvl2pPr>
            <a:lvl3pPr marL="855878" indent="0">
              <a:buNone/>
              <a:defRPr sz="2280"/>
            </a:lvl3pPr>
            <a:lvl4pPr marL="1283818" indent="0">
              <a:buNone/>
              <a:defRPr sz="1920"/>
            </a:lvl4pPr>
            <a:lvl5pPr marL="1711757" indent="0">
              <a:buNone/>
              <a:defRPr sz="1920"/>
            </a:lvl5pPr>
            <a:lvl6pPr marL="2139696" indent="0">
              <a:buNone/>
              <a:defRPr sz="1920"/>
            </a:lvl6pPr>
            <a:lvl7pPr marL="2567635" indent="0">
              <a:buNone/>
              <a:defRPr sz="1920"/>
            </a:lvl7pPr>
            <a:lvl8pPr marL="2995574" indent="0">
              <a:buNone/>
              <a:defRPr sz="1920"/>
            </a:lvl8pPr>
            <a:lvl9pPr marL="3423514" indent="0">
              <a:buNone/>
              <a:defRPr sz="192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3B5C9B-DC43-472E-87FB-D21C4146F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27939" indent="0">
              <a:buNone/>
              <a:defRPr sz="1320"/>
            </a:lvl2pPr>
            <a:lvl3pPr marL="855878" indent="0">
              <a:buNone/>
              <a:defRPr sz="1080"/>
            </a:lvl3pPr>
            <a:lvl4pPr marL="1283818" indent="0">
              <a:buNone/>
              <a:defRPr sz="960"/>
            </a:lvl4pPr>
            <a:lvl5pPr marL="1711757" indent="0">
              <a:buNone/>
              <a:defRPr sz="960"/>
            </a:lvl5pPr>
            <a:lvl6pPr marL="2139696" indent="0">
              <a:buNone/>
              <a:defRPr sz="960"/>
            </a:lvl6pPr>
            <a:lvl7pPr marL="2567635" indent="0">
              <a:buNone/>
              <a:defRPr sz="960"/>
            </a:lvl7pPr>
            <a:lvl8pPr marL="2995574" indent="0">
              <a:buNone/>
              <a:defRPr sz="960"/>
            </a:lvl8pPr>
            <a:lvl9pPr marL="3423514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A6CF03-B4B4-4549-B094-63FF110C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22B52A-53EC-4946-B6B5-3DB19399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1FE3F8-B288-4087-B1E5-83D5E42E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493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86494-185B-4729-B353-9B5F094B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97EE0E-8A4A-4D44-82F3-48BFFD906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9255A9-AC69-4F41-9D79-D90CB0AC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73B317-E25E-4A2C-95AF-61AD9545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3FFB3D-5AFA-4110-A329-8B2E0A55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905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A78F809-6E08-4FE5-BC17-3254A6BC9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84E5E25-B357-4713-87A4-53AEB5C10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3D560C-5630-445A-9D67-5B6CF0AE0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81DE80-EFBD-419E-8A1C-25341E68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032462-C4E9-4B68-8C60-A13810AD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220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457493-C84B-4E11-BB70-8F766E19D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781066-027B-4801-93EA-E7CD621CD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3D874F-5ADF-4A83-93C9-9021ABAE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630-E1F0-452A-A23F-5084C35D059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E77294-7C7C-4958-8299-BFE66BA2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C61E1A-FD6F-49BF-A08C-0FC5013D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A2F2-646D-4219-AC63-4CAC14D0D72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22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26127-D0ED-4952-96FD-3E3C730D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5C4283-2B3A-4E19-9584-781FE1544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300B1C-C6C5-4555-9B48-4C67508C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630-E1F0-452A-A23F-5084C35D059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9BC32E-B455-4F2C-903A-6406922B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8562A5-FC14-4C89-998F-35670272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A2F2-646D-4219-AC63-4CAC14D0D72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157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E02E3C-5435-4E9C-835C-850A02539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F22EFF-F148-429B-A87A-3C6DEF019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412577-97AD-422E-9B73-8A9B8689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630-E1F0-452A-A23F-5084C35D059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5D2442-1272-4018-992D-5AE7799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BD63EA-E124-4FA5-BD9C-7F7D3460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A2F2-646D-4219-AC63-4CAC14D0D72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770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62F742-687C-4874-A261-9DDE5CD64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0EEBC1-81C4-442A-A522-0B66BE4AF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98A3C2-432B-444F-A587-237C9EF10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94E848-92E4-4051-AC9B-22CD643B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630-E1F0-452A-A23F-5084C35D059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05B2EF-B7E6-4851-AEFF-9829CB9F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613017-112C-4362-B692-E01D2F50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A2F2-646D-4219-AC63-4CAC14D0D72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24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AA77E0-C1CD-4C4B-A679-87A7ABD3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1D363F-BE9F-438B-9455-AE71EFE08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2F6175-9F8D-48F1-872C-DA04F25D4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7069CA3-FBC2-4242-B069-742699283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46B4BF4-3935-450A-BF9B-F86591B3B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D2D3901-7927-4AC6-BE61-60D05420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630-E1F0-452A-A23F-5084C35D059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74FAB6B-C79B-46ED-B897-E2D278E3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000F095-32A4-4F92-BFF3-F14796BA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A2F2-646D-4219-AC63-4CAC14D0D72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945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4E6B4-80D9-4F4F-B636-EF2E6F60C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07761C4-ADE2-4DEF-8ED2-899A9B7E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630-E1F0-452A-A23F-5084C35D059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F760A8-17D5-4124-A9FF-2DA32B7E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C6F98A-FB57-40FF-86AD-562EED6CC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A2F2-646D-4219-AC63-4CAC14D0D72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8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240A5E0-8528-A042-A5FD-CA866F0F4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1C26D-D9FF-3948-BBDC-8D647955F543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16/11/2025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7C6C04-46C0-1342-9DC3-FFC88A15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EA5B75-046C-9E44-A545-7928A71F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CC56F-A60A-9C43-9043-FA9FB87A86F2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9790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244C0BD-5772-4E80-B2C4-A7C744A60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630-E1F0-452A-A23F-5084C35D059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177AA0-B137-4C3B-A7D4-BD09124F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18E15-B0B1-4E7B-BF75-EE59FA47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A2F2-646D-4219-AC63-4CAC14D0D72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718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102C29-AFC8-4C50-AE13-D458C0E59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42036B-CCA7-4D7F-9053-733E9847C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BA44B32-5DAB-461C-A1B3-8480A3815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050370-4483-4B18-A0F4-7F1DB08FB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630-E1F0-452A-A23F-5084C35D059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6A7458-EE9B-4F81-B771-932C5DE9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2BE5CE-B176-4AFC-9AD5-721E582E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A2F2-646D-4219-AC63-4CAC14D0D72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995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7ECCA6-AFBC-4FF8-86EF-0440F57D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351CDAA-272D-4155-A03B-A5201F2BA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621FCE-65EB-45E7-B850-B9B38B023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79C582-1251-4EAB-A121-87000B4B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630-E1F0-452A-A23F-5084C35D059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1AB72D-D200-47EA-81ED-840604B6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EFA5A7-4CA3-4758-BDAE-323C3EBE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A2F2-646D-4219-AC63-4CAC14D0D72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718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C71F4-5467-4336-8720-C49C65D0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42255F-CDA2-4CC3-B547-A77286FC3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F5DCB-9016-4256-9192-569BAABF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630-E1F0-452A-A23F-5084C35D059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C162EE-311C-457E-9181-40B82BAE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8452AF-C1CC-458A-8D3D-8DA32305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A2F2-646D-4219-AC63-4CAC14D0D72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034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A08816-BB45-4BC6-A6DD-BDEE247FB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0AE9CB-CFC7-439A-AC16-8ECE00546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DFC1B9-32C1-4400-8D74-800E550C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630-E1F0-452A-A23F-5084C35D059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8AC5A8-3400-452E-B367-9CF5C0DEF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1103F4-3B78-4BB6-91D4-3CF7EA10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A2F2-646D-4219-AC63-4CAC14D0D72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356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637B6256-D657-4866-B265-8533F34C7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3578131" y="-196212"/>
            <a:ext cx="5079571" cy="1298501"/>
            <a:chOff x="3533159" y="845920"/>
            <a:chExt cx="5079571" cy="1298501"/>
          </a:xfrm>
        </p:grpSpPr>
        <p:sp>
          <p:nvSpPr>
            <p:cNvPr id="6" name="矩形 7"/>
            <p:cNvSpPr/>
            <p:nvPr/>
          </p:nvSpPr>
          <p:spPr>
            <a:xfrm>
              <a:off x="7724403" y="845920"/>
              <a:ext cx="90446" cy="577949"/>
            </a:xfrm>
            <a:custGeom>
              <a:avLst/>
              <a:gdLst>
                <a:gd name="connsiteX0" fmla="*/ 0 w 143692"/>
                <a:gd name="connsiteY0" fmla="*/ 0 h 577949"/>
                <a:gd name="connsiteX1" fmla="*/ 143692 w 143692"/>
                <a:gd name="connsiteY1" fmla="*/ 0 h 577949"/>
                <a:gd name="connsiteX2" fmla="*/ 143692 w 143692"/>
                <a:gd name="connsiteY2" fmla="*/ 577949 h 577949"/>
                <a:gd name="connsiteX3" fmla="*/ 0 w 143692"/>
                <a:gd name="connsiteY3" fmla="*/ 577949 h 577949"/>
                <a:gd name="connsiteX4" fmla="*/ 0 w 143692"/>
                <a:gd name="connsiteY4" fmla="*/ 0 h 577949"/>
                <a:gd name="connsiteX0" fmla="*/ 17417 w 161109"/>
                <a:gd name="connsiteY0" fmla="*/ 0 h 577949"/>
                <a:gd name="connsiteX1" fmla="*/ 161109 w 161109"/>
                <a:gd name="connsiteY1" fmla="*/ 0 h 577949"/>
                <a:gd name="connsiteX2" fmla="*/ 161109 w 161109"/>
                <a:gd name="connsiteY2" fmla="*/ 577949 h 577949"/>
                <a:gd name="connsiteX3" fmla="*/ 17417 w 161109"/>
                <a:gd name="connsiteY3" fmla="*/ 577949 h 577949"/>
                <a:gd name="connsiteX4" fmla="*/ 17417 w 161109"/>
                <a:gd name="connsiteY4" fmla="*/ 0 h 577949"/>
                <a:gd name="connsiteX0" fmla="*/ 17417 w 161109"/>
                <a:gd name="connsiteY0" fmla="*/ 0 h 577949"/>
                <a:gd name="connsiteX1" fmla="*/ 161109 w 161109"/>
                <a:gd name="connsiteY1" fmla="*/ 0 h 577949"/>
                <a:gd name="connsiteX2" fmla="*/ 161109 w 161109"/>
                <a:gd name="connsiteY2" fmla="*/ 577949 h 577949"/>
                <a:gd name="connsiteX3" fmla="*/ 17417 w 161109"/>
                <a:gd name="connsiteY3" fmla="*/ 577949 h 577949"/>
                <a:gd name="connsiteX4" fmla="*/ 17417 w 161109"/>
                <a:gd name="connsiteY4" fmla="*/ 0 h 577949"/>
                <a:gd name="connsiteX0" fmla="*/ 17417 w 172720"/>
                <a:gd name="connsiteY0" fmla="*/ 0 h 577949"/>
                <a:gd name="connsiteX1" fmla="*/ 161109 w 172720"/>
                <a:gd name="connsiteY1" fmla="*/ 0 h 577949"/>
                <a:gd name="connsiteX2" fmla="*/ 161109 w 172720"/>
                <a:gd name="connsiteY2" fmla="*/ 577949 h 577949"/>
                <a:gd name="connsiteX3" fmla="*/ 17417 w 172720"/>
                <a:gd name="connsiteY3" fmla="*/ 577949 h 577949"/>
                <a:gd name="connsiteX4" fmla="*/ 17417 w 172720"/>
                <a:gd name="connsiteY4" fmla="*/ 0 h 577949"/>
                <a:gd name="connsiteX0" fmla="*/ 13882 w 169185"/>
                <a:gd name="connsiteY0" fmla="*/ 0 h 577949"/>
                <a:gd name="connsiteX1" fmla="*/ 157574 w 169185"/>
                <a:gd name="connsiteY1" fmla="*/ 0 h 577949"/>
                <a:gd name="connsiteX2" fmla="*/ 157574 w 169185"/>
                <a:gd name="connsiteY2" fmla="*/ 577949 h 577949"/>
                <a:gd name="connsiteX3" fmla="*/ 13882 w 169185"/>
                <a:gd name="connsiteY3" fmla="*/ 577949 h 577949"/>
                <a:gd name="connsiteX4" fmla="*/ 13882 w 169185"/>
                <a:gd name="connsiteY4" fmla="*/ 0 h 577949"/>
                <a:gd name="connsiteX0" fmla="*/ 5931 w 161234"/>
                <a:gd name="connsiteY0" fmla="*/ 0 h 577949"/>
                <a:gd name="connsiteX1" fmla="*/ 149623 w 161234"/>
                <a:gd name="connsiteY1" fmla="*/ 0 h 577949"/>
                <a:gd name="connsiteX2" fmla="*/ 149623 w 161234"/>
                <a:gd name="connsiteY2" fmla="*/ 577949 h 577949"/>
                <a:gd name="connsiteX3" fmla="*/ 5931 w 161234"/>
                <a:gd name="connsiteY3" fmla="*/ 577949 h 577949"/>
                <a:gd name="connsiteX4" fmla="*/ 5931 w 161234"/>
                <a:gd name="connsiteY4" fmla="*/ 0 h 57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34" h="577949">
                  <a:moveTo>
                    <a:pt x="5931" y="0"/>
                  </a:moveTo>
                  <a:lnTo>
                    <a:pt x="149623" y="0"/>
                  </a:lnTo>
                  <a:cubicBezTo>
                    <a:pt x="149623" y="192650"/>
                    <a:pt x="175748" y="346110"/>
                    <a:pt x="149623" y="577949"/>
                  </a:cubicBezTo>
                  <a:lnTo>
                    <a:pt x="5931" y="577949"/>
                  </a:lnTo>
                  <a:cubicBezTo>
                    <a:pt x="24981" y="370059"/>
                    <a:pt x="-14208" y="257964"/>
                    <a:pt x="59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矩形 7"/>
            <p:cNvSpPr/>
            <p:nvPr/>
          </p:nvSpPr>
          <p:spPr>
            <a:xfrm>
              <a:off x="4309061" y="845920"/>
              <a:ext cx="90446" cy="577949"/>
            </a:xfrm>
            <a:custGeom>
              <a:avLst/>
              <a:gdLst>
                <a:gd name="connsiteX0" fmla="*/ 0 w 143692"/>
                <a:gd name="connsiteY0" fmla="*/ 0 h 577949"/>
                <a:gd name="connsiteX1" fmla="*/ 143692 w 143692"/>
                <a:gd name="connsiteY1" fmla="*/ 0 h 577949"/>
                <a:gd name="connsiteX2" fmla="*/ 143692 w 143692"/>
                <a:gd name="connsiteY2" fmla="*/ 577949 h 577949"/>
                <a:gd name="connsiteX3" fmla="*/ 0 w 143692"/>
                <a:gd name="connsiteY3" fmla="*/ 577949 h 577949"/>
                <a:gd name="connsiteX4" fmla="*/ 0 w 143692"/>
                <a:gd name="connsiteY4" fmla="*/ 0 h 577949"/>
                <a:gd name="connsiteX0" fmla="*/ 17417 w 161109"/>
                <a:gd name="connsiteY0" fmla="*/ 0 h 577949"/>
                <a:gd name="connsiteX1" fmla="*/ 161109 w 161109"/>
                <a:gd name="connsiteY1" fmla="*/ 0 h 577949"/>
                <a:gd name="connsiteX2" fmla="*/ 161109 w 161109"/>
                <a:gd name="connsiteY2" fmla="*/ 577949 h 577949"/>
                <a:gd name="connsiteX3" fmla="*/ 17417 w 161109"/>
                <a:gd name="connsiteY3" fmla="*/ 577949 h 577949"/>
                <a:gd name="connsiteX4" fmla="*/ 17417 w 161109"/>
                <a:gd name="connsiteY4" fmla="*/ 0 h 577949"/>
                <a:gd name="connsiteX0" fmla="*/ 17417 w 161109"/>
                <a:gd name="connsiteY0" fmla="*/ 0 h 577949"/>
                <a:gd name="connsiteX1" fmla="*/ 161109 w 161109"/>
                <a:gd name="connsiteY1" fmla="*/ 0 h 577949"/>
                <a:gd name="connsiteX2" fmla="*/ 161109 w 161109"/>
                <a:gd name="connsiteY2" fmla="*/ 577949 h 577949"/>
                <a:gd name="connsiteX3" fmla="*/ 17417 w 161109"/>
                <a:gd name="connsiteY3" fmla="*/ 577949 h 577949"/>
                <a:gd name="connsiteX4" fmla="*/ 17417 w 161109"/>
                <a:gd name="connsiteY4" fmla="*/ 0 h 577949"/>
                <a:gd name="connsiteX0" fmla="*/ 17417 w 172720"/>
                <a:gd name="connsiteY0" fmla="*/ 0 h 577949"/>
                <a:gd name="connsiteX1" fmla="*/ 161109 w 172720"/>
                <a:gd name="connsiteY1" fmla="*/ 0 h 577949"/>
                <a:gd name="connsiteX2" fmla="*/ 161109 w 172720"/>
                <a:gd name="connsiteY2" fmla="*/ 577949 h 577949"/>
                <a:gd name="connsiteX3" fmla="*/ 17417 w 172720"/>
                <a:gd name="connsiteY3" fmla="*/ 577949 h 577949"/>
                <a:gd name="connsiteX4" fmla="*/ 17417 w 172720"/>
                <a:gd name="connsiteY4" fmla="*/ 0 h 577949"/>
                <a:gd name="connsiteX0" fmla="*/ 13882 w 169185"/>
                <a:gd name="connsiteY0" fmla="*/ 0 h 577949"/>
                <a:gd name="connsiteX1" fmla="*/ 157574 w 169185"/>
                <a:gd name="connsiteY1" fmla="*/ 0 h 577949"/>
                <a:gd name="connsiteX2" fmla="*/ 157574 w 169185"/>
                <a:gd name="connsiteY2" fmla="*/ 577949 h 577949"/>
                <a:gd name="connsiteX3" fmla="*/ 13882 w 169185"/>
                <a:gd name="connsiteY3" fmla="*/ 577949 h 577949"/>
                <a:gd name="connsiteX4" fmla="*/ 13882 w 169185"/>
                <a:gd name="connsiteY4" fmla="*/ 0 h 577949"/>
                <a:gd name="connsiteX0" fmla="*/ 5931 w 161234"/>
                <a:gd name="connsiteY0" fmla="*/ 0 h 577949"/>
                <a:gd name="connsiteX1" fmla="*/ 149623 w 161234"/>
                <a:gd name="connsiteY1" fmla="*/ 0 h 577949"/>
                <a:gd name="connsiteX2" fmla="*/ 149623 w 161234"/>
                <a:gd name="connsiteY2" fmla="*/ 577949 h 577949"/>
                <a:gd name="connsiteX3" fmla="*/ 5931 w 161234"/>
                <a:gd name="connsiteY3" fmla="*/ 577949 h 577949"/>
                <a:gd name="connsiteX4" fmla="*/ 5931 w 161234"/>
                <a:gd name="connsiteY4" fmla="*/ 0 h 57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34" h="577949">
                  <a:moveTo>
                    <a:pt x="5931" y="0"/>
                  </a:moveTo>
                  <a:lnTo>
                    <a:pt x="149623" y="0"/>
                  </a:lnTo>
                  <a:cubicBezTo>
                    <a:pt x="149623" y="192650"/>
                    <a:pt x="175748" y="346110"/>
                    <a:pt x="149623" y="577949"/>
                  </a:cubicBezTo>
                  <a:lnTo>
                    <a:pt x="5931" y="577949"/>
                  </a:lnTo>
                  <a:cubicBezTo>
                    <a:pt x="24981" y="370059"/>
                    <a:pt x="-14208" y="257964"/>
                    <a:pt x="59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圆角矩形 2"/>
            <p:cNvSpPr/>
            <p:nvPr/>
          </p:nvSpPr>
          <p:spPr>
            <a:xfrm>
              <a:off x="3534044" y="1292184"/>
              <a:ext cx="5078686" cy="754845"/>
            </a:xfrm>
            <a:custGeom>
              <a:avLst/>
              <a:gdLst>
                <a:gd name="connsiteX0" fmla="*/ 0 w 6224953"/>
                <a:gd name="connsiteY0" fmla="*/ 372433 h 744865"/>
                <a:gd name="connsiteX1" fmla="*/ 372433 w 6224953"/>
                <a:gd name="connsiteY1" fmla="*/ 0 h 744865"/>
                <a:gd name="connsiteX2" fmla="*/ 5852521 w 6224953"/>
                <a:gd name="connsiteY2" fmla="*/ 0 h 744865"/>
                <a:gd name="connsiteX3" fmla="*/ 6224954 w 6224953"/>
                <a:gd name="connsiteY3" fmla="*/ 372433 h 744865"/>
                <a:gd name="connsiteX4" fmla="*/ 6224953 w 6224953"/>
                <a:gd name="connsiteY4" fmla="*/ 372433 h 744865"/>
                <a:gd name="connsiteX5" fmla="*/ 5852520 w 6224953"/>
                <a:gd name="connsiteY5" fmla="*/ 744866 h 744865"/>
                <a:gd name="connsiteX6" fmla="*/ 372433 w 6224953"/>
                <a:gd name="connsiteY6" fmla="*/ 744865 h 744865"/>
                <a:gd name="connsiteX7" fmla="*/ 0 w 6224953"/>
                <a:gd name="connsiteY7" fmla="*/ 372432 h 744865"/>
                <a:gd name="connsiteX8" fmla="*/ 0 w 6224953"/>
                <a:gd name="connsiteY8" fmla="*/ 372433 h 744865"/>
                <a:gd name="connsiteX0" fmla="*/ 0 w 6224954"/>
                <a:gd name="connsiteY0" fmla="*/ 372433 h 744866"/>
                <a:gd name="connsiteX1" fmla="*/ 372433 w 6224954"/>
                <a:gd name="connsiteY1" fmla="*/ 0 h 744866"/>
                <a:gd name="connsiteX2" fmla="*/ 5852521 w 6224954"/>
                <a:gd name="connsiteY2" fmla="*/ 0 h 744866"/>
                <a:gd name="connsiteX3" fmla="*/ 6224954 w 6224954"/>
                <a:gd name="connsiteY3" fmla="*/ 372433 h 744866"/>
                <a:gd name="connsiteX4" fmla="*/ 6224953 w 6224954"/>
                <a:gd name="connsiteY4" fmla="*/ 372433 h 744866"/>
                <a:gd name="connsiteX5" fmla="*/ 5852520 w 6224954"/>
                <a:gd name="connsiteY5" fmla="*/ 744866 h 744866"/>
                <a:gd name="connsiteX6" fmla="*/ 372433 w 6224954"/>
                <a:gd name="connsiteY6" fmla="*/ 744865 h 744866"/>
                <a:gd name="connsiteX7" fmla="*/ 0 w 6224954"/>
                <a:gd name="connsiteY7" fmla="*/ 372432 h 744866"/>
                <a:gd name="connsiteX8" fmla="*/ 0 w 6224954"/>
                <a:gd name="connsiteY8" fmla="*/ 372433 h 744866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372433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266925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266925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266925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8696"/>
                <a:gd name="connsiteX1" fmla="*/ 372433 w 6224954"/>
                <a:gd name="connsiteY1" fmla="*/ 9041 h 758696"/>
                <a:gd name="connsiteX2" fmla="*/ 5852521 w 6224954"/>
                <a:gd name="connsiteY2" fmla="*/ 9041 h 758696"/>
                <a:gd name="connsiteX3" fmla="*/ 6224954 w 6224954"/>
                <a:gd name="connsiteY3" fmla="*/ 381474 h 758696"/>
                <a:gd name="connsiteX4" fmla="*/ 6224953 w 6224954"/>
                <a:gd name="connsiteY4" fmla="*/ 381474 h 758696"/>
                <a:gd name="connsiteX5" fmla="*/ 5852520 w 6224954"/>
                <a:gd name="connsiteY5" fmla="*/ 753907 h 758696"/>
                <a:gd name="connsiteX6" fmla="*/ 4466492 w 6224954"/>
                <a:gd name="connsiteY6" fmla="*/ 758696 h 758696"/>
                <a:gd name="connsiteX7" fmla="*/ 266925 w 6224954"/>
                <a:gd name="connsiteY7" fmla="*/ 753906 h 758696"/>
                <a:gd name="connsiteX8" fmla="*/ 0 w 6224954"/>
                <a:gd name="connsiteY8" fmla="*/ 381473 h 758696"/>
                <a:gd name="connsiteX9" fmla="*/ 0 w 6224954"/>
                <a:gd name="connsiteY9" fmla="*/ 381474 h 758696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4478215 w 6224954"/>
                <a:gd name="connsiteY6" fmla="*/ 735250 h 753907"/>
                <a:gd name="connsiteX7" fmla="*/ 266925 w 6224954"/>
                <a:gd name="connsiteY7" fmla="*/ 753906 h 753907"/>
                <a:gd name="connsiteX8" fmla="*/ 0 w 6224954"/>
                <a:gd name="connsiteY8" fmla="*/ 381473 h 753907"/>
                <a:gd name="connsiteX9" fmla="*/ 0 w 6224954"/>
                <a:gd name="connsiteY9" fmla="*/ 381474 h 753907"/>
                <a:gd name="connsiteX0" fmla="*/ 0 w 6224954"/>
                <a:gd name="connsiteY0" fmla="*/ 381474 h 762976"/>
                <a:gd name="connsiteX1" fmla="*/ 372433 w 6224954"/>
                <a:gd name="connsiteY1" fmla="*/ 9041 h 762976"/>
                <a:gd name="connsiteX2" fmla="*/ 5852521 w 6224954"/>
                <a:gd name="connsiteY2" fmla="*/ 9041 h 762976"/>
                <a:gd name="connsiteX3" fmla="*/ 6224954 w 6224954"/>
                <a:gd name="connsiteY3" fmla="*/ 381474 h 762976"/>
                <a:gd name="connsiteX4" fmla="*/ 6224953 w 6224954"/>
                <a:gd name="connsiteY4" fmla="*/ 381474 h 762976"/>
                <a:gd name="connsiteX5" fmla="*/ 5852520 w 6224954"/>
                <a:gd name="connsiteY5" fmla="*/ 753907 h 762976"/>
                <a:gd name="connsiteX6" fmla="*/ 4478215 w 6224954"/>
                <a:gd name="connsiteY6" fmla="*/ 735250 h 762976"/>
                <a:gd name="connsiteX7" fmla="*/ 266925 w 6224954"/>
                <a:gd name="connsiteY7" fmla="*/ 753906 h 762976"/>
                <a:gd name="connsiteX8" fmla="*/ 0 w 6224954"/>
                <a:gd name="connsiteY8" fmla="*/ 381473 h 762976"/>
                <a:gd name="connsiteX9" fmla="*/ 0 w 6224954"/>
                <a:gd name="connsiteY9" fmla="*/ 381474 h 762976"/>
                <a:gd name="connsiteX0" fmla="*/ 0 w 6224954"/>
                <a:gd name="connsiteY0" fmla="*/ 381474 h 775031"/>
                <a:gd name="connsiteX1" fmla="*/ 372433 w 6224954"/>
                <a:gd name="connsiteY1" fmla="*/ 9041 h 775031"/>
                <a:gd name="connsiteX2" fmla="*/ 5852521 w 6224954"/>
                <a:gd name="connsiteY2" fmla="*/ 9041 h 775031"/>
                <a:gd name="connsiteX3" fmla="*/ 6224954 w 6224954"/>
                <a:gd name="connsiteY3" fmla="*/ 381474 h 775031"/>
                <a:gd name="connsiteX4" fmla="*/ 6224953 w 6224954"/>
                <a:gd name="connsiteY4" fmla="*/ 381474 h 775031"/>
                <a:gd name="connsiteX5" fmla="*/ 5852520 w 6224954"/>
                <a:gd name="connsiteY5" fmla="*/ 753907 h 775031"/>
                <a:gd name="connsiteX6" fmla="*/ 4478215 w 6224954"/>
                <a:gd name="connsiteY6" fmla="*/ 735250 h 775031"/>
                <a:gd name="connsiteX7" fmla="*/ 266925 w 6224954"/>
                <a:gd name="connsiteY7" fmla="*/ 753906 h 775031"/>
                <a:gd name="connsiteX8" fmla="*/ 0 w 6224954"/>
                <a:gd name="connsiteY8" fmla="*/ 381473 h 775031"/>
                <a:gd name="connsiteX9" fmla="*/ 0 w 6224954"/>
                <a:gd name="connsiteY9" fmla="*/ 381474 h 775031"/>
                <a:gd name="connsiteX0" fmla="*/ 0 w 6224954"/>
                <a:gd name="connsiteY0" fmla="*/ 381474 h 779176"/>
                <a:gd name="connsiteX1" fmla="*/ 372433 w 6224954"/>
                <a:gd name="connsiteY1" fmla="*/ 9041 h 779176"/>
                <a:gd name="connsiteX2" fmla="*/ 5852521 w 6224954"/>
                <a:gd name="connsiteY2" fmla="*/ 9041 h 779176"/>
                <a:gd name="connsiteX3" fmla="*/ 6224954 w 6224954"/>
                <a:gd name="connsiteY3" fmla="*/ 381474 h 779176"/>
                <a:gd name="connsiteX4" fmla="*/ 6224953 w 6224954"/>
                <a:gd name="connsiteY4" fmla="*/ 381474 h 779176"/>
                <a:gd name="connsiteX5" fmla="*/ 5852520 w 6224954"/>
                <a:gd name="connsiteY5" fmla="*/ 753907 h 779176"/>
                <a:gd name="connsiteX6" fmla="*/ 4478215 w 6224954"/>
                <a:gd name="connsiteY6" fmla="*/ 735250 h 779176"/>
                <a:gd name="connsiteX7" fmla="*/ 266925 w 6224954"/>
                <a:gd name="connsiteY7" fmla="*/ 753906 h 779176"/>
                <a:gd name="connsiteX8" fmla="*/ 0 w 6224954"/>
                <a:gd name="connsiteY8" fmla="*/ 381473 h 779176"/>
                <a:gd name="connsiteX9" fmla="*/ 0 w 6224954"/>
                <a:gd name="connsiteY9" fmla="*/ 381474 h 779176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224953 w 6224954"/>
                <a:gd name="connsiteY4" fmla="*/ 381474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224953 w 6224954"/>
                <a:gd name="connsiteY4" fmla="*/ 381474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201507 w 6224954"/>
                <a:gd name="connsiteY4" fmla="*/ 369751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107723 w 6224954"/>
                <a:gd name="connsiteY4" fmla="*/ 522151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5852520 w 6224954"/>
                <a:gd name="connsiteY4" fmla="*/ 753907 h 782230"/>
                <a:gd name="connsiteX5" fmla="*/ 4501661 w 6224954"/>
                <a:gd name="connsiteY5" fmla="*/ 746973 h 782230"/>
                <a:gd name="connsiteX6" fmla="*/ 266925 w 6224954"/>
                <a:gd name="connsiteY6" fmla="*/ 753906 h 782230"/>
                <a:gd name="connsiteX7" fmla="*/ 0 w 6224954"/>
                <a:gd name="connsiteY7" fmla="*/ 381473 h 782230"/>
                <a:gd name="connsiteX8" fmla="*/ 0 w 6224954"/>
                <a:gd name="connsiteY8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5852520 w 6224954"/>
                <a:gd name="connsiteY4" fmla="*/ 753907 h 782230"/>
                <a:gd name="connsiteX5" fmla="*/ 4501661 w 6224954"/>
                <a:gd name="connsiteY5" fmla="*/ 746973 h 782230"/>
                <a:gd name="connsiteX6" fmla="*/ 266925 w 6224954"/>
                <a:gd name="connsiteY6" fmla="*/ 753906 h 782230"/>
                <a:gd name="connsiteX7" fmla="*/ 0 w 6224954"/>
                <a:gd name="connsiteY7" fmla="*/ 381473 h 782230"/>
                <a:gd name="connsiteX8" fmla="*/ 0 w 6224954"/>
                <a:gd name="connsiteY8" fmla="*/ 381474 h 782230"/>
                <a:gd name="connsiteX0" fmla="*/ 0 w 6166338"/>
                <a:gd name="connsiteY0" fmla="*/ 381474 h 782230"/>
                <a:gd name="connsiteX1" fmla="*/ 372433 w 6166338"/>
                <a:gd name="connsiteY1" fmla="*/ 9041 h 782230"/>
                <a:gd name="connsiteX2" fmla="*/ 5852521 w 6166338"/>
                <a:gd name="connsiteY2" fmla="*/ 9041 h 782230"/>
                <a:gd name="connsiteX3" fmla="*/ 6166338 w 6166338"/>
                <a:gd name="connsiteY3" fmla="*/ 358028 h 782230"/>
                <a:gd name="connsiteX4" fmla="*/ 5852520 w 6166338"/>
                <a:gd name="connsiteY4" fmla="*/ 753907 h 782230"/>
                <a:gd name="connsiteX5" fmla="*/ 4501661 w 6166338"/>
                <a:gd name="connsiteY5" fmla="*/ 746973 h 782230"/>
                <a:gd name="connsiteX6" fmla="*/ 266925 w 6166338"/>
                <a:gd name="connsiteY6" fmla="*/ 753906 h 782230"/>
                <a:gd name="connsiteX7" fmla="*/ 0 w 6166338"/>
                <a:gd name="connsiteY7" fmla="*/ 381473 h 782230"/>
                <a:gd name="connsiteX8" fmla="*/ 0 w 6166338"/>
                <a:gd name="connsiteY8" fmla="*/ 381474 h 782230"/>
                <a:gd name="connsiteX0" fmla="*/ 0 w 6201144"/>
                <a:gd name="connsiteY0" fmla="*/ 381474 h 782230"/>
                <a:gd name="connsiteX1" fmla="*/ 372433 w 6201144"/>
                <a:gd name="connsiteY1" fmla="*/ 9041 h 782230"/>
                <a:gd name="connsiteX2" fmla="*/ 5852521 w 6201144"/>
                <a:gd name="connsiteY2" fmla="*/ 9041 h 782230"/>
                <a:gd name="connsiteX3" fmla="*/ 6166338 w 6201144"/>
                <a:gd name="connsiteY3" fmla="*/ 358028 h 782230"/>
                <a:gd name="connsiteX4" fmla="*/ 5852520 w 6201144"/>
                <a:gd name="connsiteY4" fmla="*/ 753907 h 782230"/>
                <a:gd name="connsiteX5" fmla="*/ 4501661 w 6201144"/>
                <a:gd name="connsiteY5" fmla="*/ 746973 h 782230"/>
                <a:gd name="connsiteX6" fmla="*/ 266925 w 6201144"/>
                <a:gd name="connsiteY6" fmla="*/ 753906 h 782230"/>
                <a:gd name="connsiteX7" fmla="*/ 0 w 6201144"/>
                <a:gd name="connsiteY7" fmla="*/ 381473 h 782230"/>
                <a:gd name="connsiteX8" fmla="*/ 0 w 6201144"/>
                <a:gd name="connsiteY8" fmla="*/ 381474 h 782230"/>
                <a:gd name="connsiteX0" fmla="*/ 0 w 6173435"/>
                <a:gd name="connsiteY0" fmla="*/ 381474 h 782230"/>
                <a:gd name="connsiteX1" fmla="*/ 372433 w 6173435"/>
                <a:gd name="connsiteY1" fmla="*/ 9041 h 782230"/>
                <a:gd name="connsiteX2" fmla="*/ 5852521 w 6173435"/>
                <a:gd name="connsiteY2" fmla="*/ 9041 h 782230"/>
                <a:gd name="connsiteX3" fmla="*/ 6166338 w 6173435"/>
                <a:gd name="connsiteY3" fmla="*/ 358028 h 782230"/>
                <a:gd name="connsiteX4" fmla="*/ 5852520 w 6173435"/>
                <a:gd name="connsiteY4" fmla="*/ 753907 h 782230"/>
                <a:gd name="connsiteX5" fmla="*/ 4501661 w 6173435"/>
                <a:gd name="connsiteY5" fmla="*/ 746973 h 782230"/>
                <a:gd name="connsiteX6" fmla="*/ 266925 w 6173435"/>
                <a:gd name="connsiteY6" fmla="*/ 753906 h 782230"/>
                <a:gd name="connsiteX7" fmla="*/ 0 w 6173435"/>
                <a:gd name="connsiteY7" fmla="*/ 381473 h 782230"/>
                <a:gd name="connsiteX8" fmla="*/ 0 w 6173435"/>
                <a:gd name="connsiteY8" fmla="*/ 381474 h 782230"/>
                <a:gd name="connsiteX0" fmla="*/ 0 w 6170509"/>
                <a:gd name="connsiteY0" fmla="*/ 381474 h 782230"/>
                <a:gd name="connsiteX1" fmla="*/ 372433 w 6170509"/>
                <a:gd name="connsiteY1" fmla="*/ 9041 h 782230"/>
                <a:gd name="connsiteX2" fmla="*/ 5852521 w 6170509"/>
                <a:gd name="connsiteY2" fmla="*/ 9041 h 782230"/>
                <a:gd name="connsiteX3" fmla="*/ 6166338 w 6170509"/>
                <a:gd name="connsiteY3" fmla="*/ 358028 h 782230"/>
                <a:gd name="connsiteX4" fmla="*/ 5852520 w 6170509"/>
                <a:gd name="connsiteY4" fmla="*/ 753907 h 782230"/>
                <a:gd name="connsiteX5" fmla="*/ 4501661 w 6170509"/>
                <a:gd name="connsiteY5" fmla="*/ 746973 h 782230"/>
                <a:gd name="connsiteX6" fmla="*/ 266925 w 6170509"/>
                <a:gd name="connsiteY6" fmla="*/ 753906 h 782230"/>
                <a:gd name="connsiteX7" fmla="*/ 0 w 6170509"/>
                <a:gd name="connsiteY7" fmla="*/ 381473 h 782230"/>
                <a:gd name="connsiteX8" fmla="*/ 0 w 6170509"/>
                <a:gd name="connsiteY8" fmla="*/ 381474 h 782230"/>
                <a:gd name="connsiteX0" fmla="*/ 0 w 6171933"/>
                <a:gd name="connsiteY0" fmla="*/ 381474 h 782230"/>
                <a:gd name="connsiteX1" fmla="*/ 372433 w 6171933"/>
                <a:gd name="connsiteY1" fmla="*/ 9041 h 782230"/>
                <a:gd name="connsiteX2" fmla="*/ 5852521 w 6171933"/>
                <a:gd name="connsiteY2" fmla="*/ 9041 h 782230"/>
                <a:gd name="connsiteX3" fmla="*/ 6166338 w 6171933"/>
                <a:gd name="connsiteY3" fmla="*/ 358028 h 782230"/>
                <a:gd name="connsiteX4" fmla="*/ 5852520 w 6171933"/>
                <a:gd name="connsiteY4" fmla="*/ 753907 h 782230"/>
                <a:gd name="connsiteX5" fmla="*/ 4501661 w 6171933"/>
                <a:gd name="connsiteY5" fmla="*/ 746973 h 782230"/>
                <a:gd name="connsiteX6" fmla="*/ 266925 w 6171933"/>
                <a:gd name="connsiteY6" fmla="*/ 753906 h 782230"/>
                <a:gd name="connsiteX7" fmla="*/ 0 w 6171933"/>
                <a:gd name="connsiteY7" fmla="*/ 381473 h 782230"/>
                <a:gd name="connsiteX8" fmla="*/ 0 w 6171933"/>
                <a:gd name="connsiteY8" fmla="*/ 381474 h 782230"/>
                <a:gd name="connsiteX0" fmla="*/ 0 w 6171933"/>
                <a:gd name="connsiteY0" fmla="*/ 381474 h 782230"/>
                <a:gd name="connsiteX1" fmla="*/ 372433 w 6171933"/>
                <a:gd name="connsiteY1" fmla="*/ 9041 h 782230"/>
                <a:gd name="connsiteX2" fmla="*/ 5852521 w 6171933"/>
                <a:gd name="connsiteY2" fmla="*/ 9041 h 782230"/>
                <a:gd name="connsiteX3" fmla="*/ 6166338 w 6171933"/>
                <a:gd name="connsiteY3" fmla="*/ 358028 h 782230"/>
                <a:gd name="connsiteX4" fmla="*/ 5852520 w 6171933"/>
                <a:gd name="connsiteY4" fmla="*/ 753907 h 782230"/>
                <a:gd name="connsiteX5" fmla="*/ 4501661 w 6171933"/>
                <a:gd name="connsiteY5" fmla="*/ 746973 h 782230"/>
                <a:gd name="connsiteX6" fmla="*/ 266925 w 6171933"/>
                <a:gd name="connsiteY6" fmla="*/ 753906 h 782230"/>
                <a:gd name="connsiteX7" fmla="*/ 0 w 6171933"/>
                <a:gd name="connsiteY7" fmla="*/ 381473 h 782230"/>
                <a:gd name="connsiteX8" fmla="*/ 0 w 6171933"/>
                <a:gd name="connsiteY8" fmla="*/ 381474 h 782230"/>
                <a:gd name="connsiteX0" fmla="*/ 0 w 6172424"/>
                <a:gd name="connsiteY0" fmla="*/ 381474 h 782230"/>
                <a:gd name="connsiteX1" fmla="*/ 372433 w 6172424"/>
                <a:gd name="connsiteY1" fmla="*/ 9041 h 782230"/>
                <a:gd name="connsiteX2" fmla="*/ 5852521 w 6172424"/>
                <a:gd name="connsiteY2" fmla="*/ 9041 h 782230"/>
                <a:gd name="connsiteX3" fmla="*/ 6166338 w 6172424"/>
                <a:gd name="connsiteY3" fmla="*/ 358028 h 782230"/>
                <a:gd name="connsiteX4" fmla="*/ 5852520 w 6172424"/>
                <a:gd name="connsiteY4" fmla="*/ 753907 h 782230"/>
                <a:gd name="connsiteX5" fmla="*/ 4501661 w 6172424"/>
                <a:gd name="connsiteY5" fmla="*/ 746973 h 782230"/>
                <a:gd name="connsiteX6" fmla="*/ 266925 w 6172424"/>
                <a:gd name="connsiteY6" fmla="*/ 753906 h 782230"/>
                <a:gd name="connsiteX7" fmla="*/ 0 w 6172424"/>
                <a:gd name="connsiteY7" fmla="*/ 381473 h 782230"/>
                <a:gd name="connsiteX8" fmla="*/ 0 w 6172424"/>
                <a:gd name="connsiteY8" fmla="*/ 381474 h 782230"/>
                <a:gd name="connsiteX0" fmla="*/ 0 w 6150440"/>
                <a:gd name="connsiteY0" fmla="*/ 381474 h 782230"/>
                <a:gd name="connsiteX1" fmla="*/ 372433 w 6150440"/>
                <a:gd name="connsiteY1" fmla="*/ 9041 h 782230"/>
                <a:gd name="connsiteX2" fmla="*/ 5852521 w 6150440"/>
                <a:gd name="connsiteY2" fmla="*/ 9041 h 782230"/>
                <a:gd name="connsiteX3" fmla="*/ 6143042 w 6150440"/>
                <a:gd name="connsiteY3" fmla="*/ 418770 h 782230"/>
                <a:gd name="connsiteX4" fmla="*/ 5852520 w 6150440"/>
                <a:gd name="connsiteY4" fmla="*/ 753907 h 782230"/>
                <a:gd name="connsiteX5" fmla="*/ 4501661 w 6150440"/>
                <a:gd name="connsiteY5" fmla="*/ 746973 h 782230"/>
                <a:gd name="connsiteX6" fmla="*/ 266925 w 6150440"/>
                <a:gd name="connsiteY6" fmla="*/ 753906 h 782230"/>
                <a:gd name="connsiteX7" fmla="*/ 0 w 6150440"/>
                <a:gd name="connsiteY7" fmla="*/ 381473 h 782230"/>
                <a:gd name="connsiteX8" fmla="*/ 0 w 6150440"/>
                <a:gd name="connsiteY8" fmla="*/ 381474 h 782230"/>
                <a:gd name="connsiteX0" fmla="*/ 0 w 6146769"/>
                <a:gd name="connsiteY0" fmla="*/ 381474 h 782230"/>
                <a:gd name="connsiteX1" fmla="*/ 372433 w 6146769"/>
                <a:gd name="connsiteY1" fmla="*/ 9041 h 782230"/>
                <a:gd name="connsiteX2" fmla="*/ 5852521 w 6146769"/>
                <a:gd name="connsiteY2" fmla="*/ 9041 h 782230"/>
                <a:gd name="connsiteX3" fmla="*/ 6143042 w 6146769"/>
                <a:gd name="connsiteY3" fmla="*/ 418770 h 782230"/>
                <a:gd name="connsiteX4" fmla="*/ 5852520 w 6146769"/>
                <a:gd name="connsiteY4" fmla="*/ 753907 h 782230"/>
                <a:gd name="connsiteX5" fmla="*/ 4501661 w 6146769"/>
                <a:gd name="connsiteY5" fmla="*/ 746973 h 782230"/>
                <a:gd name="connsiteX6" fmla="*/ 266925 w 6146769"/>
                <a:gd name="connsiteY6" fmla="*/ 753906 h 782230"/>
                <a:gd name="connsiteX7" fmla="*/ 0 w 6146769"/>
                <a:gd name="connsiteY7" fmla="*/ 381473 h 782230"/>
                <a:gd name="connsiteX8" fmla="*/ 0 w 6146769"/>
                <a:gd name="connsiteY8" fmla="*/ 381474 h 782230"/>
                <a:gd name="connsiteX0" fmla="*/ 0 w 6144359"/>
                <a:gd name="connsiteY0" fmla="*/ 381474 h 782230"/>
                <a:gd name="connsiteX1" fmla="*/ 372433 w 6144359"/>
                <a:gd name="connsiteY1" fmla="*/ 9041 h 782230"/>
                <a:gd name="connsiteX2" fmla="*/ 5852521 w 6144359"/>
                <a:gd name="connsiteY2" fmla="*/ 9041 h 782230"/>
                <a:gd name="connsiteX3" fmla="*/ 6143042 w 6144359"/>
                <a:gd name="connsiteY3" fmla="*/ 418770 h 782230"/>
                <a:gd name="connsiteX4" fmla="*/ 5852520 w 6144359"/>
                <a:gd name="connsiteY4" fmla="*/ 753907 h 782230"/>
                <a:gd name="connsiteX5" fmla="*/ 4501661 w 6144359"/>
                <a:gd name="connsiteY5" fmla="*/ 746973 h 782230"/>
                <a:gd name="connsiteX6" fmla="*/ 266925 w 6144359"/>
                <a:gd name="connsiteY6" fmla="*/ 753906 h 782230"/>
                <a:gd name="connsiteX7" fmla="*/ 0 w 6144359"/>
                <a:gd name="connsiteY7" fmla="*/ 381473 h 782230"/>
                <a:gd name="connsiteX8" fmla="*/ 0 w 6144359"/>
                <a:gd name="connsiteY8" fmla="*/ 381474 h 782230"/>
                <a:gd name="connsiteX0" fmla="*/ 0 w 6144288"/>
                <a:gd name="connsiteY0" fmla="*/ 381474 h 782230"/>
                <a:gd name="connsiteX1" fmla="*/ 372433 w 6144288"/>
                <a:gd name="connsiteY1" fmla="*/ 9041 h 782230"/>
                <a:gd name="connsiteX2" fmla="*/ 5852521 w 6144288"/>
                <a:gd name="connsiteY2" fmla="*/ 9041 h 782230"/>
                <a:gd name="connsiteX3" fmla="*/ 6143042 w 6144288"/>
                <a:gd name="connsiteY3" fmla="*/ 418770 h 782230"/>
                <a:gd name="connsiteX4" fmla="*/ 5852520 w 6144288"/>
                <a:gd name="connsiteY4" fmla="*/ 753907 h 782230"/>
                <a:gd name="connsiteX5" fmla="*/ 4501661 w 6144288"/>
                <a:gd name="connsiteY5" fmla="*/ 746973 h 782230"/>
                <a:gd name="connsiteX6" fmla="*/ 266925 w 6144288"/>
                <a:gd name="connsiteY6" fmla="*/ 753906 h 782230"/>
                <a:gd name="connsiteX7" fmla="*/ 0 w 6144288"/>
                <a:gd name="connsiteY7" fmla="*/ 381473 h 782230"/>
                <a:gd name="connsiteX8" fmla="*/ 0 w 6144288"/>
                <a:gd name="connsiteY8" fmla="*/ 381474 h 782230"/>
                <a:gd name="connsiteX0" fmla="*/ 0 w 6144269"/>
                <a:gd name="connsiteY0" fmla="*/ 381474 h 782230"/>
                <a:gd name="connsiteX1" fmla="*/ 372433 w 6144269"/>
                <a:gd name="connsiteY1" fmla="*/ 9041 h 782230"/>
                <a:gd name="connsiteX2" fmla="*/ 5852521 w 6144269"/>
                <a:gd name="connsiteY2" fmla="*/ 9041 h 782230"/>
                <a:gd name="connsiteX3" fmla="*/ 6143042 w 6144269"/>
                <a:gd name="connsiteY3" fmla="*/ 418770 h 782230"/>
                <a:gd name="connsiteX4" fmla="*/ 5852520 w 6144269"/>
                <a:gd name="connsiteY4" fmla="*/ 753907 h 782230"/>
                <a:gd name="connsiteX5" fmla="*/ 4501661 w 6144269"/>
                <a:gd name="connsiteY5" fmla="*/ 746973 h 782230"/>
                <a:gd name="connsiteX6" fmla="*/ 266925 w 6144269"/>
                <a:gd name="connsiteY6" fmla="*/ 753906 h 782230"/>
                <a:gd name="connsiteX7" fmla="*/ 0 w 6144269"/>
                <a:gd name="connsiteY7" fmla="*/ 381473 h 782230"/>
                <a:gd name="connsiteX8" fmla="*/ 0 w 6144269"/>
                <a:gd name="connsiteY8" fmla="*/ 381474 h 782230"/>
                <a:gd name="connsiteX0" fmla="*/ 0 w 6144414"/>
                <a:gd name="connsiteY0" fmla="*/ 381474 h 782230"/>
                <a:gd name="connsiteX1" fmla="*/ 372433 w 6144414"/>
                <a:gd name="connsiteY1" fmla="*/ 9041 h 782230"/>
                <a:gd name="connsiteX2" fmla="*/ 5852521 w 6144414"/>
                <a:gd name="connsiteY2" fmla="*/ 9041 h 782230"/>
                <a:gd name="connsiteX3" fmla="*/ 6143042 w 6144414"/>
                <a:gd name="connsiteY3" fmla="*/ 418770 h 782230"/>
                <a:gd name="connsiteX4" fmla="*/ 5852520 w 6144414"/>
                <a:gd name="connsiteY4" fmla="*/ 753907 h 782230"/>
                <a:gd name="connsiteX5" fmla="*/ 4501661 w 6144414"/>
                <a:gd name="connsiteY5" fmla="*/ 746973 h 782230"/>
                <a:gd name="connsiteX6" fmla="*/ 266925 w 6144414"/>
                <a:gd name="connsiteY6" fmla="*/ 753906 h 782230"/>
                <a:gd name="connsiteX7" fmla="*/ 0 w 6144414"/>
                <a:gd name="connsiteY7" fmla="*/ 381473 h 782230"/>
                <a:gd name="connsiteX8" fmla="*/ 0 w 6144414"/>
                <a:gd name="connsiteY8" fmla="*/ 381474 h 782230"/>
                <a:gd name="connsiteX0" fmla="*/ 0 w 6148663"/>
                <a:gd name="connsiteY0" fmla="*/ 381474 h 782230"/>
                <a:gd name="connsiteX1" fmla="*/ 372433 w 6148663"/>
                <a:gd name="connsiteY1" fmla="*/ 9041 h 782230"/>
                <a:gd name="connsiteX2" fmla="*/ 5852521 w 6148663"/>
                <a:gd name="connsiteY2" fmla="*/ 9041 h 782230"/>
                <a:gd name="connsiteX3" fmla="*/ 6143042 w 6148663"/>
                <a:gd name="connsiteY3" fmla="*/ 418770 h 782230"/>
                <a:gd name="connsiteX4" fmla="*/ 5852520 w 6148663"/>
                <a:gd name="connsiteY4" fmla="*/ 753907 h 782230"/>
                <a:gd name="connsiteX5" fmla="*/ 4501661 w 6148663"/>
                <a:gd name="connsiteY5" fmla="*/ 746973 h 782230"/>
                <a:gd name="connsiteX6" fmla="*/ 266925 w 6148663"/>
                <a:gd name="connsiteY6" fmla="*/ 753906 h 782230"/>
                <a:gd name="connsiteX7" fmla="*/ 0 w 6148663"/>
                <a:gd name="connsiteY7" fmla="*/ 381473 h 782230"/>
                <a:gd name="connsiteX8" fmla="*/ 0 w 6148663"/>
                <a:gd name="connsiteY8" fmla="*/ 381474 h 78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8663" h="782230">
                  <a:moveTo>
                    <a:pt x="0" y="381474"/>
                  </a:moveTo>
                  <a:cubicBezTo>
                    <a:pt x="0" y="175785"/>
                    <a:pt x="84682" y="9041"/>
                    <a:pt x="372433" y="9041"/>
                  </a:cubicBezTo>
                  <a:cubicBezTo>
                    <a:pt x="2128791" y="55933"/>
                    <a:pt x="4107886" y="-26128"/>
                    <a:pt x="5852521" y="9041"/>
                  </a:cubicBezTo>
                  <a:cubicBezTo>
                    <a:pt x="6149534" y="-2227"/>
                    <a:pt x="6161754" y="236860"/>
                    <a:pt x="6143042" y="418770"/>
                  </a:cubicBezTo>
                  <a:cubicBezTo>
                    <a:pt x="6124330" y="600680"/>
                    <a:pt x="6140788" y="735271"/>
                    <a:pt x="5852520" y="753907"/>
                  </a:cubicBezTo>
                  <a:cubicBezTo>
                    <a:pt x="5394418" y="747688"/>
                    <a:pt x="4865979" y="729746"/>
                    <a:pt x="4501661" y="746973"/>
                  </a:cubicBezTo>
                  <a:cubicBezTo>
                    <a:pt x="4137343" y="764200"/>
                    <a:pt x="1013294" y="812869"/>
                    <a:pt x="266925" y="753906"/>
                  </a:cubicBezTo>
                  <a:cubicBezTo>
                    <a:pt x="61236" y="753906"/>
                    <a:pt x="0" y="587162"/>
                    <a:pt x="0" y="381473"/>
                  </a:cubicBezTo>
                  <a:lnTo>
                    <a:pt x="0" y="381474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圆角矩形 2"/>
            <p:cNvSpPr/>
            <p:nvPr/>
          </p:nvSpPr>
          <p:spPr>
            <a:xfrm>
              <a:off x="3533159" y="1389576"/>
              <a:ext cx="5070570" cy="754845"/>
            </a:xfrm>
            <a:custGeom>
              <a:avLst/>
              <a:gdLst>
                <a:gd name="connsiteX0" fmla="*/ 0 w 6224953"/>
                <a:gd name="connsiteY0" fmla="*/ 372433 h 744865"/>
                <a:gd name="connsiteX1" fmla="*/ 372433 w 6224953"/>
                <a:gd name="connsiteY1" fmla="*/ 0 h 744865"/>
                <a:gd name="connsiteX2" fmla="*/ 5852521 w 6224953"/>
                <a:gd name="connsiteY2" fmla="*/ 0 h 744865"/>
                <a:gd name="connsiteX3" fmla="*/ 6224954 w 6224953"/>
                <a:gd name="connsiteY3" fmla="*/ 372433 h 744865"/>
                <a:gd name="connsiteX4" fmla="*/ 6224953 w 6224953"/>
                <a:gd name="connsiteY4" fmla="*/ 372433 h 744865"/>
                <a:gd name="connsiteX5" fmla="*/ 5852520 w 6224953"/>
                <a:gd name="connsiteY5" fmla="*/ 744866 h 744865"/>
                <a:gd name="connsiteX6" fmla="*/ 372433 w 6224953"/>
                <a:gd name="connsiteY6" fmla="*/ 744865 h 744865"/>
                <a:gd name="connsiteX7" fmla="*/ 0 w 6224953"/>
                <a:gd name="connsiteY7" fmla="*/ 372432 h 744865"/>
                <a:gd name="connsiteX8" fmla="*/ 0 w 6224953"/>
                <a:gd name="connsiteY8" fmla="*/ 372433 h 744865"/>
                <a:gd name="connsiteX0" fmla="*/ 0 w 6224954"/>
                <a:gd name="connsiteY0" fmla="*/ 372433 h 744866"/>
                <a:gd name="connsiteX1" fmla="*/ 372433 w 6224954"/>
                <a:gd name="connsiteY1" fmla="*/ 0 h 744866"/>
                <a:gd name="connsiteX2" fmla="*/ 5852521 w 6224954"/>
                <a:gd name="connsiteY2" fmla="*/ 0 h 744866"/>
                <a:gd name="connsiteX3" fmla="*/ 6224954 w 6224954"/>
                <a:gd name="connsiteY3" fmla="*/ 372433 h 744866"/>
                <a:gd name="connsiteX4" fmla="*/ 6224953 w 6224954"/>
                <a:gd name="connsiteY4" fmla="*/ 372433 h 744866"/>
                <a:gd name="connsiteX5" fmla="*/ 5852520 w 6224954"/>
                <a:gd name="connsiteY5" fmla="*/ 744866 h 744866"/>
                <a:gd name="connsiteX6" fmla="*/ 372433 w 6224954"/>
                <a:gd name="connsiteY6" fmla="*/ 744865 h 744866"/>
                <a:gd name="connsiteX7" fmla="*/ 0 w 6224954"/>
                <a:gd name="connsiteY7" fmla="*/ 372432 h 744866"/>
                <a:gd name="connsiteX8" fmla="*/ 0 w 6224954"/>
                <a:gd name="connsiteY8" fmla="*/ 372433 h 744866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372433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266925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266925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266925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8696"/>
                <a:gd name="connsiteX1" fmla="*/ 372433 w 6224954"/>
                <a:gd name="connsiteY1" fmla="*/ 9041 h 758696"/>
                <a:gd name="connsiteX2" fmla="*/ 5852521 w 6224954"/>
                <a:gd name="connsiteY2" fmla="*/ 9041 h 758696"/>
                <a:gd name="connsiteX3" fmla="*/ 6224954 w 6224954"/>
                <a:gd name="connsiteY3" fmla="*/ 381474 h 758696"/>
                <a:gd name="connsiteX4" fmla="*/ 6224953 w 6224954"/>
                <a:gd name="connsiteY4" fmla="*/ 381474 h 758696"/>
                <a:gd name="connsiteX5" fmla="*/ 5852520 w 6224954"/>
                <a:gd name="connsiteY5" fmla="*/ 753907 h 758696"/>
                <a:gd name="connsiteX6" fmla="*/ 4466492 w 6224954"/>
                <a:gd name="connsiteY6" fmla="*/ 758696 h 758696"/>
                <a:gd name="connsiteX7" fmla="*/ 266925 w 6224954"/>
                <a:gd name="connsiteY7" fmla="*/ 753906 h 758696"/>
                <a:gd name="connsiteX8" fmla="*/ 0 w 6224954"/>
                <a:gd name="connsiteY8" fmla="*/ 381473 h 758696"/>
                <a:gd name="connsiteX9" fmla="*/ 0 w 6224954"/>
                <a:gd name="connsiteY9" fmla="*/ 381474 h 758696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4478215 w 6224954"/>
                <a:gd name="connsiteY6" fmla="*/ 735250 h 753907"/>
                <a:gd name="connsiteX7" fmla="*/ 266925 w 6224954"/>
                <a:gd name="connsiteY7" fmla="*/ 753906 h 753907"/>
                <a:gd name="connsiteX8" fmla="*/ 0 w 6224954"/>
                <a:gd name="connsiteY8" fmla="*/ 381473 h 753907"/>
                <a:gd name="connsiteX9" fmla="*/ 0 w 6224954"/>
                <a:gd name="connsiteY9" fmla="*/ 381474 h 753907"/>
                <a:gd name="connsiteX0" fmla="*/ 0 w 6224954"/>
                <a:gd name="connsiteY0" fmla="*/ 381474 h 762976"/>
                <a:gd name="connsiteX1" fmla="*/ 372433 w 6224954"/>
                <a:gd name="connsiteY1" fmla="*/ 9041 h 762976"/>
                <a:gd name="connsiteX2" fmla="*/ 5852521 w 6224954"/>
                <a:gd name="connsiteY2" fmla="*/ 9041 h 762976"/>
                <a:gd name="connsiteX3" fmla="*/ 6224954 w 6224954"/>
                <a:gd name="connsiteY3" fmla="*/ 381474 h 762976"/>
                <a:gd name="connsiteX4" fmla="*/ 6224953 w 6224954"/>
                <a:gd name="connsiteY4" fmla="*/ 381474 h 762976"/>
                <a:gd name="connsiteX5" fmla="*/ 5852520 w 6224954"/>
                <a:gd name="connsiteY5" fmla="*/ 753907 h 762976"/>
                <a:gd name="connsiteX6" fmla="*/ 4478215 w 6224954"/>
                <a:gd name="connsiteY6" fmla="*/ 735250 h 762976"/>
                <a:gd name="connsiteX7" fmla="*/ 266925 w 6224954"/>
                <a:gd name="connsiteY7" fmla="*/ 753906 h 762976"/>
                <a:gd name="connsiteX8" fmla="*/ 0 w 6224954"/>
                <a:gd name="connsiteY8" fmla="*/ 381473 h 762976"/>
                <a:gd name="connsiteX9" fmla="*/ 0 w 6224954"/>
                <a:gd name="connsiteY9" fmla="*/ 381474 h 762976"/>
                <a:gd name="connsiteX0" fmla="*/ 0 w 6224954"/>
                <a:gd name="connsiteY0" fmla="*/ 381474 h 775031"/>
                <a:gd name="connsiteX1" fmla="*/ 372433 w 6224954"/>
                <a:gd name="connsiteY1" fmla="*/ 9041 h 775031"/>
                <a:gd name="connsiteX2" fmla="*/ 5852521 w 6224954"/>
                <a:gd name="connsiteY2" fmla="*/ 9041 h 775031"/>
                <a:gd name="connsiteX3" fmla="*/ 6224954 w 6224954"/>
                <a:gd name="connsiteY3" fmla="*/ 381474 h 775031"/>
                <a:gd name="connsiteX4" fmla="*/ 6224953 w 6224954"/>
                <a:gd name="connsiteY4" fmla="*/ 381474 h 775031"/>
                <a:gd name="connsiteX5" fmla="*/ 5852520 w 6224954"/>
                <a:gd name="connsiteY5" fmla="*/ 753907 h 775031"/>
                <a:gd name="connsiteX6" fmla="*/ 4478215 w 6224954"/>
                <a:gd name="connsiteY6" fmla="*/ 735250 h 775031"/>
                <a:gd name="connsiteX7" fmla="*/ 266925 w 6224954"/>
                <a:gd name="connsiteY7" fmla="*/ 753906 h 775031"/>
                <a:gd name="connsiteX8" fmla="*/ 0 w 6224954"/>
                <a:gd name="connsiteY8" fmla="*/ 381473 h 775031"/>
                <a:gd name="connsiteX9" fmla="*/ 0 w 6224954"/>
                <a:gd name="connsiteY9" fmla="*/ 381474 h 775031"/>
                <a:gd name="connsiteX0" fmla="*/ 0 w 6224954"/>
                <a:gd name="connsiteY0" fmla="*/ 381474 h 779176"/>
                <a:gd name="connsiteX1" fmla="*/ 372433 w 6224954"/>
                <a:gd name="connsiteY1" fmla="*/ 9041 h 779176"/>
                <a:gd name="connsiteX2" fmla="*/ 5852521 w 6224954"/>
                <a:gd name="connsiteY2" fmla="*/ 9041 h 779176"/>
                <a:gd name="connsiteX3" fmla="*/ 6224954 w 6224954"/>
                <a:gd name="connsiteY3" fmla="*/ 381474 h 779176"/>
                <a:gd name="connsiteX4" fmla="*/ 6224953 w 6224954"/>
                <a:gd name="connsiteY4" fmla="*/ 381474 h 779176"/>
                <a:gd name="connsiteX5" fmla="*/ 5852520 w 6224954"/>
                <a:gd name="connsiteY5" fmla="*/ 753907 h 779176"/>
                <a:gd name="connsiteX6" fmla="*/ 4478215 w 6224954"/>
                <a:gd name="connsiteY6" fmla="*/ 735250 h 779176"/>
                <a:gd name="connsiteX7" fmla="*/ 266925 w 6224954"/>
                <a:gd name="connsiteY7" fmla="*/ 753906 h 779176"/>
                <a:gd name="connsiteX8" fmla="*/ 0 w 6224954"/>
                <a:gd name="connsiteY8" fmla="*/ 381473 h 779176"/>
                <a:gd name="connsiteX9" fmla="*/ 0 w 6224954"/>
                <a:gd name="connsiteY9" fmla="*/ 381474 h 779176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224953 w 6224954"/>
                <a:gd name="connsiteY4" fmla="*/ 381474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224953 w 6224954"/>
                <a:gd name="connsiteY4" fmla="*/ 381474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201507 w 6224954"/>
                <a:gd name="connsiteY4" fmla="*/ 369751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107723 w 6224954"/>
                <a:gd name="connsiteY4" fmla="*/ 522151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5852520 w 6224954"/>
                <a:gd name="connsiteY4" fmla="*/ 753907 h 782230"/>
                <a:gd name="connsiteX5" fmla="*/ 4501661 w 6224954"/>
                <a:gd name="connsiteY5" fmla="*/ 746973 h 782230"/>
                <a:gd name="connsiteX6" fmla="*/ 266925 w 6224954"/>
                <a:gd name="connsiteY6" fmla="*/ 753906 h 782230"/>
                <a:gd name="connsiteX7" fmla="*/ 0 w 6224954"/>
                <a:gd name="connsiteY7" fmla="*/ 381473 h 782230"/>
                <a:gd name="connsiteX8" fmla="*/ 0 w 6224954"/>
                <a:gd name="connsiteY8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5852520 w 6224954"/>
                <a:gd name="connsiteY4" fmla="*/ 753907 h 782230"/>
                <a:gd name="connsiteX5" fmla="*/ 4501661 w 6224954"/>
                <a:gd name="connsiteY5" fmla="*/ 746973 h 782230"/>
                <a:gd name="connsiteX6" fmla="*/ 266925 w 6224954"/>
                <a:gd name="connsiteY6" fmla="*/ 753906 h 782230"/>
                <a:gd name="connsiteX7" fmla="*/ 0 w 6224954"/>
                <a:gd name="connsiteY7" fmla="*/ 381473 h 782230"/>
                <a:gd name="connsiteX8" fmla="*/ 0 w 6224954"/>
                <a:gd name="connsiteY8" fmla="*/ 381474 h 782230"/>
                <a:gd name="connsiteX0" fmla="*/ 0 w 6166338"/>
                <a:gd name="connsiteY0" fmla="*/ 381474 h 782230"/>
                <a:gd name="connsiteX1" fmla="*/ 372433 w 6166338"/>
                <a:gd name="connsiteY1" fmla="*/ 9041 h 782230"/>
                <a:gd name="connsiteX2" fmla="*/ 5852521 w 6166338"/>
                <a:gd name="connsiteY2" fmla="*/ 9041 h 782230"/>
                <a:gd name="connsiteX3" fmla="*/ 6166338 w 6166338"/>
                <a:gd name="connsiteY3" fmla="*/ 358028 h 782230"/>
                <a:gd name="connsiteX4" fmla="*/ 5852520 w 6166338"/>
                <a:gd name="connsiteY4" fmla="*/ 753907 h 782230"/>
                <a:gd name="connsiteX5" fmla="*/ 4501661 w 6166338"/>
                <a:gd name="connsiteY5" fmla="*/ 746973 h 782230"/>
                <a:gd name="connsiteX6" fmla="*/ 266925 w 6166338"/>
                <a:gd name="connsiteY6" fmla="*/ 753906 h 782230"/>
                <a:gd name="connsiteX7" fmla="*/ 0 w 6166338"/>
                <a:gd name="connsiteY7" fmla="*/ 381473 h 782230"/>
                <a:gd name="connsiteX8" fmla="*/ 0 w 6166338"/>
                <a:gd name="connsiteY8" fmla="*/ 381474 h 782230"/>
                <a:gd name="connsiteX0" fmla="*/ 0 w 6201144"/>
                <a:gd name="connsiteY0" fmla="*/ 381474 h 782230"/>
                <a:gd name="connsiteX1" fmla="*/ 372433 w 6201144"/>
                <a:gd name="connsiteY1" fmla="*/ 9041 h 782230"/>
                <a:gd name="connsiteX2" fmla="*/ 5852521 w 6201144"/>
                <a:gd name="connsiteY2" fmla="*/ 9041 h 782230"/>
                <a:gd name="connsiteX3" fmla="*/ 6166338 w 6201144"/>
                <a:gd name="connsiteY3" fmla="*/ 358028 h 782230"/>
                <a:gd name="connsiteX4" fmla="*/ 5852520 w 6201144"/>
                <a:gd name="connsiteY4" fmla="*/ 753907 h 782230"/>
                <a:gd name="connsiteX5" fmla="*/ 4501661 w 6201144"/>
                <a:gd name="connsiteY5" fmla="*/ 746973 h 782230"/>
                <a:gd name="connsiteX6" fmla="*/ 266925 w 6201144"/>
                <a:gd name="connsiteY6" fmla="*/ 753906 h 782230"/>
                <a:gd name="connsiteX7" fmla="*/ 0 w 6201144"/>
                <a:gd name="connsiteY7" fmla="*/ 381473 h 782230"/>
                <a:gd name="connsiteX8" fmla="*/ 0 w 6201144"/>
                <a:gd name="connsiteY8" fmla="*/ 381474 h 782230"/>
                <a:gd name="connsiteX0" fmla="*/ 0 w 6173435"/>
                <a:gd name="connsiteY0" fmla="*/ 381474 h 782230"/>
                <a:gd name="connsiteX1" fmla="*/ 372433 w 6173435"/>
                <a:gd name="connsiteY1" fmla="*/ 9041 h 782230"/>
                <a:gd name="connsiteX2" fmla="*/ 5852521 w 6173435"/>
                <a:gd name="connsiteY2" fmla="*/ 9041 h 782230"/>
                <a:gd name="connsiteX3" fmla="*/ 6166338 w 6173435"/>
                <a:gd name="connsiteY3" fmla="*/ 358028 h 782230"/>
                <a:gd name="connsiteX4" fmla="*/ 5852520 w 6173435"/>
                <a:gd name="connsiteY4" fmla="*/ 753907 h 782230"/>
                <a:gd name="connsiteX5" fmla="*/ 4501661 w 6173435"/>
                <a:gd name="connsiteY5" fmla="*/ 746973 h 782230"/>
                <a:gd name="connsiteX6" fmla="*/ 266925 w 6173435"/>
                <a:gd name="connsiteY6" fmla="*/ 753906 h 782230"/>
                <a:gd name="connsiteX7" fmla="*/ 0 w 6173435"/>
                <a:gd name="connsiteY7" fmla="*/ 381473 h 782230"/>
                <a:gd name="connsiteX8" fmla="*/ 0 w 6173435"/>
                <a:gd name="connsiteY8" fmla="*/ 381474 h 782230"/>
                <a:gd name="connsiteX0" fmla="*/ 0 w 6170509"/>
                <a:gd name="connsiteY0" fmla="*/ 381474 h 782230"/>
                <a:gd name="connsiteX1" fmla="*/ 372433 w 6170509"/>
                <a:gd name="connsiteY1" fmla="*/ 9041 h 782230"/>
                <a:gd name="connsiteX2" fmla="*/ 5852521 w 6170509"/>
                <a:gd name="connsiteY2" fmla="*/ 9041 h 782230"/>
                <a:gd name="connsiteX3" fmla="*/ 6166338 w 6170509"/>
                <a:gd name="connsiteY3" fmla="*/ 358028 h 782230"/>
                <a:gd name="connsiteX4" fmla="*/ 5852520 w 6170509"/>
                <a:gd name="connsiteY4" fmla="*/ 753907 h 782230"/>
                <a:gd name="connsiteX5" fmla="*/ 4501661 w 6170509"/>
                <a:gd name="connsiteY5" fmla="*/ 746973 h 782230"/>
                <a:gd name="connsiteX6" fmla="*/ 266925 w 6170509"/>
                <a:gd name="connsiteY6" fmla="*/ 753906 h 782230"/>
                <a:gd name="connsiteX7" fmla="*/ 0 w 6170509"/>
                <a:gd name="connsiteY7" fmla="*/ 381473 h 782230"/>
                <a:gd name="connsiteX8" fmla="*/ 0 w 6170509"/>
                <a:gd name="connsiteY8" fmla="*/ 381474 h 782230"/>
                <a:gd name="connsiteX0" fmla="*/ 0 w 6171933"/>
                <a:gd name="connsiteY0" fmla="*/ 381474 h 782230"/>
                <a:gd name="connsiteX1" fmla="*/ 372433 w 6171933"/>
                <a:gd name="connsiteY1" fmla="*/ 9041 h 782230"/>
                <a:gd name="connsiteX2" fmla="*/ 5852521 w 6171933"/>
                <a:gd name="connsiteY2" fmla="*/ 9041 h 782230"/>
                <a:gd name="connsiteX3" fmla="*/ 6166338 w 6171933"/>
                <a:gd name="connsiteY3" fmla="*/ 358028 h 782230"/>
                <a:gd name="connsiteX4" fmla="*/ 5852520 w 6171933"/>
                <a:gd name="connsiteY4" fmla="*/ 753907 h 782230"/>
                <a:gd name="connsiteX5" fmla="*/ 4501661 w 6171933"/>
                <a:gd name="connsiteY5" fmla="*/ 746973 h 782230"/>
                <a:gd name="connsiteX6" fmla="*/ 266925 w 6171933"/>
                <a:gd name="connsiteY6" fmla="*/ 753906 h 782230"/>
                <a:gd name="connsiteX7" fmla="*/ 0 w 6171933"/>
                <a:gd name="connsiteY7" fmla="*/ 381473 h 782230"/>
                <a:gd name="connsiteX8" fmla="*/ 0 w 6171933"/>
                <a:gd name="connsiteY8" fmla="*/ 381474 h 782230"/>
                <a:gd name="connsiteX0" fmla="*/ 0 w 6171933"/>
                <a:gd name="connsiteY0" fmla="*/ 381474 h 782230"/>
                <a:gd name="connsiteX1" fmla="*/ 372433 w 6171933"/>
                <a:gd name="connsiteY1" fmla="*/ 9041 h 782230"/>
                <a:gd name="connsiteX2" fmla="*/ 5852521 w 6171933"/>
                <a:gd name="connsiteY2" fmla="*/ 9041 h 782230"/>
                <a:gd name="connsiteX3" fmla="*/ 6166338 w 6171933"/>
                <a:gd name="connsiteY3" fmla="*/ 358028 h 782230"/>
                <a:gd name="connsiteX4" fmla="*/ 5852520 w 6171933"/>
                <a:gd name="connsiteY4" fmla="*/ 753907 h 782230"/>
                <a:gd name="connsiteX5" fmla="*/ 4501661 w 6171933"/>
                <a:gd name="connsiteY5" fmla="*/ 746973 h 782230"/>
                <a:gd name="connsiteX6" fmla="*/ 266925 w 6171933"/>
                <a:gd name="connsiteY6" fmla="*/ 753906 h 782230"/>
                <a:gd name="connsiteX7" fmla="*/ 0 w 6171933"/>
                <a:gd name="connsiteY7" fmla="*/ 381473 h 782230"/>
                <a:gd name="connsiteX8" fmla="*/ 0 w 6171933"/>
                <a:gd name="connsiteY8" fmla="*/ 381474 h 782230"/>
                <a:gd name="connsiteX0" fmla="*/ 0 w 6138837"/>
                <a:gd name="connsiteY0" fmla="*/ 381474 h 782230"/>
                <a:gd name="connsiteX1" fmla="*/ 372433 w 6138837"/>
                <a:gd name="connsiteY1" fmla="*/ 9041 h 782230"/>
                <a:gd name="connsiteX2" fmla="*/ 5852521 w 6138837"/>
                <a:gd name="connsiteY2" fmla="*/ 9041 h 782230"/>
                <a:gd name="connsiteX3" fmla="*/ 6131393 w 6138837"/>
                <a:gd name="connsiteY3" fmla="*/ 358028 h 782230"/>
                <a:gd name="connsiteX4" fmla="*/ 5852520 w 6138837"/>
                <a:gd name="connsiteY4" fmla="*/ 753907 h 782230"/>
                <a:gd name="connsiteX5" fmla="*/ 4501661 w 6138837"/>
                <a:gd name="connsiteY5" fmla="*/ 746973 h 782230"/>
                <a:gd name="connsiteX6" fmla="*/ 266925 w 6138837"/>
                <a:gd name="connsiteY6" fmla="*/ 753906 h 782230"/>
                <a:gd name="connsiteX7" fmla="*/ 0 w 6138837"/>
                <a:gd name="connsiteY7" fmla="*/ 381473 h 782230"/>
                <a:gd name="connsiteX8" fmla="*/ 0 w 6138837"/>
                <a:gd name="connsiteY8" fmla="*/ 381474 h 78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38837" h="782230">
                  <a:moveTo>
                    <a:pt x="0" y="381474"/>
                  </a:moveTo>
                  <a:cubicBezTo>
                    <a:pt x="0" y="175785"/>
                    <a:pt x="84682" y="9041"/>
                    <a:pt x="372433" y="9041"/>
                  </a:cubicBezTo>
                  <a:cubicBezTo>
                    <a:pt x="2128791" y="55933"/>
                    <a:pt x="4107886" y="-26128"/>
                    <a:pt x="5852521" y="9041"/>
                  </a:cubicBezTo>
                  <a:cubicBezTo>
                    <a:pt x="6105103" y="44210"/>
                    <a:pt x="6161753" y="151822"/>
                    <a:pt x="6131393" y="358028"/>
                  </a:cubicBezTo>
                  <a:cubicBezTo>
                    <a:pt x="6101033" y="564234"/>
                    <a:pt x="6140788" y="735271"/>
                    <a:pt x="5852520" y="753907"/>
                  </a:cubicBezTo>
                  <a:cubicBezTo>
                    <a:pt x="5394418" y="747688"/>
                    <a:pt x="4865979" y="729746"/>
                    <a:pt x="4501661" y="746973"/>
                  </a:cubicBezTo>
                  <a:cubicBezTo>
                    <a:pt x="4137343" y="764200"/>
                    <a:pt x="1013294" y="812869"/>
                    <a:pt x="266925" y="753906"/>
                  </a:cubicBezTo>
                  <a:cubicBezTo>
                    <a:pt x="61236" y="753906"/>
                    <a:pt x="0" y="587162"/>
                    <a:pt x="0" y="381473"/>
                  </a:cubicBezTo>
                  <a:lnTo>
                    <a:pt x="0" y="38147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椭圆 14"/>
          <p:cNvSpPr/>
          <p:nvPr userDrawn="1"/>
        </p:nvSpPr>
        <p:spPr>
          <a:xfrm>
            <a:off x="8980081" y="736986"/>
            <a:ext cx="154239" cy="154569"/>
          </a:xfrm>
          <a:custGeom>
            <a:avLst/>
            <a:gdLst>
              <a:gd name="connsiteX0" fmla="*/ 0 w 259850"/>
              <a:gd name="connsiteY0" fmla="*/ 116436 h 232872"/>
              <a:gd name="connsiteX1" fmla="*/ 129925 w 259850"/>
              <a:gd name="connsiteY1" fmla="*/ 0 h 232872"/>
              <a:gd name="connsiteX2" fmla="*/ 259850 w 259850"/>
              <a:gd name="connsiteY2" fmla="*/ 116436 h 232872"/>
              <a:gd name="connsiteX3" fmla="*/ 129925 w 259850"/>
              <a:gd name="connsiteY3" fmla="*/ 232872 h 232872"/>
              <a:gd name="connsiteX4" fmla="*/ 0 w 259850"/>
              <a:gd name="connsiteY4" fmla="*/ 116436 h 232872"/>
              <a:gd name="connsiteX0" fmla="*/ 0 w 212958"/>
              <a:gd name="connsiteY0" fmla="*/ 116442 h 232883"/>
              <a:gd name="connsiteX1" fmla="*/ 129925 w 212958"/>
              <a:gd name="connsiteY1" fmla="*/ 6 h 232883"/>
              <a:gd name="connsiteX2" fmla="*/ 212958 w 212958"/>
              <a:gd name="connsiteY2" fmla="*/ 112534 h 232883"/>
              <a:gd name="connsiteX3" fmla="*/ 129925 w 212958"/>
              <a:gd name="connsiteY3" fmla="*/ 232878 h 232883"/>
              <a:gd name="connsiteX4" fmla="*/ 0 w 212958"/>
              <a:gd name="connsiteY4" fmla="*/ 116442 h 232883"/>
              <a:gd name="connsiteX0" fmla="*/ 0 w 220139"/>
              <a:gd name="connsiteY0" fmla="*/ 116442 h 232883"/>
              <a:gd name="connsiteX1" fmla="*/ 129925 w 220139"/>
              <a:gd name="connsiteY1" fmla="*/ 6 h 232883"/>
              <a:gd name="connsiteX2" fmla="*/ 212958 w 220139"/>
              <a:gd name="connsiteY2" fmla="*/ 112534 h 232883"/>
              <a:gd name="connsiteX3" fmla="*/ 129925 w 220139"/>
              <a:gd name="connsiteY3" fmla="*/ 232878 h 232883"/>
              <a:gd name="connsiteX4" fmla="*/ 0 w 220139"/>
              <a:gd name="connsiteY4" fmla="*/ 116442 h 232883"/>
              <a:gd name="connsiteX0" fmla="*/ 0 w 224300"/>
              <a:gd name="connsiteY0" fmla="*/ 116441 h 232882"/>
              <a:gd name="connsiteX1" fmla="*/ 129925 w 224300"/>
              <a:gd name="connsiteY1" fmla="*/ 5 h 232882"/>
              <a:gd name="connsiteX2" fmla="*/ 212958 w 224300"/>
              <a:gd name="connsiteY2" fmla="*/ 112533 h 232882"/>
              <a:gd name="connsiteX3" fmla="*/ 129925 w 224300"/>
              <a:gd name="connsiteY3" fmla="*/ 232877 h 232882"/>
              <a:gd name="connsiteX4" fmla="*/ 0 w 224300"/>
              <a:gd name="connsiteY4" fmla="*/ 116441 h 232882"/>
              <a:gd name="connsiteX0" fmla="*/ 0 w 166763"/>
              <a:gd name="connsiteY0" fmla="*/ 116525 h 233044"/>
              <a:gd name="connsiteX1" fmla="*/ 129925 w 166763"/>
              <a:gd name="connsiteY1" fmla="*/ 89 h 233044"/>
              <a:gd name="connsiteX2" fmla="*/ 146527 w 166763"/>
              <a:gd name="connsiteY2" fmla="*/ 132156 h 233044"/>
              <a:gd name="connsiteX3" fmla="*/ 129925 w 166763"/>
              <a:gd name="connsiteY3" fmla="*/ 232961 h 233044"/>
              <a:gd name="connsiteX4" fmla="*/ 0 w 166763"/>
              <a:gd name="connsiteY4" fmla="*/ 116525 h 233044"/>
              <a:gd name="connsiteX0" fmla="*/ 0 w 182390"/>
              <a:gd name="connsiteY0" fmla="*/ 116525 h 233012"/>
              <a:gd name="connsiteX1" fmla="*/ 129925 w 182390"/>
              <a:gd name="connsiteY1" fmla="*/ 89 h 233012"/>
              <a:gd name="connsiteX2" fmla="*/ 146527 w 182390"/>
              <a:gd name="connsiteY2" fmla="*/ 132156 h 233012"/>
              <a:gd name="connsiteX3" fmla="*/ 129925 w 182390"/>
              <a:gd name="connsiteY3" fmla="*/ 232961 h 233012"/>
              <a:gd name="connsiteX4" fmla="*/ 0 w 182390"/>
              <a:gd name="connsiteY4" fmla="*/ 116525 h 233012"/>
              <a:gd name="connsiteX0" fmla="*/ 0 w 167896"/>
              <a:gd name="connsiteY0" fmla="*/ 116488 h 232951"/>
              <a:gd name="connsiteX1" fmla="*/ 129925 w 167896"/>
              <a:gd name="connsiteY1" fmla="*/ 52 h 232951"/>
              <a:gd name="connsiteX2" fmla="*/ 126988 w 167896"/>
              <a:gd name="connsiteY2" fmla="*/ 128211 h 232951"/>
              <a:gd name="connsiteX3" fmla="*/ 129925 w 167896"/>
              <a:gd name="connsiteY3" fmla="*/ 232924 h 232951"/>
              <a:gd name="connsiteX4" fmla="*/ 0 w 167896"/>
              <a:gd name="connsiteY4" fmla="*/ 116488 h 232951"/>
              <a:gd name="connsiteX0" fmla="*/ 0 w 167896"/>
              <a:gd name="connsiteY0" fmla="*/ 116488 h 232951"/>
              <a:gd name="connsiteX1" fmla="*/ 129925 w 167896"/>
              <a:gd name="connsiteY1" fmla="*/ 52 h 232951"/>
              <a:gd name="connsiteX2" fmla="*/ 126988 w 167896"/>
              <a:gd name="connsiteY2" fmla="*/ 128211 h 232951"/>
              <a:gd name="connsiteX3" fmla="*/ 129925 w 167896"/>
              <a:gd name="connsiteY3" fmla="*/ 232924 h 232951"/>
              <a:gd name="connsiteX4" fmla="*/ 0 w 167896"/>
              <a:gd name="connsiteY4" fmla="*/ 116488 h 232951"/>
              <a:gd name="connsiteX0" fmla="*/ 0 w 179864"/>
              <a:gd name="connsiteY0" fmla="*/ 116488 h 232950"/>
              <a:gd name="connsiteX1" fmla="*/ 129925 w 179864"/>
              <a:gd name="connsiteY1" fmla="*/ 52 h 232950"/>
              <a:gd name="connsiteX2" fmla="*/ 126988 w 179864"/>
              <a:gd name="connsiteY2" fmla="*/ 128211 h 232950"/>
              <a:gd name="connsiteX3" fmla="*/ 129925 w 179864"/>
              <a:gd name="connsiteY3" fmla="*/ 232924 h 232950"/>
              <a:gd name="connsiteX4" fmla="*/ 0 w 179864"/>
              <a:gd name="connsiteY4" fmla="*/ 116488 h 232950"/>
              <a:gd name="connsiteX0" fmla="*/ 0 w 202269"/>
              <a:gd name="connsiteY0" fmla="*/ 116488 h 232949"/>
              <a:gd name="connsiteX1" fmla="*/ 129925 w 202269"/>
              <a:gd name="connsiteY1" fmla="*/ 52 h 232949"/>
              <a:gd name="connsiteX2" fmla="*/ 126988 w 202269"/>
              <a:gd name="connsiteY2" fmla="*/ 128211 h 232949"/>
              <a:gd name="connsiteX3" fmla="*/ 129925 w 202269"/>
              <a:gd name="connsiteY3" fmla="*/ 232924 h 232949"/>
              <a:gd name="connsiteX4" fmla="*/ 0 w 202269"/>
              <a:gd name="connsiteY4" fmla="*/ 116488 h 232949"/>
              <a:gd name="connsiteX0" fmla="*/ 12 w 202281"/>
              <a:gd name="connsiteY0" fmla="*/ 112565 h 229026"/>
              <a:gd name="connsiteX1" fmla="*/ 122122 w 202281"/>
              <a:gd name="connsiteY1" fmla="*/ 37 h 229026"/>
              <a:gd name="connsiteX2" fmla="*/ 127000 w 202281"/>
              <a:gd name="connsiteY2" fmla="*/ 124288 h 229026"/>
              <a:gd name="connsiteX3" fmla="*/ 129937 w 202281"/>
              <a:gd name="connsiteY3" fmla="*/ 229001 h 229026"/>
              <a:gd name="connsiteX4" fmla="*/ 12 w 202281"/>
              <a:gd name="connsiteY4" fmla="*/ 112565 h 229026"/>
              <a:gd name="connsiteX0" fmla="*/ 12 w 229262"/>
              <a:gd name="connsiteY0" fmla="*/ 112565 h 229752"/>
              <a:gd name="connsiteX1" fmla="*/ 122122 w 229262"/>
              <a:gd name="connsiteY1" fmla="*/ 37 h 229752"/>
              <a:gd name="connsiteX2" fmla="*/ 127000 w 229262"/>
              <a:gd name="connsiteY2" fmla="*/ 124288 h 229752"/>
              <a:gd name="connsiteX3" fmla="*/ 129937 w 229262"/>
              <a:gd name="connsiteY3" fmla="*/ 229001 h 229752"/>
              <a:gd name="connsiteX4" fmla="*/ 12 w 229262"/>
              <a:gd name="connsiteY4" fmla="*/ 112565 h 22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262" h="229752">
                <a:moveTo>
                  <a:pt x="12" y="112565"/>
                </a:moveTo>
                <a:cubicBezTo>
                  <a:pt x="-1290" y="74404"/>
                  <a:pt x="100957" y="-1917"/>
                  <a:pt x="122122" y="37"/>
                </a:cubicBezTo>
                <a:cubicBezTo>
                  <a:pt x="143287" y="1991"/>
                  <a:pt x="193431" y="67798"/>
                  <a:pt x="127000" y="124288"/>
                </a:cubicBezTo>
                <a:cubicBezTo>
                  <a:pt x="283309" y="118257"/>
                  <a:pt x="240979" y="219232"/>
                  <a:pt x="129937" y="229001"/>
                </a:cubicBezTo>
                <a:cubicBezTo>
                  <a:pt x="18895" y="238770"/>
                  <a:pt x="1314" y="150726"/>
                  <a:pt x="12" y="112565"/>
                </a:cubicBezTo>
                <a:close/>
              </a:path>
            </a:pathLst>
          </a:custGeom>
          <a:solidFill>
            <a:srgbClr val="F3D42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15"/>
          <p:cNvSpPr/>
          <p:nvPr userDrawn="1"/>
        </p:nvSpPr>
        <p:spPr>
          <a:xfrm rot="19230283">
            <a:off x="2917064" y="695162"/>
            <a:ext cx="110474" cy="119108"/>
          </a:xfrm>
          <a:custGeom>
            <a:avLst/>
            <a:gdLst>
              <a:gd name="connsiteX0" fmla="*/ 0 w 164209"/>
              <a:gd name="connsiteY0" fmla="*/ 167091 h 167091"/>
              <a:gd name="connsiteX1" fmla="*/ 82105 w 164209"/>
              <a:gd name="connsiteY1" fmla="*/ 0 h 167091"/>
              <a:gd name="connsiteX2" fmla="*/ 164209 w 164209"/>
              <a:gd name="connsiteY2" fmla="*/ 167091 h 167091"/>
              <a:gd name="connsiteX3" fmla="*/ 0 w 164209"/>
              <a:gd name="connsiteY3" fmla="*/ 167091 h 167091"/>
              <a:gd name="connsiteX0" fmla="*/ 0 w 164209"/>
              <a:gd name="connsiteY0" fmla="*/ 167091 h 167091"/>
              <a:gd name="connsiteX1" fmla="*/ 82105 w 164209"/>
              <a:gd name="connsiteY1" fmla="*/ 0 h 167091"/>
              <a:gd name="connsiteX2" fmla="*/ 164209 w 164209"/>
              <a:gd name="connsiteY2" fmla="*/ 167091 h 167091"/>
              <a:gd name="connsiteX3" fmla="*/ 0 w 164209"/>
              <a:gd name="connsiteY3" fmla="*/ 167091 h 167091"/>
              <a:gd name="connsiteX0" fmla="*/ 0 w 164209"/>
              <a:gd name="connsiteY0" fmla="*/ 167091 h 177043"/>
              <a:gd name="connsiteX1" fmla="*/ 82105 w 164209"/>
              <a:gd name="connsiteY1" fmla="*/ 0 h 177043"/>
              <a:gd name="connsiteX2" fmla="*/ 164209 w 164209"/>
              <a:gd name="connsiteY2" fmla="*/ 167091 h 177043"/>
              <a:gd name="connsiteX3" fmla="*/ 0 w 164209"/>
              <a:gd name="connsiteY3" fmla="*/ 167091 h 177043"/>
              <a:gd name="connsiteX0" fmla="*/ 0 w 164209"/>
              <a:gd name="connsiteY0" fmla="*/ 167091 h 177043"/>
              <a:gd name="connsiteX1" fmla="*/ 82105 w 164209"/>
              <a:gd name="connsiteY1" fmla="*/ 0 h 177043"/>
              <a:gd name="connsiteX2" fmla="*/ 164209 w 164209"/>
              <a:gd name="connsiteY2" fmla="*/ 167091 h 177043"/>
              <a:gd name="connsiteX3" fmla="*/ 0 w 164209"/>
              <a:gd name="connsiteY3" fmla="*/ 167091 h 17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209" h="177043">
                <a:moveTo>
                  <a:pt x="0" y="167091"/>
                </a:moveTo>
                <a:cubicBezTo>
                  <a:pt x="1242" y="103930"/>
                  <a:pt x="54737" y="55697"/>
                  <a:pt x="82105" y="0"/>
                </a:cubicBezTo>
                <a:cubicBezTo>
                  <a:pt x="109473" y="55697"/>
                  <a:pt x="155502" y="103930"/>
                  <a:pt x="164209" y="167091"/>
                </a:cubicBezTo>
                <a:cubicBezTo>
                  <a:pt x="109473" y="167091"/>
                  <a:pt x="47272" y="189484"/>
                  <a:pt x="0" y="167091"/>
                </a:cubicBezTo>
                <a:close/>
              </a:path>
            </a:pathLst>
          </a:custGeom>
          <a:solidFill>
            <a:srgbClr val="F3D42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4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9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FBCFFE-28D7-4ACF-BFF1-E5363C84F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557EB7-839F-4ACB-9B13-3FD147A02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80"/>
            </a:lvl1pPr>
            <a:lvl2pPr marL="427939" indent="0" algn="ctr">
              <a:buNone/>
              <a:defRPr sz="1920"/>
            </a:lvl2pPr>
            <a:lvl3pPr marL="855878" indent="0" algn="ctr">
              <a:buNone/>
              <a:defRPr sz="1680"/>
            </a:lvl3pPr>
            <a:lvl4pPr marL="1283818" indent="0" algn="ctr">
              <a:buNone/>
              <a:defRPr sz="1440"/>
            </a:lvl4pPr>
            <a:lvl5pPr marL="1711757" indent="0" algn="ctr">
              <a:buNone/>
              <a:defRPr sz="1440"/>
            </a:lvl5pPr>
            <a:lvl6pPr marL="2139696" indent="0" algn="ctr">
              <a:buNone/>
              <a:defRPr sz="1440"/>
            </a:lvl6pPr>
            <a:lvl7pPr marL="2567635" indent="0" algn="ctr">
              <a:buNone/>
              <a:defRPr sz="1440"/>
            </a:lvl7pPr>
            <a:lvl8pPr marL="2995574" indent="0" algn="ctr">
              <a:buNone/>
              <a:defRPr sz="1440"/>
            </a:lvl8pPr>
            <a:lvl9pPr marL="3423514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183BBC-8E33-4B01-BC9D-BECB57A0C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C5F572-F662-4A7C-8E34-B5EA76A2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683CF8-2B6A-456C-8083-2D509C70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569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4FF5E-4958-4E10-BE2D-02C127B0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A5ADA-46C5-4EBD-A4F8-1FFCB3093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E61667-F8F7-4436-8D07-0A92BB05F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AC0A76-9FC6-46AD-8B0C-B8ED0E6F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98407E-A910-4955-B539-2A98BEA4F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834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7BAFB-8C2F-49CA-974F-7FD0FF74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08AA65-F7CB-4E70-90E4-2DAD61FC9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1pPr>
            <a:lvl2pPr marL="427939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5587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3818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711757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139696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56763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995574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423514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24D6DE-4EFD-421A-975E-DFDBB3F5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38B64E-3BEA-4D18-944B-5EFD9286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CD7281-49B8-44C8-AD0C-4F9B938C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4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B62525-D2E3-7C43-B681-F8E5F247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DC1B71-25C0-0849-B736-E5AC41360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7D99E8-C4AE-124E-9D22-4FC013D0A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1CC28F-A406-DB44-987D-42103858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1C26D-D9FF-3948-BBDC-8D647955F543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16/11/2025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0A9F2D-3043-7249-B21C-0112BBC9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5BD074-C0A6-1F4E-8EF8-12148EF9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CC56F-A60A-9C43-9043-FA9FB87A86F2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6639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C795F-9AD7-4906-9029-0AAB4ADE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36C735-BF0E-4DC1-8555-8152FCF90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D05B56-363C-4468-A681-88695D8CB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998DF9-4EE5-432E-9F56-0C69B192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523850-EF19-4621-A378-C5CDD919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4D706F-0D14-4325-AE14-CE7FC8AA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172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699DD-5EBA-44EE-859F-74CBF00A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D83D5D-79FF-4554-B4AC-3B627AC5B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807D8C-08CE-4658-A091-99393E950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238F9B3-D408-411A-A4B6-71B6F1A62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70153E-FF72-4584-9CFD-D53A09882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CEF0511-779B-43F6-898B-BD2C2B1C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EC3C505-7CA1-4B38-9328-6A53AFDA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12F6EEC-686D-4B38-824E-017466F4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95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80DD8-BBD8-4D82-BAA2-D7210AB1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C8168E-E4CD-441F-A9B3-FD8D929DB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0CB5AD-F687-46DB-8094-1325E165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0D543B-D194-47A2-A2D3-1BDE4FE6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030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CB2E150-38E2-4DBC-A3D6-51AA8B0C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9D09F32-12D4-4F4B-B1F9-3ED34AFE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655A08-DF26-4990-A58F-5A86AFD5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894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79D1FA-5605-4B89-AA06-AFA7EA3D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7589F5-0A5B-43D9-9F4B-7ADCE61BA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983C42-A42A-40B1-9CC3-70FE16188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27939" indent="0">
              <a:buNone/>
              <a:defRPr sz="1320"/>
            </a:lvl2pPr>
            <a:lvl3pPr marL="855878" indent="0">
              <a:buNone/>
              <a:defRPr sz="1080"/>
            </a:lvl3pPr>
            <a:lvl4pPr marL="1283818" indent="0">
              <a:buNone/>
              <a:defRPr sz="960"/>
            </a:lvl4pPr>
            <a:lvl5pPr marL="1711757" indent="0">
              <a:buNone/>
              <a:defRPr sz="960"/>
            </a:lvl5pPr>
            <a:lvl6pPr marL="2139696" indent="0">
              <a:buNone/>
              <a:defRPr sz="960"/>
            </a:lvl6pPr>
            <a:lvl7pPr marL="2567635" indent="0">
              <a:buNone/>
              <a:defRPr sz="960"/>
            </a:lvl7pPr>
            <a:lvl8pPr marL="2995574" indent="0">
              <a:buNone/>
              <a:defRPr sz="960"/>
            </a:lvl8pPr>
            <a:lvl9pPr marL="3423514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990A6D-2B24-46E9-89DD-D000CF9E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760ECE-4E5B-421A-9B86-F9A3AEBF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E8FEA4-73BA-457A-948F-B97B20AB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379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BC6DC6-E7D6-423F-AF01-290EBCE3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45755B9-0E19-46E0-B9FF-D94B62C5F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000"/>
            </a:lvl1pPr>
            <a:lvl2pPr marL="427939" indent="0">
              <a:buNone/>
              <a:defRPr sz="2640"/>
            </a:lvl2pPr>
            <a:lvl3pPr marL="855878" indent="0">
              <a:buNone/>
              <a:defRPr sz="2280"/>
            </a:lvl3pPr>
            <a:lvl4pPr marL="1283818" indent="0">
              <a:buNone/>
              <a:defRPr sz="1920"/>
            </a:lvl4pPr>
            <a:lvl5pPr marL="1711757" indent="0">
              <a:buNone/>
              <a:defRPr sz="1920"/>
            </a:lvl5pPr>
            <a:lvl6pPr marL="2139696" indent="0">
              <a:buNone/>
              <a:defRPr sz="1920"/>
            </a:lvl6pPr>
            <a:lvl7pPr marL="2567635" indent="0">
              <a:buNone/>
              <a:defRPr sz="1920"/>
            </a:lvl7pPr>
            <a:lvl8pPr marL="2995574" indent="0">
              <a:buNone/>
              <a:defRPr sz="1920"/>
            </a:lvl8pPr>
            <a:lvl9pPr marL="3423514" indent="0">
              <a:buNone/>
              <a:defRPr sz="192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3B5C9B-DC43-472E-87FB-D21C4146F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27939" indent="0">
              <a:buNone/>
              <a:defRPr sz="1320"/>
            </a:lvl2pPr>
            <a:lvl3pPr marL="855878" indent="0">
              <a:buNone/>
              <a:defRPr sz="1080"/>
            </a:lvl3pPr>
            <a:lvl4pPr marL="1283818" indent="0">
              <a:buNone/>
              <a:defRPr sz="960"/>
            </a:lvl4pPr>
            <a:lvl5pPr marL="1711757" indent="0">
              <a:buNone/>
              <a:defRPr sz="960"/>
            </a:lvl5pPr>
            <a:lvl6pPr marL="2139696" indent="0">
              <a:buNone/>
              <a:defRPr sz="960"/>
            </a:lvl6pPr>
            <a:lvl7pPr marL="2567635" indent="0">
              <a:buNone/>
              <a:defRPr sz="960"/>
            </a:lvl7pPr>
            <a:lvl8pPr marL="2995574" indent="0">
              <a:buNone/>
              <a:defRPr sz="960"/>
            </a:lvl8pPr>
            <a:lvl9pPr marL="3423514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A6CF03-B4B4-4549-B094-63FF110C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22B52A-53EC-4946-B6B5-3DB19399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1FE3F8-B288-4087-B1E5-83D5E42E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428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86494-185B-4729-B353-9B5F094B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97EE0E-8A4A-4D44-82F3-48BFFD906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9255A9-AC69-4F41-9D79-D90CB0AC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73B317-E25E-4A2C-95AF-61AD9545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3FFB3D-5AFA-4110-A329-8B2E0A55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667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A78F809-6E08-4FE5-BC17-3254A6BC9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84E5E25-B357-4713-87A4-53AEB5C10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3D560C-5630-445A-9D67-5B6CF0AE0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81DE80-EFBD-419E-8A1C-25341E68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032462-C4E9-4B68-8C60-A13810AD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74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FBCFFE-28D7-4ACF-BFF1-E5363C84F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557EB7-839F-4ACB-9B13-3FD147A02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80"/>
            </a:lvl1pPr>
            <a:lvl2pPr marL="427939" indent="0" algn="ctr">
              <a:buNone/>
              <a:defRPr sz="1920"/>
            </a:lvl2pPr>
            <a:lvl3pPr marL="855878" indent="0" algn="ctr">
              <a:buNone/>
              <a:defRPr sz="1680"/>
            </a:lvl3pPr>
            <a:lvl4pPr marL="1283818" indent="0" algn="ctr">
              <a:buNone/>
              <a:defRPr sz="1440"/>
            </a:lvl4pPr>
            <a:lvl5pPr marL="1711757" indent="0" algn="ctr">
              <a:buNone/>
              <a:defRPr sz="1440"/>
            </a:lvl5pPr>
            <a:lvl6pPr marL="2139696" indent="0" algn="ctr">
              <a:buNone/>
              <a:defRPr sz="1440"/>
            </a:lvl6pPr>
            <a:lvl7pPr marL="2567635" indent="0" algn="ctr">
              <a:buNone/>
              <a:defRPr sz="1440"/>
            </a:lvl7pPr>
            <a:lvl8pPr marL="2995574" indent="0" algn="ctr">
              <a:buNone/>
              <a:defRPr sz="1440"/>
            </a:lvl8pPr>
            <a:lvl9pPr marL="3423514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183BBC-8E33-4B01-BC9D-BECB57A0C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C5F572-F662-4A7C-8E34-B5EA76A2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683CF8-2B6A-456C-8083-2D509C70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313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4FF5E-4958-4E10-BE2D-02C127B0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A5ADA-46C5-4EBD-A4F8-1FFCB3093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E61667-F8F7-4436-8D07-0A92BB05F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AC0A76-9FC6-46AD-8B0C-B8ED0E6F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98407E-A910-4955-B539-2A98BEA4F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0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5F732-4183-AD49-BC02-94C6EF9A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342E22-4994-EC46-87F6-B266B9518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85BF19-41CF-164B-9314-54F3B7E2D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1BA9D8-B683-F14C-B6D3-143597D8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1C26D-D9FF-3948-BBDC-8D647955F543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16/11/2025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7CB334-216D-534A-8DD1-E4306893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E59458-83C9-E54C-82B7-1D14A5FA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CC56F-A60A-9C43-9043-FA9FB87A86F2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5288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7BAFB-8C2F-49CA-974F-7FD0FF74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08AA65-F7CB-4E70-90E4-2DAD61FC9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1pPr>
            <a:lvl2pPr marL="427939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5587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3818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711757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139696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56763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995574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423514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24D6DE-4EFD-421A-975E-DFDBB3F5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38B64E-3BEA-4D18-944B-5EFD9286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CD7281-49B8-44C8-AD0C-4F9B938C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002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C795F-9AD7-4906-9029-0AAB4ADE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36C735-BF0E-4DC1-8555-8152FCF90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D05B56-363C-4468-A681-88695D8CB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998DF9-4EE5-432E-9F56-0C69B192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523850-EF19-4621-A378-C5CDD919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4D706F-0D14-4325-AE14-CE7FC8AA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894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699DD-5EBA-44EE-859F-74CBF00A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D83D5D-79FF-4554-B4AC-3B627AC5B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807D8C-08CE-4658-A091-99393E950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238F9B3-D408-411A-A4B6-71B6F1A62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70153E-FF72-4584-9CFD-D53A09882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CEF0511-779B-43F6-898B-BD2C2B1C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EC3C505-7CA1-4B38-9328-6A53AFDA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12F6EEC-686D-4B38-824E-017466F4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567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80DD8-BBD8-4D82-BAA2-D7210AB1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C8168E-E4CD-441F-A9B3-FD8D929DB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0CB5AD-F687-46DB-8094-1325E165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0D543B-D194-47A2-A2D3-1BDE4FE6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426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CB2E150-38E2-4DBC-A3D6-51AA8B0C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9D09F32-12D4-4F4B-B1F9-3ED34AFE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655A08-DF26-4990-A58F-5A86AFD5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206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79D1FA-5605-4B89-AA06-AFA7EA3D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7589F5-0A5B-43D9-9F4B-7ADCE61BA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983C42-A42A-40B1-9CC3-70FE16188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27939" indent="0">
              <a:buNone/>
              <a:defRPr sz="1320"/>
            </a:lvl2pPr>
            <a:lvl3pPr marL="855878" indent="0">
              <a:buNone/>
              <a:defRPr sz="1080"/>
            </a:lvl3pPr>
            <a:lvl4pPr marL="1283818" indent="0">
              <a:buNone/>
              <a:defRPr sz="960"/>
            </a:lvl4pPr>
            <a:lvl5pPr marL="1711757" indent="0">
              <a:buNone/>
              <a:defRPr sz="960"/>
            </a:lvl5pPr>
            <a:lvl6pPr marL="2139696" indent="0">
              <a:buNone/>
              <a:defRPr sz="960"/>
            </a:lvl6pPr>
            <a:lvl7pPr marL="2567635" indent="0">
              <a:buNone/>
              <a:defRPr sz="960"/>
            </a:lvl7pPr>
            <a:lvl8pPr marL="2995574" indent="0">
              <a:buNone/>
              <a:defRPr sz="960"/>
            </a:lvl8pPr>
            <a:lvl9pPr marL="3423514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990A6D-2B24-46E9-89DD-D000CF9E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760ECE-4E5B-421A-9B86-F9A3AEBF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E8FEA4-73BA-457A-948F-B97B20AB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592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BC6DC6-E7D6-423F-AF01-290EBCE3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45755B9-0E19-46E0-B9FF-D94B62C5F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000"/>
            </a:lvl1pPr>
            <a:lvl2pPr marL="427939" indent="0">
              <a:buNone/>
              <a:defRPr sz="2640"/>
            </a:lvl2pPr>
            <a:lvl3pPr marL="855878" indent="0">
              <a:buNone/>
              <a:defRPr sz="2280"/>
            </a:lvl3pPr>
            <a:lvl4pPr marL="1283818" indent="0">
              <a:buNone/>
              <a:defRPr sz="1920"/>
            </a:lvl4pPr>
            <a:lvl5pPr marL="1711757" indent="0">
              <a:buNone/>
              <a:defRPr sz="1920"/>
            </a:lvl5pPr>
            <a:lvl6pPr marL="2139696" indent="0">
              <a:buNone/>
              <a:defRPr sz="1920"/>
            </a:lvl6pPr>
            <a:lvl7pPr marL="2567635" indent="0">
              <a:buNone/>
              <a:defRPr sz="1920"/>
            </a:lvl7pPr>
            <a:lvl8pPr marL="2995574" indent="0">
              <a:buNone/>
              <a:defRPr sz="1920"/>
            </a:lvl8pPr>
            <a:lvl9pPr marL="3423514" indent="0">
              <a:buNone/>
              <a:defRPr sz="192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3B5C9B-DC43-472E-87FB-D21C4146F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27939" indent="0">
              <a:buNone/>
              <a:defRPr sz="1320"/>
            </a:lvl2pPr>
            <a:lvl3pPr marL="855878" indent="0">
              <a:buNone/>
              <a:defRPr sz="1080"/>
            </a:lvl3pPr>
            <a:lvl4pPr marL="1283818" indent="0">
              <a:buNone/>
              <a:defRPr sz="960"/>
            </a:lvl4pPr>
            <a:lvl5pPr marL="1711757" indent="0">
              <a:buNone/>
              <a:defRPr sz="960"/>
            </a:lvl5pPr>
            <a:lvl6pPr marL="2139696" indent="0">
              <a:buNone/>
              <a:defRPr sz="960"/>
            </a:lvl6pPr>
            <a:lvl7pPr marL="2567635" indent="0">
              <a:buNone/>
              <a:defRPr sz="960"/>
            </a:lvl7pPr>
            <a:lvl8pPr marL="2995574" indent="0">
              <a:buNone/>
              <a:defRPr sz="960"/>
            </a:lvl8pPr>
            <a:lvl9pPr marL="3423514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A6CF03-B4B4-4549-B094-63FF110C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22B52A-53EC-4946-B6B5-3DB19399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1FE3F8-B288-4087-B1E5-83D5E42E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940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86494-185B-4729-B353-9B5F094B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97EE0E-8A4A-4D44-82F3-48BFFD906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9255A9-AC69-4F41-9D79-D90CB0AC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73B317-E25E-4A2C-95AF-61AD9545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3FFB3D-5AFA-4110-A329-8B2E0A55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764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A78F809-6E08-4FE5-BC17-3254A6BC9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84E5E25-B357-4713-87A4-53AEB5C10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3D560C-5630-445A-9D67-5B6CF0AE0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81DE80-EFBD-419E-8A1C-25341E68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032462-C4E9-4B68-8C60-A13810AD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744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FBCFFE-28D7-4ACF-BFF1-E5363C84F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557EB7-839F-4ACB-9B13-3FD147A02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80"/>
            </a:lvl1pPr>
            <a:lvl2pPr marL="427939" indent="0" algn="ctr">
              <a:buNone/>
              <a:defRPr sz="1920"/>
            </a:lvl2pPr>
            <a:lvl3pPr marL="855878" indent="0" algn="ctr">
              <a:buNone/>
              <a:defRPr sz="1680"/>
            </a:lvl3pPr>
            <a:lvl4pPr marL="1283818" indent="0" algn="ctr">
              <a:buNone/>
              <a:defRPr sz="1440"/>
            </a:lvl4pPr>
            <a:lvl5pPr marL="1711757" indent="0" algn="ctr">
              <a:buNone/>
              <a:defRPr sz="1440"/>
            </a:lvl5pPr>
            <a:lvl6pPr marL="2139696" indent="0" algn="ctr">
              <a:buNone/>
              <a:defRPr sz="1440"/>
            </a:lvl6pPr>
            <a:lvl7pPr marL="2567635" indent="0" algn="ctr">
              <a:buNone/>
              <a:defRPr sz="1440"/>
            </a:lvl7pPr>
            <a:lvl8pPr marL="2995574" indent="0" algn="ctr">
              <a:buNone/>
              <a:defRPr sz="1440"/>
            </a:lvl8pPr>
            <a:lvl9pPr marL="3423514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183BBC-8E33-4B01-BC9D-BECB57A0C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C5F572-F662-4A7C-8E34-B5EA76A2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683CF8-2B6A-456C-8083-2D509C70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4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9248B9-B56F-124D-B113-512582E7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98A026-BE74-6B41-8189-517DAF2C4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5BB73C-337C-144D-88EB-3AB2588FE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1C26D-D9FF-3948-BBDC-8D647955F543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16/11/2025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BF51FB-32B1-244D-BCA5-655E25091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256D35-CAF8-3348-8C22-D92C89725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CC56F-A60A-9C43-9043-FA9FB87A86F2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17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F6C2FF4-9B5F-42B8-9925-FFD5258F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39C432-1AA5-4F27-B05C-6E972E1E4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4CFC1E-F32F-40B5-AE05-47EAD2423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F66C3D-0738-4A34-A793-3BA0F8689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B372A0-7A2C-475A-9483-A52E0621A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855878" rtl="0" eaLnBrk="1" latinLnBrk="0" hangingPunct="1">
        <a:lnSpc>
          <a:spcPct val="90000"/>
        </a:lnSpc>
        <a:spcBef>
          <a:spcPct val="0"/>
        </a:spcBef>
        <a:buNone/>
        <a:defRPr sz="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970" indent="-213970" algn="l" defTabSz="855878" rtl="0" eaLnBrk="1" latinLnBrk="0" hangingPunct="1">
        <a:lnSpc>
          <a:spcPct val="90000"/>
        </a:lnSpc>
        <a:spcBef>
          <a:spcPts val="936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41909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97787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5726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53666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81605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9544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37483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939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87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81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757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9696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7635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557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351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51506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B4BE94-336A-4193-AE23-9880A847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6885C2-BFC1-4C8E-8819-4E23B8743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53BD54-6050-4EC9-9496-D128D5CD5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412AF024-DAF1-4E3C-A679-05DEF84BA977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11/16/2025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8246CE-13EF-4F54-A790-95D99771F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923CDF-CE0D-43A9-8649-B0538628D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BEA5CA6C-F13F-4B25-87AF-F16D94D179B8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35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2381790"/>
            <a:ext cx="12192000" cy="447621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F6C2FF4-9B5F-42B8-9925-FFD5258F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39C432-1AA5-4F27-B05C-6E972E1E4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4CFC1E-F32F-40B5-AE05-47EAD2423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F66C3D-0738-4A34-A793-3BA0F8689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B372A0-7A2C-475A-9483-A52E0621A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7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855878" rtl="0" eaLnBrk="1" latinLnBrk="0" hangingPunct="1">
        <a:lnSpc>
          <a:spcPct val="90000"/>
        </a:lnSpc>
        <a:spcBef>
          <a:spcPct val="0"/>
        </a:spcBef>
        <a:buNone/>
        <a:defRPr sz="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970" indent="-213970" algn="l" defTabSz="855878" rtl="0" eaLnBrk="1" latinLnBrk="0" hangingPunct="1">
        <a:lnSpc>
          <a:spcPct val="90000"/>
        </a:lnSpc>
        <a:spcBef>
          <a:spcPts val="936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41909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97787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5726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53666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81605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9544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37483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939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87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81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757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9696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7635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557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351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25ACB81-C673-4F76-ACBA-2BD3761B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2ACF45-B704-43D1-82AA-50A14AC39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E4D379-03B9-4E69-A7A9-877DB707E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8E630-E1F0-452A-A23F-5084C35D059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1F66FC-0500-4B38-AC56-33BE94A1E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B54713-5BAE-42B7-907F-E62FE2999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CA2F2-646D-4219-AC63-4CAC14D0D72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2381790"/>
            <a:ext cx="12192000" cy="447621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6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F6C2FF4-9B5F-42B8-9925-FFD5258F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39C432-1AA5-4F27-B05C-6E972E1E4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4CFC1E-F32F-40B5-AE05-47EAD2423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F66C3D-0738-4A34-A793-3BA0F8689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B372A0-7A2C-475A-9483-A52E0621A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1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855878" rtl="0" eaLnBrk="1" latinLnBrk="0" hangingPunct="1">
        <a:lnSpc>
          <a:spcPct val="90000"/>
        </a:lnSpc>
        <a:spcBef>
          <a:spcPct val="0"/>
        </a:spcBef>
        <a:buNone/>
        <a:defRPr sz="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970" indent="-213970" algn="l" defTabSz="855878" rtl="0" eaLnBrk="1" latinLnBrk="0" hangingPunct="1">
        <a:lnSpc>
          <a:spcPct val="90000"/>
        </a:lnSpc>
        <a:spcBef>
          <a:spcPts val="936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41909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97787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5726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53666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81605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9544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37483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939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87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81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757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9696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7635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557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351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F6C2FF4-9B5F-42B8-9925-FFD5258F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39C432-1AA5-4F27-B05C-6E972E1E4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4CFC1E-F32F-40B5-AE05-47EAD2423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fld id="{24669862-31DC-49A2-AA7C-13E1301E95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F66C3D-0738-4A34-A793-3BA0F8689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B372A0-7A2C-475A-9483-A52E0621A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fld id="{52000468-D689-4A39-A1C1-E091677A2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855878" rtl="0" eaLnBrk="1" latinLnBrk="0" hangingPunct="1">
        <a:lnSpc>
          <a:spcPct val="90000"/>
        </a:lnSpc>
        <a:spcBef>
          <a:spcPct val="0"/>
        </a:spcBef>
        <a:buNone/>
        <a:defRPr sz="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970" indent="-213970" algn="l" defTabSz="855878" rtl="0" eaLnBrk="1" latinLnBrk="0" hangingPunct="1">
        <a:lnSpc>
          <a:spcPct val="90000"/>
        </a:lnSpc>
        <a:spcBef>
          <a:spcPts val="936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41909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97787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5726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53666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81605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9544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37483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939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87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81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757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9696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7635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557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351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8.xml"/><Relationship Id="rId1" Type="http://schemas.openxmlformats.org/officeDocument/2006/relationships/tags" Target="../tags/tag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36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35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microsoft.com/office/2007/relationships/media" Target="../media/media3.mp3"/><Relationship Id="rId11" Type="http://schemas.openxmlformats.org/officeDocument/2006/relationships/notesSlide" Target="../notesSlides/notesSlide7.xml"/><Relationship Id="rId5" Type="http://schemas.openxmlformats.org/officeDocument/2006/relationships/audio" Target="../media/media2.mp3"/><Relationship Id="rId10" Type="http://schemas.openxmlformats.org/officeDocument/2006/relationships/slideLayout" Target="../slideLayouts/slideLayout53.xml"/><Relationship Id="rId4" Type="http://schemas.microsoft.com/office/2007/relationships/media" Target="../media/media2.mp3"/><Relationship Id="rId9" Type="http://schemas.openxmlformats.org/officeDocument/2006/relationships/audio" Target="../media/media4.mp3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36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35.pn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microsoft.com/office/2007/relationships/media" Target="../media/media3.mp3"/><Relationship Id="rId11" Type="http://schemas.openxmlformats.org/officeDocument/2006/relationships/notesSlide" Target="../notesSlides/notesSlide8.xml"/><Relationship Id="rId5" Type="http://schemas.openxmlformats.org/officeDocument/2006/relationships/audio" Target="../media/media2.mp3"/><Relationship Id="rId10" Type="http://schemas.openxmlformats.org/officeDocument/2006/relationships/slideLayout" Target="../slideLayouts/slideLayout88.xml"/><Relationship Id="rId4" Type="http://schemas.microsoft.com/office/2007/relationships/media" Target="../media/media2.mp3"/><Relationship Id="rId9" Type="http://schemas.openxmlformats.org/officeDocument/2006/relationships/audio" Target="../media/media4.mp3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36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35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microsoft.com/office/2007/relationships/media" Target="../media/media3.mp3"/><Relationship Id="rId11" Type="http://schemas.openxmlformats.org/officeDocument/2006/relationships/notesSlide" Target="../notesSlides/notesSlide9.xml"/><Relationship Id="rId5" Type="http://schemas.openxmlformats.org/officeDocument/2006/relationships/audio" Target="../media/media2.mp3"/><Relationship Id="rId10" Type="http://schemas.openxmlformats.org/officeDocument/2006/relationships/slideLayout" Target="../slideLayouts/slideLayout99.xml"/><Relationship Id="rId4" Type="http://schemas.microsoft.com/office/2007/relationships/media" Target="../media/media2.mp3"/><Relationship Id="rId9" Type="http://schemas.openxmlformats.org/officeDocument/2006/relationships/audio" Target="../media/media4.mp3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36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35.png"/><Relationship Id="rId2" Type="http://schemas.microsoft.com/office/2007/relationships/media" Target="../media/media1.mp3"/><Relationship Id="rId1" Type="http://schemas.openxmlformats.org/officeDocument/2006/relationships/tags" Target="../tags/tag6.xml"/><Relationship Id="rId6" Type="http://schemas.microsoft.com/office/2007/relationships/media" Target="../media/media3.mp3"/><Relationship Id="rId11" Type="http://schemas.openxmlformats.org/officeDocument/2006/relationships/notesSlide" Target="../notesSlides/notesSlide10.xml"/><Relationship Id="rId5" Type="http://schemas.openxmlformats.org/officeDocument/2006/relationships/audio" Target="../media/media2.mp3"/><Relationship Id="rId10" Type="http://schemas.openxmlformats.org/officeDocument/2006/relationships/slideLayout" Target="../slideLayouts/slideLayout99.xml"/><Relationship Id="rId4" Type="http://schemas.microsoft.com/office/2007/relationships/media" Target="../media/media2.mp3"/><Relationship Id="rId9" Type="http://schemas.openxmlformats.org/officeDocument/2006/relationships/audio" Target="../media/media4.mp3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ADF2235-57E8-47C2-8B10-FE078EED4E70}"/>
              </a:ext>
            </a:extLst>
          </p:cNvPr>
          <p:cNvSpPr/>
          <p:nvPr/>
        </p:nvSpPr>
        <p:spPr>
          <a:xfrm>
            <a:off x="2762402" y="1828562"/>
            <a:ext cx="7597594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418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11111E-6 L -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15D08C98-46F8-A649-B27A-530293504C7B}"/>
              </a:ext>
            </a:extLst>
          </p:cNvPr>
          <p:cNvSpPr/>
          <p:nvPr/>
        </p:nvSpPr>
        <p:spPr>
          <a:xfrm>
            <a:off x="5959589" y="531775"/>
            <a:ext cx="5948475" cy="23807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83573"/>
              </a:srgbClr>
            </a:outerShdw>
            <a:reflection stA="93000" endPos="21799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D1A024A-0215-9C4F-9F73-BD10479839F9}"/>
              </a:ext>
            </a:extLst>
          </p:cNvPr>
          <p:cNvSpPr/>
          <p:nvPr/>
        </p:nvSpPr>
        <p:spPr>
          <a:xfrm>
            <a:off x="5806128" y="-58535"/>
            <a:ext cx="1632030" cy="59030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 trí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0385555F-5ECD-064B-9EAE-2DF5EADBDBBE}"/>
              </a:ext>
            </a:extLst>
          </p:cNvPr>
          <p:cNvSpPr/>
          <p:nvPr/>
        </p:nvSpPr>
        <p:spPr>
          <a:xfrm>
            <a:off x="5933389" y="3747697"/>
            <a:ext cx="5976986" cy="1037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83573"/>
              </a:srgbClr>
            </a:outerShdw>
            <a:reflection stA="93000" endPos="21799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DFC27200-97CB-BB44-A86B-79788E597DCA}"/>
              </a:ext>
            </a:extLst>
          </p:cNvPr>
          <p:cNvSpPr/>
          <p:nvPr/>
        </p:nvSpPr>
        <p:spPr>
          <a:xfrm>
            <a:off x="5937569" y="3205171"/>
            <a:ext cx="1632030" cy="5903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4E518CD1-E1A2-BF46-BCBD-C6522AFAC587}"/>
              </a:ext>
            </a:extLst>
          </p:cNvPr>
          <p:cNvSpPr/>
          <p:nvPr/>
        </p:nvSpPr>
        <p:spPr>
          <a:xfrm>
            <a:off x="5830781" y="5599361"/>
            <a:ext cx="6041985" cy="10301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83573"/>
              </a:srgbClr>
            </a:outerShdw>
            <a:reflection stA="93000" endPos="21799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E1048E34-1783-AB49-8AF9-A26BBEE4BE32}"/>
              </a:ext>
            </a:extLst>
          </p:cNvPr>
          <p:cNvSpPr/>
          <p:nvPr/>
        </p:nvSpPr>
        <p:spPr>
          <a:xfrm>
            <a:off x="5838798" y="5062801"/>
            <a:ext cx="1632030" cy="5903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A3796DB-BF00-6540-817B-C1EB53800B36}"/>
              </a:ext>
            </a:extLst>
          </p:cNvPr>
          <p:cNvSpPr/>
          <p:nvPr/>
        </p:nvSpPr>
        <p:spPr>
          <a:xfrm>
            <a:off x="6031102" y="592485"/>
            <a:ext cx="58612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 khu vực Nam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Á, phía Bắc là dãy Hi-ma-lay-a. 3 mặt còn lại giáp biển. Địa hình chủ yếu đồng bằng ở miền Bắc và cao nguyên Đê - can Tây Nam.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Khí hậu đa dạng.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288CEF-9E1D-6048-81C8-D7B29C54BA98}"/>
              </a:ext>
            </a:extLst>
          </p:cNvPr>
          <p:cNvSpPr/>
          <p:nvPr/>
        </p:nvSpPr>
        <p:spPr>
          <a:xfrm>
            <a:off x="5965152" y="3977419"/>
            <a:ext cx="5968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3.280.483  km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BC7199-7FF9-BA4C-B5AC-8D8CC2CA9A0F}"/>
              </a:ext>
            </a:extLst>
          </p:cNvPr>
          <p:cNvSpPr/>
          <p:nvPr/>
        </p:nvSpPr>
        <p:spPr>
          <a:xfrm>
            <a:off x="7438158" y="5858683"/>
            <a:ext cx="1941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</a:t>
            </a:r>
            <a:endParaRPr kumimoji="0" lang="x-none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C32B81F-59DA-0349-8E0E-726D0F201380}"/>
              </a:ext>
            </a:extLst>
          </p:cNvPr>
          <p:cNvSpPr txBox="1"/>
          <p:nvPr/>
        </p:nvSpPr>
        <p:spPr>
          <a:xfrm>
            <a:off x="1208441" y="3102166"/>
            <a:ext cx="244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Blenda Script" panose="02000804000000020003" pitchFamily="2" charset="0"/>
                <a:ea typeface="+mn-ea"/>
                <a:cs typeface="Times New Roman" panose="02020603050405020304" pitchFamily="18" charset="0"/>
              </a:rPr>
              <a:t>Indian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B53F1FB-CF4B-ED4C-8AD5-9238D6A139A6}"/>
              </a:ext>
            </a:extLst>
          </p:cNvPr>
          <p:cNvGrpSpPr/>
          <p:nvPr/>
        </p:nvGrpSpPr>
        <p:grpSpPr>
          <a:xfrm>
            <a:off x="299654" y="110632"/>
            <a:ext cx="5508702" cy="6747367"/>
            <a:chOff x="342580" y="370305"/>
            <a:chExt cx="3899438" cy="4402881"/>
          </a:xfrm>
        </p:grpSpPr>
        <p:sp>
          <p:nvSpPr>
            <p:cNvPr id="17" name="Google Shape;5239;p105">
              <a:extLst>
                <a:ext uri="{FF2B5EF4-FFF2-40B4-BE49-F238E27FC236}">
                  <a16:creationId xmlns:a16="http://schemas.microsoft.com/office/drawing/2014/main" xmlns="" id="{DD11DC68-6D9E-A949-9EA9-0DE23C28EBD3}"/>
                </a:ext>
              </a:extLst>
            </p:cNvPr>
            <p:cNvSpPr/>
            <p:nvPr/>
          </p:nvSpPr>
          <p:spPr>
            <a:xfrm>
              <a:off x="342580" y="370305"/>
              <a:ext cx="3899438" cy="4402881"/>
            </a:xfrm>
            <a:custGeom>
              <a:avLst/>
              <a:gdLst/>
              <a:ahLst/>
              <a:cxnLst/>
              <a:rect l="l" t="t" r="r" b="b"/>
              <a:pathLst>
                <a:path w="62396" h="70463" extrusionOk="0">
                  <a:moveTo>
                    <a:pt x="16188" y="1"/>
                  </a:moveTo>
                  <a:cubicBezTo>
                    <a:pt x="16139" y="1"/>
                    <a:pt x="16037" y="150"/>
                    <a:pt x="15753" y="150"/>
                  </a:cubicBezTo>
                  <a:cubicBezTo>
                    <a:pt x="15665" y="150"/>
                    <a:pt x="15561" y="135"/>
                    <a:pt x="15436" y="99"/>
                  </a:cubicBezTo>
                  <a:lnTo>
                    <a:pt x="14696" y="158"/>
                  </a:lnTo>
                  <a:cubicBezTo>
                    <a:pt x="14696" y="158"/>
                    <a:pt x="14493" y="96"/>
                    <a:pt x="14281" y="96"/>
                  </a:cubicBezTo>
                  <a:cubicBezTo>
                    <a:pt x="14163" y="96"/>
                    <a:pt x="14042" y="115"/>
                    <a:pt x="13953" y="175"/>
                  </a:cubicBezTo>
                  <a:cubicBezTo>
                    <a:pt x="13889" y="218"/>
                    <a:pt x="13807" y="233"/>
                    <a:pt x="13713" y="233"/>
                  </a:cubicBezTo>
                  <a:cubicBezTo>
                    <a:pt x="13502" y="233"/>
                    <a:pt x="13227" y="157"/>
                    <a:pt x="12940" y="157"/>
                  </a:cubicBezTo>
                  <a:cubicBezTo>
                    <a:pt x="12867" y="157"/>
                    <a:pt x="12793" y="162"/>
                    <a:pt x="12719" y="175"/>
                  </a:cubicBezTo>
                  <a:lnTo>
                    <a:pt x="12806" y="669"/>
                  </a:lnTo>
                  <a:lnTo>
                    <a:pt x="11150" y="669"/>
                  </a:lnTo>
                  <a:cubicBezTo>
                    <a:pt x="10079" y="669"/>
                    <a:pt x="11150" y="669"/>
                    <a:pt x="10656" y="1080"/>
                  </a:cubicBezTo>
                  <a:cubicBezTo>
                    <a:pt x="10162" y="1495"/>
                    <a:pt x="10656" y="1080"/>
                    <a:pt x="10079" y="2069"/>
                  </a:cubicBezTo>
                  <a:cubicBezTo>
                    <a:pt x="9865" y="2434"/>
                    <a:pt x="9810" y="2529"/>
                    <a:pt x="9837" y="2529"/>
                  </a:cubicBezTo>
                  <a:cubicBezTo>
                    <a:pt x="9867" y="2529"/>
                    <a:pt x="9994" y="2417"/>
                    <a:pt x="10124" y="2417"/>
                  </a:cubicBezTo>
                  <a:cubicBezTo>
                    <a:pt x="10197" y="2417"/>
                    <a:pt x="10271" y="2453"/>
                    <a:pt x="10328" y="2566"/>
                  </a:cubicBezTo>
                  <a:cubicBezTo>
                    <a:pt x="10409" y="2731"/>
                    <a:pt x="10546" y="2786"/>
                    <a:pt x="10693" y="2786"/>
                  </a:cubicBezTo>
                  <a:cubicBezTo>
                    <a:pt x="10986" y="2786"/>
                    <a:pt x="11316" y="2566"/>
                    <a:pt x="11316" y="2566"/>
                  </a:cubicBezTo>
                  <a:lnTo>
                    <a:pt x="12470" y="3472"/>
                  </a:lnTo>
                  <a:cubicBezTo>
                    <a:pt x="13044" y="3966"/>
                    <a:pt x="12470" y="3472"/>
                    <a:pt x="12965" y="4049"/>
                  </a:cubicBezTo>
                  <a:cubicBezTo>
                    <a:pt x="13459" y="4626"/>
                    <a:pt x="12965" y="4049"/>
                    <a:pt x="12882" y="4872"/>
                  </a:cubicBezTo>
                  <a:lnTo>
                    <a:pt x="12305" y="5038"/>
                  </a:lnTo>
                  <a:cubicBezTo>
                    <a:pt x="11727" y="5204"/>
                    <a:pt x="12305" y="5038"/>
                    <a:pt x="11973" y="5615"/>
                  </a:cubicBezTo>
                  <a:cubicBezTo>
                    <a:pt x="11644" y="6192"/>
                    <a:pt x="11973" y="5615"/>
                    <a:pt x="11973" y="6603"/>
                  </a:cubicBezTo>
                  <a:lnTo>
                    <a:pt x="11973" y="8663"/>
                  </a:lnTo>
                  <a:lnTo>
                    <a:pt x="12550" y="9818"/>
                  </a:lnTo>
                  <a:lnTo>
                    <a:pt x="13210" y="9818"/>
                  </a:lnTo>
                  <a:cubicBezTo>
                    <a:pt x="13210" y="9818"/>
                    <a:pt x="14364" y="10063"/>
                    <a:pt x="14447" y="10640"/>
                  </a:cubicBezTo>
                  <a:cubicBezTo>
                    <a:pt x="14476" y="10850"/>
                    <a:pt x="14484" y="10907"/>
                    <a:pt x="14508" y="10907"/>
                  </a:cubicBezTo>
                  <a:cubicBezTo>
                    <a:pt x="14537" y="10907"/>
                    <a:pt x="14589" y="10823"/>
                    <a:pt x="14730" y="10823"/>
                  </a:cubicBezTo>
                  <a:cubicBezTo>
                    <a:pt x="14793" y="10823"/>
                    <a:pt x="14875" y="10840"/>
                    <a:pt x="14980" y="10889"/>
                  </a:cubicBezTo>
                  <a:cubicBezTo>
                    <a:pt x="15515" y="11134"/>
                    <a:pt x="15844" y="11300"/>
                    <a:pt x="15764" y="11877"/>
                  </a:cubicBezTo>
                  <a:cubicBezTo>
                    <a:pt x="15745" y="12015"/>
                    <a:pt x="15675" y="12063"/>
                    <a:pt x="15573" y="12063"/>
                  </a:cubicBezTo>
                  <a:cubicBezTo>
                    <a:pt x="15324" y="12063"/>
                    <a:pt x="14887" y="11774"/>
                    <a:pt x="14555" y="11774"/>
                  </a:cubicBezTo>
                  <a:cubicBezTo>
                    <a:pt x="14450" y="11774"/>
                    <a:pt x="14356" y="11803"/>
                    <a:pt x="14281" y="11877"/>
                  </a:cubicBezTo>
                  <a:cubicBezTo>
                    <a:pt x="13870" y="12289"/>
                    <a:pt x="15108" y="12489"/>
                    <a:pt x="15108" y="12489"/>
                  </a:cubicBezTo>
                  <a:cubicBezTo>
                    <a:pt x="14776" y="12489"/>
                    <a:pt x="14447" y="13605"/>
                    <a:pt x="14447" y="13605"/>
                  </a:cubicBezTo>
                  <a:lnTo>
                    <a:pt x="13348" y="14705"/>
                  </a:lnTo>
                  <a:lnTo>
                    <a:pt x="13348" y="15693"/>
                  </a:lnTo>
                  <a:lnTo>
                    <a:pt x="12578" y="16792"/>
                  </a:lnTo>
                  <a:lnTo>
                    <a:pt x="11700" y="17673"/>
                  </a:lnTo>
                  <a:lnTo>
                    <a:pt x="10822" y="19101"/>
                  </a:lnTo>
                  <a:cubicBezTo>
                    <a:pt x="10822" y="19101"/>
                    <a:pt x="10711" y="19650"/>
                    <a:pt x="10272" y="19868"/>
                  </a:cubicBezTo>
                  <a:cubicBezTo>
                    <a:pt x="9833" y="20089"/>
                    <a:pt x="9173" y="20528"/>
                    <a:pt x="9173" y="20528"/>
                  </a:cubicBezTo>
                  <a:lnTo>
                    <a:pt x="8738" y="21727"/>
                  </a:lnTo>
                  <a:cubicBezTo>
                    <a:pt x="8738" y="21727"/>
                    <a:pt x="7639" y="22398"/>
                    <a:pt x="7089" y="22885"/>
                  </a:cubicBezTo>
                  <a:cubicBezTo>
                    <a:pt x="6943" y="23015"/>
                    <a:pt x="6790" y="23072"/>
                    <a:pt x="6637" y="23072"/>
                  </a:cubicBezTo>
                  <a:cubicBezTo>
                    <a:pt x="6213" y="23072"/>
                    <a:pt x="5792" y="22632"/>
                    <a:pt x="5551" y="22066"/>
                  </a:cubicBezTo>
                  <a:cubicBezTo>
                    <a:pt x="5442" y="21810"/>
                    <a:pt x="5295" y="21725"/>
                    <a:pt x="5149" y="21725"/>
                  </a:cubicBezTo>
                  <a:cubicBezTo>
                    <a:pt x="4856" y="21725"/>
                    <a:pt x="4563" y="22066"/>
                    <a:pt x="4563" y="22066"/>
                  </a:cubicBezTo>
                  <a:lnTo>
                    <a:pt x="2914" y="24047"/>
                  </a:lnTo>
                  <a:cubicBezTo>
                    <a:pt x="2914" y="24047"/>
                    <a:pt x="2859" y="24486"/>
                    <a:pt x="2969" y="24814"/>
                  </a:cubicBezTo>
                  <a:cubicBezTo>
                    <a:pt x="3011" y="24938"/>
                    <a:pt x="3137" y="24977"/>
                    <a:pt x="3278" y="24977"/>
                  </a:cubicBezTo>
                  <a:cubicBezTo>
                    <a:pt x="3514" y="24977"/>
                    <a:pt x="3792" y="24869"/>
                    <a:pt x="3792" y="24869"/>
                  </a:cubicBezTo>
                  <a:lnTo>
                    <a:pt x="4452" y="25035"/>
                  </a:lnTo>
                  <a:lnTo>
                    <a:pt x="4397" y="25858"/>
                  </a:lnTo>
                  <a:lnTo>
                    <a:pt x="4615" y="26735"/>
                  </a:lnTo>
                  <a:lnTo>
                    <a:pt x="4836" y="27451"/>
                  </a:lnTo>
                  <a:cubicBezTo>
                    <a:pt x="4925" y="27739"/>
                    <a:pt x="4942" y="27795"/>
                    <a:pt x="4949" y="27795"/>
                  </a:cubicBezTo>
                  <a:cubicBezTo>
                    <a:pt x="4954" y="27795"/>
                    <a:pt x="4954" y="27773"/>
                    <a:pt x="4966" y="27773"/>
                  </a:cubicBezTo>
                  <a:cubicBezTo>
                    <a:pt x="4981" y="27773"/>
                    <a:pt x="5018" y="27813"/>
                    <a:pt x="5112" y="28000"/>
                  </a:cubicBezTo>
                  <a:cubicBezTo>
                    <a:pt x="5385" y="28550"/>
                    <a:pt x="5112" y="28000"/>
                    <a:pt x="5658" y="28661"/>
                  </a:cubicBezTo>
                  <a:cubicBezTo>
                    <a:pt x="5878" y="28924"/>
                    <a:pt x="5922" y="28977"/>
                    <a:pt x="5913" y="28977"/>
                  </a:cubicBezTo>
                  <a:cubicBezTo>
                    <a:pt x="5908" y="28977"/>
                    <a:pt x="5878" y="28954"/>
                    <a:pt x="5862" y="28954"/>
                  </a:cubicBezTo>
                  <a:cubicBezTo>
                    <a:pt x="5842" y="28954"/>
                    <a:pt x="5843" y="28990"/>
                    <a:pt x="5935" y="29155"/>
                  </a:cubicBezTo>
                  <a:cubicBezTo>
                    <a:pt x="6208" y="29649"/>
                    <a:pt x="5935" y="29155"/>
                    <a:pt x="6208" y="29760"/>
                  </a:cubicBezTo>
                  <a:cubicBezTo>
                    <a:pt x="6484" y="30364"/>
                    <a:pt x="6208" y="29760"/>
                    <a:pt x="6101" y="30527"/>
                  </a:cubicBezTo>
                  <a:cubicBezTo>
                    <a:pt x="6071" y="30735"/>
                    <a:pt x="6001" y="30811"/>
                    <a:pt x="5915" y="30811"/>
                  </a:cubicBezTo>
                  <a:cubicBezTo>
                    <a:pt x="5682" y="30811"/>
                    <a:pt x="5330" y="30254"/>
                    <a:pt x="5330" y="30254"/>
                  </a:cubicBezTo>
                  <a:lnTo>
                    <a:pt x="4946" y="30527"/>
                  </a:lnTo>
                  <a:lnTo>
                    <a:pt x="4507" y="30803"/>
                  </a:lnTo>
                  <a:lnTo>
                    <a:pt x="3847" y="30859"/>
                  </a:lnTo>
                  <a:lnTo>
                    <a:pt x="2859" y="30693"/>
                  </a:lnTo>
                  <a:lnTo>
                    <a:pt x="2088" y="30693"/>
                  </a:lnTo>
                  <a:lnTo>
                    <a:pt x="1760" y="30364"/>
                  </a:lnTo>
                  <a:lnTo>
                    <a:pt x="1266" y="30306"/>
                  </a:lnTo>
                  <a:lnTo>
                    <a:pt x="937" y="30416"/>
                  </a:lnTo>
                  <a:cubicBezTo>
                    <a:pt x="937" y="30416"/>
                    <a:pt x="605" y="30527"/>
                    <a:pt x="495" y="30689"/>
                  </a:cubicBezTo>
                  <a:cubicBezTo>
                    <a:pt x="388" y="30855"/>
                    <a:pt x="716" y="31294"/>
                    <a:pt x="716" y="31294"/>
                  </a:cubicBezTo>
                  <a:lnTo>
                    <a:pt x="495" y="31733"/>
                  </a:lnTo>
                  <a:cubicBezTo>
                    <a:pt x="495" y="31733"/>
                    <a:pt x="1" y="31733"/>
                    <a:pt x="1" y="32065"/>
                  </a:cubicBezTo>
                  <a:cubicBezTo>
                    <a:pt x="1" y="32393"/>
                    <a:pt x="111" y="32504"/>
                    <a:pt x="277" y="32998"/>
                  </a:cubicBezTo>
                  <a:cubicBezTo>
                    <a:pt x="439" y="33492"/>
                    <a:pt x="716" y="33219"/>
                    <a:pt x="1155" y="33658"/>
                  </a:cubicBezTo>
                  <a:cubicBezTo>
                    <a:pt x="1384" y="33887"/>
                    <a:pt x="1703" y="33967"/>
                    <a:pt x="2027" y="33967"/>
                  </a:cubicBezTo>
                  <a:cubicBezTo>
                    <a:pt x="2323" y="33967"/>
                    <a:pt x="2622" y="33900"/>
                    <a:pt x="2859" y="33821"/>
                  </a:cubicBezTo>
                  <a:cubicBezTo>
                    <a:pt x="3196" y="33709"/>
                    <a:pt x="3588" y="33493"/>
                    <a:pt x="3979" y="33493"/>
                  </a:cubicBezTo>
                  <a:cubicBezTo>
                    <a:pt x="4157" y="33493"/>
                    <a:pt x="4335" y="33538"/>
                    <a:pt x="4507" y="33658"/>
                  </a:cubicBezTo>
                  <a:cubicBezTo>
                    <a:pt x="5057" y="34042"/>
                    <a:pt x="4120" y="34370"/>
                    <a:pt x="4013" y="34536"/>
                  </a:cubicBezTo>
                  <a:cubicBezTo>
                    <a:pt x="3903" y="34702"/>
                    <a:pt x="2914" y="35030"/>
                    <a:pt x="2748" y="35030"/>
                  </a:cubicBezTo>
                  <a:cubicBezTo>
                    <a:pt x="2582" y="35030"/>
                    <a:pt x="2365" y="35141"/>
                    <a:pt x="1981" y="35359"/>
                  </a:cubicBezTo>
                  <a:cubicBezTo>
                    <a:pt x="1594" y="35580"/>
                    <a:pt x="1815" y="35580"/>
                    <a:pt x="1981" y="36240"/>
                  </a:cubicBezTo>
                  <a:cubicBezTo>
                    <a:pt x="2143" y="36900"/>
                    <a:pt x="2309" y="36789"/>
                    <a:pt x="2914" y="37394"/>
                  </a:cubicBezTo>
                  <a:cubicBezTo>
                    <a:pt x="3519" y="37996"/>
                    <a:pt x="3408" y="38383"/>
                    <a:pt x="4231" y="38988"/>
                  </a:cubicBezTo>
                  <a:cubicBezTo>
                    <a:pt x="5057" y="39589"/>
                    <a:pt x="4670" y="39810"/>
                    <a:pt x="5057" y="40360"/>
                  </a:cubicBezTo>
                  <a:cubicBezTo>
                    <a:pt x="5441" y="40909"/>
                    <a:pt x="5551" y="40526"/>
                    <a:pt x="5990" y="40799"/>
                  </a:cubicBezTo>
                  <a:cubicBezTo>
                    <a:pt x="6059" y="40842"/>
                    <a:pt x="6124" y="40861"/>
                    <a:pt x="6186" y="40861"/>
                  </a:cubicBezTo>
                  <a:cubicBezTo>
                    <a:pt x="6518" y="40861"/>
                    <a:pt x="6763" y="40316"/>
                    <a:pt x="7089" y="40083"/>
                  </a:cubicBezTo>
                  <a:cubicBezTo>
                    <a:pt x="7473" y="39810"/>
                    <a:pt x="7583" y="39039"/>
                    <a:pt x="7583" y="39039"/>
                  </a:cubicBezTo>
                  <a:lnTo>
                    <a:pt x="8078" y="37996"/>
                  </a:lnTo>
                  <a:lnTo>
                    <a:pt x="8078" y="37339"/>
                  </a:lnTo>
                  <a:lnTo>
                    <a:pt x="8295" y="36513"/>
                  </a:lnTo>
                  <a:lnTo>
                    <a:pt x="8295" y="35853"/>
                  </a:lnTo>
                  <a:lnTo>
                    <a:pt x="8517" y="35469"/>
                  </a:lnTo>
                  <a:lnTo>
                    <a:pt x="8900" y="35303"/>
                  </a:lnTo>
                  <a:lnTo>
                    <a:pt x="9450" y="35414"/>
                  </a:lnTo>
                  <a:lnTo>
                    <a:pt x="9450" y="36731"/>
                  </a:lnTo>
                  <a:cubicBezTo>
                    <a:pt x="9616" y="36841"/>
                    <a:pt x="9726" y="36786"/>
                    <a:pt x="9944" y="37225"/>
                  </a:cubicBezTo>
                  <a:lnTo>
                    <a:pt x="9560" y="37612"/>
                  </a:lnTo>
                  <a:lnTo>
                    <a:pt x="9232" y="37996"/>
                  </a:lnTo>
                  <a:cubicBezTo>
                    <a:pt x="9232" y="37996"/>
                    <a:pt x="9177" y="38490"/>
                    <a:pt x="9177" y="38656"/>
                  </a:cubicBezTo>
                  <a:cubicBezTo>
                    <a:pt x="9177" y="38818"/>
                    <a:pt x="9726" y="39205"/>
                    <a:pt x="9726" y="39205"/>
                  </a:cubicBezTo>
                  <a:lnTo>
                    <a:pt x="10165" y="40083"/>
                  </a:lnTo>
                  <a:lnTo>
                    <a:pt x="9944" y="40522"/>
                  </a:lnTo>
                  <a:lnTo>
                    <a:pt x="9560" y="40633"/>
                  </a:lnTo>
                  <a:cubicBezTo>
                    <a:pt x="9405" y="40681"/>
                    <a:pt x="9270" y="40778"/>
                    <a:pt x="9177" y="40906"/>
                  </a:cubicBezTo>
                  <a:cubicBezTo>
                    <a:pt x="9011" y="41127"/>
                    <a:pt x="9121" y="41293"/>
                    <a:pt x="9177" y="41473"/>
                  </a:cubicBezTo>
                  <a:cubicBezTo>
                    <a:pt x="9232" y="41656"/>
                    <a:pt x="9177" y="42115"/>
                    <a:pt x="9284" y="42388"/>
                  </a:cubicBezTo>
                  <a:cubicBezTo>
                    <a:pt x="9394" y="42665"/>
                    <a:pt x="9833" y="43653"/>
                    <a:pt x="9833" y="43653"/>
                  </a:cubicBezTo>
                  <a:lnTo>
                    <a:pt x="9889" y="43819"/>
                  </a:lnTo>
                  <a:cubicBezTo>
                    <a:pt x="9944" y="43982"/>
                    <a:pt x="9671" y="44476"/>
                    <a:pt x="9671" y="44476"/>
                  </a:cubicBezTo>
                  <a:cubicBezTo>
                    <a:pt x="9671" y="44476"/>
                    <a:pt x="9505" y="44974"/>
                    <a:pt x="9450" y="45247"/>
                  </a:cubicBezTo>
                  <a:cubicBezTo>
                    <a:pt x="9394" y="45520"/>
                    <a:pt x="9177" y="45962"/>
                    <a:pt x="9232" y="46180"/>
                  </a:cubicBezTo>
                  <a:cubicBezTo>
                    <a:pt x="9284" y="46401"/>
                    <a:pt x="9560" y="46729"/>
                    <a:pt x="9889" y="46895"/>
                  </a:cubicBezTo>
                  <a:cubicBezTo>
                    <a:pt x="9889" y="46895"/>
                    <a:pt x="10110" y="47663"/>
                    <a:pt x="10220" y="47939"/>
                  </a:cubicBezTo>
                  <a:cubicBezTo>
                    <a:pt x="10220" y="47939"/>
                    <a:pt x="10276" y="48706"/>
                    <a:pt x="10276" y="48928"/>
                  </a:cubicBezTo>
                  <a:cubicBezTo>
                    <a:pt x="10276" y="49149"/>
                    <a:pt x="10715" y="50414"/>
                    <a:pt x="10715" y="50414"/>
                  </a:cubicBezTo>
                  <a:lnTo>
                    <a:pt x="10825" y="50960"/>
                  </a:lnTo>
                  <a:lnTo>
                    <a:pt x="11430" y="51675"/>
                  </a:lnTo>
                  <a:lnTo>
                    <a:pt x="11924" y="51786"/>
                  </a:lnTo>
                  <a:cubicBezTo>
                    <a:pt x="11924" y="51786"/>
                    <a:pt x="12253" y="52391"/>
                    <a:pt x="12363" y="52553"/>
                  </a:cubicBezTo>
                  <a:cubicBezTo>
                    <a:pt x="12474" y="52719"/>
                    <a:pt x="12363" y="53047"/>
                    <a:pt x="12363" y="53047"/>
                  </a:cubicBezTo>
                  <a:cubicBezTo>
                    <a:pt x="12156" y="53186"/>
                    <a:pt x="11969" y="53351"/>
                    <a:pt x="11814" y="53542"/>
                  </a:cubicBezTo>
                  <a:lnTo>
                    <a:pt x="11758" y="54091"/>
                  </a:lnTo>
                  <a:lnTo>
                    <a:pt x="12363" y="54862"/>
                  </a:lnTo>
                  <a:lnTo>
                    <a:pt x="12858" y="55574"/>
                  </a:lnTo>
                  <a:lnTo>
                    <a:pt x="13134" y="55961"/>
                  </a:lnTo>
                  <a:lnTo>
                    <a:pt x="13407" y="56728"/>
                  </a:lnTo>
                  <a:lnTo>
                    <a:pt x="13407" y="57772"/>
                  </a:lnTo>
                  <a:lnTo>
                    <a:pt x="13462" y="58871"/>
                  </a:lnTo>
                  <a:lnTo>
                    <a:pt x="13462" y="59420"/>
                  </a:lnTo>
                  <a:lnTo>
                    <a:pt x="14067" y="60302"/>
                  </a:lnTo>
                  <a:lnTo>
                    <a:pt x="14396" y="60630"/>
                  </a:lnTo>
                  <a:lnTo>
                    <a:pt x="15166" y="60848"/>
                  </a:lnTo>
                  <a:cubicBezTo>
                    <a:pt x="15204" y="61214"/>
                    <a:pt x="15222" y="61581"/>
                    <a:pt x="15222" y="61947"/>
                  </a:cubicBezTo>
                  <a:cubicBezTo>
                    <a:pt x="15222" y="62607"/>
                    <a:pt x="15716" y="62057"/>
                    <a:pt x="15660" y="62662"/>
                  </a:cubicBezTo>
                  <a:cubicBezTo>
                    <a:pt x="15605" y="63264"/>
                    <a:pt x="16099" y="65462"/>
                    <a:pt x="16099" y="65462"/>
                  </a:cubicBezTo>
                  <a:lnTo>
                    <a:pt x="16265" y="66067"/>
                  </a:lnTo>
                  <a:lnTo>
                    <a:pt x="16594" y="66671"/>
                  </a:lnTo>
                  <a:lnTo>
                    <a:pt x="17088" y="67221"/>
                  </a:lnTo>
                  <a:lnTo>
                    <a:pt x="17198" y="67936"/>
                  </a:lnTo>
                  <a:lnTo>
                    <a:pt x="17254" y="68704"/>
                  </a:lnTo>
                  <a:lnTo>
                    <a:pt x="17527" y="69474"/>
                  </a:lnTo>
                  <a:lnTo>
                    <a:pt x="18298" y="70463"/>
                  </a:lnTo>
                  <a:lnTo>
                    <a:pt x="19836" y="70463"/>
                  </a:lnTo>
                  <a:lnTo>
                    <a:pt x="20274" y="69969"/>
                  </a:lnTo>
                  <a:lnTo>
                    <a:pt x="20986" y="69530"/>
                  </a:lnTo>
                  <a:lnTo>
                    <a:pt x="21097" y="69091"/>
                  </a:lnTo>
                  <a:lnTo>
                    <a:pt x="21152" y="68648"/>
                  </a:lnTo>
                  <a:lnTo>
                    <a:pt x="21429" y="67850"/>
                  </a:lnTo>
                  <a:cubicBezTo>
                    <a:pt x="21429" y="67850"/>
                    <a:pt x="21561" y="67758"/>
                    <a:pt x="21958" y="67758"/>
                  </a:cubicBezTo>
                  <a:cubicBezTo>
                    <a:pt x="22131" y="67758"/>
                    <a:pt x="22354" y="67775"/>
                    <a:pt x="22639" y="67826"/>
                  </a:cubicBezTo>
                  <a:cubicBezTo>
                    <a:pt x="22735" y="67843"/>
                    <a:pt x="22824" y="67851"/>
                    <a:pt x="22904" y="67851"/>
                  </a:cubicBezTo>
                  <a:cubicBezTo>
                    <a:pt x="23593" y="67851"/>
                    <a:pt x="23682" y="67276"/>
                    <a:pt x="23682" y="67276"/>
                  </a:cubicBezTo>
                  <a:lnTo>
                    <a:pt x="23188" y="66948"/>
                  </a:lnTo>
                  <a:lnTo>
                    <a:pt x="22912" y="66561"/>
                  </a:lnTo>
                  <a:lnTo>
                    <a:pt x="22967" y="66122"/>
                  </a:lnTo>
                  <a:lnTo>
                    <a:pt x="23240" y="65738"/>
                  </a:lnTo>
                  <a:lnTo>
                    <a:pt x="23516" y="65355"/>
                  </a:lnTo>
                  <a:lnTo>
                    <a:pt x="24121" y="64805"/>
                  </a:lnTo>
                  <a:lnTo>
                    <a:pt x="24450" y="64805"/>
                  </a:lnTo>
                  <a:lnTo>
                    <a:pt x="24781" y="64366"/>
                  </a:lnTo>
                  <a:lnTo>
                    <a:pt x="24781" y="63706"/>
                  </a:lnTo>
                  <a:lnTo>
                    <a:pt x="24837" y="62552"/>
                  </a:lnTo>
                  <a:lnTo>
                    <a:pt x="24671" y="61892"/>
                  </a:lnTo>
                  <a:cubicBezTo>
                    <a:pt x="24505" y="61231"/>
                    <a:pt x="24671" y="61342"/>
                    <a:pt x="24781" y="61180"/>
                  </a:cubicBezTo>
                  <a:cubicBezTo>
                    <a:pt x="24888" y="61014"/>
                    <a:pt x="25165" y="60409"/>
                    <a:pt x="25549" y="59915"/>
                  </a:cubicBezTo>
                  <a:cubicBezTo>
                    <a:pt x="25936" y="59420"/>
                    <a:pt x="26264" y="58377"/>
                    <a:pt x="26375" y="57993"/>
                  </a:cubicBezTo>
                  <a:cubicBezTo>
                    <a:pt x="26485" y="57606"/>
                    <a:pt x="26430" y="57444"/>
                    <a:pt x="26430" y="57444"/>
                  </a:cubicBezTo>
                  <a:lnTo>
                    <a:pt x="26482" y="56949"/>
                  </a:lnTo>
                  <a:lnTo>
                    <a:pt x="26482" y="55684"/>
                  </a:lnTo>
                  <a:lnTo>
                    <a:pt x="26537" y="55245"/>
                  </a:lnTo>
                  <a:lnTo>
                    <a:pt x="26430" y="54585"/>
                  </a:lnTo>
                  <a:lnTo>
                    <a:pt x="26098" y="54478"/>
                  </a:lnTo>
                  <a:lnTo>
                    <a:pt x="25549" y="54202"/>
                  </a:lnTo>
                  <a:lnTo>
                    <a:pt x="25441" y="53818"/>
                  </a:lnTo>
                  <a:lnTo>
                    <a:pt x="25331" y="53434"/>
                  </a:lnTo>
                  <a:lnTo>
                    <a:pt x="25659" y="52608"/>
                  </a:lnTo>
                  <a:lnTo>
                    <a:pt x="25936" y="52225"/>
                  </a:lnTo>
                  <a:lnTo>
                    <a:pt x="26592" y="51755"/>
                  </a:lnTo>
                  <a:cubicBezTo>
                    <a:pt x="26592" y="51755"/>
                    <a:pt x="26805" y="51711"/>
                    <a:pt x="26982" y="51711"/>
                  </a:cubicBezTo>
                  <a:cubicBezTo>
                    <a:pt x="27043" y="51711"/>
                    <a:pt x="27100" y="51716"/>
                    <a:pt x="27142" y="51730"/>
                  </a:cubicBezTo>
                  <a:cubicBezTo>
                    <a:pt x="27197" y="51749"/>
                    <a:pt x="27240" y="51755"/>
                    <a:pt x="27285" y="51755"/>
                  </a:cubicBezTo>
                  <a:cubicBezTo>
                    <a:pt x="27375" y="51755"/>
                    <a:pt x="27473" y="51730"/>
                    <a:pt x="27691" y="51730"/>
                  </a:cubicBezTo>
                  <a:cubicBezTo>
                    <a:pt x="28023" y="51730"/>
                    <a:pt x="27857" y="51236"/>
                    <a:pt x="28296" y="50687"/>
                  </a:cubicBezTo>
                  <a:cubicBezTo>
                    <a:pt x="28766" y="50510"/>
                    <a:pt x="29243" y="50365"/>
                    <a:pt x="29731" y="50248"/>
                  </a:cubicBezTo>
                  <a:cubicBezTo>
                    <a:pt x="30446" y="50082"/>
                    <a:pt x="30384" y="49366"/>
                    <a:pt x="30439" y="48983"/>
                  </a:cubicBezTo>
                  <a:cubicBezTo>
                    <a:pt x="30439" y="48983"/>
                    <a:pt x="30494" y="48710"/>
                    <a:pt x="30550" y="48544"/>
                  </a:cubicBezTo>
                  <a:cubicBezTo>
                    <a:pt x="30605" y="48378"/>
                    <a:pt x="31099" y="47884"/>
                    <a:pt x="31099" y="47884"/>
                  </a:cubicBezTo>
                  <a:lnTo>
                    <a:pt x="31428" y="47666"/>
                  </a:lnTo>
                  <a:lnTo>
                    <a:pt x="32305" y="47227"/>
                  </a:lnTo>
                  <a:lnTo>
                    <a:pt x="32634" y="46951"/>
                  </a:lnTo>
                  <a:cubicBezTo>
                    <a:pt x="32634" y="46951"/>
                    <a:pt x="32966" y="46678"/>
                    <a:pt x="33021" y="46401"/>
                  </a:cubicBezTo>
                  <a:lnTo>
                    <a:pt x="33242" y="45907"/>
                  </a:lnTo>
                  <a:lnTo>
                    <a:pt x="33515" y="45852"/>
                  </a:lnTo>
                  <a:cubicBezTo>
                    <a:pt x="33691" y="45748"/>
                    <a:pt x="33875" y="45655"/>
                    <a:pt x="34065" y="45578"/>
                  </a:cubicBezTo>
                  <a:cubicBezTo>
                    <a:pt x="34307" y="45478"/>
                    <a:pt x="34545" y="45371"/>
                    <a:pt x="34780" y="45247"/>
                  </a:cubicBezTo>
                  <a:lnTo>
                    <a:pt x="35219" y="44863"/>
                  </a:lnTo>
                  <a:cubicBezTo>
                    <a:pt x="35368" y="44625"/>
                    <a:pt x="35478" y="44365"/>
                    <a:pt x="35547" y="44096"/>
                  </a:cubicBezTo>
                  <a:lnTo>
                    <a:pt x="35934" y="44096"/>
                  </a:lnTo>
                  <a:cubicBezTo>
                    <a:pt x="36097" y="44096"/>
                    <a:pt x="36318" y="43709"/>
                    <a:pt x="36373" y="43380"/>
                  </a:cubicBezTo>
                  <a:lnTo>
                    <a:pt x="36591" y="42776"/>
                  </a:lnTo>
                  <a:lnTo>
                    <a:pt x="37030" y="42776"/>
                  </a:lnTo>
                  <a:lnTo>
                    <a:pt x="37472" y="42444"/>
                  </a:lnTo>
                  <a:lnTo>
                    <a:pt x="37085" y="42226"/>
                  </a:lnTo>
                  <a:cubicBezTo>
                    <a:pt x="37085" y="42226"/>
                    <a:pt x="37030" y="41842"/>
                    <a:pt x="37196" y="41787"/>
                  </a:cubicBezTo>
                  <a:cubicBezTo>
                    <a:pt x="37302" y="41752"/>
                    <a:pt x="37429" y="41627"/>
                    <a:pt x="37564" y="41627"/>
                  </a:cubicBezTo>
                  <a:cubicBezTo>
                    <a:pt x="37641" y="41627"/>
                    <a:pt x="37721" y="41667"/>
                    <a:pt x="37801" y="41787"/>
                  </a:cubicBezTo>
                  <a:cubicBezTo>
                    <a:pt x="37863" y="41880"/>
                    <a:pt x="37925" y="41911"/>
                    <a:pt x="37987" y="41911"/>
                  </a:cubicBezTo>
                  <a:cubicBezTo>
                    <a:pt x="38119" y="41911"/>
                    <a:pt x="38251" y="41769"/>
                    <a:pt x="38383" y="41769"/>
                  </a:cubicBezTo>
                  <a:cubicBezTo>
                    <a:pt x="38409" y="41769"/>
                    <a:pt x="38435" y="41774"/>
                    <a:pt x="38461" y="41787"/>
                  </a:cubicBezTo>
                  <a:cubicBezTo>
                    <a:pt x="38481" y="41797"/>
                    <a:pt x="38501" y="41802"/>
                    <a:pt x="38522" y="41802"/>
                  </a:cubicBezTo>
                  <a:cubicBezTo>
                    <a:pt x="38727" y="41802"/>
                    <a:pt x="38955" y="41348"/>
                    <a:pt x="38955" y="41348"/>
                  </a:cubicBezTo>
                  <a:lnTo>
                    <a:pt x="39667" y="40743"/>
                  </a:lnTo>
                  <a:cubicBezTo>
                    <a:pt x="39667" y="40743"/>
                    <a:pt x="40659" y="40028"/>
                    <a:pt x="40932" y="39807"/>
                  </a:cubicBezTo>
                  <a:cubicBezTo>
                    <a:pt x="41209" y="39589"/>
                    <a:pt x="40932" y="39807"/>
                    <a:pt x="41153" y="39478"/>
                  </a:cubicBezTo>
                  <a:cubicBezTo>
                    <a:pt x="41371" y="39150"/>
                    <a:pt x="41205" y="39039"/>
                    <a:pt x="41205" y="38763"/>
                  </a:cubicBezTo>
                  <a:cubicBezTo>
                    <a:pt x="41209" y="38604"/>
                    <a:pt x="41150" y="38445"/>
                    <a:pt x="41043" y="38324"/>
                  </a:cubicBezTo>
                  <a:cubicBezTo>
                    <a:pt x="41043" y="38324"/>
                    <a:pt x="40766" y="37940"/>
                    <a:pt x="40877" y="37719"/>
                  </a:cubicBezTo>
                  <a:cubicBezTo>
                    <a:pt x="40987" y="37498"/>
                    <a:pt x="41205" y="37501"/>
                    <a:pt x="41537" y="37446"/>
                  </a:cubicBezTo>
                  <a:lnTo>
                    <a:pt x="42197" y="37118"/>
                  </a:lnTo>
                  <a:cubicBezTo>
                    <a:pt x="42197" y="37118"/>
                    <a:pt x="42294" y="37116"/>
                    <a:pt x="42407" y="37116"/>
                  </a:cubicBezTo>
                  <a:cubicBezTo>
                    <a:pt x="42464" y="37116"/>
                    <a:pt x="42525" y="37117"/>
                    <a:pt x="42581" y="37118"/>
                  </a:cubicBezTo>
                  <a:cubicBezTo>
                    <a:pt x="42581" y="37118"/>
                    <a:pt x="42582" y="37118"/>
                    <a:pt x="42583" y="37118"/>
                  </a:cubicBezTo>
                  <a:cubicBezTo>
                    <a:pt x="42746" y="37118"/>
                    <a:pt x="43020" y="36730"/>
                    <a:pt x="43075" y="36458"/>
                  </a:cubicBezTo>
                  <a:lnTo>
                    <a:pt x="43020" y="35963"/>
                  </a:lnTo>
                  <a:lnTo>
                    <a:pt x="43459" y="35742"/>
                  </a:lnTo>
                  <a:cubicBezTo>
                    <a:pt x="43459" y="35742"/>
                    <a:pt x="43624" y="36015"/>
                    <a:pt x="43569" y="36458"/>
                  </a:cubicBezTo>
                  <a:cubicBezTo>
                    <a:pt x="43514" y="36897"/>
                    <a:pt x="43735" y="36841"/>
                    <a:pt x="43953" y="37062"/>
                  </a:cubicBezTo>
                  <a:cubicBezTo>
                    <a:pt x="43994" y="37103"/>
                    <a:pt x="44028" y="37120"/>
                    <a:pt x="44055" y="37120"/>
                  </a:cubicBezTo>
                  <a:cubicBezTo>
                    <a:pt x="44174" y="37120"/>
                    <a:pt x="44174" y="36807"/>
                    <a:pt x="44174" y="36807"/>
                  </a:cubicBezTo>
                  <a:cubicBezTo>
                    <a:pt x="44174" y="36807"/>
                    <a:pt x="44229" y="36292"/>
                    <a:pt x="44336" y="35963"/>
                  </a:cubicBezTo>
                  <a:cubicBezTo>
                    <a:pt x="44369" y="35864"/>
                    <a:pt x="44417" y="35824"/>
                    <a:pt x="44468" y="35824"/>
                  </a:cubicBezTo>
                  <a:cubicBezTo>
                    <a:pt x="44587" y="35824"/>
                    <a:pt x="44724" y="36045"/>
                    <a:pt x="44724" y="36236"/>
                  </a:cubicBezTo>
                  <a:cubicBezTo>
                    <a:pt x="44724" y="36480"/>
                    <a:pt x="45148" y="36806"/>
                    <a:pt x="45361" y="36806"/>
                  </a:cubicBezTo>
                  <a:cubicBezTo>
                    <a:pt x="45391" y="36806"/>
                    <a:pt x="45416" y="36799"/>
                    <a:pt x="45435" y="36786"/>
                  </a:cubicBezTo>
                  <a:cubicBezTo>
                    <a:pt x="45601" y="36675"/>
                    <a:pt x="45273" y="36347"/>
                    <a:pt x="45218" y="36019"/>
                  </a:cubicBezTo>
                  <a:cubicBezTo>
                    <a:pt x="45183" y="35784"/>
                    <a:pt x="45162" y="35545"/>
                    <a:pt x="45162" y="35310"/>
                  </a:cubicBezTo>
                  <a:lnTo>
                    <a:pt x="45052" y="34204"/>
                  </a:lnTo>
                  <a:cubicBezTo>
                    <a:pt x="45052" y="34204"/>
                    <a:pt x="44941" y="33271"/>
                    <a:pt x="44668" y="32995"/>
                  </a:cubicBezTo>
                  <a:cubicBezTo>
                    <a:pt x="44392" y="32718"/>
                    <a:pt x="43953" y="32117"/>
                    <a:pt x="43953" y="32117"/>
                  </a:cubicBezTo>
                  <a:cubicBezTo>
                    <a:pt x="43953" y="32117"/>
                    <a:pt x="44174" y="31622"/>
                    <a:pt x="44392" y="31512"/>
                  </a:cubicBezTo>
                  <a:cubicBezTo>
                    <a:pt x="44613" y="31401"/>
                    <a:pt x="44119" y="30579"/>
                    <a:pt x="44119" y="30579"/>
                  </a:cubicBezTo>
                  <a:cubicBezTo>
                    <a:pt x="44119" y="30579"/>
                    <a:pt x="43745" y="30296"/>
                    <a:pt x="43426" y="30296"/>
                  </a:cubicBezTo>
                  <a:cubicBezTo>
                    <a:pt x="43400" y="30296"/>
                    <a:pt x="43373" y="30298"/>
                    <a:pt x="43348" y="30302"/>
                  </a:cubicBezTo>
                  <a:cubicBezTo>
                    <a:pt x="43326" y="30306"/>
                    <a:pt x="43305" y="30308"/>
                    <a:pt x="43285" y="30308"/>
                  </a:cubicBezTo>
                  <a:cubicBezTo>
                    <a:pt x="43012" y="30308"/>
                    <a:pt x="42964" y="29974"/>
                    <a:pt x="42964" y="29974"/>
                  </a:cubicBezTo>
                  <a:cubicBezTo>
                    <a:pt x="42964" y="29974"/>
                    <a:pt x="43075" y="29258"/>
                    <a:pt x="43241" y="29203"/>
                  </a:cubicBezTo>
                  <a:cubicBezTo>
                    <a:pt x="43403" y="29148"/>
                    <a:pt x="43735" y="28709"/>
                    <a:pt x="43897" y="28598"/>
                  </a:cubicBezTo>
                  <a:cubicBezTo>
                    <a:pt x="44063" y="28488"/>
                    <a:pt x="44229" y="28270"/>
                    <a:pt x="44392" y="28159"/>
                  </a:cubicBezTo>
                  <a:cubicBezTo>
                    <a:pt x="44558" y="28049"/>
                    <a:pt x="44336" y="27831"/>
                    <a:pt x="44174" y="27665"/>
                  </a:cubicBezTo>
                  <a:cubicBezTo>
                    <a:pt x="44008" y="27499"/>
                    <a:pt x="43569" y="27337"/>
                    <a:pt x="43569" y="27337"/>
                  </a:cubicBezTo>
                  <a:lnTo>
                    <a:pt x="43020" y="26950"/>
                  </a:lnTo>
                  <a:cubicBezTo>
                    <a:pt x="43020" y="26950"/>
                    <a:pt x="43293" y="26456"/>
                    <a:pt x="43459" y="26072"/>
                  </a:cubicBezTo>
                  <a:cubicBezTo>
                    <a:pt x="43624" y="25688"/>
                    <a:pt x="43680" y="25083"/>
                    <a:pt x="43680" y="25083"/>
                  </a:cubicBezTo>
                  <a:cubicBezTo>
                    <a:pt x="43680" y="25083"/>
                    <a:pt x="44229" y="25139"/>
                    <a:pt x="44558" y="25578"/>
                  </a:cubicBezTo>
                  <a:cubicBezTo>
                    <a:pt x="44776" y="25870"/>
                    <a:pt x="45506" y="25918"/>
                    <a:pt x="46035" y="25918"/>
                  </a:cubicBezTo>
                  <a:cubicBezTo>
                    <a:pt x="46302" y="25918"/>
                    <a:pt x="46517" y="25906"/>
                    <a:pt x="46590" y="25906"/>
                  </a:cubicBezTo>
                  <a:cubicBezTo>
                    <a:pt x="46808" y="25906"/>
                    <a:pt x="46590" y="26238"/>
                    <a:pt x="46590" y="26456"/>
                  </a:cubicBezTo>
                  <a:cubicBezTo>
                    <a:pt x="46590" y="26677"/>
                    <a:pt x="46700" y="27116"/>
                    <a:pt x="46863" y="27610"/>
                  </a:cubicBezTo>
                  <a:cubicBezTo>
                    <a:pt x="47029" y="28104"/>
                    <a:pt x="47800" y="28215"/>
                    <a:pt x="48183" y="28325"/>
                  </a:cubicBezTo>
                  <a:cubicBezTo>
                    <a:pt x="48238" y="28341"/>
                    <a:pt x="48325" y="28348"/>
                    <a:pt x="48437" y="28348"/>
                  </a:cubicBezTo>
                  <a:cubicBezTo>
                    <a:pt x="49106" y="28348"/>
                    <a:pt x="50646" y="28104"/>
                    <a:pt x="51259" y="28104"/>
                  </a:cubicBezTo>
                  <a:cubicBezTo>
                    <a:pt x="51519" y="28104"/>
                    <a:pt x="51699" y="28089"/>
                    <a:pt x="51836" y="28089"/>
                  </a:cubicBezTo>
                  <a:cubicBezTo>
                    <a:pt x="52075" y="28089"/>
                    <a:pt x="52182" y="28134"/>
                    <a:pt x="52358" y="28381"/>
                  </a:cubicBezTo>
                  <a:cubicBezTo>
                    <a:pt x="52631" y="28764"/>
                    <a:pt x="51919" y="29642"/>
                    <a:pt x="51919" y="29642"/>
                  </a:cubicBezTo>
                  <a:lnTo>
                    <a:pt x="51425" y="30136"/>
                  </a:lnTo>
                  <a:lnTo>
                    <a:pt x="50931" y="30686"/>
                  </a:lnTo>
                  <a:lnTo>
                    <a:pt x="50326" y="31125"/>
                  </a:lnTo>
                  <a:cubicBezTo>
                    <a:pt x="50326" y="31125"/>
                    <a:pt x="50271" y="31951"/>
                    <a:pt x="50271" y="32169"/>
                  </a:cubicBezTo>
                  <a:cubicBezTo>
                    <a:pt x="50271" y="32390"/>
                    <a:pt x="50433" y="32884"/>
                    <a:pt x="50876" y="32995"/>
                  </a:cubicBezTo>
                  <a:cubicBezTo>
                    <a:pt x="50909" y="33003"/>
                    <a:pt x="50940" y="33007"/>
                    <a:pt x="50968" y="33007"/>
                  </a:cubicBezTo>
                  <a:cubicBezTo>
                    <a:pt x="51298" y="33007"/>
                    <a:pt x="51204" y="32445"/>
                    <a:pt x="51204" y="32445"/>
                  </a:cubicBezTo>
                  <a:lnTo>
                    <a:pt x="51314" y="31619"/>
                  </a:lnTo>
                  <a:lnTo>
                    <a:pt x="52137" y="31346"/>
                  </a:lnTo>
                  <a:cubicBezTo>
                    <a:pt x="52146" y="31343"/>
                    <a:pt x="52155" y="31342"/>
                    <a:pt x="52164" y="31342"/>
                  </a:cubicBezTo>
                  <a:cubicBezTo>
                    <a:pt x="52337" y="31342"/>
                    <a:pt x="52637" y="31794"/>
                    <a:pt x="52742" y="31951"/>
                  </a:cubicBezTo>
                  <a:cubicBezTo>
                    <a:pt x="52852" y="32117"/>
                    <a:pt x="52579" y="33160"/>
                    <a:pt x="53018" y="33378"/>
                  </a:cubicBezTo>
                  <a:cubicBezTo>
                    <a:pt x="53457" y="33596"/>
                    <a:pt x="53018" y="33983"/>
                    <a:pt x="53236" y="34477"/>
                  </a:cubicBezTo>
                  <a:cubicBezTo>
                    <a:pt x="53443" y="34940"/>
                    <a:pt x="53553" y="35305"/>
                    <a:pt x="53790" y="35305"/>
                  </a:cubicBezTo>
                  <a:cubicBezTo>
                    <a:pt x="53806" y="35305"/>
                    <a:pt x="53823" y="35303"/>
                    <a:pt x="53841" y="35300"/>
                  </a:cubicBezTo>
                  <a:cubicBezTo>
                    <a:pt x="54117" y="35248"/>
                    <a:pt x="54117" y="34643"/>
                    <a:pt x="54280" y="34477"/>
                  </a:cubicBezTo>
                  <a:cubicBezTo>
                    <a:pt x="54446" y="34311"/>
                    <a:pt x="54228" y="33817"/>
                    <a:pt x="54228" y="33817"/>
                  </a:cubicBezTo>
                  <a:lnTo>
                    <a:pt x="54446" y="33050"/>
                  </a:lnTo>
                  <a:lnTo>
                    <a:pt x="54885" y="32334"/>
                  </a:lnTo>
                  <a:lnTo>
                    <a:pt x="54778" y="31457"/>
                  </a:lnTo>
                  <a:cubicBezTo>
                    <a:pt x="54778" y="31457"/>
                    <a:pt x="54778" y="30686"/>
                    <a:pt x="54995" y="30631"/>
                  </a:cubicBezTo>
                  <a:cubicBezTo>
                    <a:pt x="55069" y="30613"/>
                    <a:pt x="55252" y="30608"/>
                    <a:pt x="55464" y="30608"/>
                  </a:cubicBezTo>
                  <a:cubicBezTo>
                    <a:pt x="55887" y="30608"/>
                    <a:pt x="56423" y="30631"/>
                    <a:pt x="56423" y="30631"/>
                  </a:cubicBezTo>
                  <a:lnTo>
                    <a:pt x="56810" y="29974"/>
                  </a:lnTo>
                  <a:lnTo>
                    <a:pt x="57359" y="28709"/>
                  </a:lnTo>
                  <a:lnTo>
                    <a:pt x="57522" y="27831"/>
                  </a:lnTo>
                  <a:lnTo>
                    <a:pt x="57028" y="27226"/>
                  </a:lnTo>
                  <a:lnTo>
                    <a:pt x="57083" y="26898"/>
                  </a:lnTo>
                  <a:lnTo>
                    <a:pt x="57743" y="26566"/>
                  </a:lnTo>
                  <a:lnTo>
                    <a:pt x="57798" y="25906"/>
                  </a:lnTo>
                  <a:lnTo>
                    <a:pt x="57854" y="24973"/>
                  </a:lnTo>
                  <a:cubicBezTo>
                    <a:pt x="57854" y="24973"/>
                    <a:pt x="57997" y="24196"/>
                    <a:pt x="58291" y="24196"/>
                  </a:cubicBezTo>
                  <a:cubicBezTo>
                    <a:pt x="58309" y="24196"/>
                    <a:pt x="58328" y="24199"/>
                    <a:pt x="58348" y="24206"/>
                  </a:cubicBezTo>
                  <a:cubicBezTo>
                    <a:pt x="58367" y="24212"/>
                    <a:pt x="58385" y="24215"/>
                    <a:pt x="58404" y="24215"/>
                  </a:cubicBezTo>
                  <a:cubicBezTo>
                    <a:pt x="58714" y="24215"/>
                    <a:pt x="59023" y="23422"/>
                    <a:pt x="59336" y="23217"/>
                  </a:cubicBezTo>
                  <a:cubicBezTo>
                    <a:pt x="59665" y="22996"/>
                    <a:pt x="59830" y="22557"/>
                    <a:pt x="60380" y="22391"/>
                  </a:cubicBezTo>
                  <a:cubicBezTo>
                    <a:pt x="60930" y="22229"/>
                    <a:pt x="61534" y="22063"/>
                    <a:pt x="61534" y="22063"/>
                  </a:cubicBezTo>
                  <a:cubicBezTo>
                    <a:pt x="61534" y="22063"/>
                    <a:pt x="61586" y="21347"/>
                    <a:pt x="61642" y="21130"/>
                  </a:cubicBezTo>
                  <a:cubicBezTo>
                    <a:pt x="61697" y="20908"/>
                    <a:pt x="62191" y="20469"/>
                    <a:pt x="62302" y="20304"/>
                  </a:cubicBezTo>
                  <a:cubicBezTo>
                    <a:pt x="62395" y="20166"/>
                    <a:pt x="62368" y="19831"/>
                    <a:pt x="62025" y="19831"/>
                  </a:cubicBezTo>
                  <a:cubicBezTo>
                    <a:pt x="61962" y="19831"/>
                    <a:pt x="61889" y="19842"/>
                    <a:pt x="61804" y="19868"/>
                  </a:cubicBezTo>
                  <a:cubicBezTo>
                    <a:pt x="61704" y="19898"/>
                    <a:pt x="61605" y="19910"/>
                    <a:pt x="61507" y="19910"/>
                  </a:cubicBezTo>
                  <a:cubicBezTo>
                    <a:pt x="61132" y="19910"/>
                    <a:pt x="60777" y="19737"/>
                    <a:pt x="60511" y="19737"/>
                  </a:cubicBezTo>
                  <a:cubicBezTo>
                    <a:pt x="60462" y="19737"/>
                    <a:pt x="60416" y="19743"/>
                    <a:pt x="60373" y="19757"/>
                  </a:cubicBezTo>
                  <a:cubicBezTo>
                    <a:pt x="60348" y="19766"/>
                    <a:pt x="60324" y="19770"/>
                    <a:pt x="60302" y="19770"/>
                  </a:cubicBezTo>
                  <a:cubicBezTo>
                    <a:pt x="60029" y="19770"/>
                    <a:pt x="59934" y="19198"/>
                    <a:pt x="59934" y="19198"/>
                  </a:cubicBezTo>
                  <a:lnTo>
                    <a:pt x="60373" y="18769"/>
                  </a:lnTo>
                  <a:cubicBezTo>
                    <a:pt x="60373" y="18769"/>
                    <a:pt x="60323" y="18216"/>
                    <a:pt x="60079" y="18216"/>
                  </a:cubicBezTo>
                  <a:cubicBezTo>
                    <a:pt x="60068" y="18216"/>
                    <a:pt x="60057" y="18217"/>
                    <a:pt x="60045" y="18219"/>
                  </a:cubicBezTo>
                  <a:cubicBezTo>
                    <a:pt x="60005" y="18227"/>
                    <a:pt x="59965" y="18231"/>
                    <a:pt x="59924" y="18231"/>
                  </a:cubicBezTo>
                  <a:cubicBezTo>
                    <a:pt x="59681" y="18231"/>
                    <a:pt x="59440" y="18109"/>
                    <a:pt x="59440" y="18109"/>
                  </a:cubicBezTo>
                  <a:lnTo>
                    <a:pt x="59440" y="17563"/>
                  </a:lnTo>
                  <a:cubicBezTo>
                    <a:pt x="59440" y="17342"/>
                    <a:pt x="58946" y="17231"/>
                    <a:pt x="58946" y="17231"/>
                  </a:cubicBezTo>
                  <a:lnTo>
                    <a:pt x="57736" y="18002"/>
                  </a:lnTo>
                  <a:lnTo>
                    <a:pt x="56526" y="18002"/>
                  </a:lnTo>
                  <a:cubicBezTo>
                    <a:pt x="56526" y="18002"/>
                    <a:pt x="56135" y="17758"/>
                    <a:pt x="55712" y="17758"/>
                  </a:cubicBezTo>
                  <a:cubicBezTo>
                    <a:pt x="55500" y="17758"/>
                    <a:pt x="55281" y="17819"/>
                    <a:pt x="55099" y="18002"/>
                  </a:cubicBezTo>
                  <a:cubicBezTo>
                    <a:pt x="54549" y="18551"/>
                    <a:pt x="55099" y="19198"/>
                    <a:pt x="55099" y="19198"/>
                  </a:cubicBezTo>
                  <a:lnTo>
                    <a:pt x="53889" y="19757"/>
                  </a:lnTo>
                  <a:lnTo>
                    <a:pt x="53008" y="20528"/>
                  </a:lnTo>
                  <a:lnTo>
                    <a:pt x="51691" y="21627"/>
                  </a:lnTo>
                  <a:cubicBezTo>
                    <a:pt x="51691" y="21627"/>
                    <a:pt x="50481" y="21956"/>
                    <a:pt x="49932" y="22177"/>
                  </a:cubicBezTo>
                  <a:cubicBezTo>
                    <a:pt x="49386" y="22395"/>
                    <a:pt x="51031" y="22833"/>
                    <a:pt x="51031" y="22833"/>
                  </a:cubicBezTo>
                  <a:cubicBezTo>
                    <a:pt x="51031" y="22833"/>
                    <a:pt x="51142" y="23715"/>
                    <a:pt x="51031" y="24043"/>
                  </a:cubicBezTo>
                  <a:cubicBezTo>
                    <a:pt x="50984" y="24185"/>
                    <a:pt x="50614" y="24226"/>
                    <a:pt x="50207" y="24226"/>
                  </a:cubicBezTo>
                  <a:cubicBezTo>
                    <a:pt x="49664" y="24226"/>
                    <a:pt x="49054" y="24154"/>
                    <a:pt x="49054" y="24154"/>
                  </a:cubicBezTo>
                  <a:lnTo>
                    <a:pt x="47516" y="24482"/>
                  </a:lnTo>
                  <a:cubicBezTo>
                    <a:pt x="47516" y="24482"/>
                    <a:pt x="45867" y="24375"/>
                    <a:pt x="45207" y="24375"/>
                  </a:cubicBezTo>
                  <a:cubicBezTo>
                    <a:pt x="44547" y="24375"/>
                    <a:pt x="44440" y="23494"/>
                    <a:pt x="44440" y="23494"/>
                  </a:cubicBezTo>
                  <a:cubicBezTo>
                    <a:pt x="44440" y="23494"/>
                    <a:pt x="44219" y="22177"/>
                    <a:pt x="43891" y="21738"/>
                  </a:cubicBezTo>
                  <a:cubicBezTo>
                    <a:pt x="43793" y="21609"/>
                    <a:pt x="43687" y="21556"/>
                    <a:pt x="43571" y="21556"/>
                  </a:cubicBezTo>
                  <a:cubicBezTo>
                    <a:pt x="43292" y="21556"/>
                    <a:pt x="42957" y="21866"/>
                    <a:pt x="42563" y="22177"/>
                  </a:cubicBezTo>
                  <a:cubicBezTo>
                    <a:pt x="42003" y="22616"/>
                    <a:pt x="42563" y="23494"/>
                    <a:pt x="42563" y="23494"/>
                  </a:cubicBezTo>
                  <a:cubicBezTo>
                    <a:pt x="42563" y="23494"/>
                    <a:pt x="43009" y="24482"/>
                    <a:pt x="42563" y="25474"/>
                  </a:cubicBezTo>
                  <a:cubicBezTo>
                    <a:pt x="42414" y="25803"/>
                    <a:pt x="42235" y="25913"/>
                    <a:pt x="42064" y="25913"/>
                  </a:cubicBezTo>
                  <a:cubicBezTo>
                    <a:pt x="41722" y="25913"/>
                    <a:pt x="41409" y="25474"/>
                    <a:pt x="41409" y="25474"/>
                  </a:cubicBezTo>
                  <a:lnTo>
                    <a:pt x="39339" y="25474"/>
                  </a:lnTo>
                  <a:lnTo>
                    <a:pt x="38081" y="24924"/>
                  </a:lnTo>
                  <a:lnTo>
                    <a:pt x="36626" y="24924"/>
                  </a:lnTo>
                  <a:cubicBezTo>
                    <a:pt x="36176" y="24924"/>
                    <a:pt x="35209" y="24154"/>
                    <a:pt x="34880" y="24043"/>
                  </a:cubicBezTo>
                  <a:cubicBezTo>
                    <a:pt x="34577" y="23944"/>
                    <a:pt x="33617" y="23374"/>
                    <a:pt x="33186" y="23374"/>
                  </a:cubicBezTo>
                  <a:cubicBezTo>
                    <a:pt x="33150" y="23374"/>
                    <a:pt x="33118" y="23378"/>
                    <a:pt x="33090" y="23386"/>
                  </a:cubicBezTo>
                  <a:cubicBezTo>
                    <a:pt x="33018" y="23408"/>
                    <a:pt x="32911" y="23416"/>
                    <a:pt x="32786" y="23416"/>
                  </a:cubicBezTo>
                  <a:cubicBezTo>
                    <a:pt x="32276" y="23416"/>
                    <a:pt x="31459" y="23276"/>
                    <a:pt x="31459" y="23276"/>
                  </a:cubicBezTo>
                  <a:lnTo>
                    <a:pt x="30816" y="22505"/>
                  </a:lnTo>
                  <a:cubicBezTo>
                    <a:pt x="30816" y="22505"/>
                    <a:pt x="29496" y="22287"/>
                    <a:pt x="28856" y="22287"/>
                  </a:cubicBezTo>
                  <a:cubicBezTo>
                    <a:pt x="28217" y="22287"/>
                    <a:pt x="28310" y="21517"/>
                    <a:pt x="28310" y="21517"/>
                  </a:cubicBezTo>
                  <a:cubicBezTo>
                    <a:pt x="28310" y="21517"/>
                    <a:pt x="27708" y="20740"/>
                    <a:pt x="27138" y="20740"/>
                  </a:cubicBezTo>
                  <a:cubicBezTo>
                    <a:pt x="27102" y="20740"/>
                    <a:pt x="27067" y="20743"/>
                    <a:pt x="27031" y="20749"/>
                  </a:cubicBezTo>
                  <a:cubicBezTo>
                    <a:pt x="27008" y="20754"/>
                    <a:pt x="26984" y="20756"/>
                    <a:pt x="26961" y="20756"/>
                  </a:cubicBezTo>
                  <a:cubicBezTo>
                    <a:pt x="26381" y="20756"/>
                    <a:pt x="25746" y="19540"/>
                    <a:pt x="25746" y="19540"/>
                  </a:cubicBezTo>
                  <a:lnTo>
                    <a:pt x="26229" y="18264"/>
                  </a:lnTo>
                  <a:lnTo>
                    <a:pt x="26229" y="16792"/>
                  </a:lnTo>
                  <a:cubicBezTo>
                    <a:pt x="26229" y="16792"/>
                    <a:pt x="25981" y="15472"/>
                    <a:pt x="25262" y="15365"/>
                  </a:cubicBezTo>
                  <a:cubicBezTo>
                    <a:pt x="24543" y="15254"/>
                    <a:pt x="24961" y="14483"/>
                    <a:pt x="24961" y="14483"/>
                  </a:cubicBezTo>
                  <a:cubicBezTo>
                    <a:pt x="24961" y="14483"/>
                    <a:pt x="24004" y="13716"/>
                    <a:pt x="23423" y="13495"/>
                  </a:cubicBezTo>
                  <a:cubicBezTo>
                    <a:pt x="22967" y="13322"/>
                    <a:pt x="23243" y="12804"/>
                    <a:pt x="22766" y="12586"/>
                  </a:cubicBezTo>
                  <a:lnTo>
                    <a:pt x="22766" y="12486"/>
                  </a:lnTo>
                  <a:lnTo>
                    <a:pt x="22417" y="11629"/>
                  </a:lnTo>
                  <a:lnTo>
                    <a:pt x="21861" y="10885"/>
                  </a:lnTo>
                  <a:lnTo>
                    <a:pt x="22417" y="10803"/>
                  </a:lnTo>
                  <a:lnTo>
                    <a:pt x="23015" y="11463"/>
                  </a:lnTo>
                  <a:lnTo>
                    <a:pt x="23427" y="10968"/>
                  </a:lnTo>
                  <a:lnTo>
                    <a:pt x="24004" y="9980"/>
                  </a:lnTo>
                  <a:cubicBezTo>
                    <a:pt x="23796" y="9717"/>
                    <a:pt x="23603" y="9441"/>
                    <a:pt x="23427" y="9157"/>
                  </a:cubicBezTo>
                  <a:lnTo>
                    <a:pt x="23095" y="8580"/>
                  </a:lnTo>
                  <a:lnTo>
                    <a:pt x="23015" y="7837"/>
                  </a:lnTo>
                  <a:lnTo>
                    <a:pt x="22417" y="7260"/>
                  </a:lnTo>
                  <a:lnTo>
                    <a:pt x="22766" y="6766"/>
                  </a:lnTo>
                  <a:lnTo>
                    <a:pt x="23509" y="7098"/>
                  </a:lnTo>
                  <a:lnTo>
                    <a:pt x="24004" y="7098"/>
                  </a:lnTo>
                  <a:lnTo>
                    <a:pt x="24004" y="6520"/>
                  </a:lnTo>
                  <a:lnTo>
                    <a:pt x="23178" y="6106"/>
                  </a:lnTo>
                  <a:lnTo>
                    <a:pt x="22106" y="4872"/>
                  </a:lnTo>
                  <a:lnTo>
                    <a:pt x="21695" y="3963"/>
                  </a:lnTo>
                  <a:cubicBezTo>
                    <a:pt x="21553" y="3651"/>
                    <a:pt x="21509" y="3554"/>
                    <a:pt x="21496" y="3554"/>
                  </a:cubicBezTo>
                  <a:cubicBezTo>
                    <a:pt x="21473" y="3554"/>
                    <a:pt x="21533" y="3820"/>
                    <a:pt x="21373" y="3820"/>
                  </a:cubicBezTo>
                  <a:cubicBezTo>
                    <a:pt x="21348" y="3820"/>
                    <a:pt x="21319" y="3814"/>
                    <a:pt x="21284" y="3800"/>
                  </a:cubicBezTo>
                  <a:cubicBezTo>
                    <a:pt x="21078" y="3717"/>
                    <a:pt x="21078" y="3717"/>
                    <a:pt x="21057" y="3717"/>
                  </a:cubicBezTo>
                  <a:cubicBezTo>
                    <a:pt x="21037" y="3717"/>
                    <a:pt x="20995" y="3717"/>
                    <a:pt x="20707" y="3634"/>
                  </a:cubicBezTo>
                  <a:cubicBezTo>
                    <a:pt x="20528" y="3583"/>
                    <a:pt x="20460" y="3563"/>
                    <a:pt x="20431" y="3563"/>
                  </a:cubicBezTo>
                  <a:cubicBezTo>
                    <a:pt x="20368" y="3563"/>
                    <a:pt x="20502" y="3660"/>
                    <a:pt x="20046" y="3717"/>
                  </a:cubicBezTo>
                  <a:cubicBezTo>
                    <a:pt x="19390" y="3797"/>
                    <a:pt x="19469" y="3963"/>
                    <a:pt x="19469" y="3963"/>
                  </a:cubicBezTo>
                  <a:lnTo>
                    <a:pt x="18895" y="3963"/>
                  </a:lnTo>
                  <a:lnTo>
                    <a:pt x="18481" y="3140"/>
                  </a:lnTo>
                  <a:lnTo>
                    <a:pt x="17741" y="2646"/>
                  </a:lnTo>
                  <a:lnTo>
                    <a:pt x="16998" y="2808"/>
                  </a:lnTo>
                  <a:lnTo>
                    <a:pt x="16345" y="1823"/>
                  </a:lnTo>
                  <a:lnTo>
                    <a:pt x="16345" y="1080"/>
                  </a:lnTo>
                  <a:lnTo>
                    <a:pt x="16262" y="341"/>
                  </a:lnTo>
                  <a:cubicBezTo>
                    <a:pt x="16232" y="77"/>
                    <a:pt x="16224" y="1"/>
                    <a:pt x="1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oogle Shape;5240;p105">
              <a:extLst>
                <a:ext uri="{FF2B5EF4-FFF2-40B4-BE49-F238E27FC236}">
                  <a16:creationId xmlns:a16="http://schemas.microsoft.com/office/drawing/2014/main" xmlns="" id="{3423F319-9173-4A44-AABA-E76A81E967E7}"/>
                </a:ext>
              </a:extLst>
            </p:cNvPr>
            <p:cNvGrpSpPr/>
            <p:nvPr/>
          </p:nvGrpSpPr>
          <p:grpSpPr>
            <a:xfrm>
              <a:off x="1324252" y="3969941"/>
              <a:ext cx="491273" cy="476761"/>
              <a:chOff x="1324252" y="3969941"/>
              <a:chExt cx="491273" cy="476761"/>
            </a:xfrm>
          </p:grpSpPr>
          <p:sp>
            <p:nvSpPr>
              <p:cNvPr id="496" name="Google Shape;5241;p105">
                <a:extLst>
                  <a:ext uri="{FF2B5EF4-FFF2-40B4-BE49-F238E27FC236}">
                    <a16:creationId xmlns:a16="http://schemas.microsoft.com/office/drawing/2014/main" xmlns="" id="{FA297B02-BCE8-BC4F-8ECD-F25DEE063A81}"/>
                  </a:ext>
                </a:extLst>
              </p:cNvPr>
              <p:cNvSpPr/>
              <p:nvPr/>
            </p:nvSpPr>
            <p:spPr>
              <a:xfrm>
                <a:off x="1324252" y="3969941"/>
                <a:ext cx="491273" cy="419462"/>
              </a:xfrm>
              <a:custGeom>
                <a:avLst/>
                <a:gdLst/>
                <a:ahLst/>
                <a:cxnLst/>
                <a:rect l="l" t="t" r="r" b="b"/>
                <a:pathLst>
                  <a:path w="7861" h="6713" extrusionOk="0">
                    <a:moveTo>
                      <a:pt x="2640" y="0"/>
                    </a:moveTo>
                    <a:cubicBezTo>
                      <a:pt x="2186" y="0"/>
                      <a:pt x="1735" y="162"/>
                      <a:pt x="1421" y="492"/>
                    </a:cubicBezTo>
                    <a:cubicBezTo>
                      <a:pt x="1283" y="644"/>
                      <a:pt x="1162" y="810"/>
                      <a:pt x="1055" y="986"/>
                    </a:cubicBezTo>
                    <a:lnTo>
                      <a:pt x="564" y="1736"/>
                    </a:lnTo>
                    <a:cubicBezTo>
                      <a:pt x="333" y="2092"/>
                      <a:pt x="94" y="2466"/>
                      <a:pt x="46" y="2887"/>
                    </a:cubicBezTo>
                    <a:cubicBezTo>
                      <a:pt x="1" y="3309"/>
                      <a:pt x="201" y="3793"/>
                      <a:pt x="609" y="3917"/>
                    </a:cubicBezTo>
                    <a:cubicBezTo>
                      <a:pt x="173" y="4344"/>
                      <a:pt x="499" y="5054"/>
                      <a:pt x="1065" y="5054"/>
                    </a:cubicBezTo>
                    <a:cubicBezTo>
                      <a:pt x="1109" y="5054"/>
                      <a:pt x="1154" y="5049"/>
                      <a:pt x="1200" y="5041"/>
                    </a:cubicBezTo>
                    <a:lnTo>
                      <a:pt x="1200" y="5041"/>
                    </a:lnTo>
                    <a:lnTo>
                      <a:pt x="889" y="5110"/>
                    </a:lnTo>
                    <a:cubicBezTo>
                      <a:pt x="979" y="5600"/>
                      <a:pt x="1211" y="6095"/>
                      <a:pt x="1636" y="6354"/>
                    </a:cubicBezTo>
                    <a:cubicBezTo>
                      <a:pt x="1803" y="6458"/>
                      <a:pt x="2004" y="6511"/>
                      <a:pt x="2202" y="6511"/>
                    </a:cubicBezTo>
                    <a:cubicBezTo>
                      <a:pt x="2505" y="6511"/>
                      <a:pt x="2802" y="6387"/>
                      <a:pt x="2963" y="6133"/>
                    </a:cubicBezTo>
                    <a:cubicBezTo>
                      <a:pt x="3091" y="6288"/>
                      <a:pt x="3236" y="6451"/>
                      <a:pt x="3429" y="6506"/>
                    </a:cubicBezTo>
                    <a:cubicBezTo>
                      <a:pt x="3464" y="6516"/>
                      <a:pt x="3500" y="6520"/>
                      <a:pt x="3536" y="6520"/>
                    </a:cubicBezTo>
                    <a:cubicBezTo>
                      <a:pt x="3706" y="6520"/>
                      <a:pt x="3882" y="6418"/>
                      <a:pt x="3896" y="6250"/>
                    </a:cubicBezTo>
                    <a:cubicBezTo>
                      <a:pt x="3986" y="6547"/>
                      <a:pt x="4302" y="6712"/>
                      <a:pt x="4615" y="6712"/>
                    </a:cubicBezTo>
                    <a:cubicBezTo>
                      <a:pt x="4700" y="6712"/>
                      <a:pt x="4784" y="6700"/>
                      <a:pt x="4864" y="6675"/>
                    </a:cubicBezTo>
                    <a:cubicBezTo>
                      <a:pt x="5240" y="6554"/>
                      <a:pt x="5513" y="6229"/>
                      <a:pt x="5707" y="5891"/>
                    </a:cubicBezTo>
                    <a:cubicBezTo>
                      <a:pt x="5718" y="6291"/>
                      <a:pt x="6131" y="6551"/>
                      <a:pt x="6538" y="6551"/>
                    </a:cubicBezTo>
                    <a:cubicBezTo>
                      <a:pt x="6668" y="6551"/>
                      <a:pt x="6798" y="6525"/>
                      <a:pt x="6913" y="6468"/>
                    </a:cubicBezTo>
                    <a:cubicBezTo>
                      <a:pt x="7387" y="6236"/>
                      <a:pt x="7625" y="5687"/>
                      <a:pt x="7715" y="5165"/>
                    </a:cubicBezTo>
                    <a:cubicBezTo>
                      <a:pt x="7860" y="4291"/>
                      <a:pt x="7584" y="3229"/>
                      <a:pt x="6765" y="2884"/>
                    </a:cubicBezTo>
                    <a:cubicBezTo>
                      <a:pt x="6682" y="2016"/>
                      <a:pt x="6222" y="1225"/>
                      <a:pt x="5513" y="720"/>
                    </a:cubicBezTo>
                    <a:cubicBezTo>
                      <a:pt x="5262" y="541"/>
                      <a:pt x="4932" y="415"/>
                      <a:pt x="4629" y="415"/>
                    </a:cubicBezTo>
                    <a:cubicBezTo>
                      <a:pt x="4400" y="415"/>
                      <a:pt x="4186" y="488"/>
                      <a:pt x="4034" y="665"/>
                    </a:cubicBezTo>
                    <a:cubicBezTo>
                      <a:pt x="3718" y="226"/>
                      <a:pt x="3177" y="0"/>
                      <a:pt x="2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7" name="Google Shape;5242;p105">
                <a:extLst>
                  <a:ext uri="{FF2B5EF4-FFF2-40B4-BE49-F238E27FC236}">
                    <a16:creationId xmlns:a16="http://schemas.microsoft.com/office/drawing/2014/main" xmlns="" id="{133E0161-EE72-B343-BED0-CEBAB707E83B}"/>
                  </a:ext>
                </a:extLst>
              </p:cNvPr>
              <p:cNvSpPr/>
              <p:nvPr/>
            </p:nvSpPr>
            <p:spPr>
              <a:xfrm>
                <a:off x="1461678" y="4182765"/>
                <a:ext cx="221482" cy="263937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4224" extrusionOk="0">
                    <a:moveTo>
                      <a:pt x="2237" y="0"/>
                    </a:moveTo>
                    <a:cubicBezTo>
                      <a:pt x="2205" y="0"/>
                      <a:pt x="2172" y="16"/>
                      <a:pt x="2157" y="52"/>
                    </a:cubicBezTo>
                    <a:cubicBezTo>
                      <a:pt x="2074" y="249"/>
                      <a:pt x="2056" y="452"/>
                      <a:pt x="2050" y="663"/>
                    </a:cubicBezTo>
                    <a:cubicBezTo>
                      <a:pt x="2025" y="608"/>
                      <a:pt x="2001" y="549"/>
                      <a:pt x="1980" y="494"/>
                    </a:cubicBezTo>
                    <a:cubicBezTo>
                      <a:pt x="1953" y="414"/>
                      <a:pt x="1935" y="328"/>
                      <a:pt x="1901" y="252"/>
                    </a:cubicBezTo>
                    <a:cubicBezTo>
                      <a:pt x="1898" y="248"/>
                      <a:pt x="1894" y="246"/>
                      <a:pt x="1890" y="246"/>
                    </a:cubicBezTo>
                    <a:cubicBezTo>
                      <a:pt x="1883" y="246"/>
                      <a:pt x="1877" y="251"/>
                      <a:pt x="1877" y="259"/>
                    </a:cubicBezTo>
                    <a:cubicBezTo>
                      <a:pt x="1887" y="439"/>
                      <a:pt x="1970" y="643"/>
                      <a:pt x="2046" y="805"/>
                    </a:cubicBezTo>
                    <a:cubicBezTo>
                      <a:pt x="2043" y="1061"/>
                      <a:pt x="1994" y="1310"/>
                      <a:pt x="1901" y="1548"/>
                    </a:cubicBezTo>
                    <a:cubicBezTo>
                      <a:pt x="1887" y="1552"/>
                      <a:pt x="1873" y="1555"/>
                      <a:pt x="1859" y="1555"/>
                    </a:cubicBezTo>
                    <a:lnTo>
                      <a:pt x="1856" y="1555"/>
                    </a:lnTo>
                    <a:cubicBezTo>
                      <a:pt x="1749" y="1444"/>
                      <a:pt x="1642" y="1344"/>
                      <a:pt x="1559" y="1206"/>
                    </a:cubicBezTo>
                    <a:cubicBezTo>
                      <a:pt x="1452" y="1037"/>
                      <a:pt x="1414" y="857"/>
                      <a:pt x="1351" y="670"/>
                    </a:cubicBezTo>
                    <a:cubicBezTo>
                      <a:pt x="1348" y="659"/>
                      <a:pt x="1340" y="654"/>
                      <a:pt x="1331" y="654"/>
                    </a:cubicBezTo>
                    <a:cubicBezTo>
                      <a:pt x="1320" y="654"/>
                      <a:pt x="1308" y="662"/>
                      <a:pt x="1306" y="677"/>
                    </a:cubicBezTo>
                    <a:cubicBezTo>
                      <a:pt x="1303" y="822"/>
                      <a:pt x="1331" y="971"/>
                      <a:pt x="1386" y="1109"/>
                    </a:cubicBezTo>
                    <a:cubicBezTo>
                      <a:pt x="1234" y="1037"/>
                      <a:pt x="1137" y="860"/>
                      <a:pt x="1013" y="750"/>
                    </a:cubicBezTo>
                    <a:cubicBezTo>
                      <a:pt x="1009" y="746"/>
                      <a:pt x="1004" y="744"/>
                      <a:pt x="999" y="744"/>
                    </a:cubicBezTo>
                    <a:cubicBezTo>
                      <a:pt x="987" y="744"/>
                      <a:pt x="975" y="756"/>
                      <a:pt x="985" y="770"/>
                    </a:cubicBezTo>
                    <a:cubicBezTo>
                      <a:pt x="1054" y="874"/>
                      <a:pt x="1134" y="978"/>
                      <a:pt x="1220" y="1071"/>
                    </a:cubicBezTo>
                    <a:cubicBezTo>
                      <a:pt x="1272" y="1140"/>
                      <a:pt x="1348" y="1192"/>
                      <a:pt x="1431" y="1213"/>
                    </a:cubicBezTo>
                    <a:cubicBezTo>
                      <a:pt x="1528" y="1417"/>
                      <a:pt x="1673" y="1600"/>
                      <a:pt x="1835" y="1704"/>
                    </a:cubicBezTo>
                    <a:cubicBezTo>
                      <a:pt x="1721" y="1946"/>
                      <a:pt x="1590" y="2226"/>
                      <a:pt x="1597" y="2495"/>
                    </a:cubicBezTo>
                    <a:cubicBezTo>
                      <a:pt x="1524" y="2367"/>
                      <a:pt x="1424" y="2253"/>
                      <a:pt x="1303" y="2170"/>
                    </a:cubicBezTo>
                    <a:cubicBezTo>
                      <a:pt x="1306" y="2094"/>
                      <a:pt x="1303" y="2022"/>
                      <a:pt x="1296" y="1949"/>
                    </a:cubicBezTo>
                    <a:cubicBezTo>
                      <a:pt x="1293" y="1842"/>
                      <a:pt x="1289" y="1731"/>
                      <a:pt x="1279" y="1621"/>
                    </a:cubicBezTo>
                    <a:cubicBezTo>
                      <a:pt x="1277" y="1605"/>
                      <a:pt x="1265" y="1597"/>
                      <a:pt x="1252" y="1597"/>
                    </a:cubicBezTo>
                    <a:cubicBezTo>
                      <a:pt x="1240" y="1597"/>
                      <a:pt x="1227" y="1605"/>
                      <a:pt x="1223" y="1621"/>
                    </a:cubicBezTo>
                    <a:cubicBezTo>
                      <a:pt x="1217" y="1738"/>
                      <a:pt x="1210" y="1856"/>
                      <a:pt x="1206" y="1973"/>
                    </a:cubicBezTo>
                    <a:cubicBezTo>
                      <a:pt x="1206" y="2018"/>
                      <a:pt x="1203" y="2056"/>
                      <a:pt x="1199" y="2098"/>
                    </a:cubicBezTo>
                    <a:cubicBezTo>
                      <a:pt x="1109" y="2032"/>
                      <a:pt x="1016" y="1970"/>
                      <a:pt x="919" y="1911"/>
                    </a:cubicBezTo>
                    <a:cubicBezTo>
                      <a:pt x="902" y="1897"/>
                      <a:pt x="885" y="1883"/>
                      <a:pt x="864" y="1870"/>
                    </a:cubicBezTo>
                    <a:cubicBezTo>
                      <a:pt x="881" y="1863"/>
                      <a:pt x="892" y="1845"/>
                      <a:pt x="892" y="1825"/>
                    </a:cubicBezTo>
                    <a:cubicBezTo>
                      <a:pt x="899" y="1659"/>
                      <a:pt x="892" y="1510"/>
                      <a:pt x="826" y="1355"/>
                    </a:cubicBezTo>
                    <a:cubicBezTo>
                      <a:pt x="821" y="1346"/>
                      <a:pt x="814" y="1343"/>
                      <a:pt x="807" y="1343"/>
                    </a:cubicBezTo>
                    <a:cubicBezTo>
                      <a:pt x="793" y="1343"/>
                      <a:pt x="779" y="1356"/>
                      <a:pt x="781" y="1372"/>
                    </a:cubicBezTo>
                    <a:cubicBezTo>
                      <a:pt x="812" y="1514"/>
                      <a:pt x="829" y="1669"/>
                      <a:pt x="791" y="1811"/>
                    </a:cubicBezTo>
                    <a:lnTo>
                      <a:pt x="791" y="1818"/>
                    </a:lnTo>
                    <a:cubicBezTo>
                      <a:pt x="764" y="1800"/>
                      <a:pt x="736" y="1783"/>
                      <a:pt x="709" y="1766"/>
                    </a:cubicBezTo>
                    <a:cubicBezTo>
                      <a:pt x="429" y="1600"/>
                      <a:pt x="90" y="1465"/>
                      <a:pt x="59" y="1088"/>
                    </a:cubicBezTo>
                    <a:cubicBezTo>
                      <a:pt x="59" y="1075"/>
                      <a:pt x="48" y="1068"/>
                      <a:pt x="38" y="1068"/>
                    </a:cubicBezTo>
                    <a:cubicBezTo>
                      <a:pt x="28" y="1068"/>
                      <a:pt x="17" y="1075"/>
                      <a:pt x="17" y="1088"/>
                    </a:cubicBezTo>
                    <a:cubicBezTo>
                      <a:pt x="0" y="1441"/>
                      <a:pt x="283" y="1614"/>
                      <a:pt x="553" y="1780"/>
                    </a:cubicBezTo>
                    <a:cubicBezTo>
                      <a:pt x="667" y="1859"/>
                      <a:pt x="781" y="1939"/>
                      <a:pt x="899" y="2015"/>
                    </a:cubicBezTo>
                    <a:cubicBezTo>
                      <a:pt x="1082" y="2170"/>
                      <a:pt x="1234" y="2364"/>
                      <a:pt x="1348" y="2578"/>
                    </a:cubicBezTo>
                    <a:lnTo>
                      <a:pt x="1327" y="2571"/>
                    </a:lnTo>
                    <a:cubicBezTo>
                      <a:pt x="1123" y="2519"/>
                      <a:pt x="964" y="2416"/>
                      <a:pt x="785" y="2322"/>
                    </a:cubicBezTo>
                    <a:cubicBezTo>
                      <a:pt x="636" y="2194"/>
                      <a:pt x="522" y="2042"/>
                      <a:pt x="401" y="1876"/>
                    </a:cubicBezTo>
                    <a:cubicBezTo>
                      <a:pt x="398" y="1873"/>
                      <a:pt x="394" y="1872"/>
                      <a:pt x="390" y="1872"/>
                    </a:cubicBezTo>
                    <a:cubicBezTo>
                      <a:pt x="381" y="1872"/>
                      <a:pt x="372" y="1880"/>
                      <a:pt x="377" y="1890"/>
                    </a:cubicBezTo>
                    <a:cubicBezTo>
                      <a:pt x="453" y="2105"/>
                      <a:pt x="588" y="2295"/>
                      <a:pt x="771" y="2436"/>
                    </a:cubicBezTo>
                    <a:cubicBezTo>
                      <a:pt x="560" y="2423"/>
                      <a:pt x="353" y="2381"/>
                      <a:pt x="156" y="2312"/>
                    </a:cubicBezTo>
                    <a:cubicBezTo>
                      <a:pt x="150" y="2310"/>
                      <a:pt x="144" y="2309"/>
                      <a:pt x="139" y="2309"/>
                    </a:cubicBezTo>
                    <a:cubicBezTo>
                      <a:pt x="93" y="2309"/>
                      <a:pt x="79" y="2383"/>
                      <a:pt x="131" y="2402"/>
                    </a:cubicBezTo>
                    <a:cubicBezTo>
                      <a:pt x="286" y="2464"/>
                      <a:pt x="458" y="2503"/>
                      <a:pt x="628" y="2503"/>
                    </a:cubicBezTo>
                    <a:cubicBezTo>
                      <a:pt x="694" y="2503"/>
                      <a:pt x="759" y="2497"/>
                      <a:pt x="823" y="2485"/>
                    </a:cubicBezTo>
                    <a:cubicBezTo>
                      <a:pt x="823" y="2485"/>
                      <a:pt x="823" y="2485"/>
                      <a:pt x="826" y="2481"/>
                    </a:cubicBezTo>
                    <a:cubicBezTo>
                      <a:pt x="995" y="2609"/>
                      <a:pt x="1196" y="2699"/>
                      <a:pt x="1407" y="2744"/>
                    </a:cubicBezTo>
                    <a:lnTo>
                      <a:pt x="1407" y="4133"/>
                    </a:lnTo>
                    <a:cubicBezTo>
                      <a:pt x="1331" y="4147"/>
                      <a:pt x="1258" y="4158"/>
                      <a:pt x="1182" y="4175"/>
                    </a:cubicBezTo>
                    <a:cubicBezTo>
                      <a:pt x="1154" y="4182"/>
                      <a:pt x="1158" y="4223"/>
                      <a:pt x="1189" y="4223"/>
                    </a:cubicBezTo>
                    <a:cubicBezTo>
                      <a:pt x="1548" y="4220"/>
                      <a:pt x="1911" y="4178"/>
                      <a:pt x="2271" y="4178"/>
                    </a:cubicBezTo>
                    <a:cubicBezTo>
                      <a:pt x="2347" y="4175"/>
                      <a:pt x="2347" y="4064"/>
                      <a:pt x="2271" y="4057"/>
                    </a:cubicBezTo>
                    <a:cubicBezTo>
                      <a:pt x="2167" y="4057"/>
                      <a:pt x="2067" y="4064"/>
                      <a:pt x="1963" y="4071"/>
                    </a:cubicBezTo>
                    <a:lnTo>
                      <a:pt x="1963" y="2730"/>
                    </a:lnTo>
                    <a:cubicBezTo>
                      <a:pt x="2022" y="2505"/>
                      <a:pt x="2112" y="2288"/>
                      <a:pt x="2236" y="2091"/>
                    </a:cubicBezTo>
                    <a:cubicBezTo>
                      <a:pt x="2374" y="2138"/>
                      <a:pt x="2519" y="2162"/>
                      <a:pt x="2664" y="2162"/>
                    </a:cubicBezTo>
                    <a:cubicBezTo>
                      <a:pt x="2689" y="2162"/>
                      <a:pt x="2715" y="2161"/>
                      <a:pt x="2741" y="2160"/>
                    </a:cubicBezTo>
                    <a:cubicBezTo>
                      <a:pt x="2852" y="2244"/>
                      <a:pt x="3002" y="2280"/>
                      <a:pt x="3148" y="2280"/>
                    </a:cubicBezTo>
                    <a:cubicBezTo>
                      <a:pt x="3224" y="2280"/>
                      <a:pt x="3298" y="2271"/>
                      <a:pt x="3366" y="2253"/>
                    </a:cubicBezTo>
                    <a:cubicBezTo>
                      <a:pt x="3424" y="2240"/>
                      <a:pt x="3407" y="2158"/>
                      <a:pt x="3354" y="2158"/>
                    </a:cubicBezTo>
                    <a:cubicBezTo>
                      <a:pt x="3350" y="2158"/>
                      <a:pt x="3346" y="2159"/>
                      <a:pt x="3342" y="2160"/>
                    </a:cubicBezTo>
                    <a:cubicBezTo>
                      <a:pt x="3279" y="2176"/>
                      <a:pt x="3215" y="2184"/>
                      <a:pt x="3150" y="2184"/>
                    </a:cubicBezTo>
                    <a:cubicBezTo>
                      <a:pt x="3061" y="2184"/>
                      <a:pt x="2972" y="2169"/>
                      <a:pt x="2886" y="2139"/>
                    </a:cubicBezTo>
                    <a:cubicBezTo>
                      <a:pt x="3024" y="2115"/>
                      <a:pt x="3149" y="2060"/>
                      <a:pt x="3259" y="1973"/>
                    </a:cubicBezTo>
                    <a:cubicBezTo>
                      <a:pt x="3288" y="1942"/>
                      <a:pt x="3264" y="1892"/>
                      <a:pt x="3225" y="1892"/>
                    </a:cubicBezTo>
                    <a:cubicBezTo>
                      <a:pt x="3222" y="1892"/>
                      <a:pt x="3218" y="1893"/>
                      <a:pt x="3214" y="1894"/>
                    </a:cubicBezTo>
                    <a:cubicBezTo>
                      <a:pt x="3062" y="1942"/>
                      <a:pt x="2924" y="2015"/>
                      <a:pt x="2765" y="2039"/>
                    </a:cubicBezTo>
                    <a:cubicBezTo>
                      <a:pt x="2695" y="2049"/>
                      <a:pt x="2626" y="2055"/>
                      <a:pt x="2556" y="2055"/>
                    </a:cubicBezTo>
                    <a:cubicBezTo>
                      <a:pt x="2467" y="2055"/>
                      <a:pt x="2377" y="2046"/>
                      <a:pt x="2288" y="2029"/>
                    </a:cubicBezTo>
                    <a:cubicBezTo>
                      <a:pt x="2367" y="1956"/>
                      <a:pt x="2447" y="1890"/>
                      <a:pt x="2533" y="1828"/>
                    </a:cubicBezTo>
                    <a:cubicBezTo>
                      <a:pt x="2672" y="1735"/>
                      <a:pt x="2800" y="1628"/>
                      <a:pt x="2924" y="1514"/>
                    </a:cubicBezTo>
                    <a:cubicBezTo>
                      <a:pt x="2925" y="1514"/>
                      <a:pt x="2925" y="1514"/>
                      <a:pt x="2926" y="1514"/>
                    </a:cubicBezTo>
                    <a:cubicBezTo>
                      <a:pt x="3070" y="1514"/>
                      <a:pt x="3450" y="1195"/>
                      <a:pt x="3511" y="1137"/>
                    </a:cubicBezTo>
                    <a:cubicBezTo>
                      <a:pt x="3544" y="1104"/>
                      <a:pt x="3511" y="1055"/>
                      <a:pt x="3475" y="1055"/>
                    </a:cubicBezTo>
                    <a:cubicBezTo>
                      <a:pt x="3465" y="1055"/>
                      <a:pt x="3455" y="1059"/>
                      <a:pt x="3446" y="1068"/>
                    </a:cubicBezTo>
                    <a:cubicBezTo>
                      <a:pt x="3366" y="1147"/>
                      <a:pt x="3287" y="1220"/>
                      <a:pt x="3197" y="1289"/>
                    </a:cubicBezTo>
                    <a:cubicBezTo>
                      <a:pt x="3131" y="1344"/>
                      <a:pt x="3059" y="1396"/>
                      <a:pt x="2983" y="1444"/>
                    </a:cubicBezTo>
                    <a:cubicBezTo>
                      <a:pt x="3097" y="1317"/>
                      <a:pt x="3159" y="1154"/>
                      <a:pt x="3162" y="985"/>
                    </a:cubicBezTo>
                    <a:cubicBezTo>
                      <a:pt x="3162" y="944"/>
                      <a:pt x="3125" y="919"/>
                      <a:pt x="3091" y="919"/>
                    </a:cubicBezTo>
                    <a:cubicBezTo>
                      <a:pt x="3064" y="919"/>
                      <a:pt x="3039" y="934"/>
                      <a:pt x="3035" y="967"/>
                    </a:cubicBezTo>
                    <a:cubicBezTo>
                      <a:pt x="3010" y="1102"/>
                      <a:pt x="2955" y="1234"/>
                      <a:pt x="2869" y="1344"/>
                    </a:cubicBezTo>
                    <a:cubicBezTo>
                      <a:pt x="2865" y="1175"/>
                      <a:pt x="2869" y="1002"/>
                      <a:pt x="2806" y="840"/>
                    </a:cubicBezTo>
                    <a:cubicBezTo>
                      <a:pt x="2803" y="830"/>
                      <a:pt x="2796" y="826"/>
                      <a:pt x="2789" y="826"/>
                    </a:cubicBezTo>
                    <a:cubicBezTo>
                      <a:pt x="2780" y="826"/>
                      <a:pt x="2772" y="833"/>
                      <a:pt x="2772" y="846"/>
                    </a:cubicBezTo>
                    <a:cubicBezTo>
                      <a:pt x="2765" y="1030"/>
                      <a:pt x="2796" y="1216"/>
                      <a:pt x="2772" y="1399"/>
                    </a:cubicBezTo>
                    <a:cubicBezTo>
                      <a:pt x="2323" y="1669"/>
                      <a:pt x="1973" y="2022"/>
                      <a:pt x="1794" y="2519"/>
                    </a:cubicBezTo>
                    <a:lnTo>
                      <a:pt x="1790" y="2523"/>
                    </a:lnTo>
                    <a:cubicBezTo>
                      <a:pt x="1770" y="2402"/>
                      <a:pt x="1770" y="2281"/>
                      <a:pt x="1787" y="2160"/>
                    </a:cubicBezTo>
                    <a:cubicBezTo>
                      <a:pt x="1856" y="1966"/>
                      <a:pt x="1963" y="1780"/>
                      <a:pt x="2050" y="1586"/>
                    </a:cubicBezTo>
                    <a:cubicBezTo>
                      <a:pt x="2264" y="1527"/>
                      <a:pt x="2450" y="1396"/>
                      <a:pt x="2578" y="1216"/>
                    </a:cubicBezTo>
                    <a:cubicBezTo>
                      <a:pt x="2605" y="1178"/>
                      <a:pt x="2569" y="1141"/>
                      <a:pt x="2532" y="1141"/>
                    </a:cubicBezTo>
                    <a:cubicBezTo>
                      <a:pt x="2516" y="1141"/>
                      <a:pt x="2500" y="1148"/>
                      <a:pt x="2488" y="1164"/>
                    </a:cubicBezTo>
                    <a:cubicBezTo>
                      <a:pt x="2388" y="1306"/>
                      <a:pt x="2250" y="1417"/>
                      <a:pt x="2094" y="1486"/>
                    </a:cubicBezTo>
                    <a:cubicBezTo>
                      <a:pt x="2271" y="1037"/>
                      <a:pt x="2136" y="542"/>
                      <a:pt x="2309" y="93"/>
                    </a:cubicBezTo>
                    <a:cubicBezTo>
                      <a:pt x="2332" y="37"/>
                      <a:pt x="2285" y="0"/>
                      <a:pt x="2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8" name="Google Shape;5243;p105">
                <a:extLst>
                  <a:ext uri="{FF2B5EF4-FFF2-40B4-BE49-F238E27FC236}">
                    <a16:creationId xmlns:a16="http://schemas.microsoft.com/office/drawing/2014/main" xmlns="" id="{1C94156E-C5AA-8D4D-AC60-D3AF1C1B6F36}"/>
                  </a:ext>
                </a:extLst>
              </p:cNvPr>
              <p:cNvSpPr/>
              <p:nvPr/>
            </p:nvSpPr>
            <p:spPr>
              <a:xfrm>
                <a:off x="1686723" y="4254373"/>
                <a:ext cx="57745" cy="50238"/>
              </a:xfrm>
              <a:custGeom>
                <a:avLst/>
                <a:gdLst/>
                <a:ahLst/>
                <a:cxnLst/>
                <a:rect l="l" t="t" r="r" b="b"/>
                <a:pathLst>
                  <a:path w="924" h="804" extrusionOk="0">
                    <a:moveTo>
                      <a:pt x="678" y="374"/>
                    </a:moveTo>
                    <a:lnTo>
                      <a:pt x="678" y="374"/>
                    </a:lnTo>
                    <a:cubicBezTo>
                      <a:pt x="680" y="378"/>
                      <a:pt x="681" y="382"/>
                      <a:pt x="680" y="382"/>
                    </a:cubicBezTo>
                    <a:cubicBezTo>
                      <a:pt x="680" y="382"/>
                      <a:pt x="679" y="380"/>
                      <a:pt x="678" y="374"/>
                    </a:cubicBezTo>
                    <a:close/>
                    <a:moveTo>
                      <a:pt x="596" y="560"/>
                    </a:moveTo>
                    <a:cubicBezTo>
                      <a:pt x="595" y="561"/>
                      <a:pt x="594" y="561"/>
                      <a:pt x="593" y="562"/>
                    </a:cubicBezTo>
                    <a:lnTo>
                      <a:pt x="593" y="562"/>
                    </a:lnTo>
                    <a:lnTo>
                      <a:pt x="595" y="561"/>
                    </a:lnTo>
                    <a:lnTo>
                      <a:pt x="595" y="561"/>
                    </a:lnTo>
                    <a:lnTo>
                      <a:pt x="596" y="560"/>
                    </a:lnTo>
                    <a:close/>
                    <a:moveTo>
                      <a:pt x="164" y="0"/>
                    </a:moveTo>
                    <a:cubicBezTo>
                      <a:pt x="147" y="0"/>
                      <a:pt x="130" y="8"/>
                      <a:pt x="118" y="25"/>
                    </a:cubicBezTo>
                    <a:lnTo>
                      <a:pt x="121" y="22"/>
                    </a:lnTo>
                    <a:lnTo>
                      <a:pt x="121" y="22"/>
                    </a:lnTo>
                    <a:cubicBezTo>
                      <a:pt x="0" y="229"/>
                      <a:pt x="25" y="527"/>
                      <a:pt x="211" y="686"/>
                    </a:cubicBezTo>
                    <a:cubicBezTo>
                      <a:pt x="298" y="762"/>
                      <a:pt x="410" y="803"/>
                      <a:pt x="526" y="803"/>
                    </a:cubicBezTo>
                    <a:cubicBezTo>
                      <a:pt x="530" y="803"/>
                      <a:pt x="535" y="803"/>
                      <a:pt x="540" y="803"/>
                    </a:cubicBezTo>
                    <a:cubicBezTo>
                      <a:pt x="664" y="796"/>
                      <a:pt x="775" y="730"/>
                      <a:pt x="847" y="630"/>
                    </a:cubicBezTo>
                    <a:cubicBezTo>
                      <a:pt x="885" y="575"/>
                      <a:pt x="909" y="509"/>
                      <a:pt x="916" y="444"/>
                    </a:cubicBezTo>
                    <a:cubicBezTo>
                      <a:pt x="923" y="374"/>
                      <a:pt x="909" y="288"/>
                      <a:pt x="854" y="243"/>
                    </a:cubicBezTo>
                    <a:cubicBezTo>
                      <a:pt x="833" y="220"/>
                      <a:pt x="806" y="210"/>
                      <a:pt x="780" y="210"/>
                    </a:cubicBezTo>
                    <a:cubicBezTo>
                      <a:pt x="728" y="210"/>
                      <a:pt x="677" y="250"/>
                      <a:pt x="674" y="312"/>
                    </a:cubicBezTo>
                    <a:cubicBezTo>
                      <a:pt x="674" y="326"/>
                      <a:pt x="674" y="336"/>
                      <a:pt x="674" y="350"/>
                    </a:cubicBezTo>
                    <a:cubicBezTo>
                      <a:pt x="674" y="357"/>
                      <a:pt x="674" y="364"/>
                      <a:pt x="678" y="374"/>
                    </a:cubicBezTo>
                    <a:cubicBezTo>
                      <a:pt x="676" y="370"/>
                      <a:pt x="675" y="369"/>
                      <a:pt x="675" y="369"/>
                    </a:cubicBezTo>
                    <a:lnTo>
                      <a:pt x="675" y="369"/>
                    </a:lnTo>
                    <a:cubicBezTo>
                      <a:pt x="674" y="369"/>
                      <a:pt x="678" y="386"/>
                      <a:pt x="678" y="392"/>
                    </a:cubicBezTo>
                    <a:cubicBezTo>
                      <a:pt x="678" y="402"/>
                      <a:pt x="678" y="412"/>
                      <a:pt x="678" y="423"/>
                    </a:cubicBezTo>
                    <a:lnTo>
                      <a:pt x="678" y="426"/>
                    </a:lnTo>
                    <a:cubicBezTo>
                      <a:pt x="678" y="426"/>
                      <a:pt x="671" y="447"/>
                      <a:pt x="671" y="454"/>
                    </a:cubicBezTo>
                    <a:cubicBezTo>
                      <a:pt x="671" y="456"/>
                      <a:pt x="669" y="462"/>
                      <a:pt x="667" y="467"/>
                    </a:cubicBezTo>
                    <a:lnTo>
                      <a:pt x="667" y="467"/>
                    </a:lnTo>
                    <a:cubicBezTo>
                      <a:pt x="667" y="468"/>
                      <a:pt x="666" y="469"/>
                      <a:pt x="664" y="471"/>
                    </a:cubicBezTo>
                    <a:cubicBezTo>
                      <a:pt x="664" y="472"/>
                      <a:pt x="664" y="472"/>
                      <a:pt x="664" y="472"/>
                    </a:cubicBezTo>
                    <a:lnTo>
                      <a:pt x="664" y="472"/>
                    </a:lnTo>
                    <a:cubicBezTo>
                      <a:pt x="665" y="470"/>
                      <a:pt x="666" y="469"/>
                      <a:pt x="667" y="468"/>
                    </a:cubicBezTo>
                    <a:lnTo>
                      <a:pt x="667" y="468"/>
                    </a:lnTo>
                    <a:cubicBezTo>
                      <a:pt x="665" y="473"/>
                      <a:pt x="663" y="477"/>
                      <a:pt x="661" y="478"/>
                    </a:cubicBezTo>
                    <a:lnTo>
                      <a:pt x="661" y="478"/>
                    </a:lnTo>
                    <a:cubicBezTo>
                      <a:pt x="662" y="476"/>
                      <a:pt x="664" y="474"/>
                      <a:pt x="664" y="472"/>
                    </a:cubicBezTo>
                    <a:lnTo>
                      <a:pt x="664" y="472"/>
                    </a:lnTo>
                    <a:cubicBezTo>
                      <a:pt x="662" y="475"/>
                      <a:pt x="660" y="478"/>
                      <a:pt x="660" y="478"/>
                    </a:cubicBezTo>
                    <a:cubicBezTo>
                      <a:pt x="660" y="478"/>
                      <a:pt x="660" y="478"/>
                      <a:pt x="660" y="478"/>
                    </a:cubicBezTo>
                    <a:cubicBezTo>
                      <a:pt x="661" y="478"/>
                      <a:pt x="661" y="478"/>
                      <a:pt x="661" y="478"/>
                    </a:cubicBezTo>
                    <a:lnTo>
                      <a:pt x="661" y="478"/>
                    </a:lnTo>
                    <a:cubicBezTo>
                      <a:pt x="660" y="480"/>
                      <a:pt x="658" y="482"/>
                      <a:pt x="657" y="485"/>
                    </a:cubicBezTo>
                    <a:cubicBezTo>
                      <a:pt x="654" y="492"/>
                      <a:pt x="647" y="502"/>
                      <a:pt x="643" y="509"/>
                    </a:cubicBezTo>
                    <a:lnTo>
                      <a:pt x="633" y="523"/>
                    </a:lnTo>
                    <a:cubicBezTo>
                      <a:pt x="635" y="520"/>
                      <a:pt x="636" y="518"/>
                      <a:pt x="636" y="518"/>
                    </a:cubicBezTo>
                    <a:lnTo>
                      <a:pt x="636" y="518"/>
                    </a:lnTo>
                    <a:cubicBezTo>
                      <a:pt x="636" y="518"/>
                      <a:pt x="625" y="531"/>
                      <a:pt x="622" y="533"/>
                    </a:cubicBezTo>
                    <a:cubicBezTo>
                      <a:pt x="616" y="540"/>
                      <a:pt x="609" y="551"/>
                      <a:pt x="598" y="558"/>
                    </a:cubicBezTo>
                    <a:lnTo>
                      <a:pt x="596" y="560"/>
                    </a:lnTo>
                    <a:lnTo>
                      <a:pt x="596" y="560"/>
                    </a:lnTo>
                    <a:cubicBezTo>
                      <a:pt x="599" y="558"/>
                      <a:pt x="601" y="557"/>
                      <a:pt x="602" y="557"/>
                    </a:cubicBezTo>
                    <a:lnTo>
                      <a:pt x="602" y="557"/>
                    </a:lnTo>
                    <a:cubicBezTo>
                      <a:pt x="602" y="557"/>
                      <a:pt x="600" y="558"/>
                      <a:pt x="595" y="561"/>
                    </a:cubicBezTo>
                    <a:lnTo>
                      <a:pt x="595" y="561"/>
                    </a:lnTo>
                    <a:lnTo>
                      <a:pt x="591" y="565"/>
                    </a:lnTo>
                    <a:cubicBezTo>
                      <a:pt x="591" y="564"/>
                      <a:pt x="592" y="563"/>
                      <a:pt x="593" y="562"/>
                    </a:cubicBezTo>
                    <a:lnTo>
                      <a:pt x="593" y="562"/>
                    </a:lnTo>
                    <a:lnTo>
                      <a:pt x="571" y="575"/>
                    </a:lnTo>
                    <a:lnTo>
                      <a:pt x="564" y="578"/>
                    </a:lnTo>
                    <a:lnTo>
                      <a:pt x="564" y="578"/>
                    </a:lnTo>
                    <a:cubicBezTo>
                      <a:pt x="550" y="582"/>
                      <a:pt x="540" y="585"/>
                      <a:pt x="529" y="589"/>
                    </a:cubicBezTo>
                    <a:cubicBezTo>
                      <a:pt x="526" y="589"/>
                      <a:pt x="501" y="592"/>
                      <a:pt x="512" y="592"/>
                    </a:cubicBezTo>
                    <a:lnTo>
                      <a:pt x="463" y="592"/>
                    </a:lnTo>
                    <a:lnTo>
                      <a:pt x="446" y="589"/>
                    </a:lnTo>
                    <a:cubicBezTo>
                      <a:pt x="427" y="582"/>
                      <a:pt x="408" y="579"/>
                      <a:pt x="389" y="571"/>
                    </a:cubicBezTo>
                    <a:lnTo>
                      <a:pt x="389" y="571"/>
                    </a:lnTo>
                    <a:cubicBezTo>
                      <a:pt x="390" y="571"/>
                      <a:pt x="391" y="571"/>
                      <a:pt x="391" y="571"/>
                    </a:cubicBezTo>
                    <a:cubicBezTo>
                      <a:pt x="391" y="571"/>
                      <a:pt x="389" y="570"/>
                      <a:pt x="384" y="568"/>
                    </a:cubicBezTo>
                    <a:lnTo>
                      <a:pt x="384" y="568"/>
                    </a:lnTo>
                    <a:cubicBezTo>
                      <a:pt x="386" y="569"/>
                      <a:pt x="388" y="570"/>
                      <a:pt x="389" y="571"/>
                    </a:cubicBezTo>
                    <a:lnTo>
                      <a:pt x="389" y="571"/>
                    </a:lnTo>
                    <a:cubicBezTo>
                      <a:pt x="386" y="569"/>
                      <a:pt x="379" y="566"/>
                      <a:pt x="377" y="565"/>
                    </a:cubicBezTo>
                    <a:cubicBezTo>
                      <a:pt x="367" y="558"/>
                      <a:pt x="353" y="554"/>
                      <a:pt x="343" y="547"/>
                    </a:cubicBezTo>
                    <a:cubicBezTo>
                      <a:pt x="336" y="540"/>
                      <a:pt x="329" y="537"/>
                      <a:pt x="322" y="530"/>
                    </a:cubicBezTo>
                    <a:lnTo>
                      <a:pt x="322" y="530"/>
                    </a:lnTo>
                    <a:cubicBezTo>
                      <a:pt x="325" y="532"/>
                      <a:pt x="326" y="533"/>
                      <a:pt x="326" y="533"/>
                    </a:cubicBezTo>
                    <a:cubicBezTo>
                      <a:pt x="327" y="533"/>
                      <a:pt x="314" y="522"/>
                      <a:pt x="311" y="520"/>
                    </a:cubicBezTo>
                    <a:cubicBezTo>
                      <a:pt x="294" y="506"/>
                      <a:pt x="277" y="489"/>
                      <a:pt x="264" y="472"/>
                    </a:cubicBezTo>
                    <a:lnTo>
                      <a:pt x="264" y="472"/>
                    </a:lnTo>
                    <a:cubicBezTo>
                      <a:pt x="261" y="468"/>
                      <a:pt x="256" y="460"/>
                      <a:pt x="256" y="457"/>
                    </a:cubicBezTo>
                    <a:cubicBezTo>
                      <a:pt x="249" y="447"/>
                      <a:pt x="242" y="437"/>
                      <a:pt x="239" y="426"/>
                    </a:cubicBezTo>
                    <a:cubicBezTo>
                      <a:pt x="228" y="409"/>
                      <a:pt x="222" y="392"/>
                      <a:pt x="215" y="371"/>
                    </a:cubicBezTo>
                    <a:cubicBezTo>
                      <a:pt x="190" y="271"/>
                      <a:pt x="194" y="167"/>
                      <a:pt x="222" y="70"/>
                    </a:cubicBezTo>
                    <a:cubicBezTo>
                      <a:pt x="231" y="29"/>
                      <a:pt x="198" y="0"/>
                      <a:pt x="1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9" name="Google Shape;5244;p105">
                <a:extLst>
                  <a:ext uri="{FF2B5EF4-FFF2-40B4-BE49-F238E27FC236}">
                    <a16:creationId xmlns:a16="http://schemas.microsoft.com/office/drawing/2014/main" xmlns="" id="{73380CC1-E58A-8747-9D98-86782E9942A2}"/>
                  </a:ext>
                </a:extLst>
              </p:cNvPr>
              <p:cNvSpPr/>
              <p:nvPr/>
            </p:nvSpPr>
            <p:spPr>
              <a:xfrm>
                <a:off x="1406808" y="4264496"/>
                <a:ext cx="58558" cy="4598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6" extrusionOk="0">
                    <a:moveTo>
                      <a:pt x="138" y="1"/>
                    </a:moveTo>
                    <a:cubicBezTo>
                      <a:pt x="122" y="1"/>
                      <a:pt x="106" y="7"/>
                      <a:pt x="97" y="22"/>
                    </a:cubicBezTo>
                    <a:lnTo>
                      <a:pt x="97" y="26"/>
                    </a:lnTo>
                    <a:cubicBezTo>
                      <a:pt x="0" y="185"/>
                      <a:pt x="7" y="385"/>
                      <a:pt x="114" y="537"/>
                    </a:cubicBezTo>
                    <a:cubicBezTo>
                      <a:pt x="205" y="663"/>
                      <a:pt x="351" y="735"/>
                      <a:pt x="500" y="735"/>
                    </a:cubicBezTo>
                    <a:cubicBezTo>
                      <a:pt x="543" y="735"/>
                      <a:pt x="587" y="729"/>
                      <a:pt x="629" y="717"/>
                    </a:cubicBezTo>
                    <a:cubicBezTo>
                      <a:pt x="743" y="686"/>
                      <a:pt x="840" y="620"/>
                      <a:pt x="909" y="524"/>
                    </a:cubicBezTo>
                    <a:cubicBezTo>
                      <a:pt x="937" y="475"/>
                      <a:pt x="919" y="416"/>
                      <a:pt x="875" y="385"/>
                    </a:cubicBezTo>
                    <a:cubicBezTo>
                      <a:pt x="859" y="376"/>
                      <a:pt x="841" y="372"/>
                      <a:pt x="824" y="372"/>
                    </a:cubicBezTo>
                    <a:cubicBezTo>
                      <a:pt x="789" y="372"/>
                      <a:pt x="754" y="390"/>
                      <a:pt x="733" y="420"/>
                    </a:cubicBezTo>
                    <a:cubicBezTo>
                      <a:pt x="729" y="423"/>
                      <a:pt x="726" y="430"/>
                      <a:pt x="722" y="434"/>
                    </a:cubicBezTo>
                    <a:cubicBezTo>
                      <a:pt x="719" y="437"/>
                      <a:pt x="705" y="451"/>
                      <a:pt x="695" y="458"/>
                    </a:cubicBezTo>
                    <a:cubicBezTo>
                      <a:pt x="689" y="466"/>
                      <a:pt x="682" y="472"/>
                      <a:pt x="676" y="477"/>
                    </a:cubicBezTo>
                    <a:lnTo>
                      <a:pt x="676" y="477"/>
                    </a:lnTo>
                    <a:cubicBezTo>
                      <a:pt x="674" y="477"/>
                      <a:pt x="656" y="490"/>
                      <a:pt x="653" y="492"/>
                    </a:cubicBezTo>
                    <a:cubicBezTo>
                      <a:pt x="619" y="513"/>
                      <a:pt x="584" y="530"/>
                      <a:pt x="543" y="537"/>
                    </a:cubicBezTo>
                    <a:cubicBezTo>
                      <a:pt x="532" y="537"/>
                      <a:pt x="519" y="541"/>
                      <a:pt x="508" y="541"/>
                    </a:cubicBezTo>
                    <a:lnTo>
                      <a:pt x="422" y="541"/>
                    </a:lnTo>
                    <a:lnTo>
                      <a:pt x="405" y="537"/>
                    </a:lnTo>
                    <a:cubicBezTo>
                      <a:pt x="394" y="534"/>
                      <a:pt x="380" y="530"/>
                      <a:pt x="370" y="527"/>
                    </a:cubicBezTo>
                    <a:cubicBezTo>
                      <a:pt x="367" y="527"/>
                      <a:pt x="351" y="520"/>
                      <a:pt x="347" y="518"/>
                    </a:cubicBezTo>
                    <a:lnTo>
                      <a:pt x="347" y="518"/>
                    </a:lnTo>
                    <a:cubicBezTo>
                      <a:pt x="338" y="513"/>
                      <a:pt x="331" y="509"/>
                      <a:pt x="322" y="503"/>
                    </a:cubicBezTo>
                    <a:cubicBezTo>
                      <a:pt x="252" y="461"/>
                      <a:pt x="201" y="396"/>
                      <a:pt x="180" y="320"/>
                    </a:cubicBezTo>
                    <a:cubicBezTo>
                      <a:pt x="149" y="237"/>
                      <a:pt x="152" y="143"/>
                      <a:pt x="187" y="60"/>
                    </a:cubicBezTo>
                    <a:cubicBezTo>
                      <a:pt x="201" y="2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0" name="Google Shape;5245;p105">
                <a:extLst>
                  <a:ext uri="{FF2B5EF4-FFF2-40B4-BE49-F238E27FC236}">
                    <a16:creationId xmlns:a16="http://schemas.microsoft.com/office/drawing/2014/main" xmlns="" id="{7F64BB5E-265F-D34D-A6D1-FD9F0DC5596B}"/>
                  </a:ext>
                </a:extLst>
              </p:cNvPr>
              <p:cNvSpPr/>
              <p:nvPr/>
            </p:nvSpPr>
            <p:spPr>
              <a:xfrm>
                <a:off x="1577857" y="4146274"/>
                <a:ext cx="50621" cy="3780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05" extrusionOk="0">
                    <a:moveTo>
                      <a:pt x="526" y="293"/>
                    </a:moveTo>
                    <a:cubicBezTo>
                      <a:pt x="525" y="295"/>
                      <a:pt x="524" y="296"/>
                      <a:pt x="523" y="297"/>
                    </a:cubicBezTo>
                    <a:lnTo>
                      <a:pt x="523" y="297"/>
                    </a:lnTo>
                    <a:cubicBezTo>
                      <a:pt x="525" y="295"/>
                      <a:pt x="526" y="293"/>
                      <a:pt x="526" y="293"/>
                    </a:cubicBezTo>
                    <a:close/>
                    <a:moveTo>
                      <a:pt x="283" y="345"/>
                    </a:moveTo>
                    <a:lnTo>
                      <a:pt x="283" y="345"/>
                    </a:lnTo>
                    <a:cubicBezTo>
                      <a:pt x="283" y="345"/>
                      <a:pt x="284" y="345"/>
                      <a:pt x="285" y="345"/>
                    </a:cubicBezTo>
                    <a:lnTo>
                      <a:pt x="285" y="345"/>
                    </a:lnTo>
                    <a:cubicBezTo>
                      <a:pt x="284" y="345"/>
                      <a:pt x="284" y="345"/>
                      <a:pt x="284" y="345"/>
                    </a:cubicBezTo>
                    <a:cubicBezTo>
                      <a:pt x="283" y="345"/>
                      <a:pt x="283" y="345"/>
                      <a:pt x="283" y="345"/>
                    </a:cubicBezTo>
                    <a:close/>
                    <a:moveTo>
                      <a:pt x="316" y="365"/>
                    </a:moveTo>
                    <a:lnTo>
                      <a:pt x="316" y="365"/>
                    </a:lnTo>
                    <a:cubicBezTo>
                      <a:pt x="316" y="365"/>
                      <a:pt x="317" y="365"/>
                      <a:pt x="319" y="366"/>
                    </a:cubicBezTo>
                    <a:lnTo>
                      <a:pt x="319" y="366"/>
                    </a:lnTo>
                    <a:cubicBezTo>
                      <a:pt x="319" y="366"/>
                      <a:pt x="319" y="366"/>
                      <a:pt x="318" y="366"/>
                    </a:cubicBezTo>
                    <a:cubicBezTo>
                      <a:pt x="316" y="365"/>
                      <a:pt x="316" y="365"/>
                      <a:pt x="316" y="365"/>
                    </a:cubicBezTo>
                    <a:close/>
                    <a:moveTo>
                      <a:pt x="323" y="368"/>
                    </a:moveTo>
                    <a:cubicBezTo>
                      <a:pt x="325" y="368"/>
                      <a:pt x="326" y="369"/>
                      <a:pt x="327" y="369"/>
                    </a:cubicBezTo>
                    <a:lnTo>
                      <a:pt x="327" y="369"/>
                    </a:lnTo>
                    <a:cubicBezTo>
                      <a:pt x="326" y="369"/>
                      <a:pt x="325" y="368"/>
                      <a:pt x="323" y="368"/>
                    </a:cubicBezTo>
                    <a:close/>
                    <a:moveTo>
                      <a:pt x="329" y="370"/>
                    </a:moveTo>
                    <a:cubicBezTo>
                      <a:pt x="331" y="371"/>
                      <a:pt x="332" y="372"/>
                      <a:pt x="332" y="373"/>
                    </a:cubicBezTo>
                    <a:cubicBezTo>
                      <a:pt x="331" y="372"/>
                      <a:pt x="330" y="371"/>
                      <a:pt x="329" y="370"/>
                    </a:cubicBezTo>
                    <a:close/>
                    <a:moveTo>
                      <a:pt x="158" y="0"/>
                    </a:moveTo>
                    <a:cubicBezTo>
                      <a:pt x="133" y="0"/>
                      <a:pt x="108" y="13"/>
                      <a:pt x="94" y="34"/>
                    </a:cubicBezTo>
                    <a:lnTo>
                      <a:pt x="90" y="34"/>
                    </a:lnTo>
                    <a:cubicBezTo>
                      <a:pt x="0" y="183"/>
                      <a:pt x="21" y="373"/>
                      <a:pt x="142" y="497"/>
                    </a:cubicBezTo>
                    <a:cubicBezTo>
                      <a:pt x="208" y="563"/>
                      <a:pt x="298" y="601"/>
                      <a:pt x="391" y="604"/>
                    </a:cubicBezTo>
                    <a:cubicBezTo>
                      <a:pt x="488" y="604"/>
                      <a:pt x="581" y="570"/>
                      <a:pt x="657" y="508"/>
                    </a:cubicBezTo>
                    <a:cubicBezTo>
                      <a:pt x="744" y="435"/>
                      <a:pt x="809" y="318"/>
                      <a:pt x="792" y="204"/>
                    </a:cubicBezTo>
                    <a:cubicBezTo>
                      <a:pt x="778" y="148"/>
                      <a:pt x="733" y="114"/>
                      <a:pt x="678" y="110"/>
                    </a:cubicBezTo>
                    <a:cubicBezTo>
                      <a:pt x="623" y="114"/>
                      <a:pt x="578" y="148"/>
                      <a:pt x="560" y="197"/>
                    </a:cubicBezTo>
                    <a:cubicBezTo>
                      <a:pt x="557" y="210"/>
                      <a:pt x="553" y="228"/>
                      <a:pt x="550" y="242"/>
                    </a:cubicBezTo>
                    <a:cubicBezTo>
                      <a:pt x="550" y="246"/>
                      <a:pt x="548" y="251"/>
                      <a:pt x="546" y="254"/>
                    </a:cubicBezTo>
                    <a:lnTo>
                      <a:pt x="546" y="254"/>
                    </a:lnTo>
                    <a:cubicBezTo>
                      <a:pt x="546" y="255"/>
                      <a:pt x="545" y="257"/>
                      <a:pt x="543" y="259"/>
                    </a:cubicBezTo>
                    <a:cubicBezTo>
                      <a:pt x="540" y="273"/>
                      <a:pt x="533" y="287"/>
                      <a:pt x="522" y="297"/>
                    </a:cubicBezTo>
                    <a:cubicBezTo>
                      <a:pt x="522" y="298"/>
                      <a:pt x="522" y="300"/>
                      <a:pt x="520" y="302"/>
                    </a:cubicBezTo>
                    <a:lnTo>
                      <a:pt x="520" y="302"/>
                    </a:lnTo>
                    <a:cubicBezTo>
                      <a:pt x="520" y="302"/>
                      <a:pt x="520" y="302"/>
                      <a:pt x="520" y="302"/>
                    </a:cubicBezTo>
                    <a:lnTo>
                      <a:pt x="520" y="302"/>
                    </a:lnTo>
                    <a:cubicBezTo>
                      <a:pt x="519" y="304"/>
                      <a:pt x="517" y="306"/>
                      <a:pt x="515" y="307"/>
                    </a:cubicBezTo>
                    <a:cubicBezTo>
                      <a:pt x="515" y="308"/>
                      <a:pt x="515" y="309"/>
                      <a:pt x="515" y="309"/>
                    </a:cubicBezTo>
                    <a:lnTo>
                      <a:pt x="515" y="309"/>
                    </a:lnTo>
                    <a:cubicBezTo>
                      <a:pt x="514" y="311"/>
                      <a:pt x="513" y="313"/>
                      <a:pt x="512" y="314"/>
                    </a:cubicBezTo>
                    <a:cubicBezTo>
                      <a:pt x="502" y="325"/>
                      <a:pt x="488" y="331"/>
                      <a:pt x="477" y="342"/>
                    </a:cubicBezTo>
                    <a:lnTo>
                      <a:pt x="457" y="356"/>
                    </a:lnTo>
                    <a:cubicBezTo>
                      <a:pt x="450" y="359"/>
                      <a:pt x="446" y="359"/>
                      <a:pt x="439" y="363"/>
                    </a:cubicBezTo>
                    <a:cubicBezTo>
                      <a:pt x="422" y="369"/>
                      <a:pt x="408" y="369"/>
                      <a:pt x="394" y="376"/>
                    </a:cubicBezTo>
                    <a:lnTo>
                      <a:pt x="350" y="376"/>
                    </a:lnTo>
                    <a:cubicBezTo>
                      <a:pt x="343" y="373"/>
                      <a:pt x="336" y="373"/>
                      <a:pt x="329" y="369"/>
                    </a:cubicBezTo>
                    <a:cubicBezTo>
                      <a:pt x="329" y="369"/>
                      <a:pt x="328" y="369"/>
                      <a:pt x="328" y="369"/>
                    </a:cubicBezTo>
                    <a:lnTo>
                      <a:pt x="328" y="369"/>
                    </a:lnTo>
                    <a:cubicBezTo>
                      <a:pt x="318" y="362"/>
                      <a:pt x="303" y="358"/>
                      <a:pt x="291" y="349"/>
                    </a:cubicBezTo>
                    <a:cubicBezTo>
                      <a:pt x="291" y="349"/>
                      <a:pt x="289" y="347"/>
                      <a:pt x="287" y="346"/>
                    </a:cubicBezTo>
                    <a:lnTo>
                      <a:pt x="287" y="346"/>
                    </a:lnTo>
                    <a:cubicBezTo>
                      <a:pt x="283" y="342"/>
                      <a:pt x="279" y="338"/>
                      <a:pt x="277" y="335"/>
                    </a:cubicBezTo>
                    <a:cubicBezTo>
                      <a:pt x="273" y="331"/>
                      <a:pt x="267" y="328"/>
                      <a:pt x="263" y="321"/>
                    </a:cubicBezTo>
                    <a:lnTo>
                      <a:pt x="256" y="314"/>
                    </a:lnTo>
                    <a:cubicBezTo>
                      <a:pt x="255" y="313"/>
                      <a:pt x="254" y="312"/>
                      <a:pt x="253" y="311"/>
                    </a:cubicBezTo>
                    <a:lnTo>
                      <a:pt x="253" y="311"/>
                    </a:lnTo>
                    <a:cubicBezTo>
                      <a:pt x="255" y="313"/>
                      <a:pt x="258" y="315"/>
                      <a:pt x="258" y="315"/>
                    </a:cubicBezTo>
                    <a:cubicBezTo>
                      <a:pt x="258" y="315"/>
                      <a:pt x="257" y="314"/>
                      <a:pt x="253" y="311"/>
                    </a:cubicBezTo>
                    <a:lnTo>
                      <a:pt x="253" y="311"/>
                    </a:lnTo>
                    <a:cubicBezTo>
                      <a:pt x="253" y="311"/>
                      <a:pt x="253" y="311"/>
                      <a:pt x="253" y="311"/>
                    </a:cubicBezTo>
                    <a:lnTo>
                      <a:pt x="253" y="311"/>
                    </a:lnTo>
                    <a:cubicBezTo>
                      <a:pt x="253" y="311"/>
                      <a:pt x="253" y="311"/>
                      <a:pt x="253" y="311"/>
                    </a:cubicBezTo>
                    <a:lnTo>
                      <a:pt x="246" y="300"/>
                    </a:lnTo>
                    <a:cubicBezTo>
                      <a:pt x="242" y="297"/>
                      <a:pt x="239" y="290"/>
                      <a:pt x="239" y="287"/>
                    </a:cubicBezTo>
                    <a:cubicBezTo>
                      <a:pt x="235" y="280"/>
                      <a:pt x="229" y="273"/>
                      <a:pt x="225" y="266"/>
                    </a:cubicBezTo>
                    <a:cubicBezTo>
                      <a:pt x="222" y="260"/>
                      <a:pt x="218" y="249"/>
                      <a:pt x="219" y="249"/>
                    </a:cubicBezTo>
                    <a:lnTo>
                      <a:pt x="219" y="249"/>
                    </a:lnTo>
                    <a:cubicBezTo>
                      <a:pt x="219" y="249"/>
                      <a:pt x="220" y="250"/>
                      <a:pt x="222" y="252"/>
                    </a:cubicBezTo>
                    <a:cubicBezTo>
                      <a:pt x="222" y="252"/>
                      <a:pt x="218" y="242"/>
                      <a:pt x="215" y="238"/>
                    </a:cubicBezTo>
                    <a:cubicBezTo>
                      <a:pt x="215" y="231"/>
                      <a:pt x="211" y="224"/>
                      <a:pt x="211" y="214"/>
                    </a:cubicBezTo>
                    <a:cubicBezTo>
                      <a:pt x="209" y="209"/>
                      <a:pt x="208" y="198"/>
                      <a:pt x="209" y="198"/>
                    </a:cubicBezTo>
                    <a:lnTo>
                      <a:pt x="209" y="198"/>
                    </a:lnTo>
                    <a:cubicBezTo>
                      <a:pt x="209" y="198"/>
                      <a:pt x="210" y="200"/>
                      <a:pt x="211" y="207"/>
                    </a:cubicBezTo>
                    <a:lnTo>
                      <a:pt x="211" y="183"/>
                    </a:lnTo>
                    <a:lnTo>
                      <a:pt x="211" y="159"/>
                    </a:lnTo>
                    <a:cubicBezTo>
                      <a:pt x="211" y="155"/>
                      <a:pt x="211" y="152"/>
                      <a:pt x="211" y="148"/>
                    </a:cubicBezTo>
                    <a:cubicBezTo>
                      <a:pt x="211" y="138"/>
                      <a:pt x="215" y="131"/>
                      <a:pt x="218" y="124"/>
                    </a:cubicBezTo>
                    <a:cubicBezTo>
                      <a:pt x="218" y="116"/>
                      <a:pt x="222" y="105"/>
                      <a:pt x="223" y="105"/>
                    </a:cubicBezTo>
                    <a:lnTo>
                      <a:pt x="223" y="105"/>
                    </a:lnTo>
                    <a:cubicBezTo>
                      <a:pt x="223" y="105"/>
                      <a:pt x="223" y="107"/>
                      <a:pt x="222" y="110"/>
                    </a:cubicBezTo>
                    <a:cubicBezTo>
                      <a:pt x="239" y="76"/>
                      <a:pt x="229" y="31"/>
                      <a:pt x="194" y="10"/>
                    </a:cubicBezTo>
                    <a:cubicBezTo>
                      <a:pt x="183" y="3"/>
                      <a:pt x="170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1" name="Google Shape;5246;p105">
                <a:extLst>
                  <a:ext uri="{FF2B5EF4-FFF2-40B4-BE49-F238E27FC236}">
                    <a16:creationId xmlns:a16="http://schemas.microsoft.com/office/drawing/2014/main" xmlns="" id="{E4A0875D-FD66-D948-8A74-940D4C0DA951}"/>
                  </a:ext>
                </a:extLst>
              </p:cNvPr>
              <p:cNvSpPr/>
              <p:nvPr/>
            </p:nvSpPr>
            <p:spPr>
              <a:xfrm>
                <a:off x="1431868" y="4103909"/>
                <a:ext cx="70869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715" extrusionOk="0">
                    <a:moveTo>
                      <a:pt x="239" y="0"/>
                    </a:moveTo>
                    <a:cubicBezTo>
                      <a:pt x="128" y="4"/>
                      <a:pt x="55" y="118"/>
                      <a:pt x="31" y="215"/>
                    </a:cubicBezTo>
                    <a:cubicBezTo>
                      <a:pt x="0" y="325"/>
                      <a:pt x="17" y="439"/>
                      <a:pt x="80" y="532"/>
                    </a:cubicBezTo>
                    <a:cubicBezTo>
                      <a:pt x="170" y="660"/>
                      <a:pt x="314" y="715"/>
                      <a:pt x="462" y="715"/>
                    </a:cubicBezTo>
                    <a:cubicBezTo>
                      <a:pt x="579" y="715"/>
                      <a:pt x="699" y="680"/>
                      <a:pt x="795" y="619"/>
                    </a:cubicBezTo>
                    <a:cubicBezTo>
                      <a:pt x="861" y="574"/>
                      <a:pt x="923" y="522"/>
                      <a:pt x="975" y="463"/>
                    </a:cubicBezTo>
                    <a:cubicBezTo>
                      <a:pt x="1002" y="436"/>
                      <a:pt x="1023" y="405"/>
                      <a:pt x="1047" y="377"/>
                    </a:cubicBezTo>
                    <a:cubicBezTo>
                      <a:pt x="1061" y="360"/>
                      <a:pt x="1082" y="346"/>
                      <a:pt x="1092" y="329"/>
                    </a:cubicBezTo>
                    <a:cubicBezTo>
                      <a:pt x="1109" y="304"/>
                      <a:pt x="1120" y="280"/>
                      <a:pt x="1123" y="256"/>
                    </a:cubicBezTo>
                    <a:cubicBezTo>
                      <a:pt x="1133" y="198"/>
                      <a:pt x="1088" y="154"/>
                      <a:pt x="1038" y="154"/>
                    </a:cubicBezTo>
                    <a:cubicBezTo>
                      <a:pt x="1020" y="154"/>
                      <a:pt x="1002" y="160"/>
                      <a:pt x="985" y="173"/>
                    </a:cubicBezTo>
                    <a:cubicBezTo>
                      <a:pt x="968" y="183"/>
                      <a:pt x="951" y="201"/>
                      <a:pt x="940" y="218"/>
                    </a:cubicBezTo>
                    <a:cubicBezTo>
                      <a:pt x="930" y="235"/>
                      <a:pt x="926" y="256"/>
                      <a:pt x="916" y="270"/>
                    </a:cubicBezTo>
                    <a:cubicBezTo>
                      <a:pt x="899" y="301"/>
                      <a:pt x="878" y="329"/>
                      <a:pt x="854" y="356"/>
                    </a:cubicBezTo>
                    <a:cubicBezTo>
                      <a:pt x="809" y="405"/>
                      <a:pt x="757" y="450"/>
                      <a:pt x="702" y="488"/>
                    </a:cubicBezTo>
                    <a:cubicBezTo>
                      <a:pt x="628" y="537"/>
                      <a:pt x="540" y="563"/>
                      <a:pt x="452" y="563"/>
                    </a:cubicBezTo>
                    <a:cubicBezTo>
                      <a:pt x="416" y="563"/>
                      <a:pt x="381" y="559"/>
                      <a:pt x="346" y="550"/>
                    </a:cubicBezTo>
                    <a:cubicBezTo>
                      <a:pt x="187" y="515"/>
                      <a:pt x="100" y="342"/>
                      <a:pt x="166" y="194"/>
                    </a:cubicBezTo>
                    <a:cubicBezTo>
                      <a:pt x="190" y="149"/>
                      <a:pt x="225" y="107"/>
                      <a:pt x="266" y="76"/>
                    </a:cubicBezTo>
                    <a:cubicBezTo>
                      <a:pt x="294" y="52"/>
                      <a:pt x="277" y="4"/>
                      <a:pt x="239" y="4"/>
                    </a:cubicBez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2" name="Google Shape;5247;p105">
                <a:extLst>
                  <a:ext uri="{FF2B5EF4-FFF2-40B4-BE49-F238E27FC236}">
                    <a16:creationId xmlns:a16="http://schemas.microsoft.com/office/drawing/2014/main" xmlns="" id="{0793CC98-16E8-B548-8471-14D68EA0C83A}"/>
                  </a:ext>
                </a:extLst>
              </p:cNvPr>
              <p:cNvSpPr/>
              <p:nvPr/>
            </p:nvSpPr>
            <p:spPr>
              <a:xfrm>
                <a:off x="1519111" y="4078353"/>
                <a:ext cx="64870" cy="44614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714" extrusionOk="0">
                    <a:moveTo>
                      <a:pt x="154" y="0"/>
                    </a:moveTo>
                    <a:cubicBezTo>
                      <a:pt x="140" y="0"/>
                      <a:pt x="126" y="7"/>
                      <a:pt x="118" y="22"/>
                    </a:cubicBezTo>
                    <a:cubicBezTo>
                      <a:pt x="0" y="212"/>
                      <a:pt x="66" y="465"/>
                      <a:pt x="232" y="606"/>
                    </a:cubicBezTo>
                    <a:cubicBezTo>
                      <a:pt x="317" y="679"/>
                      <a:pt x="419" y="714"/>
                      <a:pt x="521" y="714"/>
                    </a:cubicBezTo>
                    <a:cubicBezTo>
                      <a:pt x="651" y="714"/>
                      <a:pt x="782" y="658"/>
                      <a:pt x="878" y="558"/>
                    </a:cubicBezTo>
                    <a:cubicBezTo>
                      <a:pt x="982" y="451"/>
                      <a:pt x="1037" y="316"/>
                      <a:pt x="1006" y="167"/>
                    </a:cubicBezTo>
                    <a:cubicBezTo>
                      <a:pt x="998" y="132"/>
                      <a:pt x="971" y="116"/>
                      <a:pt x="942" y="116"/>
                    </a:cubicBezTo>
                    <a:cubicBezTo>
                      <a:pt x="907" y="116"/>
                      <a:pt x="870" y="141"/>
                      <a:pt x="868" y="185"/>
                    </a:cubicBezTo>
                    <a:cubicBezTo>
                      <a:pt x="861" y="357"/>
                      <a:pt x="740" y="506"/>
                      <a:pt x="571" y="547"/>
                    </a:cubicBezTo>
                    <a:cubicBezTo>
                      <a:pt x="551" y="552"/>
                      <a:pt x="531" y="554"/>
                      <a:pt x="512" y="554"/>
                    </a:cubicBezTo>
                    <a:cubicBezTo>
                      <a:pt x="377" y="554"/>
                      <a:pt x="259" y="453"/>
                      <a:pt x="208" y="323"/>
                    </a:cubicBezTo>
                    <a:cubicBezTo>
                      <a:pt x="173" y="240"/>
                      <a:pt x="170" y="147"/>
                      <a:pt x="197" y="57"/>
                    </a:cubicBezTo>
                    <a:cubicBezTo>
                      <a:pt x="209" y="25"/>
                      <a:pt x="181" y="0"/>
                      <a:pt x="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" name="Google Shape;5248;p105">
                <a:extLst>
                  <a:ext uri="{FF2B5EF4-FFF2-40B4-BE49-F238E27FC236}">
                    <a16:creationId xmlns:a16="http://schemas.microsoft.com/office/drawing/2014/main" xmlns="" id="{20996040-79AB-D84A-9EE5-98DBE963309B}"/>
                  </a:ext>
                </a:extLst>
              </p:cNvPr>
              <p:cNvSpPr/>
              <p:nvPr/>
            </p:nvSpPr>
            <p:spPr>
              <a:xfrm>
                <a:off x="1599855" y="4045673"/>
                <a:ext cx="71557" cy="47239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756" extrusionOk="0">
                    <a:moveTo>
                      <a:pt x="1057" y="0"/>
                    </a:moveTo>
                    <a:cubicBezTo>
                      <a:pt x="1030" y="0"/>
                      <a:pt x="1005" y="16"/>
                      <a:pt x="996" y="51"/>
                    </a:cubicBezTo>
                    <a:cubicBezTo>
                      <a:pt x="979" y="151"/>
                      <a:pt x="948" y="251"/>
                      <a:pt x="906" y="345"/>
                    </a:cubicBezTo>
                    <a:cubicBezTo>
                      <a:pt x="862" y="431"/>
                      <a:pt x="796" y="504"/>
                      <a:pt x="713" y="556"/>
                    </a:cubicBezTo>
                    <a:cubicBezTo>
                      <a:pt x="660" y="592"/>
                      <a:pt x="598" y="611"/>
                      <a:pt x="535" y="611"/>
                    </a:cubicBezTo>
                    <a:cubicBezTo>
                      <a:pt x="508" y="611"/>
                      <a:pt x="481" y="608"/>
                      <a:pt x="454" y="600"/>
                    </a:cubicBezTo>
                    <a:cubicBezTo>
                      <a:pt x="367" y="573"/>
                      <a:pt x="295" y="517"/>
                      <a:pt x="250" y="441"/>
                    </a:cubicBezTo>
                    <a:cubicBezTo>
                      <a:pt x="191" y="362"/>
                      <a:pt x="188" y="258"/>
                      <a:pt x="236" y="175"/>
                    </a:cubicBezTo>
                    <a:cubicBezTo>
                      <a:pt x="260" y="137"/>
                      <a:pt x="227" y="103"/>
                      <a:pt x="191" y="103"/>
                    </a:cubicBezTo>
                    <a:cubicBezTo>
                      <a:pt x="176" y="103"/>
                      <a:pt x="161" y="109"/>
                      <a:pt x="150" y="123"/>
                    </a:cubicBezTo>
                    <a:lnTo>
                      <a:pt x="153" y="123"/>
                    </a:lnTo>
                    <a:cubicBezTo>
                      <a:pt x="1" y="320"/>
                      <a:pt x="143" y="597"/>
                      <a:pt x="340" y="704"/>
                    </a:cubicBezTo>
                    <a:cubicBezTo>
                      <a:pt x="407" y="739"/>
                      <a:pt x="476" y="755"/>
                      <a:pt x="544" y="755"/>
                    </a:cubicBezTo>
                    <a:cubicBezTo>
                      <a:pt x="723" y="755"/>
                      <a:pt x="892" y="645"/>
                      <a:pt x="1000" y="490"/>
                    </a:cubicBezTo>
                    <a:cubicBezTo>
                      <a:pt x="1079" y="376"/>
                      <a:pt x="1145" y="217"/>
                      <a:pt x="1135" y="72"/>
                    </a:cubicBezTo>
                    <a:cubicBezTo>
                      <a:pt x="1131" y="28"/>
                      <a:pt x="1092" y="0"/>
                      <a:pt x="1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" name="Google Shape;5249;p105">
                <a:extLst>
                  <a:ext uri="{FF2B5EF4-FFF2-40B4-BE49-F238E27FC236}">
                    <a16:creationId xmlns:a16="http://schemas.microsoft.com/office/drawing/2014/main" xmlns="" id="{60FF9D3E-3A29-B545-88B5-8E713936E791}"/>
                  </a:ext>
                </a:extLst>
              </p:cNvPr>
              <p:cNvSpPr/>
              <p:nvPr/>
            </p:nvSpPr>
            <p:spPr>
              <a:xfrm>
                <a:off x="1446305" y="4006183"/>
                <a:ext cx="65745" cy="47864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766" extrusionOk="0">
                    <a:moveTo>
                      <a:pt x="142" y="1"/>
                    </a:moveTo>
                    <a:cubicBezTo>
                      <a:pt x="132" y="1"/>
                      <a:pt x="121" y="6"/>
                      <a:pt x="115" y="19"/>
                    </a:cubicBezTo>
                    <a:cubicBezTo>
                      <a:pt x="1" y="213"/>
                      <a:pt x="32" y="458"/>
                      <a:pt x="187" y="621"/>
                    </a:cubicBezTo>
                    <a:cubicBezTo>
                      <a:pt x="278" y="719"/>
                      <a:pt x="402" y="766"/>
                      <a:pt x="530" y="766"/>
                    </a:cubicBezTo>
                    <a:cubicBezTo>
                      <a:pt x="627" y="766"/>
                      <a:pt x="726" y="739"/>
                      <a:pt x="813" y="686"/>
                    </a:cubicBezTo>
                    <a:cubicBezTo>
                      <a:pt x="868" y="655"/>
                      <a:pt x="917" y="610"/>
                      <a:pt x="958" y="558"/>
                    </a:cubicBezTo>
                    <a:cubicBezTo>
                      <a:pt x="999" y="507"/>
                      <a:pt x="1051" y="427"/>
                      <a:pt x="1034" y="361"/>
                    </a:cubicBezTo>
                    <a:cubicBezTo>
                      <a:pt x="1025" y="330"/>
                      <a:pt x="996" y="312"/>
                      <a:pt x="967" y="312"/>
                    </a:cubicBezTo>
                    <a:cubicBezTo>
                      <a:pt x="950" y="312"/>
                      <a:pt x="934" y="318"/>
                      <a:pt x="920" y="330"/>
                    </a:cubicBezTo>
                    <a:cubicBezTo>
                      <a:pt x="885" y="358"/>
                      <a:pt x="872" y="413"/>
                      <a:pt x="847" y="448"/>
                    </a:cubicBezTo>
                    <a:cubicBezTo>
                      <a:pt x="823" y="482"/>
                      <a:pt x="792" y="514"/>
                      <a:pt x="758" y="538"/>
                    </a:cubicBezTo>
                    <a:cubicBezTo>
                      <a:pt x="692" y="586"/>
                      <a:pt x="612" y="617"/>
                      <a:pt x="533" y="621"/>
                    </a:cubicBezTo>
                    <a:cubicBezTo>
                      <a:pt x="364" y="621"/>
                      <a:pt x="215" y="507"/>
                      <a:pt x="170" y="344"/>
                    </a:cubicBezTo>
                    <a:cubicBezTo>
                      <a:pt x="135" y="251"/>
                      <a:pt x="139" y="147"/>
                      <a:pt x="173" y="54"/>
                    </a:cubicBezTo>
                    <a:cubicBezTo>
                      <a:pt x="188" y="26"/>
                      <a:pt x="165" y="1"/>
                      <a:pt x="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5" name="Google Shape;5250;p105">
                <a:extLst>
                  <a:ext uri="{FF2B5EF4-FFF2-40B4-BE49-F238E27FC236}">
                    <a16:creationId xmlns:a16="http://schemas.microsoft.com/office/drawing/2014/main" xmlns="" id="{D382DDB3-9084-2A4C-B7D9-23FA21A5CDB6}"/>
                  </a:ext>
                </a:extLst>
              </p:cNvPr>
              <p:cNvSpPr/>
              <p:nvPr/>
            </p:nvSpPr>
            <p:spPr>
              <a:xfrm>
                <a:off x="1422682" y="4186327"/>
                <a:ext cx="56121" cy="30180"/>
              </a:xfrm>
              <a:custGeom>
                <a:avLst/>
                <a:gdLst/>
                <a:ahLst/>
                <a:cxnLst/>
                <a:rect l="l" t="t" r="r" b="b"/>
                <a:pathLst>
                  <a:path w="898" h="483" extrusionOk="0">
                    <a:moveTo>
                      <a:pt x="142" y="1"/>
                    </a:moveTo>
                    <a:cubicBezTo>
                      <a:pt x="69" y="1"/>
                      <a:pt x="0" y="77"/>
                      <a:pt x="5" y="157"/>
                    </a:cubicBezTo>
                    <a:cubicBezTo>
                      <a:pt x="16" y="275"/>
                      <a:pt x="126" y="368"/>
                      <a:pt x="223" y="416"/>
                    </a:cubicBezTo>
                    <a:cubicBezTo>
                      <a:pt x="308" y="458"/>
                      <a:pt x="410" y="482"/>
                      <a:pt x="512" y="482"/>
                    </a:cubicBezTo>
                    <a:cubicBezTo>
                      <a:pt x="646" y="482"/>
                      <a:pt x="779" y="439"/>
                      <a:pt x="866" y="337"/>
                    </a:cubicBezTo>
                    <a:cubicBezTo>
                      <a:pt x="897" y="297"/>
                      <a:pt x="872" y="238"/>
                      <a:pt x="828" y="238"/>
                    </a:cubicBezTo>
                    <a:cubicBezTo>
                      <a:pt x="818" y="238"/>
                      <a:pt x="808" y="241"/>
                      <a:pt x="797" y="247"/>
                    </a:cubicBezTo>
                    <a:cubicBezTo>
                      <a:pt x="699" y="299"/>
                      <a:pt x="592" y="337"/>
                      <a:pt x="482" y="337"/>
                    </a:cubicBezTo>
                    <a:cubicBezTo>
                      <a:pt x="444" y="337"/>
                      <a:pt x="407" y="332"/>
                      <a:pt x="368" y="323"/>
                    </a:cubicBezTo>
                    <a:cubicBezTo>
                      <a:pt x="296" y="306"/>
                      <a:pt x="230" y="271"/>
                      <a:pt x="175" y="223"/>
                    </a:cubicBezTo>
                    <a:cubicBezTo>
                      <a:pt x="140" y="202"/>
                      <a:pt x="119" y="167"/>
                      <a:pt x="116" y="129"/>
                    </a:cubicBezTo>
                    <a:cubicBezTo>
                      <a:pt x="116" y="112"/>
                      <a:pt x="133" y="85"/>
                      <a:pt x="155" y="85"/>
                    </a:cubicBezTo>
                    <a:cubicBezTo>
                      <a:pt x="159" y="85"/>
                      <a:pt x="163" y="86"/>
                      <a:pt x="168" y="88"/>
                    </a:cubicBezTo>
                    <a:cubicBezTo>
                      <a:pt x="174" y="92"/>
                      <a:pt x="181" y="94"/>
                      <a:pt x="188" y="94"/>
                    </a:cubicBezTo>
                    <a:cubicBezTo>
                      <a:pt x="220" y="94"/>
                      <a:pt x="248" y="51"/>
                      <a:pt x="216" y="26"/>
                    </a:cubicBezTo>
                    <a:lnTo>
                      <a:pt x="216" y="26"/>
                    </a:lnTo>
                    <a:lnTo>
                      <a:pt x="216" y="29"/>
                    </a:lnTo>
                    <a:cubicBezTo>
                      <a:pt x="193" y="9"/>
                      <a:pt x="167" y="1"/>
                      <a:pt x="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6" name="Google Shape;5251;p105">
                <a:extLst>
                  <a:ext uri="{FF2B5EF4-FFF2-40B4-BE49-F238E27FC236}">
                    <a16:creationId xmlns:a16="http://schemas.microsoft.com/office/drawing/2014/main" xmlns="" id="{6773C64E-0E41-644A-8E69-8C45883F8C3E}"/>
                  </a:ext>
                </a:extLst>
              </p:cNvPr>
              <p:cNvSpPr/>
              <p:nvPr/>
            </p:nvSpPr>
            <p:spPr>
              <a:xfrm>
                <a:off x="1705096" y="4193388"/>
                <a:ext cx="31560" cy="23619"/>
              </a:xfrm>
              <a:custGeom>
                <a:avLst/>
                <a:gdLst/>
                <a:ahLst/>
                <a:cxnLst/>
                <a:rect l="l" t="t" r="r" b="b"/>
                <a:pathLst>
                  <a:path w="505" h="378" extrusionOk="0">
                    <a:moveTo>
                      <a:pt x="128" y="186"/>
                    </a:moveTo>
                    <a:cubicBezTo>
                      <a:pt x="128" y="187"/>
                      <a:pt x="129" y="189"/>
                      <a:pt x="130" y="191"/>
                    </a:cubicBezTo>
                    <a:lnTo>
                      <a:pt x="130" y="191"/>
                    </a:lnTo>
                    <a:cubicBezTo>
                      <a:pt x="129" y="190"/>
                      <a:pt x="129" y="188"/>
                      <a:pt x="128" y="186"/>
                    </a:cubicBezTo>
                    <a:close/>
                    <a:moveTo>
                      <a:pt x="145" y="213"/>
                    </a:moveTo>
                    <a:lnTo>
                      <a:pt x="145" y="213"/>
                    </a:lnTo>
                    <a:cubicBezTo>
                      <a:pt x="147" y="215"/>
                      <a:pt x="149" y="216"/>
                      <a:pt x="150" y="217"/>
                    </a:cubicBezTo>
                    <a:lnTo>
                      <a:pt x="150" y="217"/>
                    </a:lnTo>
                    <a:cubicBezTo>
                      <a:pt x="149" y="217"/>
                      <a:pt x="149" y="217"/>
                      <a:pt x="149" y="217"/>
                    </a:cubicBezTo>
                    <a:lnTo>
                      <a:pt x="145" y="213"/>
                    </a:lnTo>
                    <a:close/>
                    <a:moveTo>
                      <a:pt x="257" y="213"/>
                    </a:moveTo>
                    <a:cubicBezTo>
                      <a:pt x="257" y="213"/>
                      <a:pt x="251" y="218"/>
                      <a:pt x="249" y="220"/>
                    </a:cubicBezTo>
                    <a:cubicBezTo>
                      <a:pt x="255" y="215"/>
                      <a:pt x="258" y="213"/>
                      <a:pt x="257" y="213"/>
                    </a:cubicBezTo>
                    <a:close/>
                    <a:moveTo>
                      <a:pt x="445" y="0"/>
                    </a:moveTo>
                    <a:cubicBezTo>
                      <a:pt x="431" y="0"/>
                      <a:pt x="417" y="5"/>
                      <a:pt x="404" y="16"/>
                    </a:cubicBezTo>
                    <a:cubicBezTo>
                      <a:pt x="380" y="41"/>
                      <a:pt x="363" y="65"/>
                      <a:pt x="349" y="92"/>
                    </a:cubicBezTo>
                    <a:cubicBezTo>
                      <a:pt x="335" y="117"/>
                      <a:pt x="322" y="141"/>
                      <a:pt x="308" y="162"/>
                    </a:cubicBezTo>
                    <a:cubicBezTo>
                      <a:pt x="304" y="168"/>
                      <a:pt x="301" y="172"/>
                      <a:pt x="297" y="179"/>
                    </a:cubicBezTo>
                    <a:cubicBezTo>
                      <a:pt x="296" y="180"/>
                      <a:pt x="296" y="180"/>
                      <a:pt x="296" y="180"/>
                    </a:cubicBezTo>
                    <a:cubicBezTo>
                      <a:pt x="296" y="180"/>
                      <a:pt x="298" y="177"/>
                      <a:pt x="301" y="172"/>
                    </a:cubicBezTo>
                    <a:lnTo>
                      <a:pt x="301" y="172"/>
                    </a:lnTo>
                    <a:lnTo>
                      <a:pt x="294" y="179"/>
                    </a:lnTo>
                    <a:cubicBezTo>
                      <a:pt x="287" y="189"/>
                      <a:pt x="277" y="200"/>
                      <a:pt x="266" y="210"/>
                    </a:cubicBezTo>
                    <a:lnTo>
                      <a:pt x="259" y="213"/>
                    </a:lnTo>
                    <a:lnTo>
                      <a:pt x="259" y="213"/>
                    </a:lnTo>
                    <a:cubicBezTo>
                      <a:pt x="257" y="215"/>
                      <a:pt x="253" y="217"/>
                      <a:pt x="249" y="220"/>
                    </a:cubicBezTo>
                    <a:lnTo>
                      <a:pt x="232" y="231"/>
                    </a:lnTo>
                    <a:lnTo>
                      <a:pt x="221" y="234"/>
                    </a:lnTo>
                    <a:lnTo>
                      <a:pt x="228" y="234"/>
                    </a:lnTo>
                    <a:cubicBezTo>
                      <a:pt x="221" y="234"/>
                      <a:pt x="214" y="238"/>
                      <a:pt x="211" y="238"/>
                    </a:cubicBezTo>
                    <a:lnTo>
                      <a:pt x="190" y="238"/>
                    </a:lnTo>
                    <a:cubicBezTo>
                      <a:pt x="188" y="238"/>
                      <a:pt x="182" y="234"/>
                      <a:pt x="177" y="233"/>
                    </a:cubicBezTo>
                    <a:lnTo>
                      <a:pt x="177" y="233"/>
                    </a:lnTo>
                    <a:lnTo>
                      <a:pt x="169" y="231"/>
                    </a:lnTo>
                    <a:cubicBezTo>
                      <a:pt x="163" y="224"/>
                      <a:pt x="156" y="217"/>
                      <a:pt x="145" y="213"/>
                    </a:cubicBezTo>
                    <a:lnTo>
                      <a:pt x="145" y="213"/>
                    </a:lnTo>
                    <a:lnTo>
                      <a:pt x="142" y="210"/>
                    </a:lnTo>
                    <a:cubicBezTo>
                      <a:pt x="139" y="207"/>
                      <a:pt x="136" y="204"/>
                      <a:pt x="133" y="202"/>
                    </a:cubicBezTo>
                    <a:lnTo>
                      <a:pt x="133" y="202"/>
                    </a:lnTo>
                    <a:cubicBezTo>
                      <a:pt x="133" y="200"/>
                      <a:pt x="132" y="199"/>
                      <a:pt x="131" y="196"/>
                    </a:cubicBezTo>
                    <a:cubicBezTo>
                      <a:pt x="131" y="194"/>
                      <a:pt x="131" y="193"/>
                      <a:pt x="130" y="191"/>
                    </a:cubicBezTo>
                    <a:lnTo>
                      <a:pt x="130" y="191"/>
                    </a:lnTo>
                    <a:cubicBezTo>
                      <a:pt x="130" y="193"/>
                      <a:pt x="131" y="194"/>
                      <a:pt x="131" y="194"/>
                    </a:cubicBezTo>
                    <a:cubicBezTo>
                      <a:pt x="130" y="194"/>
                      <a:pt x="130" y="192"/>
                      <a:pt x="128" y="189"/>
                    </a:cubicBezTo>
                    <a:cubicBezTo>
                      <a:pt x="128" y="186"/>
                      <a:pt x="128" y="186"/>
                      <a:pt x="128" y="182"/>
                    </a:cubicBezTo>
                    <a:cubicBezTo>
                      <a:pt x="128" y="179"/>
                      <a:pt x="128" y="179"/>
                      <a:pt x="128" y="175"/>
                    </a:cubicBezTo>
                    <a:cubicBezTo>
                      <a:pt x="129" y="170"/>
                      <a:pt x="129" y="168"/>
                      <a:pt x="129" y="168"/>
                    </a:cubicBezTo>
                    <a:lnTo>
                      <a:pt x="129" y="168"/>
                    </a:lnTo>
                    <a:cubicBezTo>
                      <a:pt x="128" y="168"/>
                      <a:pt x="127" y="172"/>
                      <a:pt x="127" y="172"/>
                    </a:cubicBezTo>
                    <a:cubicBezTo>
                      <a:pt x="127" y="172"/>
                      <a:pt x="127" y="171"/>
                      <a:pt x="128" y="168"/>
                    </a:cubicBezTo>
                    <a:cubicBezTo>
                      <a:pt x="142" y="144"/>
                      <a:pt x="135" y="117"/>
                      <a:pt x="114" y="99"/>
                    </a:cubicBezTo>
                    <a:cubicBezTo>
                      <a:pt x="104" y="91"/>
                      <a:pt x="92" y="87"/>
                      <a:pt x="80" y="87"/>
                    </a:cubicBezTo>
                    <a:cubicBezTo>
                      <a:pt x="66" y="87"/>
                      <a:pt x="52" y="92"/>
                      <a:pt x="42" y="103"/>
                    </a:cubicBezTo>
                    <a:lnTo>
                      <a:pt x="42" y="96"/>
                    </a:lnTo>
                    <a:cubicBezTo>
                      <a:pt x="31" y="103"/>
                      <a:pt x="24" y="113"/>
                      <a:pt x="17" y="127"/>
                    </a:cubicBezTo>
                    <a:cubicBezTo>
                      <a:pt x="14" y="134"/>
                      <a:pt x="10" y="141"/>
                      <a:pt x="7" y="151"/>
                    </a:cubicBezTo>
                    <a:lnTo>
                      <a:pt x="7" y="155"/>
                    </a:lnTo>
                    <a:cubicBezTo>
                      <a:pt x="7" y="158"/>
                      <a:pt x="4" y="162"/>
                      <a:pt x="4" y="165"/>
                    </a:cubicBezTo>
                    <a:cubicBezTo>
                      <a:pt x="0" y="196"/>
                      <a:pt x="4" y="227"/>
                      <a:pt x="17" y="255"/>
                    </a:cubicBezTo>
                    <a:cubicBezTo>
                      <a:pt x="55" y="333"/>
                      <a:pt x="133" y="378"/>
                      <a:pt x="214" y="378"/>
                    </a:cubicBezTo>
                    <a:cubicBezTo>
                      <a:pt x="245" y="378"/>
                      <a:pt x="275" y="372"/>
                      <a:pt x="304" y="359"/>
                    </a:cubicBezTo>
                    <a:cubicBezTo>
                      <a:pt x="360" y="334"/>
                      <a:pt x="404" y="293"/>
                      <a:pt x="436" y="244"/>
                    </a:cubicBezTo>
                    <a:cubicBezTo>
                      <a:pt x="449" y="220"/>
                      <a:pt x="467" y="193"/>
                      <a:pt x="477" y="168"/>
                    </a:cubicBezTo>
                    <a:cubicBezTo>
                      <a:pt x="494" y="134"/>
                      <a:pt x="505" y="96"/>
                      <a:pt x="505" y="58"/>
                    </a:cubicBezTo>
                    <a:cubicBezTo>
                      <a:pt x="502" y="23"/>
                      <a:pt x="475" y="0"/>
                      <a:pt x="4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7" name="Google Shape;5252;p105">
                <a:extLst>
                  <a:ext uri="{FF2B5EF4-FFF2-40B4-BE49-F238E27FC236}">
                    <a16:creationId xmlns:a16="http://schemas.microsoft.com/office/drawing/2014/main" xmlns="" id="{87BECF28-EA85-234B-AABD-ADFEB93ABA3A}"/>
                  </a:ext>
                </a:extLst>
              </p:cNvPr>
              <p:cNvSpPr/>
              <p:nvPr/>
            </p:nvSpPr>
            <p:spPr>
              <a:xfrm>
                <a:off x="1696410" y="4328355"/>
                <a:ext cx="63557" cy="38741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620" extrusionOk="0">
                    <a:moveTo>
                      <a:pt x="213" y="0"/>
                    </a:moveTo>
                    <a:cubicBezTo>
                      <a:pt x="197" y="0"/>
                      <a:pt x="182" y="5"/>
                      <a:pt x="170" y="16"/>
                    </a:cubicBezTo>
                    <a:cubicBezTo>
                      <a:pt x="1" y="172"/>
                      <a:pt x="108" y="442"/>
                      <a:pt x="274" y="552"/>
                    </a:cubicBezTo>
                    <a:cubicBezTo>
                      <a:pt x="350" y="596"/>
                      <a:pt x="436" y="619"/>
                      <a:pt x="523" y="619"/>
                    </a:cubicBezTo>
                    <a:cubicBezTo>
                      <a:pt x="559" y="619"/>
                      <a:pt x="595" y="616"/>
                      <a:pt x="630" y="607"/>
                    </a:cubicBezTo>
                    <a:cubicBezTo>
                      <a:pt x="689" y="594"/>
                      <a:pt x="747" y="573"/>
                      <a:pt x="803" y="545"/>
                    </a:cubicBezTo>
                    <a:cubicBezTo>
                      <a:pt x="861" y="518"/>
                      <a:pt x="917" y="480"/>
                      <a:pt x="965" y="431"/>
                    </a:cubicBezTo>
                    <a:cubicBezTo>
                      <a:pt x="1010" y="386"/>
                      <a:pt x="1017" y="314"/>
                      <a:pt x="979" y="258"/>
                    </a:cubicBezTo>
                    <a:cubicBezTo>
                      <a:pt x="954" y="224"/>
                      <a:pt x="913" y="205"/>
                      <a:pt x="872" y="205"/>
                    </a:cubicBezTo>
                    <a:cubicBezTo>
                      <a:pt x="851" y="205"/>
                      <a:pt x="829" y="210"/>
                      <a:pt x="810" y="220"/>
                    </a:cubicBezTo>
                    <a:cubicBezTo>
                      <a:pt x="785" y="239"/>
                      <a:pt x="763" y="258"/>
                      <a:pt x="738" y="274"/>
                    </a:cubicBezTo>
                    <a:lnTo>
                      <a:pt x="738" y="274"/>
                    </a:lnTo>
                    <a:cubicBezTo>
                      <a:pt x="739" y="273"/>
                      <a:pt x="739" y="273"/>
                      <a:pt x="739" y="273"/>
                    </a:cubicBezTo>
                    <a:lnTo>
                      <a:pt x="739" y="273"/>
                    </a:lnTo>
                    <a:cubicBezTo>
                      <a:pt x="739" y="273"/>
                      <a:pt x="737" y="275"/>
                      <a:pt x="730" y="279"/>
                    </a:cubicBezTo>
                    <a:cubicBezTo>
                      <a:pt x="733" y="277"/>
                      <a:pt x="736" y="276"/>
                      <a:pt x="738" y="274"/>
                    </a:cubicBezTo>
                    <a:lnTo>
                      <a:pt x="738" y="274"/>
                    </a:lnTo>
                    <a:cubicBezTo>
                      <a:pt x="736" y="276"/>
                      <a:pt x="727" y="282"/>
                      <a:pt x="723" y="286"/>
                    </a:cubicBezTo>
                    <a:cubicBezTo>
                      <a:pt x="713" y="290"/>
                      <a:pt x="706" y="296"/>
                      <a:pt x="696" y="303"/>
                    </a:cubicBezTo>
                    <a:cubicBezTo>
                      <a:pt x="675" y="314"/>
                      <a:pt x="658" y="324"/>
                      <a:pt x="637" y="334"/>
                    </a:cubicBezTo>
                    <a:cubicBezTo>
                      <a:pt x="635" y="334"/>
                      <a:pt x="621" y="340"/>
                      <a:pt x="614" y="343"/>
                    </a:cubicBezTo>
                    <a:lnTo>
                      <a:pt x="614" y="343"/>
                    </a:lnTo>
                    <a:cubicBezTo>
                      <a:pt x="608" y="344"/>
                      <a:pt x="594" y="349"/>
                      <a:pt x="592" y="352"/>
                    </a:cubicBezTo>
                    <a:cubicBezTo>
                      <a:pt x="571" y="355"/>
                      <a:pt x="550" y="362"/>
                      <a:pt x="526" y="366"/>
                    </a:cubicBezTo>
                    <a:cubicBezTo>
                      <a:pt x="534" y="363"/>
                      <a:pt x="536" y="362"/>
                      <a:pt x="535" y="362"/>
                    </a:cubicBezTo>
                    <a:cubicBezTo>
                      <a:pt x="533" y="362"/>
                      <a:pt x="518" y="366"/>
                      <a:pt x="516" y="366"/>
                    </a:cubicBezTo>
                    <a:lnTo>
                      <a:pt x="481" y="366"/>
                    </a:lnTo>
                    <a:cubicBezTo>
                      <a:pt x="479" y="366"/>
                      <a:pt x="463" y="364"/>
                      <a:pt x="456" y="364"/>
                    </a:cubicBezTo>
                    <a:cubicBezTo>
                      <a:pt x="453" y="364"/>
                      <a:pt x="452" y="364"/>
                      <a:pt x="457" y="366"/>
                    </a:cubicBezTo>
                    <a:cubicBezTo>
                      <a:pt x="460" y="366"/>
                      <a:pt x="461" y="367"/>
                      <a:pt x="461" y="367"/>
                    </a:cubicBezTo>
                    <a:cubicBezTo>
                      <a:pt x="460" y="367"/>
                      <a:pt x="439" y="362"/>
                      <a:pt x="436" y="362"/>
                    </a:cubicBezTo>
                    <a:cubicBezTo>
                      <a:pt x="426" y="359"/>
                      <a:pt x="416" y="355"/>
                      <a:pt x="405" y="352"/>
                    </a:cubicBezTo>
                    <a:cubicBezTo>
                      <a:pt x="391" y="345"/>
                      <a:pt x="378" y="338"/>
                      <a:pt x="364" y="328"/>
                    </a:cubicBezTo>
                    <a:cubicBezTo>
                      <a:pt x="357" y="324"/>
                      <a:pt x="354" y="321"/>
                      <a:pt x="350" y="317"/>
                    </a:cubicBezTo>
                    <a:lnTo>
                      <a:pt x="350" y="317"/>
                    </a:lnTo>
                    <a:lnTo>
                      <a:pt x="360" y="328"/>
                    </a:lnTo>
                    <a:cubicBezTo>
                      <a:pt x="353" y="324"/>
                      <a:pt x="343" y="310"/>
                      <a:pt x="340" y="307"/>
                    </a:cubicBezTo>
                    <a:cubicBezTo>
                      <a:pt x="326" y="293"/>
                      <a:pt x="312" y="279"/>
                      <a:pt x="302" y="265"/>
                    </a:cubicBezTo>
                    <a:lnTo>
                      <a:pt x="302" y="265"/>
                    </a:lnTo>
                    <a:cubicBezTo>
                      <a:pt x="307" y="272"/>
                      <a:pt x="309" y="274"/>
                      <a:pt x="309" y="274"/>
                    </a:cubicBezTo>
                    <a:cubicBezTo>
                      <a:pt x="309" y="274"/>
                      <a:pt x="300" y="263"/>
                      <a:pt x="298" y="258"/>
                    </a:cubicBezTo>
                    <a:cubicBezTo>
                      <a:pt x="298" y="255"/>
                      <a:pt x="291" y="245"/>
                      <a:pt x="288" y="238"/>
                    </a:cubicBezTo>
                    <a:cubicBezTo>
                      <a:pt x="285" y="232"/>
                      <a:pt x="283" y="227"/>
                      <a:pt x="280" y="222"/>
                    </a:cubicBezTo>
                    <a:lnTo>
                      <a:pt x="280" y="222"/>
                    </a:lnTo>
                    <a:cubicBezTo>
                      <a:pt x="279" y="217"/>
                      <a:pt x="276" y="207"/>
                      <a:pt x="274" y="203"/>
                    </a:cubicBezTo>
                    <a:cubicBezTo>
                      <a:pt x="271" y="200"/>
                      <a:pt x="271" y="190"/>
                      <a:pt x="268" y="183"/>
                    </a:cubicBezTo>
                    <a:lnTo>
                      <a:pt x="268" y="183"/>
                    </a:lnTo>
                    <a:cubicBezTo>
                      <a:pt x="268" y="180"/>
                      <a:pt x="267" y="172"/>
                      <a:pt x="267" y="169"/>
                    </a:cubicBezTo>
                    <a:cubicBezTo>
                      <a:pt x="264" y="141"/>
                      <a:pt x="267" y="110"/>
                      <a:pt x="277" y="82"/>
                    </a:cubicBezTo>
                    <a:cubicBezTo>
                      <a:pt x="295" y="37"/>
                      <a:pt x="254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oogle Shape;5253;p105">
              <a:extLst>
                <a:ext uri="{FF2B5EF4-FFF2-40B4-BE49-F238E27FC236}">
                  <a16:creationId xmlns:a16="http://schemas.microsoft.com/office/drawing/2014/main" xmlns="" id="{D2566C1A-E047-0749-AF65-8744ADF34319}"/>
                </a:ext>
              </a:extLst>
            </p:cNvPr>
            <p:cNvGrpSpPr/>
            <p:nvPr/>
          </p:nvGrpSpPr>
          <p:grpSpPr>
            <a:xfrm>
              <a:off x="1249133" y="2026595"/>
              <a:ext cx="890179" cy="685211"/>
              <a:chOff x="1249133" y="2026595"/>
              <a:chExt cx="890179" cy="685211"/>
            </a:xfrm>
          </p:grpSpPr>
          <p:sp>
            <p:nvSpPr>
              <p:cNvPr id="473" name="Google Shape;5254;p105">
                <a:extLst>
                  <a:ext uri="{FF2B5EF4-FFF2-40B4-BE49-F238E27FC236}">
                    <a16:creationId xmlns:a16="http://schemas.microsoft.com/office/drawing/2014/main" xmlns="" id="{45A61D82-86A9-F34D-8D9A-8D8B2AF80C42}"/>
                  </a:ext>
                </a:extLst>
              </p:cNvPr>
              <p:cNvSpPr/>
              <p:nvPr/>
            </p:nvSpPr>
            <p:spPr>
              <a:xfrm>
                <a:off x="1389934" y="2422000"/>
                <a:ext cx="641324" cy="289805"/>
              </a:xfrm>
              <a:custGeom>
                <a:avLst/>
                <a:gdLst/>
                <a:ahLst/>
                <a:cxnLst/>
                <a:rect l="l" t="t" r="r" b="b"/>
                <a:pathLst>
                  <a:path w="10262" h="4638" extrusionOk="0">
                    <a:moveTo>
                      <a:pt x="5131" y="0"/>
                    </a:moveTo>
                    <a:cubicBezTo>
                      <a:pt x="4415" y="0"/>
                      <a:pt x="3699" y="38"/>
                      <a:pt x="2987" y="115"/>
                    </a:cubicBezTo>
                    <a:cubicBezTo>
                      <a:pt x="2987" y="315"/>
                      <a:pt x="2990" y="512"/>
                      <a:pt x="2990" y="713"/>
                    </a:cubicBezTo>
                    <a:cubicBezTo>
                      <a:pt x="2309" y="833"/>
                      <a:pt x="1619" y="893"/>
                      <a:pt x="928" y="893"/>
                    </a:cubicBezTo>
                    <a:cubicBezTo>
                      <a:pt x="625" y="893"/>
                      <a:pt x="321" y="881"/>
                      <a:pt x="18" y="858"/>
                    </a:cubicBezTo>
                    <a:cubicBezTo>
                      <a:pt x="11" y="2095"/>
                      <a:pt x="7" y="3336"/>
                      <a:pt x="1" y="4573"/>
                    </a:cubicBezTo>
                    <a:cubicBezTo>
                      <a:pt x="834" y="4587"/>
                      <a:pt x="1913" y="4638"/>
                      <a:pt x="2839" y="4638"/>
                    </a:cubicBezTo>
                    <a:cubicBezTo>
                      <a:pt x="3054" y="4638"/>
                      <a:pt x="3260" y="4635"/>
                      <a:pt x="3453" y="4628"/>
                    </a:cubicBezTo>
                    <a:cubicBezTo>
                      <a:pt x="4188" y="4602"/>
                      <a:pt x="5118" y="4593"/>
                      <a:pt x="6055" y="4593"/>
                    </a:cubicBezTo>
                    <a:cubicBezTo>
                      <a:pt x="7929" y="4593"/>
                      <a:pt x="9831" y="4628"/>
                      <a:pt x="10262" y="4628"/>
                    </a:cubicBezTo>
                    <a:cubicBezTo>
                      <a:pt x="10262" y="4628"/>
                      <a:pt x="10186" y="2154"/>
                      <a:pt x="10034" y="930"/>
                    </a:cubicBezTo>
                    <a:cubicBezTo>
                      <a:pt x="10034" y="930"/>
                      <a:pt x="7455" y="820"/>
                      <a:pt x="6859" y="820"/>
                    </a:cubicBezTo>
                    <a:cubicBezTo>
                      <a:pt x="6850" y="820"/>
                      <a:pt x="6842" y="820"/>
                      <a:pt x="6833" y="820"/>
                    </a:cubicBezTo>
                    <a:cubicBezTo>
                      <a:pt x="6896" y="578"/>
                      <a:pt x="6909" y="325"/>
                      <a:pt x="6875" y="77"/>
                    </a:cubicBezTo>
                    <a:cubicBezTo>
                      <a:pt x="6295" y="25"/>
                      <a:pt x="5713" y="0"/>
                      <a:pt x="51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4" name="Google Shape;5255;p105">
                <a:extLst>
                  <a:ext uri="{FF2B5EF4-FFF2-40B4-BE49-F238E27FC236}">
                    <a16:creationId xmlns:a16="http://schemas.microsoft.com/office/drawing/2014/main" xmlns="" id="{D7E0AB19-C3BF-9048-8CD2-C9B22631DC44}"/>
                  </a:ext>
                </a:extLst>
              </p:cNvPr>
              <p:cNvSpPr/>
              <p:nvPr/>
            </p:nvSpPr>
            <p:spPr>
              <a:xfrm>
                <a:off x="1502488" y="2143005"/>
                <a:ext cx="355972" cy="286181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580" extrusionOk="0">
                    <a:moveTo>
                      <a:pt x="3132" y="0"/>
                    </a:moveTo>
                    <a:lnTo>
                      <a:pt x="2710" y="284"/>
                    </a:lnTo>
                    <a:cubicBezTo>
                      <a:pt x="0" y="1759"/>
                      <a:pt x="1186" y="4580"/>
                      <a:pt x="1186" y="4580"/>
                    </a:cubicBezTo>
                    <a:lnTo>
                      <a:pt x="5074" y="4542"/>
                    </a:lnTo>
                    <a:cubicBezTo>
                      <a:pt x="5074" y="4542"/>
                      <a:pt x="5696" y="4113"/>
                      <a:pt x="5558" y="2603"/>
                    </a:cubicBezTo>
                    <a:cubicBezTo>
                      <a:pt x="5416" y="1092"/>
                      <a:pt x="3332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" name="Google Shape;5256;p105">
                <a:extLst>
                  <a:ext uri="{FF2B5EF4-FFF2-40B4-BE49-F238E27FC236}">
                    <a16:creationId xmlns:a16="http://schemas.microsoft.com/office/drawing/2014/main" xmlns="" id="{DA63E54E-61C3-1641-859F-11962BA1C49C}"/>
                  </a:ext>
                </a:extLst>
              </p:cNvPr>
              <p:cNvSpPr/>
              <p:nvPr/>
            </p:nvSpPr>
            <p:spPr>
              <a:xfrm>
                <a:off x="1425556" y="2421813"/>
                <a:ext cx="121053" cy="7067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131" extrusionOk="0">
                    <a:moveTo>
                      <a:pt x="1" y="0"/>
                    </a:moveTo>
                    <a:lnTo>
                      <a:pt x="1" y="1130"/>
                    </a:lnTo>
                    <a:lnTo>
                      <a:pt x="1936" y="1130"/>
                    </a:lnTo>
                    <a:lnTo>
                      <a:pt x="19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Google Shape;5257;p105">
                <a:extLst>
                  <a:ext uri="{FF2B5EF4-FFF2-40B4-BE49-F238E27FC236}">
                    <a16:creationId xmlns:a16="http://schemas.microsoft.com/office/drawing/2014/main" xmlns="" id="{30D83248-1142-E54D-BF00-245AA907608C}"/>
                  </a:ext>
                </a:extLst>
              </p:cNvPr>
              <p:cNvSpPr/>
              <p:nvPr/>
            </p:nvSpPr>
            <p:spPr>
              <a:xfrm>
                <a:off x="1422307" y="2418564"/>
                <a:ext cx="127552" cy="77169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235" extrusionOk="0">
                    <a:moveTo>
                      <a:pt x="1936" y="104"/>
                    </a:moveTo>
                    <a:lnTo>
                      <a:pt x="1936" y="1127"/>
                    </a:lnTo>
                    <a:lnTo>
                      <a:pt x="108" y="1127"/>
                    </a:lnTo>
                    <a:lnTo>
                      <a:pt x="108" y="104"/>
                    </a:lnTo>
                    <a:close/>
                    <a:moveTo>
                      <a:pt x="1" y="0"/>
                    </a:moveTo>
                    <a:lnTo>
                      <a:pt x="1" y="1234"/>
                    </a:lnTo>
                    <a:lnTo>
                      <a:pt x="2040" y="1234"/>
                    </a:lnTo>
                    <a:lnTo>
                      <a:pt x="20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" name="Google Shape;5258;p105">
                <a:extLst>
                  <a:ext uri="{FF2B5EF4-FFF2-40B4-BE49-F238E27FC236}">
                    <a16:creationId xmlns:a16="http://schemas.microsoft.com/office/drawing/2014/main" xmlns="" id="{E82FE7AA-8B25-4F45-BAA6-15D149F11C7B}"/>
                  </a:ext>
                </a:extLst>
              </p:cNvPr>
              <p:cNvSpPr/>
              <p:nvPr/>
            </p:nvSpPr>
            <p:spPr>
              <a:xfrm>
                <a:off x="1502488" y="2026595"/>
                <a:ext cx="355972" cy="402403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6440" extrusionOk="0">
                    <a:moveTo>
                      <a:pt x="3252" y="0"/>
                    </a:moveTo>
                    <a:lnTo>
                      <a:pt x="3132" y="1863"/>
                    </a:lnTo>
                    <a:lnTo>
                      <a:pt x="2710" y="2143"/>
                    </a:lnTo>
                    <a:cubicBezTo>
                      <a:pt x="0" y="3622"/>
                      <a:pt x="1186" y="6439"/>
                      <a:pt x="1186" y="6439"/>
                    </a:cubicBezTo>
                    <a:lnTo>
                      <a:pt x="5074" y="6401"/>
                    </a:lnTo>
                    <a:cubicBezTo>
                      <a:pt x="5074" y="6401"/>
                      <a:pt x="5696" y="5976"/>
                      <a:pt x="5558" y="4466"/>
                    </a:cubicBezTo>
                    <a:cubicBezTo>
                      <a:pt x="5437" y="3194"/>
                      <a:pt x="3951" y="2223"/>
                      <a:pt x="3474" y="1943"/>
                    </a:cubicBezTo>
                    <a:lnTo>
                      <a:pt x="32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Google Shape;5259;p105">
                <a:extLst>
                  <a:ext uri="{FF2B5EF4-FFF2-40B4-BE49-F238E27FC236}">
                    <a16:creationId xmlns:a16="http://schemas.microsoft.com/office/drawing/2014/main" xmlns="" id="{CCF26BD2-C869-E94C-BF20-DCA3F4447FE8}"/>
                  </a:ext>
                </a:extLst>
              </p:cNvPr>
              <p:cNvSpPr/>
              <p:nvPr/>
            </p:nvSpPr>
            <p:spPr>
              <a:xfrm>
                <a:off x="1401621" y="2254416"/>
                <a:ext cx="147988" cy="167460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680" extrusionOk="0">
                    <a:moveTo>
                      <a:pt x="1355" y="1"/>
                    </a:moveTo>
                    <a:lnTo>
                      <a:pt x="1303" y="775"/>
                    </a:lnTo>
                    <a:lnTo>
                      <a:pt x="1127" y="892"/>
                    </a:lnTo>
                    <a:cubicBezTo>
                      <a:pt x="0" y="1508"/>
                      <a:pt x="494" y="2679"/>
                      <a:pt x="494" y="2679"/>
                    </a:cubicBezTo>
                    <a:lnTo>
                      <a:pt x="2112" y="2665"/>
                    </a:lnTo>
                    <a:cubicBezTo>
                      <a:pt x="2112" y="2665"/>
                      <a:pt x="2368" y="2486"/>
                      <a:pt x="2309" y="1857"/>
                    </a:cubicBezTo>
                    <a:cubicBezTo>
                      <a:pt x="2261" y="1331"/>
                      <a:pt x="1642" y="927"/>
                      <a:pt x="1445" y="809"/>
                    </a:cubicBezTo>
                    <a:lnTo>
                      <a:pt x="135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" name="Google Shape;5260;p105">
                <a:extLst>
                  <a:ext uri="{FF2B5EF4-FFF2-40B4-BE49-F238E27FC236}">
                    <a16:creationId xmlns:a16="http://schemas.microsoft.com/office/drawing/2014/main" xmlns="" id="{9F76C1FE-E490-1E4B-A4E0-E3D2ED6C7C64}"/>
                  </a:ext>
                </a:extLst>
              </p:cNvPr>
              <p:cNvSpPr/>
              <p:nvPr/>
            </p:nvSpPr>
            <p:spPr>
              <a:xfrm>
                <a:off x="1249133" y="2237357"/>
                <a:ext cx="86243" cy="97477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560" extrusionOk="0">
                    <a:moveTo>
                      <a:pt x="785" y="1"/>
                    </a:moveTo>
                    <a:lnTo>
                      <a:pt x="757" y="450"/>
                    </a:lnTo>
                    <a:lnTo>
                      <a:pt x="653" y="519"/>
                    </a:lnTo>
                    <a:cubicBezTo>
                      <a:pt x="0" y="875"/>
                      <a:pt x="287" y="1559"/>
                      <a:pt x="287" y="1559"/>
                    </a:cubicBezTo>
                    <a:lnTo>
                      <a:pt x="1227" y="1549"/>
                    </a:lnTo>
                    <a:cubicBezTo>
                      <a:pt x="1227" y="1549"/>
                      <a:pt x="1379" y="1445"/>
                      <a:pt x="1345" y="1082"/>
                    </a:cubicBezTo>
                    <a:cubicBezTo>
                      <a:pt x="1313" y="775"/>
                      <a:pt x="954" y="540"/>
                      <a:pt x="840" y="471"/>
                    </a:cubicBez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" name="Google Shape;5261;p105">
                <a:extLst>
                  <a:ext uri="{FF2B5EF4-FFF2-40B4-BE49-F238E27FC236}">
                    <a16:creationId xmlns:a16="http://schemas.microsoft.com/office/drawing/2014/main" xmlns="" id="{6DEB322C-1ADF-2446-9415-E70D993D718E}"/>
                  </a:ext>
                </a:extLst>
              </p:cNvPr>
              <p:cNvSpPr/>
              <p:nvPr/>
            </p:nvSpPr>
            <p:spPr>
              <a:xfrm>
                <a:off x="1865146" y="2421813"/>
                <a:ext cx="120803" cy="70671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131" extrusionOk="0">
                    <a:moveTo>
                      <a:pt x="0" y="0"/>
                    </a:moveTo>
                    <a:lnTo>
                      <a:pt x="0" y="1130"/>
                    </a:lnTo>
                    <a:lnTo>
                      <a:pt x="1932" y="1130"/>
                    </a:lnTo>
                    <a:lnTo>
                      <a:pt x="19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1" name="Google Shape;5262;p105">
                <a:extLst>
                  <a:ext uri="{FF2B5EF4-FFF2-40B4-BE49-F238E27FC236}">
                    <a16:creationId xmlns:a16="http://schemas.microsoft.com/office/drawing/2014/main" xmlns="" id="{1855FF71-AF0E-3C43-8B99-2D63A258568E}"/>
                  </a:ext>
                </a:extLst>
              </p:cNvPr>
              <p:cNvSpPr/>
              <p:nvPr/>
            </p:nvSpPr>
            <p:spPr>
              <a:xfrm>
                <a:off x="1861896" y="2418564"/>
                <a:ext cx="127490" cy="77169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235" extrusionOk="0">
                    <a:moveTo>
                      <a:pt x="1932" y="104"/>
                    </a:moveTo>
                    <a:lnTo>
                      <a:pt x="1932" y="1127"/>
                    </a:lnTo>
                    <a:lnTo>
                      <a:pt x="104" y="1127"/>
                    </a:lnTo>
                    <a:lnTo>
                      <a:pt x="104" y="104"/>
                    </a:lnTo>
                    <a:close/>
                    <a:moveTo>
                      <a:pt x="0" y="0"/>
                    </a:moveTo>
                    <a:lnTo>
                      <a:pt x="0" y="1234"/>
                    </a:lnTo>
                    <a:lnTo>
                      <a:pt x="2039" y="1234"/>
                    </a:lnTo>
                    <a:lnTo>
                      <a:pt x="203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2" name="Google Shape;5263;p105">
                <a:extLst>
                  <a:ext uri="{FF2B5EF4-FFF2-40B4-BE49-F238E27FC236}">
                    <a16:creationId xmlns:a16="http://schemas.microsoft.com/office/drawing/2014/main" xmlns="" id="{57234E84-EE5D-274B-AABC-988D76E95505}"/>
                  </a:ext>
                </a:extLst>
              </p:cNvPr>
              <p:cNvSpPr/>
              <p:nvPr/>
            </p:nvSpPr>
            <p:spPr>
              <a:xfrm>
                <a:off x="1841148" y="2254416"/>
                <a:ext cx="147988" cy="167460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680" extrusionOk="0">
                    <a:moveTo>
                      <a:pt x="1352" y="1"/>
                    </a:moveTo>
                    <a:lnTo>
                      <a:pt x="1300" y="775"/>
                    </a:lnTo>
                    <a:lnTo>
                      <a:pt x="1124" y="892"/>
                    </a:lnTo>
                    <a:cubicBezTo>
                      <a:pt x="1" y="1508"/>
                      <a:pt x="491" y="2679"/>
                      <a:pt x="491" y="2679"/>
                    </a:cubicBezTo>
                    <a:lnTo>
                      <a:pt x="2109" y="2665"/>
                    </a:lnTo>
                    <a:cubicBezTo>
                      <a:pt x="2109" y="2665"/>
                      <a:pt x="2368" y="2486"/>
                      <a:pt x="2309" y="1857"/>
                    </a:cubicBezTo>
                    <a:cubicBezTo>
                      <a:pt x="2261" y="1331"/>
                      <a:pt x="1639" y="927"/>
                      <a:pt x="1445" y="809"/>
                    </a:cubicBezTo>
                    <a:lnTo>
                      <a:pt x="13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3" name="Google Shape;5264;p105">
                <a:extLst>
                  <a:ext uri="{FF2B5EF4-FFF2-40B4-BE49-F238E27FC236}">
                    <a16:creationId xmlns:a16="http://schemas.microsoft.com/office/drawing/2014/main" xmlns="" id="{F2F42767-241C-EC43-BDF5-17D03D8E1D21}"/>
                  </a:ext>
                </a:extLst>
              </p:cNvPr>
              <p:cNvSpPr/>
              <p:nvPr/>
            </p:nvSpPr>
            <p:spPr>
              <a:xfrm>
                <a:off x="1263132" y="2338208"/>
                <a:ext cx="70307" cy="37347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5977" extrusionOk="0">
                    <a:moveTo>
                      <a:pt x="212" y="1"/>
                    </a:moveTo>
                    <a:lnTo>
                      <a:pt x="1" y="5976"/>
                    </a:lnTo>
                    <a:lnTo>
                      <a:pt x="1124" y="5976"/>
                    </a:lnTo>
                    <a:lnTo>
                      <a:pt x="84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" name="Google Shape;5265;p105">
                <a:extLst>
                  <a:ext uri="{FF2B5EF4-FFF2-40B4-BE49-F238E27FC236}">
                    <a16:creationId xmlns:a16="http://schemas.microsoft.com/office/drawing/2014/main" xmlns="" id="{22CB1F2A-856E-4F49-8444-5A5B1F4795F7}"/>
                  </a:ext>
                </a:extLst>
              </p:cNvPr>
              <p:cNvSpPr/>
              <p:nvPr/>
            </p:nvSpPr>
            <p:spPr>
              <a:xfrm>
                <a:off x="2053256" y="2237357"/>
                <a:ext cx="86056" cy="97477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560" extrusionOk="0">
                    <a:moveTo>
                      <a:pt x="785" y="1"/>
                    </a:moveTo>
                    <a:lnTo>
                      <a:pt x="757" y="450"/>
                    </a:lnTo>
                    <a:lnTo>
                      <a:pt x="654" y="519"/>
                    </a:lnTo>
                    <a:cubicBezTo>
                      <a:pt x="0" y="875"/>
                      <a:pt x="287" y="1559"/>
                      <a:pt x="287" y="1559"/>
                    </a:cubicBezTo>
                    <a:lnTo>
                      <a:pt x="1227" y="1549"/>
                    </a:lnTo>
                    <a:cubicBezTo>
                      <a:pt x="1227" y="1549"/>
                      <a:pt x="1376" y="1445"/>
                      <a:pt x="1345" y="1082"/>
                    </a:cubicBezTo>
                    <a:cubicBezTo>
                      <a:pt x="1314" y="775"/>
                      <a:pt x="954" y="540"/>
                      <a:pt x="840" y="471"/>
                    </a:cubicBez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" name="Google Shape;5266;p105">
                <a:extLst>
                  <a:ext uri="{FF2B5EF4-FFF2-40B4-BE49-F238E27FC236}">
                    <a16:creationId xmlns:a16="http://schemas.microsoft.com/office/drawing/2014/main" xmlns="" id="{0C813C71-A405-8F41-B9AF-B32549CC2F18}"/>
                  </a:ext>
                </a:extLst>
              </p:cNvPr>
              <p:cNvSpPr/>
              <p:nvPr/>
            </p:nvSpPr>
            <p:spPr>
              <a:xfrm>
                <a:off x="2067317" y="2338208"/>
                <a:ext cx="70244" cy="373473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5977" extrusionOk="0">
                    <a:moveTo>
                      <a:pt x="211" y="1"/>
                    </a:moveTo>
                    <a:lnTo>
                      <a:pt x="0" y="5976"/>
                    </a:lnTo>
                    <a:lnTo>
                      <a:pt x="1123" y="5976"/>
                    </a:lnTo>
                    <a:lnTo>
                      <a:pt x="8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Google Shape;5267;p105">
                <a:extLst>
                  <a:ext uri="{FF2B5EF4-FFF2-40B4-BE49-F238E27FC236}">
                    <a16:creationId xmlns:a16="http://schemas.microsoft.com/office/drawing/2014/main" xmlns="" id="{DD4F83E4-D7F7-7148-B541-656276A43812}"/>
                  </a:ext>
                </a:extLst>
              </p:cNvPr>
              <p:cNvSpPr/>
              <p:nvPr/>
            </p:nvSpPr>
            <p:spPr>
              <a:xfrm>
                <a:off x="1631227" y="2480986"/>
                <a:ext cx="131989" cy="219447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3512" extrusionOk="0">
                    <a:moveTo>
                      <a:pt x="1054" y="0"/>
                    </a:moveTo>
                    <a:cubicBezTo>
                      <a:pt x="595" y="228"/>
                      <a:pt x="377" y="394"/>
                      <a:pt x="190" y="626"/>
                    </a:cubicBezTo>
                    <a:cubicBezTo>
                      <a:pt x="66" y="785"/>
                      <a:pt x="0" y="982"/>
                      <a:pt x="0" y="1182"/>
                    </a:cubicBezTo>
                    <a:lnTo>
                      <a:pt x="0" y="3512"/>
                    </a:lnTo>
                    <a:lnTo>
                      <a:pt x="2112" y="3512"/>
                    </a:lnTo>
                    <a:lnTo>
                      <a:pt x="2112" y="1193"/>
                    </a:lnTo>
                    <a:cubicBezTo>
                      <a:pt x="2108" y="954"/>
                      <a:pt x="2015" y="726"/>
                      <a:pt x="1849" y="557"/>
                    </a:cubicBezTo>
                    <a:cubicBezTo>
                      <a:pt x="1407" y="87"/>
                      <a:pt x="1054" y="0"/>
                      <a:pt x="10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" name="Google Shape;5268;p105">
                <a:extLst>
                  <a:ext uri="{FF2B5EF4-FFF2-40B4-BE49-F238E27FC236}">
                    <a16:creationId xmlns:a16="http://schemas.microsoft.com/office/drawing/2014/main" xmlns="" id="{946ED3C9-34F0-A449-B4FD-A800AAAC9708}"/>
                  </a:ext>
                </a:extLst>
              </p:cNvPr>
              <p:cNvSpPr/>
              <p:nvPr/>
            </p:nvSpPr>
            <p:spPr>
              <a:xfrm>
                <a:off x="1425556" y="2508792"/>
                <a:ext cx="50621" cy="8516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363" extrusionOk="0">
                    <a:moveTo>
                      <a:pt x="405" y="1"/>
                    </a:moveTo>
                    <a:cubicBezTo>
                      <a:pt x="229" y="87"/>
                      <a:pt x="146" y="153"/>
                      <a:pt x="77" y="243"/>
                    </a:cubicBezTo>
                    <a:cubicBezTo>
                      <a:pt x="28" y="305"/>
                      <a:pt x="1" y="381"/>
                      <a:pt x="1" y="461"/>
                    </a:cubicBezTo>
                    <a:lnTo>
                      <a:pt x="1" y="1363"/>
                    </a:lnTo>
                    <a:lnTo>
                      <a:pt x="810" y="1363"/>
                    </a:lnTo>
                    <a:lnTo>
                      <a:pt x="810" y="464"/>
                    </a:lnTo>
                    <a:cubicBezTo>
                      <a:pt x="810" y="371"/>
                      <a:pt x="772" y="284"/>
                      <a:pt x="709" y="215"/>
                    </a:cubicBezTo>
                    <a:cubicBezTo>
                      <a:pt x="540" y="36"/>
                      <a:pt x="405" y="1"/>
                      <a:pt x="4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" name="Google Shape;5269;p105">
                <a:extLst>
                  <a:ext uri="{FF2B5EF4-FFF2-40B4-BE49-F238E27FC236}">
                    <a16:creationId xmlns:a16="http://schemas.microsoft.com/office/drawing/2014/main" xmlns="" id="{FDEBF9A8-8BF2-844E-9604-CC2B73CCC063}"/>
                  </a:ext>
                </a:extLst>
              </p:cNvPr>
              <p:cNvSpPr/>
              <p:nvPr/>
            </p:nvSpPr>
            <p:spPr>
              <a:xfrm>
                <a:off x="1521236" y="2508792"/>
                <a:ext cx="50621" cy="8516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363" extrusionOk="0">
                    <a:moveTo>
                      <a:pt x="405" y="1"/>
                    </a:moveTo>
                    <a:cubicBezTo>
                      <a:pt x="229" y="87"/>
                      <a:pt x="146" y="153"/>
                      <a:pt x="73" y="243"/>
                    </a:cubicBezTo>
                    <a:cubicBezTo>
                      <a:pt x="25" y="305"/>
                      <a:pt x="1" y="381"/>
                      <a:pt x="1" y="461"/>
                    </a:cubicBezTo>
                    <a:lnTo>
                      <a:pt x="1" y="1363"/>
                    </a:lnTo>
                    <a:lnTo>
                      <a:pt x="810" y="1363"/>
                    </a:lnTo>
                    <a:lnTo>
                      <a:pt x="810" y="464"/>
                    </a:lnTo>
                    <a:cubicBezTo>
                      <a:pt x="806" y="371"/>
                      <a:pt x="772" y="281"/>
                      <a:pt x="706" y="215"/>
                    </a:cubicBezTo>
                    <a:cubicBezTo>
                      <a:pt x="540" y="36"/>
                      <a:pt x="405" y="1"/>
                      <a:pt x="4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" name="Google Shape;5270;p105">
                <a:extLst>
                  <a:ext uri="{FF2B5EF4-FFF2-40B4-BE49-F238E27FC236}">
                    <a16:creationId xmlns:a16="http://schemas.microsoft.com/office/drawing/2014/main" xmlns="" id="{8450A0DE-130E-C342-9BF4-7EEE4262A248}"/>
                  </a:ext>
                </a:extLst>
              </p:cNvPr>
              <p:cNvSpPr/>
              <p:nvPr/>
            </p:nvSpPr>
            <p:spPr>
              <a:xfrm>
                <a:off x="1425556" y="2615267"/>
                <a:ext cx="50621" cy="8516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363" extrusionOk="0">
                    <a:moveTo>
                      <a:pt x="405" y="1"/>
                    </a:moveTo>
                    <a:cubicBezTo>
                      <a:pt x="229" y="87"/>
                      <a:pt x="146" y="153"/>
                      <a:pt x="77" y="243"/>
                    </a:cubicBezTo>
                    <a:cubicBezTo>
                      <a:pt x="28" y="305"/>
                      <a:pt x="1" y="381"/>
                      <a:pt x="1" y="457"/>
                    </a:cubicBezTo>
                    <a:lnTo>
                      <a:pt x="1" y="1363"/>
                    </a:lnTo>
                    <a:lnTo>
                      <a:pt x="810" y="1363"/>
                    </a:lnTo>
                    <a:lnTo>
                      <a:pt x="810" y="464"/>
                    </a:lnTo>
                    <a:cubicBezTo>
                      <a:pt x="810" y="371"/>
                      <a:pt x="772" y="281"/>
                      <a:pt x="709" y="215"/>
                    </a:cubicBezTo>
                    <a:cubicBezTo>
                      <a:pt x="540" y="32"/>
                      <a:pt x="405" y="1"/>
                      <a:pt x="4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" name="Google Shape;5271;p105">
                <a:extLst>
                  <a:ext uri="{FF2B5EF4-FFF2-40B4-BE49-F238E27FC236}">
                    <a16:creationId xmlns:a16="http://schemas.microsoft.com/office/drawing/2014/main" xmlns="" id="{11AC2C00-3016-4243-9908-07AAB377DF36}"/>
                  </a:ext>
                </a:extLst>
              </p:cNvPr>
              <p:cNvSpPr/>
              <p:nvPr/>
            </p:nvSpPr>
            <p:spPr>
              <a:xfrm>
                <a:off x="1521236" y="2615267"/>
                <a:ext cx="50433" cy="851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363" extrusionOk="0">
                    <a:moveTo>
                      <a:pt x="405" y="1"/>
                    </a:moveTo>
                    <a:cubicBezTo>
                      <a:pt x="229" y="87"/>
                      <a:pt x="146" y="153"/>
                      <a:pt x="73" y="243"/>
                    </a:cubicBezTo>
                    <a:cubicBezTo>
                      <a:pt x="25" y="305"/>
                      <a:pt x="1" y="381"/>
                      <a:pt x="1" y="457"/>
                    </a:cubicBezTo>
                    <a:lnTo>
                      <a:pt x="1" y="1363"/>
                    </a:lnTo>
                    <a:lnTo>
                      <a:pt x="806" y="1363"/>
                    </a:lnTo>
                    <a:lnTo>
                      <a:pt x="806" y="464"/>
                    </a:lnTo>
                    <a:cubicBezTo>
                      <a:pt x="806" y="371"/>
                      <a:pt x="772" y="281"/>
                      <a:pt x="706" y="215"/>
                    </a:cubicBezTo>
                    <a:cubicBezTo>
                      <a:pt x="540" y="32"/>
                      <a:pt x="405" y="1"/>
                      <a:pt x="4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" name="Google Shape;5272;p105">
                <a:extLst>
                  <a:ext uri="{FF2B5EF4-FFF2-40B4-BE49-F238E27FC236}">
                    <a16:creationId xmlns:a16="http://schemas.microsoft.com/office/drawing/2014/main" xmlns="" id="{0B117B9F-9877-E345-8C2D-4E7A217510AD}"/>
                  </a:ext>
                </a:extLst>
              </p:cNvPr>
              <p:cNvSpPr/>
              <p:nvPr/>
            </p:nvSpPr>
            <p:spPr>
              <a:xfrm>
                <a:off x="1828837" y="2508792"/>
                <a:ext cx="50371" cy="85167"/>
              </a:xfrm>
              <a:custGeom>
                <a:avLst/>
                <a:gdLst/>
                <a:ahLst/>
                <a:cxnLst/>
                <a:rect l="l" t="t" r="r" b="b"/>
                <a:pathLst>
                  <a:path w="806" h="1363" extrusionOk="0">
                    <a:moveTo>
                      <a:pt x="405" y="1"/>
                    </a:moveTo>
                    <a:cubicBezTo>
                      <a:pt x="229" y="87"/>
                      <a:pt x="146" y="153"/>
                      <a:pt x="73" y="243"/>
                    </a:cubicBezTo>
                    <a:cubicBezTo>
                      <a:pt x="25" y="305"/>
                      <a:pt x="1" y="381"/>
                      <a:pt x="1" y="461"/>
                    </a:cubicBezTo>
                    <a:lnTo>
                      <a:pt x="1" y="1363"/>
                    </a:lnTo>
                    <a:lnTo>
                      <a:pt x="806" y="1363"/>
                    </a:lnTo>
                    <a:lnTo>
                      <a:pt x="806" y="464"/>
                    </a:lnTo>
                    <a:cubicBezTo>
                      <a:pt x="806" y="371"/>
                      <a:pt x="771" y="284"/>
                      <a:pt x="706" y="215"/>
                    </a:cubicBezTo>
                    <a:cubicBezTo>
                      <a:pt x="540" y="36"/>
                      <a:pt x="405" y="1"/>
                      <a:pt x="4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" name="Google Shape;5273;p105">
                <a:extLst>
                  <a:ext uri="{FF2B5EF4-FFF2-40B4-BE49-F238E27FC236}">
                    <a16:creationId xmlns:a16="http://schemas.microsoft.com/office/drawing/2014/main" xmlns="" id="{7A36ABC6-6F67-ED4A-A628-26A4CB9A68CE}"/>
                  </a:ext>
                </a:extLst>
              </p:cNvPr>
              <p:cNvSpPr/>
              <p:nvPr/>
            </p:nvSpPr>
            <p:spPr>
              <a:xfrm>
                <a:off x="1924329" y="2508792"/>
                <a:ext cx="50558" cy="8516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363" extrusionOk="0">
                    <a:moveTo>
                      <a:pt x="405" y="1"/>
                    </a:moveTo>
                    <a:cubicBezTo>
                      <a:pt x="232" y="87"/>
                      <a:pt x="145" y="153"/>
                      <a:pt x="76" y="243"/>
                    </a:cubicBezTo>
                    <a:cubicBezTo>
                      <a:pt x="28" y="305"/>
                      <a:pt x="0" y="381"/>
                      <a:pt x="0" y="461"/>
                    </a:cubicBezTo>
                    <a:lnTo>
                      <a:pt x="0" y="1363"/>
                    </a:lnTo>
                    <a:lnTo>
                      <a:pt x="809" y="1363"/>
                    </a:lnTo>
                    <a:lnTo>
                      <a:pt x="809" y="464"/>
                    </a:lnTo>
                    <a:cubicBezTo>
                      <a:pt x="809" y="371"/>
                      <a:pt x="771" y="284"/>
                      <a:pt x="709" y="215"/>
                    </a:cubicBezTo>
                    <a:cubicBezTo>
                      <a:pt x="539" y="36"/>
                      <a:pt x="405" y="1"/>
                      <a:pt x="4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3" name="Google Shape;5274;p105">
                <a:extLst>
                  <a:ext uri="{FF2B5EF4-FFF2-40B4-BE49-F238E27FC236}">
                    <a16:creationId xmlns:a16="http://schemas.microsoft.com/office/drawing/2014/main" xmlns="" id="{C1A7D097-EA8C-FD4B-B6E0-5235F79D07C9}"/>
                  </a:ext>
                </a:extLst>
              </p:cNvPr>
              <p:cNvSpPr/>
              <p:nvPr/>
            </p:nvSpPr>
            <p:spPr>
              <a:xfrm>
                <a:off x="1828837" y="2615267"/>
                <a:ext cx="50371" cy="85167"/>
              </a:xfrm>
              <a:custGeom>
                <a:avLst/>
                <a:gdLst/>
                <a:ahLst/>
                <a:cxnLst/>
                <a:rect l="l" t="t" r="r" b="b"/>
                <a:pathLst>
                  <a:path w="806" h="1363" extrusionOk="0">
                    <a:moveTo>
                      <a:pt x="405" y="1"/>
                    </a:moveTo>
                    <a:cubicBezTo>
                      <a:pt x="229" y="87"/>
                      <a:pt x="146" y="153"/>
                      <a:pt x="73" y="243"/>
                    </a:cubicBezTo>
                    <a:cubicBezTo>
                      <a:pt x="25" y="305"/>
                      <a:pt x="1" y="381"/>
                      <a:pt x="1" y="457"/>
                    </a:cubicBezTo>
                    <a:lnTo>
                      <a:pt x="1" y="1363"/>
                    </a:lnTo>
                    <a:lnTo>
                      <a:pt x="806" y="1363"/>
                    </a:lnTo>
                    <a:lnTo>
                      <a:pt x="806" y="464"/>
                    </a:lnTo>
                    <a:cubicBezTo>
                      <a:pt x="806" y="371"/>
                      <a:pt x="771" y="281"/>
                      <a:pt x="706" y="215"/>
                    </a:cubicBezTo>
                    <a:cubicBezTo>
                      <a:pt x="540" y="32"/>
                      <a:pt x="405" y="1"/>
                      <a:pt x="4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4" name="Google Shape;5275;p105">
                <a:extLst>
                  <a:ext uri="{FF2B5EF4-FFF2-40B4-BE49-F238E27FC236}">
                    <a16:creationId xmlns:a16="http://schemas.microsoft.com/office/drawing/2014/main" xmlns="" id="{812898AB-D7E6-8541-849C-BEB2721C7417}"/>
                  </a:ext>
                </a:extLst>
              </p:cNvPr>
              <p:cNvSpPr/>
              <p:nvPr/>
            </p:nvSpPr>
            <p:spPr>
              <a:xfrm>
                <a:off x="1924329" y="2615267"/>
                <a:ext cx="50558" cy="8516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363" extrusionOk="0">
                    <a:moveTo>
                      <a:pt x="405" y="1"/>
                    </a:moveTo>
                    <a:cubicBezTo>
                      <a:pt x="232" y="87"/>
                      <a:pt x="145" y="153"/>
                      <a:pt x="76" y="243"/>
                    </a:cubicBezTo>
                    <a:cubicBezTo>
                      <a:pt x="28" y="305"/>
                      <a:pt x="0" y="381"/>
                      <a:pt x="0" y="457"/>
                    </a:cubicBezTo>
                    <a:lnTo>
                      <a:pt x="0" y="1363"/>
                    </a:lnTo>
                    <a:lnTo>
                      <a:pt x="809" y="1363"/>
                    </a:lnTo>
                    <a:lnTo>
                      <a:pt x="809" y="464"/>
                    </a:lnTo>
                    <a:cubicBezTo>
                      <a:pt x="809" y="371"/>
                      <a:pt x="771" y="281"/>
                      <a:pt x="709" y="215"/>
                    </a:cubicBezTo>
                    <a:cubicBezTo>
                      <a:pt x="539" y="32"/>
                      <a:pt x="405" y="1"/>
                      <a:pt x="4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5" name="Google Shape;5276;p105">
                <a:extLst>
                  <a:ext uri="{FF2B5EF4-FFF2-40B4-BE49-F238E27FC236}">
                    <a16:creationId xmlns:a16="http://schemas.microsoft.com/office/drawing/2014/main" xmlns="" id="{88922BD3-EB50-BC44-A51C-A561422FF00B}"/>
                  </a:ext>
                </a:extLst>
              </p:cNvPr>
              <p:cNvSpPr/>
              <p:nvPr/>
            </p:nvSpPr>
            <p:spPr>
              <a:xfrm>
                <a:off x="1560546" y="2341020"/>
                <a:ext cx="290164" cy="88166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411" extrusionOk="0">
                    <a:moveTo>
                      <a:pt x="481" y="467"/>
                    </a:moveTo>
                    <a:cubicBezTo>
                      <a:pt x="613" y="467"/>
                      <a:pt x="747" y="471"/>
                      <a:pt x="879" y="471"/>
                    </a:cubicBezTo>
                    <a:cubicBezTo>
                      <a:pt x="879" y="623"/>
                      <a:pt x="900" y="775"/>
                      <a:pt x="917" y="923"/>
                    </a:cubicBezTo>
                    <a:cubicBezTo>
                      <a:pt x="768" y="923"/>
                      <a:pt x="620" y="916"/>
                      <a:pt x="471" y="916"/>
                    </a:cubicBezTo>
                    <a:cubicBezTo>
                      <a:pt x="478" y="820"/>
                      <a:pt x="474" y="719"/>
                      <a:pt x="478" y="619"/>
                    </a:cubicBezTo>
                    <a:cubicBezTo>
                      <a:pt x="478" y="571"/>
                      <a:pt x="481" y="519"/>
                      <a:pt x="481" y="467"/>
                    </a:cubicBezTo>
                    <a:close/>
                    <a:moveTo>
                      <a:pt x="1045" y="474"/>
                    </a:moveTo>
                    <a:lnTo>
                      <a:pt x="1186" y="477"/>
                    </a:lnTo>
                    <a:cubicBezTo>
                      <a:pt x="1190" y="502"/>
                      <a:pt x="1197" y="529"/>
                      <a:pt x="1197" y="557"/>
                    </a:cubicBezTo>
                    <a:lnTo>
                      <a:pt x="1197" y="554"/>
                    </a:lnTo>
                    <a:lnTo>
                      <a:pt x="1197" y="554"/>
                    </a:lnTo>
                    <a:cubicBezTo>
                      <a:pt x="1204" y="678"/>
                      <a:pt x="1204" y="802"/>
                      <a:pt x="1186" y="927"/>
                    </a:cubicBezTo>
                    <a:lnTo>
                      <a:pt x="1003" y="923"/>
                    </a:lnTo>
                    <a:cubicBezTo>
                      <a:pt x="1021" y="778"/>
                      <a:pt x="1041" y="626"/>
                      <a:pt x="1045" y="474"/>
                    </a:cubicBezTo>
                    <a:close/>
                    <a:moveTo>
                      <a:pt x="1404" y="481"/>
                    </a:moveTo>
                    <a:lnTo>
                      <a:pt x="1722" y="484"/>
                    </a:lnTo>
                    <a:cubicBezTo>
                      <a:pt x="1726" y="633"/>
                      <a:pt x="1739" y="785"/>
                      <a:pt x="1757" y="934"/>
                    </a:cubicBezTo>
                    <a:lnTo>
                      <a:pt x="1359" y="927"/>
                    </a:lnTo>
                    <a:cubicBezTo>
                      <a:pt x="1390" y="782"/>
                      <a:pt x="1408" y="630"/>
                      <a:pt x="1404" y="481"/>
                    </a:cubicBezTo>
                    <a:close/>
                    <a:moveTo>
                      <a:pt x="1916" y="488"/>
                    </a:moveTo>
                    <a:cubicBezTo>
                      <a:pt x="2012" y="488"/>
                      <a:pt x="2109" y="488"/>
                      <a:pt x="2206" y="491"/>
                    </a:cubicBezTo>
                    <a:cubicBezTo>
                      <a:pt x="2203" y="640"/>
                      <a:pt x="2206" y="792"/>
                      <a:pt x="2220" y="941"/>
                    </a:cubicBezTo>
                    <a:cubicBezTo>
                      <a:pt x="2106" y="941"/>
                      <a:pt x="1995" y="937"/>
                      <a:pt x="1881" y="937"/>
                    </a:cubicBezTo>
                    <a:cubicBezTo>
                      <a:pt x="1898" y="789"/>
                      <a:pt x="1912" y="636"/>
                      <a:pt x="1916" y="488"/>
                    </a:cubicBezTo>
                    <a:close/>
                    <a:moveTo>
                      <a:pt x="2389" y="495"/>
                    </a:moveTo>
                    <a:cubicBezTo>
                      <a:pt x="2514" y="498"/>
                      <a:pt x="2641" y="502"/>
                      <a:pt x="2766" y="505"/>
                    </a:cubicBezTo>
                    <a:cubicBezTo>
                      <a:pt x="2766" y="571"/>
                      <a:pt x="2773" y="640"/>
                      <a:pt x="2773" y="706"/>
                    </a:cubicBezTo>
                    <a:lnTo>
                      <a:pt x="2773" y="954"/>
                    </a:lnTo>
                    <a:cubicBezTo>
                      <a:pt x="2641" y="951"/>
                      <a:pt x="2507" y="948"/>
                      <a:pt x="2372" y="944"/>
                    </a:cubicBezTo>
                    <a:cubicBezTo>
                      <a:pt x="2389" y="795"/>
                      <a:pt x="2393" y="643"/>
                      <a:pt x="2389" y="495"/>
                    </a:cubicBezTo>
                    <a:close/>
                    <a:moveTo>
                      <a:pt x="2973" y="512"/>
                    </a:moveTo>
                    <a:cubicBezTo>
                      <a:pt x="3067" y="512"/>
                      <a:pt x="3160" y="516"/>
                      <a:pt x="3253" y="519"/>
                    </a:cubicBezTo>
                    <a:cubicBezTo>
                      <a:pt x="3229" y="668"/>
                      <a:pt x="3215" y="816"/>
                      <a:pt x="3219" y="968"/>
                    </a:cubicBezTo>
                    <a:lnTo>
                      <a:pt x="2966" y="961"/>
                    </a:lnTo>
                    <a:cubicBezTo>
                      <a:pt x="2966" y="875"/>
                      <a:pt x="2966" y="792"/>
                      <a:pt x="2966" y="706"/>
                    </a:cubicBezTo>
                    <a:cubicBezTo>
                      <a:pt x="2966" y="643"/>
                      <a:pt x="2970" y="578"/>
                      <a:pt x="2973" y="512"/>
                    </a:cubicBezTo>
                    <a:close/>
                    <a:moveTo>
                      <a:pt x="3471" y="526"/>
                    </a:moveTo>
                    <a:lnTo>
                      <a:pt x="3592" y="529"/>
                    </a:lnTo>
                    <a:cubicBezTo>
                      <a:pt x="3568" y="678"/>
                      <a:pt x="3561" y="830"/>
                      <a:pt x="3550" y="979"/>
                    </a:cubicBezTo>
                    <a:lnTo>
                      <a:pt x="3395" y="972"/>
                    </a:lnTo>
                    <a:cubicBezTo>
                      <a:pt x="3409" y="871"/>
                      <a:pt x="3423" y="768"/>
                      <a:pt x="3440" y="664"/>
                    </a:cubicBezTo>
                    <a:cubicBezTo>
                      <a:pt x="3450" y="619"/>
                      <a:pt x="3461" y="571"/>
                      <a:pt x="3471" y="526"/>
                    </a:cubicBezTo>
                    <a:close/>
                    <a:moveTo>
                      <a:pt x="3823" y="536"/>
                    </a:moveTo>
                    <a:cubicBezTo>
                      <a:pt x="3886" y="536"/>
                      <a:pt x="3951" y="540"/>
                      <a:pt x="4014" y="543"/>
                    </a:cubicBezTo>
                    <a:cubicBezTo>
                      <a:pt x="4010" y="557"/>
                      <a:pt x="4014" y="571"/>
                      <a:pt x="4014" y="585"/>
                    </a:cubicBezTo>
                    <a:cubicBezTo>
                      <a:pt x="4010" y="723"/>
                      <a:pt x="3982" y="861"/>
                      <a:pt x="3931" y="989"/>
                    </a:cubicBezTo>
                    <a:cubicBezTo>
                      <a:pt x="3868" y="986"/>
                      <a:pt x="3806" y="986"/>
                      <a:pt x="3744" y="982"/>
                    </a:cubicBezTo>
                    <a:cubicBezTo>
                      <a:pt x="3779" y="837"/>
                      <a:pt x="3806" y="688"/>
                      <a:pt x="3823" y="536"/>
                    </a:cubicBezTo>
                    <a:close/>
                    <a:moveTo>
                      <a:pt x="1" y="1"/>
                    </a:moveTo>
                    <a:cubicBezTo>
                      <a:pt x="1" y="156"/>
                      <a:pt x="11" y="308"/>
                      <a:pt x="29" y="460"/>
                    </a:cubicBezTo>
                    <a:cubicBezTo>
                      <a:pt x="115" y="460"/>
                      <a:pt x="205" y="464"/>
                      <a:pt x="291" y="464"/>
                    </a:cubicBezTo>
                    <a:cubicBezTo>
                      <a:pt x="291" y="516"/>
                      <a:pt x="295" y="567"/>
                      <a:pt x="298" y="619"/>
                    </a:cubicBezTo>
                    <a:cubicBezTo>
                      <a:pt x="298" y="716"/>
                      <a:pt x="298" y="816"/>
                      <a:pt x="305" y="913"/>
                    </a:cubicBezTo>
                    <a:cubicBezTo>
                      <a:pt x="239" y="913"/>
                      <a:pt x="174" y="913"/>
                      <a:pt x="108" y="910"/>
                    </a:cubicBezTo>
                    <a:lnTo>
                      <a:pt x="108" y="910"/>
                    </a:lnTo>
                    <a:cubicBezTo>
                      <a:pt x="143" y="1079"/>
                      <a:pt x="194" y="1248"/>
                      <a:pt x="257" y="1411"/>
                    </a:cubicBezTo>
                    <a:lnTo>
                      <a:pt x="4145" y="1373"/>
                    </a:lnTo>
                    <a:cubicBezTo>
                      <a:pt x="4145" y="1373"/>
                      <a:pt x="4290" y="1272"/>
                      <a:pt x="4421" y="1003"/>
                    </a:cubicBezTo>
                    <a:cubicBezTo>
                      <a:pt x="4318" y="999"/>
                      <a:pt x="4217" y="996"/>
                      <a:pt x="4114" y="992"/>
                    </a:cubicBezTo>
                    <a:cubicBezTo>
                      <a:pt x="4173" y="851"/>
                      <a:pt x="4211" y="702"/>
                      <a:pt x="4228" y="550"/>
                    </a:cubicBezTo>
                    <a:cubicBezTo>
                      <a:pt x="4345" y="554"/>
                      <a:pt x="4459" y="557"/>
                      <a:pt x="4577" y="560"/>
                    </a:cubicBezTo>
                    <a:cubicBezTo>
                      <a:pt x="4615" y="374"/>
                      <a:pt x="4639" y="191"/>
                      <a:pt x="46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Google Shape;5277;p105">
              <a:extLst>
                <a:ext uri="{FF2B5EF4-FFF2-40B4-BE49-F238E27FC236}">
                  <a16:creationId xmlns:a16="http://schemas.microsoft.com/office/drawing/2014/main" xmlns="" id="{4503BA12-D77F-A943-88D3-C04438D42E70}"/>
                </a:ext>
              </a:extLst>
            </p:cNvPr>
            <p:cNvSpPr/>
            <p:nvPr/>
          </p:nvSpPr>
          <p:spPr>
            <a:xfrm>
              <a:off x="1597980" y="2211488"/>
              <a:ext cx="213358" cy="18870"/>
            </a:xfrm>
            <a:custGeom>
              <a:avLst/>
              <a:gdLst/>
              <a:ahLst/>
              <a:cxnLst/>
              <a:rect l="l" t="t" r="r" b="b"/>
              <a:pathLst>
                <a:path w="3414" h="302" extrusionOk="0">
                  <a:moveTo>
                    <a:pt x="1166" y="1"/>
                  </a:moveTo>
                  <a:cubicBezTo>
                    <a:pt x="783" y="1"/>
                    <a:pt x="413" y="27"/>
                    <a:pt x="55" y="200"/>
                  </a:cubicBezTo>
                  <a:cubicBezTo>
                    <a:pt x="0" y="228"/>
                    <a:pt x="34" y="301"/>
                    <a:pt x="86" y="301"/>
                  </a:cubicBezTo>
                  <a:cubicBezTo>
                    <a:pt x="93" y="301"/>
                    <a:pt x="100" y="300"/>
                    <a:pt x="107" y="297"/>
                  </a:cubicBezTo>
                  <a:cubicBezTo>
                    <a:pt x="379" y="178"/>
                    <a:pt x="672" y="146"/>
                    <a:pt x="968" y="146"/>
                  </a:cubicBezTo>
                  <a:cubicBezTo>
                    <a:pt x="1231" y="146"/>
                    <a:pt x="1497" y="172"/>
                    <a:pt x="1752" y="183"/>
                  </a:cubicBezTo>
                  <a:lnTo>
                    <a:pt x="3273" y="252"/>
                  </a:lnTo>
                  <a:cubicBezTo>
                    <a:pt x="3274" y="252"/>
                    <a:pt x="3275" y="252"/>
                    <a:pt x="3276" y="252"/>
                  </a:cubicBezTo>
                  <a:cubicBezTo>
                    <a:pt x="3411" y="252"/>
                    <a:pt x="3413" y="34"/>
                    <a:pt x="3276" y="34"/>
                  </a:cubicBezTo>
                  <a:cubicBezTo>
                    <a:pt x="2658" y="24"/>
                    <a:pt x="2036" y="14"/>
                    <a:pt x="1417" y="3"/>
                  </a:cubicBezTo>
                  <a:cubicBezTo>
                    <a:pt x="1333" y="2"/>
                    <a:pt x="1249" y="1"/>
                    <a:pt x="1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5278;p105">
              <a:extLst>
                <a:ext uri="{FF2B5EF4-FFF2-40B4-BE49-F238E27FC236}">
                  <a16:creationId xmlns:a16="http://schemas.microsoft.com/office/drawing/2014/main" xmlns="" id="{F1E6D18E-5FDF-7549-AF61-4F0E9C907A35}"/>
                </a:ext>
              </a:extLst>
            </p:cNvPr>
            <p:cNvSpPr/>
            <p:nvPr/>
          </p:nvSpPr>
          <p:spPr>
            <a:xfrm>
              <a:off x="1643414" y="2188119"/>
              <a:ext cx="15499" cy="10435"/>
            </a:xfrm>
            <a:custGeom>
              <a:avLst/>
              <a:gdLst/>
              <a:ahLst/>
              <a:cxnLst/>
              <a:rect l="l" t="t" r="r" b="b"/>
              <a:pathLst>
                <a:path w="248" h="167" extrusionOk="0">
                  <a:moveTo>
                    <a:pt x="103" y="0"/>
                  </a:moveTo>
                  <a:cubicBezTo>
                    <a:pt x="3" y="0"/>
                    <a:pt x="1" y="167"/>
                    <a:pt x="106" y="167"/>
                  </a:cubicBezTo>
                  <a:cubicBezTo>
                    <a:pt x="107" y="167"/>
                    <a:pt x="108" y="167"/>
                    <a:pt x="109" y="166"/>
                  </a:cubicBezTo>
                  <a:lnTo>
                    <a:pt x="158" y="166"/>
                  </a:lnTo>
                  <a:cubicBezTo>
                    <a:pt x="247" y="146"/>
                    <a:pt x="247" y="18"/>
                    <a:pt x="158" y="1"/>
                  </a:cubicBezTo>
                  <a:lnTo>
                    <a:pt x="109" y="1"/>
                  </a:lnTo>
                  <a:cubicBezTo>
                    <a:pt x="107" y="0"/>
                    <a:pt x="105" y="0"/>
                    <a:pt x="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5279;p105">
              <a:extLst>
                <a:ext uri="{FF2B5EF4-FFF2-40B4-BE49-F238E27FC236}">
                  <a16:creationId xmlns:a16="http://schemas.microsoft.com/office/drawing/2014/main" xmlns="" id="{7655CCA0-68AE-5944-9F61-F93378242DBD}"/>
                </a:ext>
              </a:extLst>
            </p:cNvPr>
            <p:cNvSpPr/>
            <p:nvPr/>
          </p:nvSpPr>
          <p:spPr>
            <a:xfrm>
              <a:off x="1673724" y="2186994"/>
              <a:ext cx="6999" cy="9623"/>
            </a:xfrm>
            <a:custGeom>
              <a:avLst/>
              <a:gdLst/>
              <a:ahLst/>
              <a:cxnLst/>
              <a:rect l="l" t="t" r="r" b="b"/>
              <a:pathLst>
                <a:path w="112" h="154" extrusionOk="0">
                  <a:moveTo>
                    <a:pt x="57" y="0"/>
                  </a:moveTo>
                  <a:cubicBezTo>
                    <a:pt x="36" y="0"/>
                    <a:pt x="15" y="13"/>
                    <a:pt x="8" y="39"/>
                  </a:cubicBezTo>
                  <a:cubicBezTo>
                    <a:pt x="1" y="60"/>
                    <a:pt x="1" y="81"/>
                    <a:pt x="4" y="102"/>
                  </a:cubicBezTo>
                  <a:cubicBezTo>
                    <a:pt x="4" y="136"/>
                    <a:pt x="31" y="153"/>
                    <a:pt x="58" y="153"/>
                  </a:cubicBezTo>
                  <a:cubicBezTo>
                    <a:pt x="85" y="153"/>
                    <a:pt x="112" y="136"/>
                    <a:pt x="112" y="102"/>
                  </a:cubicBezTo>
                  <a:cubicBezTo>
                    <a:pt x="112" y="81"/>
                    <a:pt x="112" y="60"/>
                    <a:pt x="108" y="39"/>
                  </a:cubicBezTo>
                  <a:cubicBezTo>
                    <a:pt x="99" y="13"/>
                    <a:pt x="78" y="0"/>
                    <a:pt x="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5280;p105">
              <a:extLst>
                <a:ext uri="{FF2B5EF4-FFF2-40B4-BE49-F238E27FC236}">
                  <a16:creationId xmlns:a16="http://schemas.microsoft.com/office/drawing/2014/main" xmlns="" id="{6FAB5E6C-9B45-DD4C-9D4D-2793D7A873ED}"/>
                </a:ext>
              </a:extLst>
            </p:cNvPr>
            <p:cNvSpPr/>
            <p:nvPr/>
          </p:nvSpPr>
          <p:spPr>
            <a:xfrm>
              <a:off x="1692098" y="2185995"/>
              <a:ext cx="11937" cy="8873"/>
            </a:xfrm>
            <a:custGeom>
              <a:avLst/>
              <a:gdLst/>
              <a:ahLst/>
              <a:cxnLst/>
              <a:rect l="l" t="t" r="r" b="b"/>
              <a:pathLst>
                <a:path w="191" h="142" extrusionOk="0">
                  <a:moveTo>
                    <a:pt x="98" y="0"/>
                  </a:moveTo>
                  <a:cubicBezTo>
                    <a:pt x="1" y="0"/>
                    <a:pt x="4" y="142"/>
                    <a:pt x="98" y="142"/>
                  </a:cubicBezTo>
                  <a:cubicBezTo>
                    <a:pt x="187" y="142"/>
                    <a:pt x="191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5281;p105">
              <a:extLst>
                <a:ext uri="{FF2B5EF4-FFF2-40B4-BE49-F238E27FC236}">
                  <a16:creationId xmlns:a16="http://schemas.microsoft.com/office/drawing/2014/main" xmlns="" id="{7D2F7880-04D8-6248-852E-FC3B3E25581B}"/>
                </a:ext>
              </a:extLst>
            </p:cNvPr>
            <p:cNvSpPr/>
            <p:nvPr/>
          </p:nvSpPr>
          <p:spPr>
            <a:xfrm>
              <a:off x="1712846" y="2190743"/>
              <a:ext cx="6312" cy="4811"/>
            </a:xfrm>
            <a:custGeom>
              <a:avLst/>
              <a:gdLst/>
              <a:ahLst/>
              <a:cxnLst/>
              <a:rect l="l" t="t" r="r" b="b"/>
              <a:pathLst>
                <a:path w="101" h="77" extrusionOk="0">
                  <a:moveTo>
                    <a:pt x="52" y="0"/>
                  </a:moveTo>
                  <a:cubicBezTo>
                    <a:pt x="1" y="0"/>
                    <a:pt x="1" y="76"/>
                    <a:pt x="52" y="76"/>
                  </a:cubicBezTo>
                  <a:cubicBezTo>
                    <a:pt x="101" y="76"/>
                    <a:pt x="101" y="0"/>
                    <a:pt x="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5282;p105">
              <a:extLst>
                <a:ext uri="{FF2B5EF4-FFF2-40B4-BE49-F238E27FC236}">
                  <a16:creationId xmlns:a16="http://schemas.microsoft.com/office/drawing/2014/main" xmlns="" id="{4C466785-B69D-084F-AE3B-597F69FD1A72}"/>
                </a:ext>
              </a:extLst>
            </p:cNvPr>
            <p:cNvSpPr/>
            <p:nvPr/>
          </p:nvSpPr>
          <p:spPr>
            <a:xfrm>
              <a:off x="1735282" y="2189619"/>
              <a:ext cx="9187" cy="6998"/>
            </a:xfrm>
            <a:custGeom>
              <a:avLst/>
              <a:gdLst/>
              <a:ahLst/>
              <a:cxnLst/>
              <a:rect l="l" t="t" r="r" b="b"/>
              <a:pathLst>
                <a:path w="147" h="112" extrusionOk="0">
                  <a:moveTo>
                    <a:pt x="74" y="1"/>
                  </a:moveTo>
                  <a:cubicBezTo>
                    <a:pt x="1" y="1"/>
                    <a:pt x="1" y="111"/>
                    <a:pt x="74" y="111"/>
                  </a:cubicBezTo>
                  <a:cubicBezTo>
                    <a:pt x="146" y="111"/>
                    <a:pt x="146" y="1"/>
                    <a:pt x="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5283;p105">
              <a:extLst>
                <a:ext uri="{FF2B5EF4-FFF2-40B4-BE49-F238E27FC236}">
                  <a16:creationId xmlns:a16="http://schemas.microsoft.com/office/drawing/2014/main" xmlns="" id="{5095F9CB-BE25-9E45-A4FC-A52164FD9CD1}"/>
                </a:ext>
              </a:extLst>
            </p:cNvPr>
            <p:cNvSpPr/>
            <p:nvPr/>
          </p:nvSpPr>
          <p:spPr>
            <a:xfrm>
              <a:off x="1750218" y="2190493"/>
              <a:ext cx="15186" cy="11497"/>
            </a:xfrm>
            <a:custGeom>
              <a:avLst/>
              <a:gdLst/>
              <a:ahLst/>
              <a:cxnLst/>
              <a:rect l="l" t="t" r="r" b="b"/>
              <a:pathLst>
                <a:path w="243" h="184" extrusionOk="0">
                  <a:moveTo>
                    <a:pt x="121" y="1"/>
                  </a:moveTo>
                  <a:cubicBezTo>
                    <a:pt x="0" y="1"/>
                    <a:pt x="0" y="184"/>
                    <a:pt x="121" y="184"/>
                  </a:cubicBezTo>
                  <a:cubicBezTo>
                    <a:pt x="239" y="184"/>
                    <a:pt x="242" y="1"/>
                    <a:pt x="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5284;p105">
              <a:extLst>
                <a:ext uri="{FF2B5EF4-FFF2-40B4-BE49-F238E27FC236}">
                  <a16:creationId xmlns:a16="http://schemas.microsoft.com/office/drawing/2014/main" xmlns="" id="{2177F1A3-666B-3E4B-A920-AD06E0E658C1}"/>
                </a:ext>
              </a:extLst>
            </p:cNvPr>
            <p:cNvSpPr/>
            <p:nvPr/>
          </p:nvSpPr>
          <p:spPr>
            <a:xfrm>
              <a:off x="706301" y="1929431"/>
              <a:ext cx="138739" cy="182831"/>
            </a:xfrm>
            <a:custGeom>
              <a:avLst/>
              <a:gdLst/>
              <a:ahLst/>
              <a:cxnLst/>
              <a:rect l="l" t="t" r="r" b="b"/>
              <a:pathLst>
                <a:path w="2220" h="2926" extrusionOk="0">
                  <a:moveTo>
                    <a:pt x="1" y="0"/>
                  </a:moveTo>
                  <a:lnTo>
                    <a:pt x="156" y="242"/>
                  </a:lnTo>
                  <a:cubicBezTo>
                    <a:pt x="180" y="249"/>
                    <a:pt x="203" y="256"/>
                    <a:pt x="227" y="263"/>
                  </a:cubicBezTo>
                  <a:lnTo>
                    <a:pt x="227" y="263"/>
                  </a:lnTo>
                  <a:cubicBezTo>
                    <a:pt x="161" y="169"/>
                    <a:pt x="86" y="80"/>
                    <a:pt x="1" y="0"/>
                  </a:cubicBezTo>
                  <a:close/>
                  <a:moveTo>
                    <a:pt x="227" y="263"/>
                  </a:moveTo>
                  <a:lnTo>
                    <a:pt x="227" y="263"/>
                  </a:lnTo>
                  <a:cubicBezTo>
                    <a:pt x="413" y="531"/>
                    <a:pt x="519" y="849"/>
                    <a:pt x="530" y="1179"/>
                  </a:cubicBezTo>
                  <a:cubicBezTo>
                    <a:pt x="543" y="1707"/>
                    <a:pt x="329" y="2319"/>
                    <a:pt x="682" y="2713"/>
                  </a:cubicBezTo>
                  <a:cubicBezTo>
                    <a:pt x="811" y="2860"/>
                    <a:pt x="992" y="2925"/>
                    <a:pt x="1181" y="2925"/>
                  </a:cubicBezTo>
                  <a:cubicBezTo>
                    <a:pt x="1513" y="2925"/>
                    <a:pt x="1869" y="2724"/>
                    <a:pt x="2005" y="2409"/>
                  </a:cubicBezTo>
                  <a:cubicBezTo>
                    <a:pt x="2220" y="1911"/>
                    <a:pt x="1992" y="1313"/>
                    <a:pt x="1598" y="947"/>
                  </a:cubicBezTo>
                  <a:cubicBezTo>
                    <a:pt x="1218" y="597"/>
                    <a:pt x="722" y="415"/>
                    <a:pt x="227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5285;p105">
              <a:extLst>
                <a:ext uri="{FF2B5EF4-FFF2-40B4-BE49-F238E27FC236}">
                  <a16:creationId xmlns:a16="http://schemas.microsoft.com/office/drawing/2014/main" xmlns="" id="{73B961C7-E9D4-B942-96F5-EF532F5901A7}"/>
                </a:ext>
              </a:extLst>
            </p:cNvPr>
            <p:cNvSpPr/>
            <p:nvPr/>
          </p:nvSpPr>
          <p:spPr>
            <a:xfrm>
              <a:off x="1531610" y="3361837"/>
              <a:ext cx="138989" cy="182831"/>
            </a:xfrm>
            <a:custGeom>
              <a:avLst/>
              <a:gdLst/>
              <a:ahLst/>
              <a:cxnLst/>
              <a:rect l="l" t="t" r="r" b="b"/>
              <a:pathLst>
                <a:path w="2224" h="2926" extrusionOk="0">
                  <a:moveTo>
                    <a:pt x="1" y="1"/>
                  </a:moveTo>
                  <a:lnTo>
                    <a:pt x="160" y="239"/>
                  </a:lnTo>
                  <a:cubicBezTo>
                    <a:pt x="182" y="246"/>
                    <a:pt x="205" y="253"/>
                    <a:pt x="228" y="260"/>
                  </a:cubicBezTo>
                  <a:lnTo>
                    <a:pt x="228" y="260"/>
                  </a:lnTo>
                  <a:cubicBezTo>
                    <a:pt x="162" y="167"/>
                    <a:pt x="86" y="80"/>
                    <a:pt x="1" y="1"/>
                  </a:cubicBezTo>
                  <a:close/>
                  <a:moveTo>
                    <a:pt x="228" y="260"/>
                  </a:moveTo>
                  <a:cubicBezTo>
                    <a:pt x="416" y="527"/>
                    <a:pt x="523" y="847"/>
                    <a:pt x="533" y="1179"/>
                  </a:cubicBezTo>
                  <a:cubicBezTo>
                    <a:pt x="547" y="1708"/>
                    <a:pt x="333" y="2316"/>
                    <a:pt x="682" y="2714"/>
                  </a:cubicBezTo>
                  <a:cubicBezTo>
                    <a:pt x="812" y="2860"/>
                    <a:pt x="994" y="2926"/>
                    <a:pt x="1183" y="2926"/>
                  </a:cubicBezTo>
                  <a:cubicBezTo>
                    <a:pt x="1516" y="2926"/>
                    <a:pt x="1872" y="2724"/>
                    <a:pt x="2009" y="2406"/>
                  </a:cubicBezTo>
                  <a:cubicBezTo>
                    <a:pt x="2223" y="1912"/>
                    <a:pt x="1995" y="1314"/>
                    <a:pt x="1598" y="944"/>
                  </a:cubicBezTo>
                  <a:cubicBezTo>
                    <a:pt x="1221" y="594"/>
                    <a:pt x="721" y="411"/>
                    <a:pt x="228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5286;p105">
              <a:extLst>
                <a:ext uri="{FF2B5EF4-FFF2-40B4-BE49-F238E27FC236}">
                  <a16:creationId xmlns:a16="http://schemas.microsoft.com/office/drawing/2014/main" xmlns="" id="{CE7BF341-3CC6-404C-88BB-54269D32ABA7}"/>
                </a:ext>
              </a:extLst>
            </p:cNvPr>
            <p:cNvSpPr/>
            <p:nvPr/>
          </p:nvSpPr>
          <p:spPr>
            <a:xfrm>
              <a:off x="2682456" y="2762169"/>
              <a:ext cx="99867" cy="131406"/>
            </a:xfrm>
            <a:custGeom>
              <a:avLst/>
              <a:gdLst/>
              <a:ahLst/>
              <a:cxnLst/>
              <a:rect l="l" t="t" r="r" b="b"/>
              <a:pathLst>
                <a:path w="1598" h="2103" extrusionOk="0">
                  <a:moveTo>
                    <a:pt x="0" y="0"/>
                  </a:moveTo>
                  <a:lnTo>
                    <a:pt x="111" y="173"/>
                  </a:lnTo>
                  <a:cubicBezTo>
                    <a:pt x="128" y="178"/>
                    <a:pt x="146" y="184"/>
                    <a:pt x="163" y="189"/>
                  </a:cubicBezTo>
                  <a:lnTo>
                    <a:pt x="163" y="189"/>
                  </a:lnTo>
                  <a:cubicBezTo>
                    <a:pt x="116" y="121"/>
                    <a:pt x="62" y="58"/>
                    <a:pt x="0" y="0"/>
                  </a:cubicBezTo>
                  <a:close/>
                  <a:moveTo>
                    <a:pt x="163" y="189"/>
                  </a:moveTo>
                  <a:cubicBezTo>
                    <a:pt x="297" y="381"/>
                    <a:pt x="373" y="610"/>
                    <a:pt x="381" y="850"/>
                  </a:cubicBezTo>
                  <a:cubicBezTo>
                    <a:pt x="391" y="1230"/>
                    <a:pt x="239" y="1669"/>
                    <a:pt x="488" y="1953"/>
                  </a:cubicBezTo>
                  <a:cubicBezTo>
                    <a:pt x="580" y="2056"/>
                    <a:pt x="711" y="2102"/>
                    <a:pt x="848" y="2102"/>
                  </a:cubicBezTo>
                  <a:cubicBezTo>
                    <a:pt x="1088" y="2102"/>
                    <a:pt x="1345" y="1961"/>
                    <a:pt x="1442" y="1735"/>
                  </a:cubicBezTo>
                  <a:cubicBezTo>
                    <a:pt x="1597" y="1376"/>
                    <a:pt x="1435" y="947"/>
                    <a:pt x="1148" y="681"/>
                  </a:cubicBezTo>
                  <a:cubicBezTo>
                    <a:pt x="878" y="431"/>
                    <a:pt x="520" y="300"/>
                    <a:pt x="163" y="1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5287;p105">
              <a:extLst>
                <a:ext uri="{FF2B5EF4-FFF2-40B4-BE49-F238E27FC236}">
                  <a16:creationId xmlns:a16="http://schemas.microsoft.com/office/drawing/2014/main" xmlns="" id="{3A5BE26F-51B8-3C49-BD21-C8977FC9463D}"/>
                </a:ext>
              </a:extLst>
            </p:cNvPr>
            <p:cNvSpPr/>
            <p:nvPr/>
          </p:nvSpPr>
          <p:spPr>
            <a:xfrm>
              <a:off x="1747406" y="2878703"/>
              <a:ext cx="23123" cy="39116"/>
            </a:xfrm>
            <a:custGeom>
              <a:avLst/>
              <a:gdLst/>
              <a:ahLst/>
              <a:cxnLst/>
              <a:rect l="l" t="t" r="r" b="b"/>
              <a:pathLst>
                <a:path w="370" h="626" extrusionOk="0">
                  <a:moveTo>
                    <a:pt x="70" y="1"/>
                  </a:moveTo>
                  <a:cubicBezTo>
                    <a:pt x="43" y="1"/>
                    <a:pt x="16" y="19"/>
                    <a:pt x="14" y="53"/>
                  </a:cubicBezTo>
                  <a:cubicBezTo>
                    <a:pt x="1" y="157"/>
                    <a:pt x="42" y="271"/>
                    <a:pt x="87" y="364"/>
                  </a:cubicBezTo>
                  <a:cubicBezTo>
                    <a:pt x="108" y="409"/>
                    <a:pt x="132" y="454"/>
                    <a:pt x="163" y="496"/>
                  </a:cubicBezTo>
                  <a:cubicBezTo>
                    <a:pt x="194" y="537"/>
                    <a:pt x="232" y="579"/>
                    <a:pt x="274" y="613"/>
                  </a:cubicBezTo>
                  <a:cubicBezTo>
                    <a:pt x="284" y="622"/>
                    <a:pt x="295" y="625"/>
                    <a:pt x="305" y="625"/>
                  </a:cubicBezTo>
                  <a:cubicBezTo>
                    <a:pt x="340" y="625"/>
                    <a:pt x="369" y="582"/>
                    <a:pt x="343" y="547"/>
                  </a:cubicBezTo>
                  <a:lnTo>
                    <a:pt x="343" y="547"/>
                  </a:lnTo>
                  <a:lnTo>
                    <a:pt x="343" y="551"/>
                  </a:lnTo>
                  <a:cubicBezTo>
                    <a:pt x="315" y="513"/>
                    <a:pt x="291" y="471"/>
                    <a:pt x="267" y="433"/>
                  </a:cubicBezTo>
                  <a:cubicBezTo>
                    <a:pt x="242" y="392"/>
                    <a:pt x="218" y="350"/>
                    <a:pt x="201" y="306"/>
                  </a:cubicBezTo>
                  <a:cubicBezTo>
                    <a:pt x="163" y="219"/>
                    <a:pt x="149" y="129"/>
                    <a:pt x="121" y="39"/>
                  </a:cubicBezTo>
                  <a:cubicBezTo>
                    <a:pt x="114" y="13"/>
                    <a:pt x="92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5288;p105">
              <a:extLst>
                <a:ext uri="{FF2B5EF4-FFF2-40B4-BE49-F238E27FC236}">
                  <a16:creationId xmlns:a16="http://schemas.microsoft.com/office/drawing/2014/main" xmlns="" id="{D6054F8E-30D1-3B41-9F8A-63B55ED66B29}"/>
                </a:ext>
              </a:extLst>
            </p:cNvPr>
            <p:cNvSpPr/>
            <p:nvPr/>
          </p:nvSpPr>
          <p:spPr>
            <a:xfrm>
              <a:off x="1778653" y="2883952"/>
              <a:ext cx="19998" cy="34742"/>
            </a:xfrm>
            <a:custGeom>
              <a:avLst/>
              <a:gdLst/>
              <a:ahLst/>
              <a:cxnLst/>
              <a:rect l="l" t="t" r="r" b="b"/>
              <a:pathLst>
                <a:path w="320" h="556" extrusionOk="0">
                  <a:moveTo>
                    <a:pt x="245" y="1"/>
                  </a:moveTo>
                  <a:cubicBezTo>
                    <a:pt x="227" y="1"/>
                    <a:pt x="210" y="9"/>
                    <a:pt x="202" y="28"/>
                  </a:cubicBezTo>
                  <a:cubicBezTo>
                    <a:pt x="195" y="38"/>
                    <a:pt x="192" y="49"/>
                    <a:pt x="188" y="63"/>
                  </a:cubicBezTo>
                  <a:cubicBezTo>
                    <a:pt x="185" y="76"/>
                    <a:pt x="185" y="90"/>
                    <a:pt x="185" y="104"/>
                  </a:cubicBezTo>
                  <a:cubicBezTo>
                    <a:pt x="185" y="121"/>
                    <a:pt x="181" y="146"/>
                    <a:pt x="178" y="156"/>
                  </a:cubicBezTo>
                  <a:cubicBezTo>
                    <a:pt x="174" y="194"/>
                    <a:pt x="164" y="232"/>
                    <a:pt x="154" y="266"/>
                  </a:cubicBezTo>
                  <a:cubicBezTo>
                    <a:pt x="130" y="336"/>
                    <a:pt x="92" y="398"/>
                    <a:pt x="43" y="453"/>
                  </a:cubicBezTo>
                  <a:cubicBezTo>
                    <a:pt x="0" y="496"/>
                    <a:pt x="39" y="556"/>
                    <a:pt x="86" y="556"/>
                  </a:cubicBezTo>
                  <a:cubicBezTo>
                    <a:pt x="99" y="556"/>
                    <a:pt x="113" y="551"/>
                    <a:pt x="126" y="540"/>
                  </a:cubicBezTo>
                  <a:lnTo>
                    <a:pt x="126" y="536"/>
                  </a:lnTo>
                  <a:cubicBezTo>
                    <a:pt x="192" y="470"/>
                    <a:pt x="244" y="391"/>
                    <a:pt x="275" y="304"/>
                  </a:cubicBezTo>
                  <a:cubicBezTo>
                    <a:pt x="292" y="263"/>
                    <a:pt x="302" y="218"/>
                    <a:pt x="309" y="173"/>
                  </a:cubicBezTo>
                  <a:cubicBezTo>
                    <a:pt x="320" y="125"/>
                    <a:pt x="316" y="73"/>
                    <a:pt x="299" y="28"/>
                  </a:cubicBezTo>
                  <a:cubicBezTo>
                    <a:pt x="288" y="11"/>
                    <a:pt x="266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5289;p105">
              <a:extLst>
                <a:ext uri="{FF2B5EF4-FFF2-40B4-BE49-F238E27FC236}">
                  <a16:creationId xmlns:a16="http://schemas.microsoft.com/office/drawing/2014/main" xmlns="" id="{0F9B144E-2F01-F143-A540-FB89F63B35FD}"/>
                </a:ext>
              </a:extLst>
            </p:cNvPr>
            <p:cNvSpPr/>
            <p:nvPr/>
          </p:nvSpPr>
          <p:spPr>
            <a:xfrm>
              <a:off x="1281943" y="2032969"/>
              <a:ext cx="28123" cy="49363"/>
            </a:xfrm>
            <a:custGeom>
              <a:avLst/>
              <a:gdLst/>
              <a:ahLst/>
              <a:cxnLst/>
              <a:rect l="l" t="t" r="r" b="b"/>
              <a:pathLst>
                <a:path w="450" h="790" extrusionOk="0">
                  <a:moveTo>
                    <a:pt x="125" y="1"/>
                  </a:moveTo>
                  <a:cubicBezTo>
                    <a:pt x="103" y="1"/>
                    <a:pt x="79" y="9"/>
                    <a:pt x="59" y="26"/>
                  </a:cubicBezTo>
                  <a:cubicBezTo>
                    <a:pt x="4" y="71"/>
                    <a:pt x="0" y="175"/>
                    <a:pt x="11" y="244"/>
                  </a:cubicBezTo>
                  <a:cubicBezTo>
                    <a:pt x="14" y="310"/>
                    <a:pt x="32" y="375"/>
                    <a:pt x="52" y="441"/>
                  </a:cubicBezTo>
                  <a:cubicBezTo>
                    <a:pt x="97" y="565"/>
                    <a:pt x="173" y="673"/>
                    <a:pt x="277" y="759"/>
                  </a:cubicBezTo>
                  <a:cubicBezTo>
                    <a:pt x="294" y="774"/>
                    <a:pt x="315" y="782"/>
                    <a:pt x="337" y="782"/>
                  </a:cubicBezTo>
                  <a:cubicBezTo>
                    <a:pt x="342" y="782"/>
                    <a:pt x="347" y="782"/>
                    <a:pt x="352" y="781"/>
                  </a:cubicBezTo>
                  <a:lnTo>
                    <a:pt x="352" y="781"/>
                  </a:lnTo>
                  <a:cubicBezTo>
                    <a:pt x="353" y="782"/>
                    <a:pt x="355" y="783"/>
                    <a:pt x="356" y="783"/>
                  </a:cubicBezTo>
                  <a:cubicBezTo>
                    <a:pt x="365" y="788"/>
                    <a:pt x="373" y="790"/>
                    <a:pt x="381" y="790"/>
                  </a:cubicBezTo>
                  <a:cubicBezTo>
                    <a:pt x="420" y="790"/>
                    <a:pt x="450" y="742"/>
                    <a:pt x="419" y="707"/>
                  </a:cubicBezTo>
                  <a:lnTo>
                    <a:pt x="419" y="707"/>
                  </a:lnTo>
                  <a:cubicBezTo>
                    <a:pt x="423" y="684"/>
                    <a:pt x="415" y="662"/>
                    <a:pt x="398" y="645"/>
                  </a:cubicBezTo>
                  <a:cubicBezTo>
                    <a:pt x="363" y="607"/>
                    <a:pt x="332" y="565"/>
                    <a:pt x="312" y="524"/>
                  </a:cubicBezTo>
                  <a:cubicBezTo>
                    <a:pt x="298" y="497"/>
                    <a:pt x="285" y="474"/>
                    <a:pt x="275" y="450"/>
                  </a:cubicBezTo>
                  <a:lnTo>
                    <a:pt x="275" y="450"/>
                  </a:lnTo>
                  <a:cubicBezTo>
                    <a:pt x="274" y="448"/>
                    <a:pt x="274" y="446"/>
                    <a:pt x="274" y="444"/>
                  </a:cubicBezTo>
                  <a:cubicBezTo>
                    <a:pt x="274" y="438"/>
                    <a:pt x="270" y="431"/>
                    <a:pt x="267" y="424"/>
                  </a:cubicBezTo>
                  <a:cubicBezTo>
                    <a:pt x="263" y="410"/>
                    <a:pt x="260" y="396"/>
                    <a:pt x="253" y="382"/>
                  </a:cubicBezTo>
                  <a:cubicBezTo>
                    <a:pt x="246" y="355"/>
                    <a:pt x="242" y="330"/>
                    <a:pt x="235" y="306"/>
                  </a:cubicBezTo>
                  <a:cubicBezTo>
                    <a:pt x="235" y="299"/>
                    <a:pt x="235" y="292"/>
                    <a:pt x="232" y="285"/>
                  </a:cubicBezTo>
                  <a:cubicBezTo>
                    <a:pt x="232" y="272"/>
                    <a:pt x="232" y="258"/>
                    <a:pt x="232" y="244"/>
                  </a:cubicBezTo>
                  <a:cubicBezTo>
                    <a:pt x="232" y="216"/>
                    <a:pt x="229" y="189"/>
                    <a:pt x="229" y="164"/>
                  </a:cubicBezTo>
                  <a:cubicBezTo>
                    <a:pt x="235" y="123"/>
                    <a:pt x="229" y="85"/>
                    <a:pt x="208" y="50"/>
                  </a:cubicBezTo>
                  <a:cubicBezTo>
                    <a:pt x="190" y="18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5290;p105">
              <a:extLst>
                <a:ext uri="{FF2B5EF4-FFF2-40B4-BE49-F238E27FC236}">
                  <a16:creationId xmlns:a16="http://schemas.microsoft.com/office/drawing/2014/main" xmlns="" id="{57100641-64AF-A744-A555-52930AEDDECE}"/>
                </a:ext>
              </a:extLst>
            </p:cNvPr>
            <p:cNvSpPr/>
            <p:nvPr/>
          </p:nvSpPr>
          <p:spPr>
            <a:xfrm>
              <a:off x="1331376" y="2024971"/>
              <a:ext cx="23873" cy="49988"/>
            </a:xfrm>
            <a:custGeom>
              <a:avLst/>
              <a:gdLst/>
              <a:ahLst/>
              <a:cxnLst/>
              <a:rect l="l" t="t" r="r" b="b"/>
              <a:pathLst>
                <a:path w="382" h="800" extrusionOk="0">
                  <a:moveTo>
                    <a:pt x="277" y="0"/>
                  </a:moveTo>
                  <a:cubicBezTo>
                    <a:pt x="246" y="0"/>
                    <a:pt x="215" y="17"/>
                    <a:pt x="198" y="44"/>
                  </a:cubicBezTo>
                  <a:cubicBezTo>
                    <a:pt x="146" y="158"/>
                    <a:pt x="101" y="275"/>
                    <a:pt x="70" y="396"/>
                  </a:cubicBezTo>
                  <a:cubicBezTo>
                    <a:pt x="53" y="455"/>
                    <a:pt x="39" y="510"/>
                    <a:pt x="25" y="569"/>
                  </a:cubicBezTo>
                  <a:cubicBezTo>
                    <a:pt x="18" y="600"/>
                    <a:pt x="18" y="631"/>
                    <a:pt x="11" y="662"/>
                  </a:cubicBezTo>
                  <a:cubicBezTo>
                    <a:pt x="8" y="676"/>
                    <a:pt x="8" y="690"/>
                    <a:pt x="8" y="704"/>
                  </a:cubicBezTo>
                  <a:cubicBezTo>
                    <a:pt x="8" y="714"/>
                    <a:pt x="11" y="725"/>
                    <a:pt x="15" y="735"/>
                  </a:cubicBezTo>
                  <a:cubicBezTo>
                    <a:pt x="14" y="732"/>
                    <a:pt x="12" y="731"/>
                    <a:pt x="11" y="731"/>
                  </a:cubicBezTo>
                  <a:cubicBezTo>
                    <a:pt x="9" y="731"/>
                    <a:pt x="8" y="735"/>
                    <a:pt x="8" y="742"/>
                  </a:cubicBezTo>
                  <a:cubicBezTo>
                    <a:pt x="1" y="774"/>
                    <a:pt x="29" y="800"/>
                    <a:pt x="54" y="800"/>
                  </a:cubicBezTo>
                  <a:cubicBezTo>
                    <a:pt x="68" y="800"/>
                    <a:pt x="80" y="793"/>
                    <a:pt x="87" y="776"/>
                  </a:cubicBezTo>
                  <a:lnTo>
                    <a:pt x="91" y="776"/>
                  </a:lnTo>
                  <a:cubicBezTo>
                    <a:pt x="93" y="766"/>
                    <a:pt x="98" y="757"/>
                    <a:pt x="103" y="749"/>
                  </a:cubicBezTo>
                  <a:lnTo>
                    <a:pt x="103" y="749"/>
                  </a:lnTo>
                  <a:cubicBezTo>
                    <a:pt x="125" y="732"/>
                    <a:pt x="132" y="710"/>
                    <a:pt x="146" y="690"/>
                  </a:cubicBezTo>
                  <a:cubicBezTo>
                    <a:pt x="163" y="669"/>
                    <a:pt x="174" y="645"/>
                    <a:pt x="188" y="621"/>
                  </a:cubicBezTo>
                  <a:cubicBezTo>
                    <a:pt x="212" y="566"/>
                    <a:pt x="239" y="507"/>
                    <a:pt x="260" y="448"/>
                  </a:cubicBezTo>
                  <a:cubicBezTo>
                    <a:pt x="309" y="341"/>
                    <a:pt x="343" y="230"/>
                    <a:pt x="367" y="116"/>
                  </a:cubicBezTo>
                  <a:cubicBezTo>
                    <a:pt x="381" y="71"/>
                    <a:pt x="357" y="26"/>
                    <a:pt x="315" y="9"/>
                  </a:cubicBezTo>
                  <a:cubicBezTo>
                    <a:pt x="303" y="3"/>
                    <a:pt x="290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5291;p105">
              <a:extLst>
                <a:ext uri="{FF2B5EF4-FFF2-40B4-BE49-F238E27FC236}">
                  <a16:creationId xmlns:a16="http://schemas.microsoft.com/office/drawing/2014/main" xmlns="" id="{CC3AD66D-5E35-DE46-8855-93562D7B4428}"/>
                </a:ext>
              </a:extLst>
            </p:cNvPr>
            <p:cNvSpPr/>
            <p:nvPr/>
          </p:nvSpPr>
          <p:spPr>
            <a:xfrm>
              <a:off x="1534985" y="2846648"/>
              <a:ext cx="25498" cy="51050"/>
            </a:xfrm>
            <a:custGeom>
              <a:avLst/>
              <a:gdLst/>
              <a:ahLst/>
              <a:cxnLst/>
              <a:rect l="l" t="t" r="r" b="b"/>
              <a:pathLst>
                <a:path w="408" h="817" extrusionOk="0">
                  <a:moveTo>
                    <a:pt x="101" y="0"/>
                  </a:moveTo>
                  <a:cubicBezTo>
                    <a:pt x="52" y="0"/>
                    <a:pt x="0" y="43"/>
                    <a:pt x="16" y="100"/>
                  </a:cubicBezTo>
                  <a:cubicBezTo>
                    <a:pt x="33" y="162"/>
                    <a:pt x="57" y="221"/>
                    <a:pt x="82" y="279"/>
                  </a:cubicBezTo>
                  <a:cubicBezTo>
                    <a:pt x="106" y="338"/>
                    <a:pt x="127" y="393"/>
                    <a:pt x="151" y="452"/>
                  </a:cubicBezTo>
                  <a:cubicBezTo>
                    <a:pt x="196" y="566"/>
                    <a:pt x="241" y="677"/>
                    <a:pt x="292" y="787"/>
                  </a:cubicBezTo>
                  <a:cubicBezTo>
                    <a:pt x="301" y="808"/>
                    <a:pt x="318" y="817"/>
                    <a:pt x="337" y="817"/>
                  </a:cubicBezTo>
                  <a:cubicBezTo>
                    <a:pt x="371" y="817"/>
                    <a:pt x="407" y="787"/>
                    <a:pt x="396" y="749"/>
                  </a:cubicBezTo>
                  <a:lnTo>
                    <a:pt x="396" y="746"/>
                  </a:lnTo>
                  <a:cubicBezTo>
                    <a:pt x="362" y="628"/>
                    <a:pt x="324" y="511"/>
                    <a:pt x="286" y="397"/>
                  </a:cubicBezTo>
                  <a:cubicBezTo>
                    <a:pt x="247" y="279"/>
                    <a:pt x="213" y="155"/>
                    <a:pt x="165" y="41"/>
                  </a:cubicBezTo>
                  <a:cubicBezTo>
                    <a:pt x="151" y="12"/>
                    <a:pt x="127" y="0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5292;p105">
              <a:extLst>
                <a:ext uri="{FF2B5EF4-FFF2-40B4-BE49-F238E27FC236}">
                  <a16:creationId xmlns:a16="http://schemas.microsoft.com/office/drawing/2014/main" xmlns="" id="{700E22DD-1174-6846-9409-A3F9A1C8B14B}"/>
                </a:ext>
              </a:extLst>
            </p:cNvPr>
            <p:cNvSpPr/>
            <p:nvPr/>
          </p:nvSpPr>
          <p:spPr>
            <a:xfrm>
              <a:off x="1576107" y="2869018"/>
              <a:ext cx="17124" cy="22432"/>
            </a:xfrm>
            <a:custGeom>
              <a:avLst/>
              <a:gdLst/>
              <a:ahLst/>
              <a:cxnLst/>
              <a:rect l="l" t="t" r="r" b="b"/>
              <a:pathLst>
                <a:path w="274" h="359" extrusionOk="0">
                  <a:moveTo>
                    <a:pt x="135" y="143"/>
                  </a:moveTo>
                  <a:cubicBezTo>
                    <a:pt x="134" y="144"/>
                    <a:pt x="132" y="146"/>
                    <a:pt x="132" y="149"/>
                  </a:cubicBezTo>
                  <a:cubicBezTo>
                    <a:pt x="133" y="147"/>
                    <a:pt x="134" y="145"/>
                    <a:pt x="135" y="143"/>
                  </a:cubicBezTo>
                  <a:close/>
                  <a:moveTo>
                    <a:pt x="215" y="0"/>
                  </a:moveTo>
                  <a:cubicBezTo>
                    <a:pt x="190" y="0"/>
                    <a:pt x="165" y="16"/>
                    <a:pt x="163" y="49"/>
                  </a:cubicBezTo>
                  <a:lnTo>
                    <a:pt x="163" y="56"/>
                  </a:lnTo>
                  <a:cubicBezTo>
                    <a:pt x="163" y="60"/>
                    <a:pt x="163" y="70"/>
                    <a:pt x="160" y="77"/>
                  </a:cubicBezTo>
                  <a:cubicBezTo>
                    <a:pt x="156" y="87"/>
                    <a:pt x="153" y="101"/>
                    <a:pt x="149" y="115"/>
                  </a:cubicBezTo>
                  <a:cubicBezTo>
                    <a:pt x="149" y="117"/>
                    <a:pt x="144" y="127"/>
                    <a:pt x="144" y="127"/>
                  </a:cubicBezTo>
                  <a:cubicBezTo>
                    <a:pt x="143" y="127"/>
                    <a:pt x="144" y="126"/>
                    <a:pt x="146" y="122"/>
                  </a:cubicBezTo>
                  <a:lnTo>
                    <a:pt x="146" y="122"/>
                  </a:lnTo>
                  <a:cubicBezTo>
                    <a:pt x="143" y="127"/>
                    <a:pt x="138" y="135"/>
                    <a:pt x="135" y="143"/>
                  </a:cubicBezTo>
                  <a:lnTo>
                    <a:pt x="135" y="143"/>
                  </a:lnTo>
                  <a:cubicBezTo>
                    <a:pt x="135" y="143"/>
                    <a:pt x="135" y="143"/>
                    <a:pt x="135" y="143"/>
                  </a:cubicBezTo>
                  <a:lnTo>
                    <a:pt x="135" y="143"/>
                  </a:lnTo>
                  <a:cubicBezTo>
                    <a:pt x="136" y="143"/>
                    <a:pt x="135" y="145"/>
                    <a:pt x="132" y="149"/>
                  </a:cubicBezTo>
                  <a:cubicBezTo>
                    <a:pt x="132" y="153"/>
                    <a:pt x="129" y="156"/>
                    <a:pt x="129" y="156"/>
                  </a:cubicBezTo>
                  <a:cubicBezTo>
                    <a:pt x="125" y="163"/>
                    <a:pt x="122" y="170"/>
                    <a:pt x="118" y="174"/>
                  </a:cubicBezTo>
                  <a:cubicBezTo>
                    <a:pt x="115" y="181"/>
                    <a:pt x="104" y="194"/>
                    <a:pt x="98" y="208"/>
                  </a:cubicBezTo>
                  <a:cubicBezTo>
                    <a:pt x="98" y="206"/>
                    <a:pt x="101" y="202"/>
                    <a:pt x="101" y="202"/>
                  </a:cubicBezTo>
                  <a:lnTo>
                    <a:pt x="101" y="202"/>
                  </a:lnTo>
                  <a:cubicBezTo>
                    <a:pt x="101" y="202"/>
                    <a:pt x="100" y="203"/>
                    <a:pt x="98" y="205"/>
                  </a:cubicBezTo>
                  <a:lnTo>
                    <a:pt x="91" y="212"/>
                  </a:lnTo>
                  <a:cubicBezTo>
                    <a:pt x="87" y="219"/>
                    <a:pt x="80" y="222"/>
                    <a:pt x="77" y="226"/>
                  </a:cubicBezTo>
                  <a:cubicBezTo>
                    <a:pt x="70" y="232"/>
                    <a:pt x="60" y="243"/>
                    <a:pt x="49" y="250"/>
                  </a:cubicBezTo>
                  <a:cubicBezTo>
                    <a:pt x="42" y="253"/>
                    <a:pt x="39" y="260"/>
                    <a:pt x="35" y="267"/>
                  </a:cubicBezTo>
                  <a:lnTo>
                    <a:pt x="35" y="268"/>
                  </a:lnTo>
                  <a:lnTo>
                    <a:pt x="35" y="268"/>
                  </a:lnTo>
                  <a:cubicBezTo>
                    <a:pt x="35" y="268"/>
                    <a:pt x="35" y="268"/>
                    <a:pt x="35" y="268"/>
                  </a:cubicBezTo>
                  <a:lnTo>
                    <a:pt x="35" y="268"/>
                  </a:lnTo>
                  <a:lnTo>
                    <a:pt x="28" y="270"/>
                  </a:lnTo>
                  <a:cubicBezTo>
                    <a:pt x="8" y="284"/>
                    <a:pt x="1" y="308"/>
                    <a:pt x="8" y="329"/>
                  </a:cubicBezTo>
                  <a:cubicBezTo>
                    <a:pt x="16" y="346"/>
                    <a:pt x="32" y="359"/>
                    <a:pt x="51" y="359"/>
                  </a:cubicBezTo>
                  <a:cubicBezTo>
                    <a:pt x="55" y="359"/>
                    <a:pt x="59" y="358"/>
                    <a:pt x="63" y="357"/>
                  </a:cubicBezTo>
                  <a:cubicBezTo>
                    <a:pt x="70" y="353"/>
                    <a:pt x="80" y="350"/>
                    <a:pt x="91" y="346"/>
                  </a:cubicBezTo>
                  <a:cubicBezTo>
                    <a:pt x="92" y="345"/>
                    <a:pt x="93" y="345"/>
                    <a:pt x="93" y="344"/>
                  </a:cubicBezTo>
                  <a:lnTo>
                    <a:pt x="93" y="344"/>
                  </a:lnTo>
                  <a:cubicBezTo>
                    <a:pt x="96" y="344"/>
                    <a:pt x="98" y="343"/>
                    <a:pt x="101" y="343"/>
                  </a:cubicBezTo>
                  <a:cubicBezTo>
                    <a:pt x="122" y="336"/>
                    <a:pt x="139" y="322"/>
                    <a:pt x="153" y="308"/>
                  </a:cubicBezTo>
                  <a:cubicBezTo>
                    <a:pt x="177" y="284"/>
                    <a:pt x="201" y="260"/>
                    <a:pt x="219" y="232"/>
                  </a:cubicBezTo>
                  <a:cubicBezTo>
                    <a:pt x="257" y="177"/>
                    <a:pt x="274" y="115"/>
                    <a:pt x="267" y="49"/>
                  </a:cubicBezTo>
                  <a:cubicBezTo>
                    <a:pt x="265" y="16"/>
                    <a:pt x="240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" name="Google Shape;5293;p105">
              <a:extLst>
                <a:ext uri="{FF2B5EF4-FFF2-40B4-BE49-F238E27FC236}">
                  <a16:creationId xmlns:a16="http://schemas.microsoft.com/office/drawing/2014/main" xmlns="" id="{499FBDB3-4FF8-4346-AA92-5966E22AA05D}"/>
                </a:ext>
              </a:extLst>
            </p:cNvPr>
            <p:cNvGrpSpPr/>
            <p:nvPr/>
          </p:nvGrpSpPr>
          <p:grpSpPr>
            <a:xfrm>
              <a:off x="1579169" y="1821707"/>
              <a:ext cx="85118" cy="62610"/>
              <a:chOff x="1579169" y="1821707"/>
              <a:chExt cx="85118" cy="62610"/>
            </a:xfrm>
          </p:grpSpPr>
          <p:sp>
            <p:nvSpPr>
              <p:cNvPr id="470" name="Google Shape;5294;p105">
                <a:extLst>
                  <a:ext uri="{FF2B5EF4-FFF2-40B4-BE49-F238E27FC236}">
                    <a16:creationId xmlns:a16="http://schemas.microsoft.com/office/drawing/2014/main" xmlns="" id="{1D1191EA-118D-6A4B-B085-6B949DF387B0}"/>
                  </a:ext>
                </a:extLst>
              </p:cNvPr>
              <p:cNvSpPr/>
              <p:nvPr/>
            </p:nvSpPr>
            <p:spPr>
              <a:xfrm>
                <a:off x="1579169" y="1831330"/>
                <a:ext cx="19936" cy="52987"/>
              </a:xfrm>
              <a:custGeom>
                <a:avLst/>
                <a:gdLst/>
                <a:ahLst/>
                <a:cxnLst/>
                <a:rect l="l" t="t" r="r" b="b"/>
                <a:pathLst>
                  <a:path w="319" h="848" extrusionOk="0">
                    <a:moveTo>
                      <a:pt x="275" y="0"/>
                    </a:moveTo>
                    <a:cubicBezTo>
                      <a:pt x="263" y="0"/>
                      <a:pt x="251" y="5"/>
                      <a:pt x="242" y="15"/>
                    </a:cubicBezTo>
                    <a:cubicBezTo>
                      <a:pt x="190" y="136"/>
                      <a:pt x="145" y="264"/>
                      <a:pt x="114" y="392"/>
                    </a:cubicBezTo>
                    <a:cubicBezTo>
                      <a:pt x="76" y="519"/>
                      <a:pt x="42" y="651"/>
                      <a:pt x="11" y="779"/>
                    </a:cubicBezTo>
                    <a:cubicBezTo>
                      <a:pt x="0" y="820"/>
                      <a:pt x="33" y="847"/>
                      <a:pt x="65" y="847"/>
                    </a:cubicBezTo>
                    <a:cubicBezTo>
                      <a:pt x="85" y="847"/>
                      <a:pt x="106" y="836"/>
                      <a:pt x="114" y="810"/>
                    </a:cubicBezTo>
                    <a:lnTo>
                      <a:pt x="114" y="806"/>
                    </a:lnTo>
                    <a:cubicBezTo>
                      <a:pt x="156" y="678"/>
                      <a:pt x="194" y="551"/>
                      <a:pt x="232" y="423"/>
                    </a:cubicBezTo>
                    <a:cubicBezTo>
                      <a:pt x="270" y="298"/>
                      <a:pt x="301" y="167"/>
                      <a:pt x="318" y="36"/>
                    </a:cubicBezTo>
                    <a:cubicBezTo>
                      <a:pt x="316" y="14"/>
                      <a:pt x="296" y="0"/>
                      <a:pt x="2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" name="Google Shape;5295;p105">
                <a:extLst>
                  <a:ext uri="{FF2B5EF4-FFF2-40B4-BE49-F238E27FC236}">
                    <a16:creationId xmlns:a16="http://schemas.microsoft.com/office/drawing/2014/main" xmlns="" id="{58ACDA9D-EC9D-1C47-ADBE-1151F6CD3B1D}"/>
                  </a:ext>
                </a:extLst>
              </p:cNvPr>
              <p:cNvSpPr/>
              <p:nvPr/>
            </p:nvSpPr>
            <p:spPr>
              <a:xfrm>
                <a:off x="1597730" y="1838953"/>
                <a:ext cx="22561" cy="36116"/>
              </a:xfrm>
              <a:custGeom>
                <a:avLst/>
                <a:gdLst/>
                <a:ahLst/>
                <a:cxnLst/>
                <a:rect l="l" t="t" r="r" b="b"/>
                <a:pathLst>
                  <a:path w="361" h="578" extrusionOk="0">
                    <a:moveTo>
                      <a:pt x="310" y="0"/>
                    </a:moveTo>
                    <a:cubicBezTo>
                      <a:pt x="297" y="0"/>
                      <a:pt x="283" y="5"/>
                      <a:pt x="273" y="17"/>
                    </a:cubicBezTo>
                    <a:cubicBezTo>
                      <a:pt x="246" y="55"/>
                      <a:pt x="222" y="93"/>
                      <a:pt x="197" y="131"/>
                    </a:cubicBezTo>
                    <a:cubicBezTo>
                      <a:pt x="177" y="176"/>
                      <a:pt x="156" y="214"/>
                      <a:pt x="132" y="256"/>
                    </a:cubicBezTo>
                    <a:cubicBezTo>
                      <a:pt x="90" y="342"/>
                      <a:pt x="49" y="425"/>
                      <a:pt x="14" y="508"/>
                    </a:cubicBezTo>
                    <a:cubicBezTo>
                      <a:pt x="0" y="529"/>
                      <a:pt x="7" y="556"/>
                      <a:pt x="28" y="570"/>
                    </a:cubicBezTo>
                    <a:cubicBezTo>
                      <a:pt x="35" y="575"/>
                      <a:pt x="44" y="577"/>
                      <a:pt x="52" y="577"/>
                    </a:cubicBezTo>
                    <a:cubicBezTo>
                      <a:pt x="67" y="577"/>
                      <a:pt x="81" y="570"/>
                      <a:pt x="90" y="556"/>
                    </a:cubicBezTo>
                    <a:cubicBezTo>
                      <a:pt x="139" y="473"/>
                      <a:pt x="184" y="394"/>
                      <a:pt x="232" y="311"/>
                    </a:cubicBezTo>
                    <a:cubicBezTo>
                      <a:pt x="253" y="270"/>
                      <a:pt x="273" y="232"/>
                      <a:pt x="294" y="190"/>
                    </a:cubicBezTo>
                    <a:cubicBezTo>
                      <a:pt x="315" y="145"/>
                      <a:pt x="336" y="100"/>
                      <a:pt x="349" y="52"/>
                    </a:cubicBezTo>
                    <a:cubicBezTo>
                      <a:pt x="361" y="20"/>
                      <a:pt x="336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" name="Google Shape;5296;p105">
                <a:extLst>
                  <a:ext uri="{FF2B5EF4-FFF2-40B4-BE49-F238E27FC236}">
                    <a16:creationId xmlns:a16="http://schemas.microsoft.com/office/drawing/2014/main" xmlns="" id="{7F5A1DDC-C213-B248-834E-961602276F35}"/>
                  </a:ext>
                </a:extLst>
              </p:cNvPr>
              <p:cNvSpPr/>
              <p:nvPr/>
            </p:nvSpPr>
            <p:spPr>
              <a:xfrm>
                <a:off x="1611604" y="1821707"/>
                <a:ext cx="52683" cy="54737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76" extrusionOk="0">
                    <a:moveTo>
                      <a:pt x="780" y="0"/>
                    </a:moveTo>
                    <a:cubicBezTo>
                      <a:pt x="771" y="0"/>
                      <a:pt x="761" y="3"/>
                      <a:pt x="753" y="10"/>
                    </a:cubicBezTo>
                    <a:cubicBezTo>
                      <a:pt x="618" y="127"/>
                      <a:pt x="494" y="255"/>
                      <a:pt x="380" y="393"/>
                    </a:cubicBezTo>
                    <a:cubicBezTo>
                      <a:pt x="262" y="528"/>
                      <a:pt x="141" y="663"/>
                      <a:pt x="27" y="798"/>
                    </a:cubicBezTo>
                    <a:cubicBezTo>
                      <a:pt x="0" y="833"/>
                      <a:pt x="28" y="876"/>
                      <a:pt x="59" y="876"/>
                    </a:cubicBezTo>
                    <a:cubicBezTo>
                      <a:pt x="68" y="876"/>
                      <a:pt x="77" y="872"/>
                      <a:pt x="86" y="864"/>
                    </a:cubicBezTo>
                    <a:lnTo>
                      <a:pt x="86" y="860"/>
                    </a:lnTo>
                    <a:cubicBezTo>
                      <a:pt x="217" y="732"/>
                      <a:pt x="342" y="601"/>
                      <a:pt x="466" y="473"/>
                    </a:cubicBezTo>
                    <a:cubicBezTo>
                      <a:pt x="594" y="345"/>
                      <a:pt x="712" y="210"/>
                      <a:pt x="819" y="65"/>
                    </a:cubicBezTo>
                    <a:cubicBezTo>
                      <a:pt x="842" y="31"/>
                      <a:pt x="812" y="0"/>
                      <a:pt x="7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Google Shape;5297;p105">
              <a:extLst>
                <a:ext uri="{FF2B5EF4-FFF2-40B4-BE49-F238E27FC236}">
                  <a16:creationId xmlns:a16="http://schemas.microsoft.com/office/drawing/2014/main" xmlns="" id="{6DD5E15E-689F-B244-98C2-631B24309E6F}"/>
                </a:ext>
              </a:extLst>
            </p:cNvPr>
            <p:cNvSpPr/>
            <p:nvPr/>
          </p:nvSpPr>
          <p:spPr>
            <a:xfrm>
              <a:off x="1600292" y="694415"/>
              <a:ext cx="14999" cy="61360"/>
            </a:xfrm>
            <a:custGeom>
              <a:avLst/>
              <a:gdLst/>
              <a:ahLst/>
              <a:cxnLst/>
              <a:rect l="l" t="t" r="r" b="b"/>
              <a:pathLst>
                <a:path w="240" h="982" extrusionOk="0">
                  <a:moveTo>
                    <a:pt x="94" y="0"/>
                  </a:moveTo>
                  <a:cubicBezTo>
                    <a:pt x="76" y="0"/>
                    <a:pt x="58" y="11"/>
                    <a:pt x="53" y="34"/>
                  </a:cubicBezTo>
                  <a:cubicBezTo>
                    <a:pt x="1" y="172"/>
                    <a:pt x="22" y="341"/>
                    <a:pt x="39" y="487"/>
                  </a:cubicBezTo>
                  <a:cubicBezTo>
                    <a:pt x="53" y="639"/>
                    <a:pt x="80" y="791"/>
                    <a:pt x="118" y="939"/>
                  </a:cubicBezTo>
                  <a:cubicBezTo>
                    <a:pt x="125" y="969"/>
                    <a:pt x="148" y="982"/>
                    <a:pt x="171" y="982"/>
                  </a:cubicBezTo>
                  <a:cubicBezTo>
                    <a:pt x="205" y="982"/>
                    <a:pt x="239" y="955"/>
                    <a:pt x="229" y="912"/>
                  </a:cubicBezTo>
                  <a:lnTo>
                    <a:pt x="229" y="908"/>
                  </a:lnTo>
                  <a:cubicBezTo>
                    <a:pt x="194" y="763"/>
                    <a:pt x="170" y="618"/>
                    <a:pt x="156" y="469"/>
                  </a:cubicBezTo>
                  <a:cubicBezTo>
                    <a:pt x="153" y="397"/>
                    <a:pt x="149" y="324"/>
                    <a:pt x="149" y="255"/>
                  </a:cubicBezTo>
                  <a:cubicBezTo>
                    <a:pt x="153" y="179"/>
                    <a:pt x="149" y="106"/>
                    <a:pt x="136" y="34"/>
                  </a:cubicBezTo>
                  <a:cubicBezTo>
                    <a:pt x="130" y="11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5298;p105">
              <a:extLst>
                <a:ext uri="{FF2B5EF4-FFF2-40B4-BE49-F238E27FC236}">
                  <a16:creationId xmlns:a16="http://schemas.microsoft.com/office/drawing/2014/main" xmlns="" id="{5CD99F57-F6E6-DA43-9825-9FD5F8826BEA}"/>
                </a:ext>
              </a:extLst>
            </p:cNvPr>
            <p:cNvSpPr/>
            <p:nvPr/>
          </p:nvSpPr>
          <p:spPr>
            <a:xfrm>
              <a:off x="1621916" y="693478"/>
              <a:ext cx="17561" cy="51550"/>
            </a:xfrm>
            <a:custGeom>
              <a:avLst/>
              <a:gdLst/>
              <a:ahLst/>
              <a:cxnLst/>
              <a:rect l="l" t="t" r="r" b="b"/>
              <a:pathLst>
                <a:path w="281" h="825" extrusionOk="0">
                  <a:moveTo>
                    <a:pt x="220" y="0"/>
                  </a:moveTo>
                  <a:cubicBezTo>
                    <a:pt x="203" y="0"/>
                    <a:pt x="186" y="9"/>
                    <a:pt x="177" y="28"/>
                  </a:cubicBezTo>
                  <a:cubicBezTo>
                    <a:pt x="153" y="83"/>
                    <a:pt x="135" y="142"/>
                    <a:pt x="125" y="204"/>
                  </a:cubicBezTo>
                  <a:cubicBezTo>
                    <a:pt x="111" y="267"/>
                    <a:pt x="97" y="329"/>
                    <a:pt x="80" y="391"/>
                  </a:cubicBezTo>
                  <a:cubicBezTo>
                    <a:pt x="56" y="515"/>
                    <a:pt x="28" y="636"/>
                    <a:pt x="11" y="761"/>
                  </a:cubicBezTo>
                  <a:cubicBezTo>
                    <a:pt x="1" y="800"/>
                    <a:pt x="30" y="825"/>
                    <a:pt x="59" y="825"/>
                  </a:cubicBezTo>
                  <a:cubicBezTo>
                    <a:pt x="78" y="825"/>
                    <a:pt x="97" y="813"/>
                    <a:pt x="104" y="788"/>
                  </a:cubicBezTo>
                  <a:lnTo>
                    <a:pt x="108" y="788"/>
                  </a:lnTo>
                  <a:cubicBezTo>
                    <a:pt x="142" y="667"/>
                    <a:pt x="173" y="547"/>
                    <a:pt x="204" y="426"/>
                  </a:cubicBezTo>
                  <a:cubicBezTo>
                    <a:pt x="218" y="367"/>
                    <a:pt x="232" y="305"/>
                    <a:pt x="246" y="246"/>
                  </a:cubicBezTo>
                  <a:cubicBezTo>
                    <a:pt x="263" y="184"/>
                    <a:pt x="277" y="121"/>
                    <a:pt x="280" y="56"/>
                  </a:cubicBezTo>
                  <a:cubicBezTo>
                    <a:pt x="280" y="23"/>
                    <a:pt x="249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5299;p105">
              <a:extLst>
                <a:ext uri="{FF2B5EF4-FFF2-40B4-BE49-F238E27FC236}">
                  <a16:creationId xmlns:a16="http://schemas.microsoft.com/office/drawing/2014/main" xmlns="" id="{BEA73DB7-705A-4D47-ADE6-BC11BFB6391B}"/>
                </a:ext>
              </a:extLst>
            </p:cNvPr>
            <p:cNvSpPr/>
            <p:nvPr/>
          </p:nvSpPr>
          <p:spPr>
            <a:xfrm>
              <a:off x="1645039" y="708724"/>
              <a:ext cx="30060" cy="40678"/>
            </a:xfrm>
            <a:custGeom>
              <a:avLst/>
              <a:gdLst/>
              <a:ahLst/>
              <a:cxnLst/>
              <a:rect l="l" t="t" r="r" b="b"/>
              <a:pathLst>
                <a:path w="481" h="651" extrusionOk="0">
                  <a:moveTo>
                    <a:pt x="420" y="0"/>
                  </a:moveTo>
                  <a:cubicBezTo>
                    <a:pt x="407" y="0"/>
                    <a:pt x="395" y="5"/>
                    <a:pt x="384" y="16"/>
                  </a:cubicBezTo>
                  <a:cubicBezTo>
                    <a:pt x="342" y="50"/>
                    <a:pt x="308" y="95"/>
                    <a:pt x="280" y="144"/>
                  </a:cubicBezTo>
                  <a:cubicBezTo>
                    <a:pt x="249" y="192"/>
                    <a:pt x="218" y="237"/>
                    <a:pt x="187" y="285"/>
                  </a:cubicBezTo>
                  <a:cubicBezTo>
                    <a:pt x="128" y="375"/>
                    <a:pt x="73" y="468"/>
                    <a:pt x="14" y="562"/>
                  </a:cubicBezTo>
                  <a:cubicBezTo>
                    <a:pt x="0" y="589"/>
                    <a:pt x="7" y="624"/>
                    <a:pt x="35" y="641"/>
                  </a:cubicBezTo>
                  <a:cubicBezTo>
                    <a:pt x="46" y="648"/>
                    <a:pt x="58" y="651"/>
                    <a:pt x="69" y="651"/>
                  </a:cubicBezTo>
                  <a:cubicBezTo>
                    <a:pt x="89" y="651"/>
                    <a:pt x="107" y="641"/>
                    <a:pt x="118" y="624"/>
                  </a:cubicBezTo>
                  <a:cubicBezTo>
                    <a:pt x="180" y="534"/>
                    <a:pt x="242" y="444"/>
                    <a:pt x="304" y="351"/>
                  </a:cubicBezTo>
                  <a:cubicBezTo>
                    <a:pt x="332" y="309"/>
                    <a:pt x="363" y="265"/>
                    <a:pt x="391" y="216"/>
                  </a:cubicBezTo>
                  <a:cubicBezTo>
                    <a:pt x="429" y="171"/>
                    <a:pt x="453" y="119"/>
                    <a:pt x="470" y="68"/>
                  </a:cubicBezTo>
                  <a:cubicBezTo>
                    <a:pt x="480" y="30"/>
                    <a:pt x="451" y="0"/>
                    <a:pt x="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5300;p105">
              <a:extLst>
                <a:ext uri="{FF2B5EF4-FFF2-40B4-BE49-F238E27FC236}">
                  <a16:creationId xmlns:a16="http://schemas.microsoft.com/office/drawing/2014/main" xmlns="" id="{DBAF677A-CF7D-6F41-9BD6-8B43EE618C1F}"/>
                </a:ext>
              </a:extLst>
            </p:cNvPr>
            <p:cNvSpPr/>
            <p:nvPr/>
          </p:nvSpPr>
          <p:spPr>
            <a:xfrm>
              <a:off x="1215198" y="3702880"/>
              <a:ext cx="33872" cy="56924"/>
            </a:xfrm>
            <a:custGeom>
              <a:avLst/>
              <a:gdLst/>
              <a:ahLst/>
              <a:cxnLst/>
              <a:rect l="l" t="t" r="r" b="b"/>
              <a:pathLst>
                <a:path w="542" h="911" extrusionOk="0">
                  <a:moveTo>
                    <a:pt x="100" y="0"/>
                  </a:moveTo>
                  <a:cubicBezTo>
                    <a:pt x="70" y="0"/>
                    <a:pt x="39" y="23"/>
                    <a:pt x="28" y="52"/>
                  </a:cubicBezTo>
                  <a:cubicBezTo>
                    <a:pt x="1" y="128"/>
                    <a:pt x="28" y="214"/>
                    <a:pt x="52" y="290"/>
                  </a:cubicBezTo>
                  <a:cubicBezTo>
                    <a:pt x="77" y="370"/>
                    <a:pt x="108" y="446"/>
                    <a:pt x="142" y="519"/>
                  </a:cubicBezTo>
                  <a:cubicBezTo>
                    <a:pt x="177" y="588"/>
                    <a:pt x="218" y="657"/>
                    <a:pt x="263" y="719"/>
                  </a:cubicBezTo>
                  <a:cubicBezTo>
                    <a:pt x="312" y="785"/>
                    <a:pt x="367" y="843"/>
                    <a:pt x="429" y="899"/>
                  </a:cubicBezTo>
                  <a:cubicBezTo>
                    <a:pt x="439" y="907"/>
                    <a:pt x="451" y="911"/>
                    <a:pt x="464" y="911"/>
                  </a:cubicBezTo>
                  <a:cubicBezTo>
                    <a:pt x="502" y="911"/>
                    <a:pt x="542" y="875"/>
                    <a:pt x="515" y="833"/>
                  </a:cubicBezTo>
                  <a:cubicBezTo>
                    <a:pt x="429" y="712"/>
                    <a:pt x="353" y="581"/>
                    <a:pt x="294" y="446"/>
                  </a:cubicBezTo>
                  <a:cubicBezTo>
                    <a:pt x="267" y="380"/>
                    <a:pt x="242" y="315"/>
                    <a:pt x="225" y="249"/>
                  </a:cubicBezTo>
                  <a:cubicBezTo>
                    <a:pt x="215" y="211"/>
                    <a:pt x="204" y="176"/>
                    <a:pt x="198" y="138"/>
                  </a:cubicBezTo>
                  <a:cubicBezTo>
                    <a:pt x="187" y="97"/>
                    <a:pt x="170" y="55"/>
                    <a:pt x="142" y="21"/>
                  </a:cubicBezTo>
                  <a:cubicBezTo>
                    <a:pt x="130" y="7"/>
                    <a:pt x="115" y="0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5301;p105">
              <a:extLst>
                <a:ext uri="{FF2B5EF4-FFF2-40B4-BE49-F238E27FC236}">
                  <a16:creationId xmlns:a16="http://schemas.microsoft.com/office/drawing/2014/main" xmlns="" id="{501C33DC-71A9-1244-842E-03268FD086D3}"/>
                </a:ext>
              </a:extLst>
            </p:cNvPr>
            <p:cNvSpPr/>
            <p:nvPr/>
          </p:nvSpPr>
          <p:spPr>
            <a:xfrm>
              <a:off x="1253508" y="3715752"/>
              <a:ext cx="14686" cy="49926"/>
            </a:xfrm>
            <a:custGeom>
              <a:avLst/>
              <a:gdLst/>
              <a:ahLst/>
              <a:cxnLst/>
              <a:rect l="l" t="t" r="r" b="b"/>
              <a:pathLst>
                <a:path w="235" h="799" extrusionOk="0">
                  <a:moveTo>
                    <a:pt x="60" y="0"/>
                  </a:moveTo>
                  <a:cubicBezTo>
                    <a:pt x="30" y="0"/>
                    <a:pt x="1" y="20"/>
                    <a:pt x="3" y="57"/>
                  </a:cubicBezTo>
                  <a:cubicBezTo>
                    <a:pt x="10" y="174"/>
                    <a:pt x="30" y="292"/>
                    <a:pt x="48" y="409"/>
                  </a:cubicBezTo>
                  <a:cubicBezTo>
                    <a:pt x="68" y="523"/>
                    <a:pt x="82" y="641"/>
                    <a:pt x="106" y="755"/>
                  </a:cubicBezTo>
                  <a:cubicBezTo>
                    <a:pt x="113" y="785"/>
                    <a:pt x="140" y="799"/>
                    <a:pt x="167" y="799"/>
                  </a:cubicBezTo>
                  <a:cubicBezTo>
                    <a:pt x="201" y="799"/>
                    <a:pt x="235" y="778"/>
                    <a:pt x="231" y="738"/>
                  </a:cubicBezTo>
                  <a:lnTo>
                    <a:pt x="231" y="738"/>
                  </a:lnTo>
                  <a:lnTo>
                    <a:pt x="231" y="741"/>
                  </a:lnTo>
                  <a:cubicBezTo>
                    <a:pt x="217" y="624"/>
                    <a:pt x="196" y="506"/>
                    <a:pt x="179" y="389"/>
                  </a:cubicBezTo>
                  <a:cubicBezTo>
                    <a:pt x="162" y="271"/>
                    <a:pt x="144" y="157"/>
                    <a:pt x="117" y="43"/>
                  </a:cubicBezTo>
                  <a:cubicBezTo>
                    <a:pt x="110" y="14"/>
                    <a:pt x="85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5302;p105">
              <a:extLst>
                <a:ext uri="{FF2B5EF4-FFF2-40B4-BE49-F238E27FC236}">
                  <a16:creationId xmlns:a16="http://schemas.microsoft.com/office/drawing/2014/main" xmlns="" id="{5AC667B0-3C61-2D4A-8545-99FB505772B9}"/>
                </a:ext>
              </a:extLst>
            </p:cNvPr>
            <p:cNvSpPr/>
            <p:nvPr/>
          </p:nvSpPr>
          <p:spPr>
            <a:xfrm>
              <a:off x="1281818" y="3726500"/>
              <a:ext cx="16186" cy="52050"/>
            </a:xfrm>
            <a:custGeom>
              <a:avLst/>
              <a:gdLst/>
              <a:ahLst/>
              <a:cxnLst/>
              <a:rect l="l" t="t" r="r" b="b"/>
              <a:pathLst>
                <a:path w="259" h="833" extrusionOk="0">
                  <a:moveTo>
                    <a:pt x="178" y="1"/>
                  </a:moveTo>
                  <a:cubicBezTo>
                    <a:pt x="147" y="1"/>
                    <a:pt x="115" y="18"/>
                    <a:pt x="103" y="54"/>
                  </a:cubicBezTo>
                  <a:cubicBezTo>
                    <a:pt x="72" y="172"/>
                    <a:pt x="51" y="289"/>
                    <a:pt x="40" y="410"/>
                  </a:cubicBezTo>
                  <a:lnTo>
                    <a:pt x="6" y="759"/>
                  </a:lnTo>
                  <a:cubicBezTo>
                    <a:pt x="0" y="806"/>
                    <a:pt x="42" y="833"/>
                    <a:pt x="83" y="833"/>
                  </a:cubicBezTo>
                  <a:cubicBezTo>
                    <a:pt x="114" y="833"/>
                    <a:pt x="145" y="816"/>
                    <a:pt x="151" y="780"/>
                  </a:cubicBezTo>
                  <a:lnTo>
                    <a:pt x="217" y="434"/>
                  </a:lnTo>
                  <a:cubicBezTo>
                    <a:pt x="241" y="317"/>
                    <a:pt x="255" y="199"/>
                    <a:pt x="258" y="78"/>
                  </a:cubicBezTo>
                  <a:cubicBezTo>
                    <a:pt x="258" y="28"/>
                    <a:pt x="218" y="1"/>
                    <a:pt x="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5303;p105">
              <a:extLst>
                <a:ext uri="{FF2B5EF4-FFF2-40B4-BE49-F238E27FC236}">
                  <a16:creationId xmlns:a16="http://schemas.microsoft.com/office/drawing/2014/main" xmlns="" id="{446A2207-D409-9C4C-8CC2-3758080554AC}"/>
                </a:ext>
              </a:extLst>
            </p:cNvPr>
            <p:cNvSpPr/>
            <p:nvPr/>
          </p:nvSpPr>
          <p:spPr>
            <a:xfrm>
              <a:off x="668304" y="2677876"/>
              <a:ext cx="45746" cy="76169"/>
            </a:xfrm>
            <a:custGeom>
              <a:avLst/>
              <a:gdLst/>
              <a:ahLst/>
              <a:cxnLst/>
              <a:rect l="l" t="t" r="r" b="b"/>
              <a:pathLst>
                <a:path w="732" h="1219" extrusionOk="0">
                  <a:moveTo>
                    <a:pt x="125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2" y="25"/>
                    <a:pt x="0" y="84"/>
                    <a:pt x="14" y="136"/>
                  </a:cubicBezTo>
                  <a:cubicBezTo>
                    <a:pt x="52" y="226"/>
                    <a:pt x="94" y="316"/>
                    <a:pt x="142" y="399"/>
                  </a:cubicBezTo>
                  <a:lnTo>
                    <a:pt x="280" y="658"/>
                  </a:lnTo>
                  <a:cubicBezTo>
                    <a:pt x="367" y="831"/>
                    <a:pt x="457" y="1003"/>
                    <a:pt x="547" y="1173"/>
                  </a:cubicBezTo>
                  <a:cubicBezTo>
                    <a:pt x="563" y="1205"/>
                    <a:pt x="590" y="1218"/>
                    <a:pt x="616" y="1218"/>
                  </a:cubicBezTo>
                  <a:cubicBezTo>
                    <a:pt x="673" y="1218"/>
                    <a:pt x="732" y="1158"/>
                    <a:pt x="699" y="1090"/>
                  </a:cubicBezTo>
                  <a:lnTo>
                    <a:pt x="699" y="1090"/>
                  </a:lnTo>
                  <a:lnTo>
                    <a:pt x="702" y="1093"/>
                  </a:lnTo>
                  <a:lnTo>
                    <a:pt x="464" y="575"/>
                  </a:lnTo>
                  <a:lnTo>
                    <a:pt x="343" y="316"/>
                  </a:lnTo>
                  <a:cubicBezTo>
                    <a:pt x="308" y="229"/>
                    <a:pt x="267" y="143"/>
                    <a:pt x="222" y="56"/>
                  </a:cubicBezTo>
                  <a:cubicBezTo>
                    <a:pt x="201" y="21"/>
                    <a:pt x="164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5304;p105">
              <a:extLst>
                <a:ext uri="{FF2B5EF4-FFF2-40B4-BE49-F238E27FC236}">
                  <a16:creationId xmlns:a16="http://schemas.microsoft.com/office/drawing/2014/main" xmlns="" id="{77C18DA0-6A41-7C4F-A2C5-E1C73CFC56CE}"/>
                </a:ext>
              </a:extLst>
            </p:cNvPr>
            <p:cNvSpPr/>
            <p:nvPr/>
          </p:nvSpPr>
          <p:spPr>
            <a:xfrm>
              <a:off x="707426" y="2608581"/>
              <a:ext cx="31685" cy="128407"/>
            </a:xfrm>
            <a:custGeom>
              <a:avLst/>
              <a:gdLst/>
              <a:ahLst/>
              <a:cxnLst/>
              <a:rect l="l" t="t" r="r" b="b"/>
              <a:pathLst>
                <a:path w="507" h="2055" extrusionOk="0">
                  <a:moveTo>
                    <a:pt x="102" y="1"/>
                  </a:moveTo>
                  <a:cubicBezTo>
                    <a:pt x="65" y="1"/>
                    <a:pt x="28" y="21"/>
                    <a:pt x="21" y="63"/>
                  </a:cubicBezTo>
                  <a:cubicBezTo>
                    <a:pt x="0" y="212"/>
                    <a:pt x="55" y="377"/>
                    <a:pt x="83" y="526"/>
                  </a:cubicBezTo>
                  <a:cubicBezTo>
                    <a:pt x="114" y="695"/>
                    <a:pt x="145" y="865"/>
                    <a:pt x="180" y="1031"/>
                  </a:cubicBezTo>
                  <a:cubicBezTo>
                    <a:pt x="245" y="1359"/>
                    <a:pt x="301" y="1698"/>
                    <a:pt x="401" y="2016"/>
                  </a:cubicBezTo>
                  <a:cubicBezTo>
                    <a:pt x="409" y="2042"/>
                    <a:pt x="433" y="2055"/>
                    <a:pt x="456" y="2055"/>
                  </a:cubicBezTo>
                  <a:cubicBezTo>
                    <a:pt x="482" y="2055"/>
                    <a:pt x="506" y="2038"/>
                    <a:pt x="505" y="2005"/>
                  </a:cubicBezTo>
                  <a:lnTo>
                    <a:pt x="501" y="2005"/>
                  </a:lnTo>
                  <a:cubicBezTo>
                    <a:pt x="487" y="1677"/>
                    <a:pt x="422" y="1349"/>
                    <a:pt x="373" y="1024"/>
                  </a:cubicBezTo>
                  <a:cubicBezTo>
                    <a:pt x="346" y="858"/>
                    <a:pt x="318" y="695"/>
                    <a:pt x="290" y="533"/>
                  </a:cubicBezTo>
                  <a:cubicBezTo>
                    <a:pt x="266" y="377"/>
                    <a:pt x="263" y="184"/>
                    <a:pt x="187" y="46"/>
                  </a:cubicBezTo>
                  <a:cubicBezTo>
                    <a:pt x="170" y="16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5305;p105">
              <a:extLst>
                <a:ext uri="{FF2B5EF4-FFF2-40B4-BE49-F238E27FC236}">
                  <a16:creationId xmlns:a16="http://schemas.microsoft.com/office/drawing/2014/main" xmlns="" id="{D817E61A-2708-C340-83C7-85A2EA60D7DE}"/>
                </a:ext>
              </a:extLst>
            </p:cNvPr>
            <p:cNvSpPr/>
            <p:nvPr/>
          </p:nvSpPr>
          <p:spPr>
            <a:xfrm>
              <a:off x="757235" y="2648883"/>
              <a:ext cx="51308" cy="87666"/>
            </a:xfrm>
            <a:custGeom>
              <a:avLst/>
              <a:gdLst/>
              <a:ahLst/>
              <a:cxnLst/>
              <a:rect l="l" t="t" r="r" b="b"/>
              <a:pathLst>
                <a:path w="821" h="1403" extrusionOk="0">
                  <a:moveTo>
                    <a:pt x="722" y="0"/>
                  </a:moveTo>
                  <a:cubicBezTo>
                    <a:pt x="696" y="0"/>
                    <a:pt x="669" y="12"/>
                    <a:pt x="651" y="37"/>
                  </a:cubicBezTo>
                  <a:cubicBezTo>
                    <a:pt x="516" y="227"/>
                    <a:pt x="430" y="458"/>
                    <a:pt x="330" y="669"/>
                  </a:cubicBezTo>
                  <a:cubicBezTo>
                    <a:pt x="230" y="880"/>
                    <a:pt x="122" y="1101"/>
                    <a:pt x="22" y="1315"/>
                  </a:cubicBezTo>
                  <a:cubicBezTo>
                    <a:pt x="1" y="1361"/>
                    <a:pt x="39" y="1403"/>
                    <a:pt x="77" y="1403"/>
                  </a:cubicBezTo>
                  <a:cubicBezTo>
                    <a:pt x="94" y="1403"/>
                    <a:pt x="111" y="1394"/>
                    <a:pt x="122" y="1374"/>
                  </a:cubicBezTo>
                  <a:lnTo>
                    <a:pt x="471" y="742"/>
                  </a:lnTo>
                  <a:cubicBezTo>
                    <a:pt x="585" y="534"/>
                    <a:pt x="724" y="327"/>
                    <a:pt x="800" y="99"/>
                  </a:cubicBezTo>
                  <a:cubicBezTo>
                    <a:pt x="820" y="40"/>
                    <a:pt x="772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oogle Shape;5306;p105">
              <a:extLst>
                <a:ext uri="{FF2B5EF4-FFF2-40B4-BE49-F238E27FC236}">
                  <a16:creationId xmlns:a16="http://schemas.microsoft.com/office/drawing/2014/main" xmlns="" id="{7C204EFF-1EFE-1342-84EE-10837BF9567B}"/>
                </a:ext>
              </a:extLst>
            </p:cNvPr>
            <p:cNvGrpSpPr/>
            <p:nvPr/>
          </p:nvGrpSpPr>
          <p:grpSpPr>
            <a:xfrm>
              <a:off x="470008" y="2093704"/>
              <a:ext cx="731004" cy="469637"/>
              <a:chOff x="470008" y="2093704"/>
              <a:chExt cx="731004" cy="469637"/>
            </a:xfrm>
          </p:grpSpPr>
          <p:sp>
            <p:nvSpPr>
              <p:cNvPr id="446" name="Google Shape;5307;p105">
                <a:extLst>
                  <a:ext uri="{FF2B5EF4-FFF2-40B4-BE49-F238E27FC236}">
                    <a16:creationId xmlns:a16="http://schemas.microsoft.com/office/drawing/2014/main" xmlns="" id="{DAA6E3B8-3CDE-1D41-9C1E-9AB8BF70A38F}"/>
                  </a:ext>
                </a:extLst>
              </p:cNvPr>
              <p:cNvSpPr/>
              <p:nvPr/>
            </p:nvSpPr>
            <p:spPr>
              <a:xfrm>
                <a:off x="1045212" y="2197804"/>
                <a:ext cx="152800" cy="34348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5497" extrusionOk="0">
                    <a:moveTo>
                      <a:pt x="372" y="0"/>
                    </a:moveTo>
                    <a:cubicBezTo>
                      <a:pt x="316" y="0"/>
                      <a:pt x="264" y="37"/>
                      <a:pt x="280" y="105"/>
                    </a:cubicBezTo>
                    <a:cubicBezTo>
                      <a:pt x="471" y="976"/>
                      <a:pt x="920" y="1771"/>
                      <a:pt x="1106" y="2645"/>
                    </a:cubicBezTo>
                    <a:cubicBezTo>
                      <a:pt x="1186" y="3022"/>
                      <a:pt x="1221" y="3416"/>
                      <a:pt x="1144" y="3796"/>
                    </a:cubicBezTo>
                    <a:cubicBezTo>
                      <a:pt x="1096" y="3986"/>
                      <a:pt x="1037" y="4173"/>
                      <a:pt x="972" y="4359"/>
                    </a:cubicBezTo>
                    <a:cubicBezTo>
                      <a:pt x="966" y="4374"/>
                      <a:pt x="948" y="4379"/>
                      <a:pt x="924" y="4379"/>
                    </a:cubicBezTo>
                    <a:cubicBezTo>
                      <a:pt x="841" y="4379"/>
                      <a:pt x="679" y="4315"/>
                      <a:pt x="647" y="4307"/>
                    </a:cubicBezTo>
                    <a:cubicBezTo>
                      <a:pt x="586" y="4295"/>
                      <a:pt x="523" y="4287"/>
                      <a:pt x="462" y="4287"/>
                    </a:cubicBezTo>
                    <a:cubicBezTo>
                      <a:pt x="366" y="4287"/>
                      <a:pt x="271" y="4307"/>
                      <a:pt x="187" y="4366"/>
                    </a:cubicBezTo>
                    <a:cubicBezTo>
                      <a:pt x="63" y="4456"/>
                      <a:pt x="0" y="4608"/>
                      <a:pt x="28" y="4757"/>
                    </a:cubicBezTo>
                    <a:cubicBezTo>
                      <a:pt x="73" y="4968"/>
                      <a:pt x="329" y="5113"/>
                      <a:pt x="509" y="5203"/>
                    </a:cubicBezTo>
                    <a:cubicBezTo>
                      <a:pt x="820" y="5362"/>
                      <a:pt x="1155" y="5458"/>
                      <a:pt x="1504" y="5489"/>
                    </a:cubicBezTo>
                    <a:cubicBezTo>
                      <a:pt x="1556" y="5494"/>
                      <a:pt x="1615" y="5497"/>
                      <a:pt x="1678" y="5497"/>
                    </a:cubicBezTo>
                    <a:cubicBezTo>
                      <a:pt x="1923" y="5497"/>
                      <a:pt x="2221" y="5450"/>
                      <a:pt x="2323" y="5244"/>
                    </a:cubicBezTo>
                    <a:cubicBezTo>
                      <a:pt x="2444" y="5016"/>
                      <a:pt x="2330" y="4874"/>
                      <a:pt x="2164" y="4760"/>
                    </a:cubicBezTo>
                    <a:cubicBezTo>
                      <a:pt x="2057" y="4691"/>
                      <a:pt x="1932" y="4632"/>
                      <a:pt x="1836" y="4574"/>
                    </a:cubicBezTo>
                    <a:cubicBezTo>
                      <a:pt x="1756" y="4000"/>
                      <a:pt x="1601" y="2949"/>
                      <a:pt x="1442" y="2355"/>
                    </a:cubicBezTo>
                    <a:cubicBezTo>
                      <a:pt x="1231" y="1546"/>
                      <a:pt x="851" y="799"/>
                      <a:pt x="471" y="56"/>
                    </a:cubicBezTo>
                    <a:cubicBezTo>
                      <a:pt x="451" y="18"/>
                      <a:pt x="411" y="0"/>
                      <a:pt x="3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Google Shape;5308;p105">
                <a:extLst>
                  <a:ext uri="{FF2B5EF4-FFF2-40B4-BE49-F238E27FC236}">
                    <a16:creationId xmlns:a16="http://schemas.microsoft.com/office/drawing/2014/main" xmlns="" id="{39505132-0E1D-E84C-9DF7-A3A154C5B228}"/>
                  </a:ext>
                </a:extLst>
              </p:cNvPr>
              <p:cNvSpPr/>
              <p:nvPr/>
            </p:nvSpPr>
            <p:spPr>
              <a:xfrm>
                <a:off x="1061835" y="2197804"/>
                <a:ext cx="43059" cy="65297"/>
              </a:xfrm>
              <a:custGeom>
                <a:avLst/>
                <a:gdLst/>
                <a:ahLst/>
                <a:cxnLst/>
                <a:rect l="l" t="t" r="r" b="b"/>
                <a:pathLst>
                  <a:path w="689" h="1045" extrusionOk="0">
                    <a:moveTo>
                      <a:pt x="109" y="0"/>
                    </a:moveTo>
                    <a:cubicBezTo>
                      <a:pt x="53" y="0"/>
                      <a:pt x="0" y="37"/>
                      <a:pt x="14" y="105"/>
                    </a:cubicBezTo>
                    <a:cubicBezTo>
                      <a:pt x="90" y="426"/>
                      <a:pt x="187" y="737"/>
                      <a:pt x="305" y="1045"/>
                    </a:cubicBezTo>
                    <a:cubicBezTo>
                      <a:pt x="436" y="1041"/>
                      <a:pt x="561" y="1038"/>
                      <a:pt x="688" y="1038"/>
                    </a:cubicBezTo>
                    <a:cubicBezTo>
                      <a:pt x="536" y="706"/>
                      <a:pt x="370" y="381"/>
                      <a:pt x="205" y="56"/>
                    </a:cubicBezTo>
                    <a:cubicBezTo>
                      <a:pt x="186" y="18"/>
                      <a:pt x="147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Google Shape;5309;p105">
                <a:extLst>
                  <a:ext uri="{FF2B5EF4-FFF2-40B4-BE49-F238E27FC236}">
                    <a16:creationId xmlns:a16="http://schemas.microsoft.com/office/drawing/2014/main" xmlns="" id="{C3C6AF6A-7A6F-5749-A0D7-04F5A666AF33}"/>
                  </a:ext>
                </a:extLst>
              </p:cNvPr>
              <p:cNvSpPr/>
              <p:nvPr/>
            </p:nvSpPr>
            <p:spPr>
              <a:xfrm>
                <a:off x="1105707" y="2331335"/>
                <a:ext cx="3612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5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" y="166"/>
                      <a:pt x="104" y="335"/>
                      <a:pt x="138" y="508"/>
                    </a:cubicBezTo>
                    <a:cubicBezTo>
                      <a:pt x="145" y="539"/>
                      <a:pt x="149" y="574"/>
                      <a:pt x="159" y="608"/>
                    </a:cubicBezTo>
                    <a:lnTo>
                      <a:pt x="577" y="653"/>
                    </a:lnTo>
                    <a:cubicBezTo>
                      <a:pt x="543" y="494"/>
                      <a:pt x="512" y="346"/>
                      <a:pt x="477" y="218"/>
                    </a:cubicBezTo>
                    <a:cubicBezTo>
                      <a:pt x="460" y="149"/>
                      <a:pt x="432" y="83"/>
                      <a:pt x="415" y="17"/>
                    </a:cubicBezTo>
                    <a:cubicBezTo>
                      <a:pt x="277" y="10"/>
                      <a:pt x="138" y="3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Google Shape;5310;p105">
                <a:extLst>
                  <a:ext uri="{FF2B5EF4-FFF2-40B4-BE49-F238E27FC236}">
                    <a16:creationId xmlns:a16="http://schemas.microsoft.com/office/drawing/2014/main" xmlns="" id="{FF5EAE9A-7544-514A-97C9-02EE8311A332}"/>
                  </a:ext>
                </a:extLst>
              </p:cNvPr>
              <p:cNvSpPr/>
              <p:nvPr/>
            </p:nvSpPr>
            <p:spPr>
              <a:xfrm>
                <a:off x="1045399" y="2455055"/>
                <a:ext cx="152613" cy="86354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1382" extrusionOk="0">
                    <a:moveTo>
                      <a:pt x="1052" y="0"/>
                    </a:moveTo>
                    <a:cubicBezTo>
                      <a:pt x="1010" y="128"/>
                      <a:pt x="972" y="235"/>
                      <a:pt x="969" y="242"/>
                    </a:cubicBezTo>
                    <a:cubicBezTo>
                      <a:pt x="964" y="257"/>
                      <a:pt x="947" y="262"/>
                      <a:pt x="922" y="262"/>
                    </a:cubicBezTo>
                    <a:cubicBezTo>
                      <a:pt x="841" y="262"/>
                      <a:pt x="679" y="199"/>
                      <a:pt x="647" y="194"/>
                    </a:cubicBezTo>
                    <a:cubicBezTo>
                      <a:pt x="586" y="182"/>
                      <a:pt x="522" y="173"/>
                      <a:pt x="459" y="173"/>
                    </a:cubicBezTo>
                    <a:cubicBezTo>
                      <a:pt x="363" y="173"/>
                      <a:pt x="269" y="193"/>
                      <a:pt x="188" y="249"/>
                    </a:cubicBezTo>
                    <a:cubicBezTo>
                      <a:pt x="63" y="339"/>
                      <a:pt x="1" y="491"/>
                      <a:pt x="29" y="643"/>
                    </a:cubicBezTo>
                    <a:cubicBezTo>
                      <a:pt x="70" y="854"/>
                      <a:pt x="326" y="996"/>
                      <a:pt x="506" y="1089"/>
                    </a:cubicBezTo>
                    <a:cubicBezTo>
                      <a:pt x="817" y="1248"/>
                      <a:pt x="1155" y="1345"/>
                      <a:pt x="1501" y="1376"/>
                    </a:cubicBezTo>
                    <a:cubicBezTo>
                      <a:pt x="1551" y="1379"/>
                      <a:pt x="1609" y="1382"/>
                      <a:pt x="1669" y="1382"/>
                    </a:cubicBezTo>
                    <a:cubicBezTo>
                      <a:pt x="1916" y="1382"/>
                      <a:pt x="2217" y="1339"/>
                      <a:pt x="2320" y="1131"/>
                    </a:cubicBezTo>
                    <a:cubicBezTo>
                      <a:pt x="2441" y="899"/>
                      <a:pt x="2327" y="757"/>
                      <a:pt x="2161" y="643"/>
                    </a:cubicBezTo>
                    <a:cubicBezTo>
                      <a:pt x="2054" y="574"/>
                      <a:pt x="1929" y="515"/>
                      <a:pt x="1833" y="457"/>
                    </a:cubicBezTo>
                    <a:cubicBezTo>
                      <a:pt x="1819" y="346"/>
                      <a:pt x="1798" y="215"/>
                      <a:pt x="1777" y="76"/>
                    </a:cubicBezTo>
                    <a:cubicBezTo>
                      <a:pt x="1535" y="52"/>
                      <a:pt x="1294" y="25"/>
                      <a:pt x="10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Google Shape;5311;p105">
                <a:extLst>
                  <a:ext uri="{FF2B5EF4-FFF2-40B4-BE49-F238E27FC236}">
                    <a16:creationId xmlns:a16="http://schemas.microsoft.com/office/drawing/2014/main" xmlns="" id="{F2501490-6C57-244D-9EBC-4A5F18D7F869}"/>
                  </a:ext>
                </a:extLst>
              </p:cNvPr>
              <p:cNvSpPr/>
              <p:nvPr/>
            </p:nvSpPr>
            <p:spPr>
              <a:xfrm>
                <a:off x="1117331" y="2394132"/>
                <a:ext cx="35497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54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39" y="198"/>
                      <a:pt x="32" y="398"/>
                      <a:pt x="1" y="595"/>
                    </a:cubicBezTo>
                    <a:cubicBezTo>
                      <a:pt x="191" y="613"/>
                      <a:pt x="378" y="633"/>
                      <a:pt x="568" y="654"/>
                    </a:cubicBezTo>
                    <a:cubicBezTo>
                      <a:pt x="537" y="454"/>
                      <a:pt x="502" y="246"/>
                      <a:pt x="467" y="46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Google Shape;5312;p105">
                <a:extLst>
                  <a:ext uri="{FF2B5EF4-FFF2-40B4-BE49-F238E27FC236}">
                    <a16:creationId xmlns:a16="http://schemas.microsoft.com/office/drawing/2014/main" xmlns="" id="{BCC31FDC-CA27-6447-AA00-1C30CC413DF2}"/>
                  </a:ext>
                </a:extLst>
              </p:cNvPr>
              <p:cNvSpPr/>
              <p:nvPr/>
            </p:nvSpPr>
            <p:spPr>
              <a:xfrm>
                <a:off x="998965" y="2204678"/>
                <a:ext cx="75869" cy="95165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523" extrusionOk="0">
                    <a:moveTo>
                      <a:pt x="939" y="0"/>
                    </a:moveTo>
                    <a:cubicBezTo>
                      <a:pt x="679" y="0"/>
                      <a:pt x="396" y="180"/>
                      <a:pt x="250" y="372"/>
                    </a:cubicBezTo>
                    <a:cubicBezTo>
                      <a:pt x="42" y="648"/>
                      <a:pt x="1" y="1014"/>
                      <a:pt x="139" y="1329"/>
                    </a:cubicBezTo>
                    <a:cubicBezTo>
                      <a:pt x="153" y="1366"/>
                      <a:pt x="251" y="1498"/>
                      <a:pt x="250" y="1522"/>
                    </a:cubicBezTo>
                    <a:lnTo>
                      <a:pt x="250" y="1522"/>
                    </a:lnTo>
                    <a:cubicBezTo>
                      <a:pt x="281" y="1190"/>
                      <a:pt x="392" y="869"/>
                      <a:pt x="571" y="589"/>
                    </a:cubicBezTo>
                    <a:cubicBezTo>
                      <a:pt x="700" y="372"/>
                      <a:pt x="879" y="51"/>
                      <a:pt x="1094" y="51"/>
                    </a:cubicBezTo>
                    <a:cubicBezTo>
                      <a:pt x="1133" y="51"/>
                      <a:pt x="1173" y="62"/>
                      <a:pt x="1214" y="85"/>
                    </a:cubicBezTo>
                    <a:cubicBezTo>
                      <a:pt x="1131" y="25"/>
                      <a:pt x="1037" y="0"/>
                      <a:pt x="939" y="0"/>
                    </a:cubicBezTo>
                    <a:close/>
                    <a:moveTo>
                      <a:pt x="250" y="1522"/>
                    </a:moveTo>
                    <a:cubicBezTo>
                      <a:pt x="250" y="1522"/>
                      <a:pt x="250" y="1522"/>
                      <a:pt x="250" y="1522"/>
                    </a:cubicBezTo>
                    <a:cubicBezTo>
                      <a:pt x="250" y="1522"/>
                      <a:pt x="250" y="1522"/>
                      <a:pt x="250" y="15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" name="Google Shape;5313;p105">
                <a:extLst>
                  <a:ext uri="{FF2B5EF4-FFF2-40B4-BE49-F238E27FC236}">
                    <a16:creationId xmlns:a16="http://schemas.microsoft.com/office/drawing/2014/main" xmlns="" id="{A13AFF43-28E2-4E40-9191-CDF87C85DF34}"/>
                  </a:ext>
                </a:extLst>
              </p:cNvPr>
              <p:cNvSpPr/>
              <p:nvPr/>
            </p:nvSpPr>
            <p:spPr>
              <a:xfrm>
                <a:off x="927721" y="2160813"/>
                <a:ext cx="146926" cy="132343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2118" extrusionOk="0">
                    <a:moveTo>
                      <a:pt x="1311" y="0"/>
                    </a:moveTo>
                    <a:cubicBezTo>
                      <a:pt x="934" y="0"/>
                      <a:pt x="575" y="173"/>
                      <a:pt x="342" y="476"/>
                    </a:cubicBezTo>
                    <a:cubicBezTo>
                      <a:pt x="0" y="928"/>
                      <a:pt x="31" y="1550"/>
                      <a:pt x="83" y="2117"/>
                    </a:cubicBezTo>
                    <a:cubicBezTo>
                      <a:pt x="107" y="1592"/>
                      <a:pt x="398" y="1118"/>
                      <a:pt x="854" y="856"/>
                    </a:cubicBezTo>
                    <a:cubicBezTo>
                      <a:pt x="1094" y="723"/>
                      <a:pt x="1361" y="656"/>
                      <a:pt x="1628" y="656"/>
                    </a:cubicBezTo>
                    <a:cubicBezTo>
                      <a:pt x="1875" y="656"/>
                      <a:pt x="2123" y="713"/>
                      <a:pt x="2351" y="828"/>
                    </a:cubicBezTo>
                    <a:cubicBezTo>
                      <a:pt x="2192" y="441"/>
                      <a:pt x="1880" y="61"/>
                      <a:pt x="1459" y="9"/>
                    </a:cubicBezTo>
                    <a:cubicBezTo>
                      <a:pt x="1409" y="3"/>
                      <a:pt x="1360" y="0"/>
                      <a:pt x="13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Google Shape;5314;p105">
                <a:extLst>
                  <a:ext uri="{FF2B5EF4-FFF2-40B4-BE49-F238E27FC236}">
                    <a16:creationId xmlns:a16="http://schemas.microsoft.com/office/drawing/2014/main" xmlns="" id="{84F73305-3A58-2C49-AC39-A5024FB3FF55}"/>
                  </a:ext>
                </a:extLst>
              </p:cNvPr>
              <p:cNvSpPr/>
              <p:nvPr/>
            </p:nvSpPr>
            <p:spPr>
              <a:xfrm>
                <a:off x="939595" y="2118948"/>
                <a:ext cx="132864" cy="8585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374" extrusionOk="0">
                    <a:moveTo>
                      <a:pt x="869" y="0"/>
                    </a:moveTo>
                    <a:cubicBezTo>
                      <a:pt x="509" y="0"/>
                      <a:pt x="142" y="186"/>
                      <a:pt x="0" y="510"/>
                    </a:cubicBezTo>
                    <a:cubicBezTo>
                      <a:pt x="174" y="447"/>
                      <a:pt x="356" y="418"/>
                      <a:pt x="539" y="418"/>
                    </a:cubicBezTo>
                    <a:cubicBezTo>
                      <a:pt x="1188" y="418"/>
                      <a:pt x="1846" y="789"/>
                      <a:pt x="2126" y="1374"/>
                    </a:cubicBezTo>
                    <a:lnTo>
                      <a:pt x="2126" y="1370"/>
                    </a:lnTo>
                    <a:cubicBezTo>
                      <a:pt x="2019" y="983"/>
                      <a:pt x="2074" y="755"/>
                      <a:pt x="1815" y="444"/>
                    </a:cubicBezTo>
                    <a:cubicBezTo>
                      <a:pt x="1639" y="237"/>
                      <a:pt x="1428" y="74"/>
                      <a:pt x="1023" y="12"/>
                    </a:cubicBezTo>
                    <a:cubicBezTo>
                      <a:pt x="973" y="4"/>
                      <a:pt x="921" y="0"/>
                      <a:pt x="8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Google Shape;5315;p105">
                <a:extLst>
                  <a:ext uri="{FF2B5EF4-FFF2-40B4-BE49-F238E27FC236}">
                    <a16:creationId xmlns:a16="http://schemas.microsoft.com/office/drawing/2014/main" xmlns="" id="{CA5520E0-38EB-424A-8129-1A037D7922D5}"/>
                  </a:ext>
                </a:extLst>
              </p:cNvPr>
              <p:cNvSpPr/>
              <p:nvPr/>
            </p:nvSpPr>
            <p:spPr>
              <a:xfrm>
                <a:off x="1063148" y="2093704"/>
                <a:ext cx="126865" cy="119534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913" extrusionOk="0">
                    <a:moveTo>
                      <a:pt x="939" y="0"/>
                    </a:moveTo>
                    <a:cubicBezTo>
                      <a:pt x="853" y="0"/>
                      <a:pt x="768" y="16"/>
                      <a:pt x="688" y="50"/>
                    </a:cubicBezTo>
                    <a:cubicBezTo>
                      <a:pt x="346" y="195"/>
                      <a:pt x="118" y="585"/>
                      <a:pt x="76" y="945"/>
                    </a:cubicBezTo>
                    <a:cubicBezTo>
                      <a:pt x="38" y="1308"/>
                      <a:pt x="0" y="1722"/>
                      <a:pt x="152" y="1912"/>
                    </a:cubicBezTo>
                    <a:cubicBezTo>
                      <a:pt x="21" y="1446"/>
                      <a:pt x="242" y="907"/>
                      <a:pt x="667" y="665"/>
                    </a:cubicBezTo>
                    <a:cubicBezTo>
                      <a:pt x="834" y="570"/>
                      <a:pt x="1027" y="524"/>
                      <a:pt x="1221" y="524"/>
                    </a:cubicBezTo>
                    <a:cubicBezTo>
                      <a:pt x="1519" y="524"/>
                      <a:pt x="1819" y="633"/>
                      <a:pt x="2029" y="841"/>
                    </a:cubicBezTo>
                    <a:cubicBezTo>
                      <a:pt x="1877" y="606"/>
                      <a:pt x="1718" y="364"/>
                      <a:pt x="1490" y="195"/>
                    </a:cubicBezTo>
                    <a:cubicBezTo>
                      <a:pt x="1332" y="78"/>
                      <a:pt x="1133" y="0"/>
                      <a:pt x="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Google Shape;5316;p105">
                <a:extLst>
                  <a:ext uri="{FF2B5EF4-FFF2-40B4-BE49-F238E27FC236}">
                    <a16:creationId xmlns:a16="http://schemas.microsoft.com/office/drawing/2014/main" xmlns="" id="{FC307072-F859-174B-821F-85FA2C58A383}"/>
                  </a:ext>
                </a:extLst>
              </p:cNvPr>
              <p:cNvSpPr/>
              <p:nvPr/>
            </p:nvSpPr>
            <p:spPr>
              <a:xfrm>
                <a:off x="1071772" y="2143817"/>
                <a:ext cx="129240" cy="66422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063" extrusionOk="0">
                    <a:moveTo>
                      <a:pt x="1065" y="0"/>
                    </a:moveTo>
                    <a:cubicBezTo>
                      <a:pt x="646" y="0"/>
                      <a:pt x="259" y="267"/>
                      <a:pt x="77" y="647"/>
                    </a:cubicBezTo>
                    <a:cubicBezTo>
                      <a:pt x="1" y="799"/>
                      <a:pt x="4" y="1062"/>
                      <a:pt x="4" y="1062"/>
                    </a:cubicBezTo>
                    <a:lnTo>
                      <a:pt x="4" y="1059"/>
                    </a:lnTo>
                    <a:cubicBezTo>
                      <a:pt x="259" y="694"/>
                      <a:pt x="658" y="510"/>
                      <a:pt x="1058" y="510"/>
                    </a:cubicBezTo>
                    <a:cubicBezTo>
                      <a:pt x="1434" y="510"/>
                      <a:pt x="1811" y="673"/>
                      <a:pt x="2067" y="1003"/>
                    </a:cubicBezTo>
                    <a:cubicBezTo>
                      <a:pt x="2057" y="537"/>
                      <a:pt x="1687" y="84"/>
                      <a:pt x="1214" y="11"/>
                    </a:cubicBezTo>
                    <a:cubicBezTo>
                      <a:pt x="1164" y="4"/>
                      <a:pt x="1114" y="0"/>
                      <a:pt x="10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Google Shape;5317;p105">
                <a:extLst>
                  <a:ext uri="{FF2B5EF4-FFF2-40B4-BE49-F238E27FC236}">
                    <a16:creationId xmlns:a16="http://schemas.microsoft.com/office/drawing/2014/main" xmlns="" id="{FA74A20D-42A0-9D4A-897F-ED3DDF506E03}"/>
                  </a:ext>
                </a:extLst>
              </p:cNvPr>
              <p:cNvSpPr/>
              <p:nvPr/>
            </p:nvSpPr>
            <p:spPr>
              <a:xfrm>
                <a:off x="819730" y="2318525"/>
                <a:ext cx="108679" cy="244816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3918" extrusionOk="0">
                    <a:moveTo>
                      <a:pt x="83" y="1"/>
                    </a:moveTo>
                    <a:cubicBezTo>
                      <a:pt x="42" y="1"/>
                      <a:pt x="3" y="29"/>
                      <a:pt x="18" y="81"/>
                    </a:cubicBezTo>
                    <a:cubicBezTo>
                      <a:pt x="190" y="703"/>
                      <a:pt x="536" y="1256"/>
                      <a:pt x="702" y="1878"/>
                    </a:cubicBezTo>
                    <a:cubicBezTo>
                      <a:pt x="771" y="2147"/>
                      <a:pt x="812" y="2431"/>
                      <a:pt x="774" y="2707"/>
                    </a:cubicBezTo>
                    <a:cubicBezTo>
                      <a:pt x="747" y="2849"/>
                      <a:pt x="716" y="2987"/>
                      <a:pt x="674" y="3122"/>
                    </a:cubicBezTo>
                    <a:cubicBezTo>
                      <a:pt x="671" y="3134"/>
                      <a:pt x="655" y="3138"/>
                      <a:pt x="634" y="3138"/>
                    </a:cubicBezTo>
                    <a:cubicBezTo>
                      <a:pt x="573" y="3138"/>
                      <a:pt x="466" y="3103"/>
                      <a:pt x="443" y="3098"/>
                    </a:cubicBezTo>
                    <a:cubicBezTo>
                      <a:pt x="410" y="3094"/>
                      <a:pt x="376" y="3091"/>
                      <a:pt x="342" y="3091"/>
                    </a:cubicBezTo>
                    <a:cubicBezTo>
                      <a:pt x="264" y="3091"/>
                      <a:pt x="187" y="3107"/>
                      <a:pt x="121" y="3160"/>
                    </a:cubicBezTo>
                    <a:cubicBezTo>
                      <a:pt x="35" y="3229"/>
                      <a:pt x="0" y="3340"/>
                      <a:pt x="24" y="3447"/>
                    </a:cubicBezTo>
                    <a:cubicBezTo>
                      <a:pt x="62" y="3599"/>
                      <a:pt x="249" y="3692"/>
                      <a:pt x="380" y="3751"/>
                    </a:cubicBezTo>
                    <a:cubicBezTo>
                      <a:pt x="605" y="3851"/>
                      <a:pt x="847" y="3910"/>
                      <a:pt x="1096" y="3917"/>
                    </a:cubicBezTo>
                    <a:cubicBezTo>
                      <a:pt x="1107" y="3917"/>
                      <a:pt x="1118" y="3917"/>
                      <a:pt x="1130" y="3917"/>
                    </a:cubicBezTo>
                    <a:cubicBezTo>
                      <a:pt x="1312" y="3917"/>
                      <a:pt x="1588" y="3888"/>
                      <a:pt x="1666" y="3706"/>
                    </a:cubicBezTo>
                    <a:cubicBezTo>
                      <a:pt x="1739" y="3537"/>
                      <a:pt x="1652" y="3437"/>
                      <a:pt x="1531" y="3364"/>
                    </a:cubicBezTo>
                    <a:cubicBezTo>
                      <a:pt x="1455" y="3316"/>
                      <a:pt x="1365" y="3278"/>
                      <a:pt x="1293" y="3240"/>
                    </a:cubicBezTo>
                    <a:cubicBezTo>
                      <a:pt x="1213" y="2832"/>
                      <a:pt x="1061" y="2078"/>
                      <a:pt x="926" y="1653"/>
                    </a:cubicBezTo>
                    <a:cubicBezTo>
                      <a:pt x="743" y="1083"/>
                      <a:pt x="446" y="558"/>
                      <a:pt x="149" y="36"/>
                    </a:cubicBezTo>
                    <a:cubicBezTo>
                      <a:pt x="134" y="12"/>
                      <a:pt x="108" y="1"/>
                      <a:pt x="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Google Shape;5318;p105">
                <a:extLst>
                  <a:ext uri="{FF2B5EF4-FFF2-40B4-BE49-F238E27FC236}">
                    <a16:creationId xmlns:a16="http://schemas.microsoft.com/office/drawing/2014/main" xmlns="" id="{5E022B48-9714-794B-ADFC-C4210DD728CB}"/>
                  </a:ext>
                </a:extLst>
              </p:cNvPr>
              <p:cNvSpPr/>
              <p:nvPr/>
            </p:nvSpPr>
            <p:spPr>
              <a:xfrm>
                <a:off x="819667" y="2318525"/>
                <a:ext cx="33185" cy="4655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745" extrusionOk="0">
                    <a:moveTo>
                      <a:pt x="82" y="1"/>
                    </a:moveTo>
                    <a:cubicBezTo>
                      <a:pt x="40" y="1"/>
                      <a:pt x="0" y="29"/>
                      <a:pt x="15" y="81"/>
                    </a:cubicBezTo>
                    <a:cubicBezTo>
                      <a:pt x="81" y="305"/>
                      <a:pt x="164" y="530"/>
                      <a:pt x="257" y="744"/>
                    </a:cubicBezTo>
                    <a:cubicBezTo>
                      <a:pt x="350" y="737"/>
                      <a:pt x="440" y="730"/>
                      <a:pt x="530" y="723"/>
                    </a:cubicBezTo>
                    <a:cubicBezTo>
                      <a:pt x="409" y="492"/>
                      <a:pt x="278" y="264"/>
                      <a:pt x="150" y="36"/>
                    </a:cubicBezTo>
                    <a:cubicBezTo>
                      <a:pt x="135" y="12"/>
                      <a:pt x="108" y="1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Google Shape;5319;p105">
                <a:extLst>
                  <a:ext uri="{FF2B5EF4-FFF2-40B4-BE49-F238E27FC236}">
                    <a16:creationId xmlns:a16="http://schemas.microsoft.com/office/drawing/2014/main" xmlns="" id="{6E4E1CB7-88B7-0445-B074-D5BB839B78A9}"/>
                  </a:ext>
                </a:extLst>
              </p:cNvPr>
              <p:cNvSpPr/>
              <p:nvPr/>
            </p:nvSpPr>
            <p:spPr>
              <a:xfrm>
                <a:off x="855977" y="2413128"/>
                <a:ext cx="27060" cy="28181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51" extrusionOk="0">
                    <a:moveTo>
                      <a:pt x="295" y="1"/>
                    </a:moveTo>
                    <a:cubicBezTo>
                      <a:pt x="198" y="1"/>
                      <a:pt x="101" y="1"/>
                      <a:pt x="1" y="4"/>
                    </a:cubicBezTo>
                    <a:cubicBezTo>
                      <a:pt x="46" y="122"/>
                      <a:pt x="87" y="243"/>
                      <a:pt x="118" y="367"/>
                    </a:cubicBezTo>
                    <a:cubicBezTo>
                      <a:pt x="125" y="388"/>
                      <a:pt x="129" y="412"/>
                      <a:pt x="136" y="440"/>
                    </a:cubicBezTo>
                    <a:lnTo>
                      <a:pt x="433" y="450"/>
                    </a:lnTo>
                    <a:cubicBezTo>
                      <a:pt x="405" y="340"/>
                      <a:pt x="374" y="232"/>
                      <a:pt x="346" y="143"/>
                    </a:cubicBezTo>
                    <a:cubicBezTo>
                      <a:pt x="333" y="94"/>
                      <a:pt x="312" y="46"/>
                      <a:pt x="2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Google Shape;5320;p105">
                <a:extLst>
                  <a:ext uri="{FF2B5EF4-FFF2-40B4-BE49-F238E27FC236}">
                    <a16:creationId xmlns:a16="http://schemas.microsoft.com/office/drawing/2014/main" xmlns="" id="{D5878A27-5CE1-C649-A77B-3DB72067AE69}"/>
                  </a:ext>
                </a:extLst>
              </p:cNvPr>
              <p:cNvSpPr/>
              <p:nvPr/>
            </p:nvSpPr>
            <p:spPr>
              <a:xfrm>
                <a:off x="819480" y="2502356"/>
                <a:ext cx="108929" cy="60985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976" extrusionOk="0">
                    <a:moveTo>
                      <a:pt x="727" y="0"/>
                    </a:moveTo>
                    <a:cubicBezTo>
                      <a:pt x="702" y="97"/>
                      <a:pt x="678" y="173"/>
                      <a:pt x="675" y="180"/>
                    </a:cubicBezTo>
                    <a:cubicBezTo>
                      <a:pt x="671" y="192"/>
                      <a:pt x="656" y="196"/>
                      <a:pt x="634" y="196"/>
                    </a:cubicBezTo>
                    <a:cubicBezTo>
                      <a:pt x="574" y="196"/>
                      <a:pt x="467" y="161"/>
                      <a:pt x="447" y="156"/>
                    </a:cubicBezTo>
                    <a:cubicBezTo>
                      <a:pt x="413" y="152"/>
                      <a:pt x="378" y="149"/>
                      <a:pt x="344" y="149"/>
                    </a:cubicBezTo>
                    <a:cubicBezTo>
                      <a:pt x="264" y="149"/>
                      <a:pt x="187" y="165"/>
                      <a:pt x="122" y="218"/>
                    </a:cubicBezTo>
                    <a:cubicBezTo>
                      <a:pt x="39" y="287"/>
                      <a:pt x="1" y="398"/>
                      <a:pt x="25" y="505"/>
                    </a:cubicBezTo>
                    <a:cubicBezTo>
                      <a:pt x="63" y="657"/>
                      <a:pt x="250" y="750"/>
                      <a:pt x="384" y="809"/>
                    </a:cubicBezTo>
                    <a:cubicBezTo>
                      <a:pt x="606" y="909"/>
                      <a:pt x="851" y="968"/>
                      <a:pt x="1096" y="975"/>
                    </a:cubicBezTo>
                    <a:cubicBezTo>
                      <a:pt x="1107" y="975"/>
                      <a:pt x="1119" y="975"/>
                      <a:pt x="1130" y="975"/>
                    </a:cubicBezTo>
                    <a:cubicBezTo>
                      <a:pt x="1313" y="975"/>
                      <a:pt x="1592" y="946"/>
                      <a:pt x="1670" y="764"/>
                    </a:cubicBezTo>
                    <a:cubicBezTo>
                      <a:pt x="1743" y="595"/>
                      <a:pt x="1656" y="495"/>
                      <a:pt x="1535" y="422"/>
                    </a:cubicBezTo>
                    <a:cubicBezTo>
                      <a:pt x="1459" y="374"/>
                      <a:pt x="1369" y="336"/>
                      <a:pt x="1297" y="298"/>
                    </a:cubicBezTo>
                    <a:cubicBezTo>
                      <a:pt x="1283" y="218"/>
                      <a:pt x="1262" y="125"/>
                      <a:pt x="1245" y="28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" name="Google Shape;5321;p105">
                <a:extLst>
                  <a:ext uri="{FF2B5EF4-FFF2-40B4-BE49-F238E27FC236}">
                    <a16:creationId xmlns:a16="http://schemas.microsoft.com/office/drawing/2014/main" xmlns="" id="{B6E34500-2D50-B745-9B0C-60E75EA9C895}"/>
                  </a:ext>
                </a:extLst>
              </p:cNvPr>
              <p:cNvSpPr/>
              <p:nvPr/>
            </p:nvSpPr>
            <p:spPr>
              <a:xfrm>
                <a:off x="867663" y="2458054"/>
                <a:ext cx="25748" cy="28181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51" extrusionOk="0">
                    <a:moveTo>
                      <a:pt x="1" y="1"/>
                    </a:moveTo>
                    <a:cubicBezTo>
                      <a:pt x="21" y="142"/>
                      <a:pt x="25" y="288"/>
                      <a:pt x="11" y="429"/>
                    </a:cubicBezTo>
                    <a:lnTo>
                      <a:pt x="412" y="450"/>
                    </a:lnTo>
                    <a:cubicBezTo>
                      <a:pt x="384" y="308"/>
                      <a:pt x="350" y="160"/>
                      <a:pt x="318" y="1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Google Shape;5322;p105">
                <a:extLst>
                  <a:ext uri="{FF2B5EF4-FFF2-40B4-BE49-F238E27FC236}">
                    <a16:creationId xmlns:a16="http://schemas.microsoft.com/office/drawing/2014/main" xmlns="" id="{8582D3B1-D907-AF43-B39D-F6F7C3E5F07C}"/>
                  </a:ext>
                </a:extLst>
              </p:cNvPr>
              <p:cNvSpPr/>
              <p:nvPr/>
            </p:nvSpPr>
            <p:spPr>
              <a:xfrm>
                <a:off x="788607" y="2326961"/>
                <a:ext cx="45184" cy="107662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723" extrusionOk="0">
                    <a:moveTo>
                      <a:pt x="723" y="1"/>
                    </a:moveTo>
                    <a:cubicBezTo>
                      <a:pt x="547" y="11"/>
                      <a:pt x="270" y="18"/>
                      <a:pt x="153" y="163"/>
                    </a:cubicBezTo>
                    <a:cubicBezTo>
                      <a:pt x="14" y="336"/>
                      <a:pt x="1" y="609"/>
                      <a:pt x="32" y="817"/>
                    </a:cubicBezTo>
                    <a:cubicBezTo>
                      <a:pt x="77" y="1079"/>
                      <a:pt x="191" y="1446"/>
                      <a:pt x="398" y="1629"/>
                    </a:cubicBezTo>
                    <a:cubicBezTo>
                      <a:pt x="422" y="1649"/>
                      <a:pt x="538" y="1700"/>
                      <a:pt x="546" y="1722"/>
                    </a:cubicBezTo>
                    <a:lnTo>
                      <a:pt x="546" y="1722"/>
                    </a:lnTo>
                    <a:cubicBezTo>
                      <a:pt x="405" y="1342"/>
                      <a:pt x="350" y="934"/>
                      <a:pt x="391" y="530"/>
                    </a:cubicBezTo>
                    <a:cubicBezTo>
                      <a:pt x="412" y="305"/>
                      <a:pt x="502" y="49"/>
                      <a:pt x="723" y="4"/>
                    </a:cubicBezTo>
                    <a:lnTo>
                      <a:pt x="723" y="1"/>
                    </a:lnTo>
                    <a:close/>
                    <a:moveTo>
                      <a:pt x="546" y="1722"/>
                    </a:moveTo>
                    <a:lnTo>
                      <a:pt x="546" y="1722"/>
                    </a:lnTo>
                    <a:cubicBezTo>
                      <a:pt x="546" y="1722"/>
                      <a:pt x="547" y="1722"/>
                      <a:pt x="547" y="1722"/>
                    </a:cubicBezTo>
                    <a:cubicBezTo>
                      <a:pt x="547" y="1722"/>
                      <a:pt x="547" y="1722"/>
                      <a:pt x="546" y="17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Google Shape;5323;p105">
                <a:extLst>
                  <a:ext uri="{FF2B5EF4-FFF2-40B4-BE49-F238E27FC236}">
                    <a16:creationId xmlns:a16="http://schemas.microsoft.com/office/drawing/2014/main" xmlns="" id="{6486CA2A-FCFB-7540-9535-E257C8814F72}"/>
                  </a:ext>
                </a:extLst>
              </p:cNvPr>
              <p:cNvSpPr/>
              <p:nvPr/>
            </p:nvSpPr>
            <p:spPr>
              <a:xfrm>
                <a:off x="725550" y="2294031"/>
                <a:ext cx="103929" cy="98664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579" extrusionOk="0">
                    <a:moveTo>
                      <a:pt x="1658" y="557"/>
                    </a:moveTo>
                    <a:cubicBezTo>
                      <a:pt x="1659" y="558"/>
                      <a:pt x="1659" y="558"/>
                      <a:pt x="1659" y="559"/>
                    </a:cubicBezTo>
                    <a:lnTo>
                      <a:pt x="1663" y="559"/>
                    </a:lnTo>
                    <a:cubicBezTo>
                      <a:pt x="1661" y="558"/>
                      <a:pt x="1660" y="558"/>
                      <a:pt x="1658" y="557"/>
                    </a:cubicBezTo>
                    <a:close/>
                    <a:moveTo>
                      <a:pt x="941" y="1"/>
                    </a:moveTo>
                    <a:cubicBezTo>
                      <a:pt x="655" y="1"/>
                      <a:pt x="387" y="143"/>
                      <a:pt x="225" y="383"/>
                    </a:cubicBezTo>
                    <a:cubicBezTo>
                      <a:pt x="0" y="725"/>
                      <a:pt x="49" y="1174"/>
                      <a:pt x="107" y="1579"/>
                    </a:cubicBezTo>
                    <a:cubicBezTo>
                      <a:pt x="94" y="936"/>
                      <a:pt x="617" y="459"/>
                      <a:pt x="1204" y="459"/>
                    </a:cubicBezTo>
                    <a:cubicBezTo>
                      <a:pt x="1354" y="459"/>
                      <a:pt x="1508" y="490"/>
                      <a:pt x="1658" y="557"/>
                    </a:cubicBezTo>
                    <a:lnTo>
                      <a:pt x="1658" y="557"/>
                    </a:lnTo>
                    <a:cubicBezTo>
                      <a:pt x="1530" y="285"/>
                      <a:pt x="1299" y="23"/>
                      <a:pt x="999" y="3"/>
                    </a:cubicBezTo>
                    <a:cubicBezTo>
                      <a:pt x="980" y="1"/>
                      <a:pt x="960" y="1"/>
                      <a:pt x="9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" name="Google Shape;5324;p105">
                <a:extLst>
                  <a:ext uri="{FF2B5EF4-FFF2-40B4-BE49-F238E27FC236}">
                    <a16:creationId xmlns:a16="http://schemas.microsoft.com/office/drawing/2014/main" xmlns="" id="{FBD420BF-ADC1-F94F-80E0-D1707676A331}"/>
                  </a:ext>
                </a:extLst>
              </p:cNvPr>
              <p:cNvSpPr/>
              <p:nvPr/>
            </p:nvSpPr>
            <p:spPr>
              <a:xfrm>
                <a:off x="731174" y="2264601"/>
                <a:ext cx="96180" cy="58798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941" extrusionOk="0">
                    <a:moveTo>
                      <a:pt x="638" y="0"/>
                    </a:moveTo>
                    <a:cubicBezTo>
                      <a:pt x="369" y="0"/>
                      <a:pt x="96" y="152"/>
                      <a:pt x="0" y="404"/>
                    </a:cubicBezTo>
                    <a:cubicBezTo>
                      <a:pt x="142" y="344"/>
                      <a:pt x="295" y="315"/>
                      <a:pt x="448" y="315"/>
                    </a:cubicBezTo>
                    <a:cubicBezTo>
                      <a:pt x="887" y="315"/>
                      <a:pt x="1331" y="551"/>
                      <a:pt x="1538" y="940"/>
                    </a:cubicBezTo>
                    <a:cubicBezTo>
                      <a:pt x="1448" y="664"/>
                      <a:pt x="1479" y="501"/>
                      <a:pt x="1282" y="283"/>
                    </a:cubicBezTo>
                    <a:cubicBezTo>
                      <a:pt x="1151" y="142"/>
                      <a:pt x="996" y="31"/>
                      <a:pt x="705" y="4"/>
                    </a:cubicBezTo>
                    <a:cubicBezTo>
                      <a:pt x="683" y="1"/>
                      <a:pt x="661" y="0"/>
                      <a:pt x="6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Google Shape;5325;p105">
                <a:extLst>
                  <a:ext uri="{FF2B5EF4-FFF2-40B4-BE49-F238E27FC236}">
                    <a16:creationId xmlns:a16="http://schemas.microsoft.com/office/drawing/2014/main" xmlns="" id="{916BF671-8EBC-5D4A-91BB-91269ECC19E5}"/>
                  </a:ext>
                </a:extLst>
              </p:cNvPr>
              <p:cNvSpPr/>
              <p:nvPr/>
            </p:nvSpPr>
            <p:spPr>
              <a:xfrm>
                <a:off x="820355" y="2237170"/>
                <a:ext cx="87743" cy="88354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414" extrusionOk="0">
                    <a:moveTo>
                      <a:pt x="631" y="1"/>
                    </a:moveTo>
                    <a:cubicBezTo>
                      <a:pt x="559" y="1"/>
                      <a:pt x="488" y="16"/>
                      <a:pt x="422" y="49"/>
                    </a:cubicBezTo>
                    <a:cubicBezTo>
                      <a:pt x="187" y="166"/>
                      <a:pt x="39" y="456"/>
                      <a:pt x="25" y="719"/>
                    </a:cubicBezTo>
                    <a:cubicBezTo>
                      <a:pt x="11" y="982"/>
                      <a:pt x="1" y="1282"/>
                      <a:pt x="118" y="1414"/>
                    </a:cubicBezTo>
                    <a:cubicBezTo>
                      <a:pt x="1" y="1068"/>
                      <a:pt x="128" y="691"/>
                      <a:pt x="433" y="491"/>
                    </a:cubicBezTo>
                    <a:cubicBezTo>
                      <a:pt x="565" y="402"/>
                      <a:pt x="718" y="359"/>
                      <a:pt x="870" y="359"/>
                    </a:cubicBezTo>
                    <a:cubicBezTo>
                      <a:pt x="1062" y="359"/>
                      <a:pt x="1253" y="428"/>
                      <a:pt x="1404" y="563"/>
                    </a:cubicBezTo>
                    <a:cubicBezTo>
                      <a:pt x="1286" y="401"/>
                      <a:pt x="1162" y="235"/>
                      <a:pt x="996" y="121"/>
                    </a:cubicBezTo>
                    <a:cubicBezTo>
                      <a:pt x="888" y="46"/>
                      <a:pt x="758" y="1"/>
                      <a:pt x="6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" name="Google Shape;5326;p105">
                <a:extLst>
                  <a:ext uri="{FF2B5EF4-FFF2-40B4-BE49-F238E27FC236}">
                    <a16:creationId xmlns:a16="http://schemas.microsoft.com/office/drawing/2014/main" xmlns="" id="{ABC3BB33-7A39-384E-84F3-27734ED32FBB}"/>
                  </a:ext>
                </a:extLst>
              </p:cNvPr>
              <p:cNvSpPr/>
              <p:nvPr/>
            </p:nvSpPr>
            <p:spPr>
              <a:xfrm>
                <a:off x="826604" y="2278847"/>
                <a:ext cx="92118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809" extrusionOk="0">
                    <a:moveTo>
                      <a:pt x="758" y="0"/>
                    </a:moveTo>
                    <a:cubicBezTo>
                      <a:pt x="447" y="0"/>
                      <a:pt x="168" y="215"/>
                      <a:pt x="46" y="508"/>
                    </a:cubicBezTo>
                    <a:cubicBezTo>
                      <a:pt x="1" y="622"/>
                      <a:pt x="15" y="809"/>
                      <a:pt x="15" y="809"/>
                    </a:cubicBezTo>
                    <a:cubicBezTo>
                      <a:pt x="186" y="519"/>
                      <a:pt x="485" y="368"/>
                      <a:pt x="787" y="368"/>
                    </a:cubicBezTo>
                    <a:cubicBezTo>
                      <a:pt x="1038" y="368"/>
                      <a:pt x="1291" y="473"/>
                      <a:pt x="1473" y="688"/>
                    </a:cubicBezTo>
                    <a:cubicBezTo>
                      <a:pt x="1446" y="349"/>
                      <a:pt x="1166" y="35"/>
                      <a:pt x="827" y="4"/>
                    </a:cubicBezTo>
                    <a:cubicBezTo>
                      <a:pt x="804" y="1"/>
                      <a:pt x="781" y="0"/>
                      <a:pt x="7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" name="Google Shape;5327;p105">
                <a:extLst>
                  <a:ext uri="{FF2B5EF4-FFF2-40B4-BE49-F238E27FC236}">
                    <a16:creationId xmlns:a16="http://schemas.microsoft.com/office/drawing/2014/main" xmlns="" id="{CDE8EF25-7DC1-F14D-8323-33FC97AC6F58}"/>
                  </a:ext>
                </a:extLst>
              </p:cNvPr>
              <p:cNvSpPr/>
              <p:nvPr/>
            </p:nvSpPr>
            <p:spPr>
              <a:xfrm>
                <a:off x="824042" y="2318463"/>
                <a:ext cx="93555" cy="68609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098" extrusionOk="0">
                    <a:moveTo>
                      <a:pt x="720" y="0"/>
                    </a:moveTo>
                    <a:cubicBezTo>
                      <a:pt x="470" y="0"/>
                      <a:pt x="200" y="70"/>
                      <a:pt x="0" y="168"/>
                    </a:cubicBezTo>
                    <a:cubicBezTo>
                      <a:pt x="308" y="213"/>
                      <a:pt x="616" y="272"/>
                      <a:pt x="892" y="417"/>
                    </a:cubicBezTo>
                    <a:cubicBezTo>
                      <a:pt x="1165" y="562"/>
                      <a:pt x="1400" y="800"/>
                      <a:pt x="1480" y="1098"/>
                    </a:cubicBezTo>
                    <a:cubicBezTo>
                      <a:pt x="1493" y="790"/>
                      <a:pt x="1497" y="451"/>
                      <a:pt x="1300" y="216"/>
                    </a:cubicBezTo>
                    <a:cubicBezTo>
                      <a:pt x="1171" y="61"/>
                      <a:pt x="954" y="0"/>
                      <a:pt x="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" name="Google Shape;5328;p105">
                <a:extLst>
                  <a:ext uri="{FF2B5EF4-FFF2-40B4-BE49-F238E27FC236}">
                    <a16:creationId xmlns:a16="http://schemas.microsoft.com/office/drawing/2014/main" xmlns="" id="{E14F6641-1FFB-4242-85D4-C497C5EC559F}"/>
                  </a:ext>
                </a:extLst>
              </p:cNvPr>
              <p:cNvSpPr/>
              <p:nvPr/>
            </p:nvSpPr>
            <p:spPr>
              <a:xfrm>
                <a:off x="470008" y="2363452"/>
                <a:ext cx="58433" cy="57049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94" y="1"/>
                    </a:moveTo>
                    <a:cubicBezTo>
                      <a:pt x="80" y="1"/>
                      <a:pt x="66" y="4"/>
                      <a:pt x="53" y="11"/>
                    </a:cubicBezTo>
                    <a:cubicBezTo>
                      <a:pt x="18" y="32"/>
                      <a:pt x="1" y="67"/>
                      <a:pt x="11" y="105"/>
                    </a:cubicBezTo>
                    <a:cubicBezTo>
                      <a:pt x="25" y="150"/>
                      <a:pt x="49" y="188"/>
                      <a:pt x="87" y="215"/>
                    </a:cubicBezTo>
                    <a:cubicBezTo>
                      <a:pt x="191" y="326"/>
                      <a:pt x="301" y="433"/>
                      <a:pt x="412" y="537"/>
                    </a:cubicBezTo>
                    <a:cubicBezTo>
                      <a:pt x="533" y="658"/>
                      <a:pt x="661" y="775"/>
                      <a:pt x="789" y="893"/>
                    </a:cubicBezTo>
                    <a:cubicBezTo>
                      <a:pt x="804" y="906"/>
                      <a:pt x="821" y="912"/>
                      <a:pt x="837" y="912"/>
                    </a:cubicBezTo>
                    <a:cubicBezTo>
                      <a:pt x="890" y="912"/>
                      <a:pt x="935" y="849"/>
                      <a:pt x="892" y="796"/>
                    </a:cubicBezTo>
                    <a:cubicBezTo>
                      <a:pt x="685" y="568"/>
                      <a:pt x="478" y="347"/>
                      <a:pt x="267" y="129"/>
                    </a:cubicBezTo>
                    <a:cubicBezTo>
                      <a:pt x="226" y="83"/>
                      <a:pt x="162" y="1"/>
                      <a:pt x="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Google Shape;5329;p105">
                <a:extLst>
                  <a:ext uri="{FF2B5EF4-FFF2-40B4-BE49-F238E27FC236}">
                    <a16:creationId xmlns:a16="http://schemas.microsoft.com/office/drawing/2014/main" xmlns="" id="{C34E5B31-EBA1-E14B-A9C3-32DFAD0DE140}"/>
                  </a:ext>
                </a:extLst>
              </p:cNvPr>
              <p:cNvSpPr/>
              <p:nvPr/>
            </p:nvSpPr>
            <p:spPr>
              <a:xfrm>
                <a:off x="565500" y="2362015"/>
                <a:ext cx="43809" cy="72733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64" extrusionOk="0">
                    <a:moveTo>
                      <a:pt x="597" y="0"/>
                    </a:moveTo>
                    <a:cubicBezTo>
                      <a:pt x="569" y="0"/>
                      <a:pt x="542" y="12"/>
                      <a:pt x="526" y="38"/>
                    </a:cubicBezTo>
                    <a:cubicBezTo>
                      <a:pt x="415" y="193"/>
                      <a:pt x="346" y="373"/>
                      <a:pt x="266" y="546"/>
                    </a:cubicBezTo>
                    <a:cubicBezTo>
                      <a:pt x="183" y="719"/>
                      <a:pt x="104" y="891"/>
                      <a:pt x="25" y="1064"/>
                    </a:cubicBezTo>
                    <a:cubicBezTo>
                      <a:pt x="1" y="1114"/>
                      <a:pt x="44" y="1163"/>
                      <a:pt x="88" y="1163"/>
                    </a:cubicBezTo>
                    <a:cubicBezTo>
                      <a:pt x="107" y="1163"/>
                      <a:pt x="126" y="1153"/>
                      <a:pt x="139" y="1130"/>
                    </a:cubicBezTo>
                    <a:lnTo>
                      <a:pt x="142" y="1133"/>
                    </a:lnTo>
                    <a:cubicBezTo>
                      <a:pt x="232" y="961"/>
                      <a:pt x="325" y="795"/>
                      <a:pt x="419" y="625"/>
                    </a:cubicBezTo>
                    <a:cubicBezTo>
                      <a:pt x="512" y="453"/>
                      <a:pt x="616" y="287"/>
                      <a:pt x="678" y="103"/>
                    </a:cubicBezTo>
                    <a:cubicBezTo>
                      <a:pt x="700" y="42"/>
                      <a:pt x="649" y="0"/>
                      <a:pt x="5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Google Shape;5330;p105">
                <a:extLst>
                  <a:ext uri="{FF2B5EF4-FFF2-40B4-BE49-F238E27FC236}">
                    <a16:creationId xmlns:a16="http://schemas.microsoft.com/office/drawing/2014/main" xmlns="" id="{E2ECBF33-3314-924B-9CE3-2B57CB8633AD}"/>
                  </a:ext>
                </a:extLst>
              </p:cNvPr>
              <p:cNvSpPr/>
              <p:nvPr/>
            </p:nvSpPr>
            <p:spPr>
              <a:xfrm>
                <a:off x="550126" y="2323462"/>
                <a:ext cx="10687" cy="5386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862" extrusionOk="0">
                    <a:moveTo>
                      <a:pt x="90" y="0"/>
                    </a:moveTo>
                    <a:cubicBezTo>
                      <a:pt x="86" y="0"/>
                      <a:pt x="81" y="1"/>
                      <a:pt x="77" y="2"/>
                    </a:cubicBezTo>
                    <a:cubicBezTo>
                      <a:pt x="46" y="5"/>
                      <a:pt x="22" y="29"/>
                      <a:pt x="18" y="64"/>
                    </a:cubicBezTo>
                    <a:cubicBezTo>
                      <a:pt x="4" y="192"/>
                      <a:pt x="1" y="320"/>
                      <a:pt x="8" y="444"/>
                    </a:cubicBezTo>
                    <a:cubicBezTo>
                      <a:pt x="11" y="510"/>
                      <a:pt x="15" y="572"/>
                      <a:pt x="22" y="634"/>
                    </a:cubicBezTo>
                    <a:cubicBezTo>
                      <a:pt x="28" y="690"/>
                      <a:pt x="23" y="748"/>
                      <a:pt x="47" y="795"/>
                    </a:cubicBezTo>
                    <a:lnTo>
                      <a:pt x="47" y="795"/>
                    </a:lnTo>
                    <a:lnTo>
                      <a:pt x="49" y="828"/>
                    </a:lnTo>
                    <a:cubicBezTo>
                      <a:pt x="49" y="850"/>
                      <a:pt x="67" y="861"/>
                      <a:pt x="85" y="861"/>
                    </a:cubicBezTo>
                    <a:cubicBezTo>
                      <a:pt x="103" y="861"/>
                      <a:pt x="120" y="850"/>
                      <a:pt x="118" y="828"/>
                    </a:cubicBezTo>
                    <a:lnTo>
                      <a:pt x="122" y="828"/>
                    </a:lnTo>
                    <a:cubicBezTo>
                      <a:pt x="125" y="797"/>
                      <a:pt x="136" y="772"/>
                      <a:pt x="139" y="738"/>
                    </a:cubicBezTo>
                    <a:cubicBezTo>
                      <a:pt x="146" y="707"/>
                      <a:pt x="146" y="679"/>
                      <a:pt x="150" y="648"/>
                    </a:cubicBezTo>
                    <a:cubicBezTo>
                      <a:pt x="156" y="582"/>
                      <a:pt x="160" y="517"/>
                      <a:pt x="163" y="447"/>
                    </a:cubicBezTo>
                    <a:cubicBezTo>
                      <a:pt x="170" y="313"/>
                      <a:pt x="163" y="181"/>
                      <a:pt x="150" y="50"/>
                    </a:cubicBezTo>
                    <a:cubicBezTo>
                      <a:pt x="141" y="20"/>
                      <a:pt x="118" y="0"/>
                      <a:pt x="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Google Shape;5331;p105">
              <a:extLst>
                <a:ext uri="{FF2B5EF4-FFF2-40B4-BE49-F238E27FC236}">
                  <a16:creationId xmlns:a16="http://schemas.microsoft.com/office/drawing/2014/main" xmlns="" id="{6CEC1335-B734-3945-BFDF-503F85CEFCEB}"/>
                </a:ext>
              </a:extLst>
            </p:cNvPr>
            <p:cNvSpPr/>
            <p:nvPr/>
          </p:nvSpPr>
          <p:spPr>
            <a:xfrm>
              <a:off x="1274256" y="1373315"/>
              <a:ext cx="40997" cy="74482"/>
            </a:xfrm>
            <a:custGeom>
              <a:avLst/>
              <a:gdLst/>
              <a:ahLst/>
              <a:cxnLst/>
              <a:rect l="l" t="t" r="r" b="b"/>
              <a:pathLst>
                <a:path w="656" h="1192" extrusionOk="0">
                  <a:moveTo>
                    <a:pt x="120" y="1"/>
                  </a:moveTo>
                  <a:cubicBezTo>
                    <a:pt x="60" y="1"/>
                    <a:pt x="0" y="60"/>
                    <a:pt x="41" y="121"/>
                  </a:cubicBezTo>
                  <a:cubicBezTo>
                    <a:pt x="148" y="284"/>
                    <a:pt x="241" y="453"/>
                    <a:pt x="324" y="629"/>
                  </a:cubicBezTo>
                  <a:cubicBezTo>
                    <a:pt x="407" y="802"/>
                    <a:pt x="473" y="985"/>
                    <a:pt x="545" y="1162"/>
                  </a:cubicBezTo>
                  <a:cubicBezTo>
                    <a:pt x="555" y="1183"/>
                    <a:pt x="571" y="1192"/>
                    <a:pt x="588" y="1192"/>
                  </a:cubicBezTo>
                  <a:cubicBezTo>
                    <a:pt x="620" y="1192"/>
                    <a:pt x="656" y="1159"/>
                    <a:pt x="649" y="1120"/>
                  </a:cubicBezTo>
                  <a:lnTo>
                    <a:pt x="649" y="1120"/>
                  </a:lnTo>
                  <a:lnTo>
                    <a:pt x="649" y="1124"/>
                  </a:lnTo>
                  <a:cubicBezTo>
                    <a:pt x="611" y="930"/>
                    <a:pt x="552" y="740"/>
                    <a:pt x="469" y="560"/>
                  </a:cubicBezTo>
                  <a:cubicBezTo>
                    <a:pt x="390" y="381"/>
                    <a:pt x="296" y="208"/>
                    <a:pt x="193" y="42"/>
                  </a:cubicBezTo>
                  <a:cubicBezTo>
                    <a:pt x="174" y="13"/>
                    <a:pt x="147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5332;p105">
              <a:extLst>
                <a:ext uri="{FF2B5EF4-FFF2-40B4-BE49-F238E27FC236}">
                  <a16:creationId xmlns:a16="http://schemas.microsoft.com/office/drawing/2014/main" xmlns="" id="{500E8AF1-66D6-4F40-B8EC-2CBA6418CA59}"/>
                </a:ext>
              </a:extLst>
            </p:cNvPr>
            <p:cNvSpPr/>
            <p:nvPr/>
          </p:nvSpPr>
          <p:spPr>
            <a:xfrm>
              <a:off x="1237196" y="1405807"/>
              <a:ext cx="43497" cy="43302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43" y="1"/>
                  </a:moveTo>
                  <a:cubicBezTo>
                    <a:pt x="15" y="1"/>
                    <a:pt x="1" y="42"/>
                    <a:pt x="29" y="61"/>
                  </a:cubicBezTo>
                  <a:cubicBezTo>
                    <a:pt x="56" y="78"/>
                    <a:pt x="81" y="103"/>
                    <a:pt x="112" y="123"/>
                  </a:cubicBezTo>
                  <a:cubicBezTo>
                    <a:pt x="136" y="141"/>
                    <a:pt x="163" y="161"/>
                    <a:pt x="188" y="179"/>
                  </a:cubicBezTo>
                  <a:cubicBezTo>
                    <a:pt x="240" y="224"/>
                    <a:pt x="288" y="268"/>
                    <a:pt x="333" y="317"/>
                  </a:cubicBezTo>
                  <a:cubicBezTo>
                    <a:pt x="419" y="421"/>
                    <a:pt x="492" y="531"/>
                    <a:pt x="544" y="652"/>
                  </a:cubicBezTo>
                  <a:cubicBezTo>
                    <a:pt x="558" y="678"/>
                    <a:pt x="583" y="693"/>
                    <a:pt x="610" y="693"/>
                  </a:cubicBezTo>
                  <a:cubicBezTo>
                    <a:pt x="623" y="693"/>
                    <a:pt x="635" y="690"/>
                    <a:pt x="647" y="683"/>
                  </a:cubicBezTo>
                  <a:cubicBezTo>
                    <a:pt x="685" y="662"/>
                    <a:pt x="696" y="618"/>
                    <a:pt x="678" y="580"/>
                  </a:cubicBezTo>
                  <a:cubicBezTo>
                    <a:pt x="620" y="445"/>
                    <a:pt x="533" y="324"/>
                    <a:pt x="423" y="224"/>
                  </a:cubicBezTo>
                  <a:cubicBezTo>
                    <a:pt x="371" y="175"/>
                    <a:pt x="312" y="130"/>
                    <a:pt x="250" y="89"/>
                  </a:cubicBezTo>
                  <a:cubicBezTo>
                    <a:pt x="222" y="71"/>
                    <a:pt x="191" y="51"/>
                    <a:pt x="157" y="37"/>
                  </a:cubicBezTo>
                  <a:cubicBezTo>
                    <a:pt x="122" y="23"/>
                    <a:pt x="87" y="9"/>
                    <a:pt x="53" y="2"/>
                  </a:cubicBezTo>
                  <a:cubicBezTo>
                    <a:pt x="50" y="1"/>
                    <a:pt x="46" y="1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5333;p105">
              <a:extLst>
                <a:ext uri="{FF2B5EF4-FFF2-40B4-BE49-F238E27FC236}">
                  <a16:creationId xmlns:a16="http://schemas.microsoft.com/office/drawing/2014/main" xmlns="" id="{EEB26976-BF59-864A-92EB-0F822401C76E}"/>
                </a:ext>
              </a:extLst>
            </p:cNvPr>
            <p:cNvSpPr/>
            <p:nvPr/>
          </p:nvSpPr>
          <p:spPr>
            <a:xfrm>
              <a:off x="1466241" y="691478"/>
              <a:ext cx="39872" cy="88166"/>
            </a:xfrm>
            <a:custGeom>
              <a:avLst/>
              <a:gdLst/>
              <a:ahLst/>
              <a:cxnLst/>
              <a:rect l="l" t="t" r="r" b="b"/>
              <a:pathLst>
                <a:path w="638" h="1411" extrusionOk="0">
                  <a:moveTo>
                    <a:pt x="101" y="1"/>
                  </a:moveTo>
                  <a:cubicBezTo>
                    <a:pt x="50" y="1"/>
                    <a:pt x="0" y="46"/>
                    <a:pt x="13" y="108"/>
                  </a:cubicBezTo>
                  <a:cubicBezTo>
                    <a:pt x="34" y="219"/>
                    <a:pt x="93" y="333"/>
                    <a:pt x="134" y="437"/>
                  </a:cubicBezTo>
                  <a:cubicBezTo>
                    <a:pt x="179" y="541"/>
                    <a:pt x="221" y="648"/>
                    <a:pt x="262" y="751"/>
                  </a:cubicBezTo>
                  <a:cubicBezTo>
                    <a:pt x="349" y="966"/>
                    <a:pt x="428" y="1180"/>
                    <a:pt x="535" y="1384"/>
                  </a:cubicBezTo>
                  <a:cubicBezTo>
                    <a:pt x="545" y="1402"/>
                    <a:pt x="562" y="1410"/>
                    <a:pt x="578" y="1410"/>
                  </a:cubicBezTo>
                  <a:cubicBezTo>
                    <a:pt x="608" y="1410"/>
                    <a:pt x="637" y="1385"/>
                    <a:pt x="629" y="1349"/>
                  </a:cubicBezTo>
                  <a:cubicBezTo>
                    <a:pt x="573" y="1125"/>
                    <a:pt x="490" y="910"/>
                    <a:pt x="414" y="693"/>
                  </a:cubicBezTo>
                  <a:cubicBezTo>
                    <a:pt x="376" y="585"/>
                    <a:pt x="338" y="478"/>
                    <a:pt x="300" y="371"/>
                  </a:cubicBezTo>
                  <a:cubicBezTo>
                    <a:pt x="262" y="264"/>
                    <a:pt x="235" y="143"/>
                    <a:pt x="176" y="46"/>
                  </a:cubicBezTo>
                  <a:cubicBezTo>
                    <a:pt x="157" y="14"/>
                    <a:pt x="129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5334;p105">
              <a:extLst>
                <a:ext uri="{FF2B5EF4-FFF2-40B4-BE49-F238E27FC236}">
                  <a16:creationId xmlns:a16="http://schemas.microsoft.com/office/drawing/2014/main" xmlns="" id="{3147EB7C-59B8-C24C-996D-F0B76EC27688}"/>
                </a:ext>
              </a:extLst>
            </p:cNvPr>
            <p:cNvSpPr/>
            <p:nvPr/>
          </p:nvSpPr>
          <p:spPr>
            <a:xfrm>
              <a:off x="1516487" y="679606"/>
              <a:ext cx="15436" cy="9391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126" y="0"/>
                  </a:moveTo>
                  <a:cubicBezTo>
                    <a:pt x="97" y="0"/>
                    <a:pt x="66" y="15"/>
                    <a:pt x="49" y="39"/>
                  </a:cubicBezTo>
                  <a:cubicBezTo>
                    <a:pt x="15" y="88"/>
                    <a:pt x="18" y="150"/>
                    <a:pt x="11" y="212"/>
                  </a:cubicBezTo>
                  <a:cubicBezTo>
                    <a:pt x="8" y="271"/>
                    <a:pt x="4" y="333"/>
                    <a:pt x="4" y="395"/>
                  </a:cubicBezTo>
                  <a:cubicBezTo>
                    <a:pt x="1" y="513"/>
                    <a:pt x="4" y="634"/>
                    <a:pt x="11" y="751"/>
                  </a:cubicBezTo>
                  <a:cubicBezTo>
                    <a:pt x="25" y="990"/>
                    <a:pt x="63" y="1228"/>
                    <a:pt x="125" y="1460"/>
                  </a:cubicBezTo>
                  <a:cubicBezTo>
                    <a:pt x="132" y="1489"/>
                    <a:pt x="155" y="1502"/>
                    <a:pt x="178" y="1502"/>
                  </a:cubicBezTo>
                  <a:cubicBezTo>
                    <a:pt x="212" y="1502"/>
                    <a:pt x="246" y="1475"/>
                    <a:pt x="236" y="1432"/>
                  </a:cubicBezTo>
                  <a:cubicBezTo>
                    <a:pt x="198" y="1197"/>
                    <a:pt x="177" y="962"/>
                    <a:pt x="174" y="727"/>
                  </a:cubicBezTo>
                  <a:cubicBezTo>
                    <a:pt x="170" y="610"/>
                    <a:pt x="174" y="495"/>
                    <a:pt x="181" y="381"/>
                  </a:cubicBezTo>
                  <a:cubicBezTo>
                    <a:pt x="188" y="274"/>
                    <a:pt x="229" y="143"/>
                    <a:pt x="188" y="39"/>
                  </a:cubicBezTo>
                  <a:cubicBezTo>
                    <a:pt x="176" y="12"/>
                    <a:pt x="152" y="0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5335;p105">
              <a:extLst>
                <a:ext uri="{FF2B5EF4-FFF2-40B4-BE49-F238E27FC236}">
                  <a16:creationId xmlns:a16="http://schemas.microsoft.com/office/drawing/2014/main" xmlns="" id="{BD83837D-CDCB-CD44-A3B5-27F4DD3AC089}"/>
                </a:ext>
              </a:extLst>
            </p:cNvPr>
            <p:cNvSpPr/>
            <p:nvPr/>
          </p:nvSpPr>
          <p:spPr>
            <a:xfrm>
              <a:off x="1188763" y="930608"/>
              <a:ext cx="76806" cy="56861"/>
            </a:xfrm>
            <a:custGeom>
              <a:avLst/>
              <a:gdLst/>
              <a:ahLst/>
              <a:cxnLst/>
              <a:rect l="l" t="t" r="r" b="b"/>
              <a:pathLst>
                <a:path w="1229" h="910" extrusionOk="0">
                  <a:moveTo>
                    <a:pt x="61" y="1"/>
                  </a:moveTo>
                  <a:cubicBezTo>
                    <a:pt x="23" y="1"/>
                    <a:pt x="0" y="59"/>
                    <a:pt x="40" y="90"/>
                  </a:cubicBezTo>
                  <a:lnTo>
                    <a:pt x="40" y="94"/>
                  </a:lnTo>
                  <a:lnTo>
                    <a:pt x="551" y="481"/>
                  </a:lnTo>
                  <a:lnTo>
                    <a:pt x="804" y="674"/>
                  </a:lnTo>
                  <a:lnTo>
                    <a:pt x="932" y="771"/>
                  </a:lnTo>
                  <a:cubicBezTo>
                    <a:pt x="980" y="802"/>
                    <a:pt x="1021" y="840"/>
                    <a:pt x="1059" y="882"/>
                  </a:cubicBezTo>
                  <a:cubicBezTo>
                    <a:pt x="1074" y="901"/>
                    <a:pt x="1095" y="910"/>
                    <a:pt x="1116" y="910"/>
                  </a:cubicBezTo>
                  <a:cubicBezTo>
                    <a:pt x="1148" y="910"/>
                    <a:pt x="1181" y="892"/>
                    <a:pt x="1198" y="868"/>
                  </a:cubicBezTo>
                  <a:cubicBezTo>
                    <a:pt x="1229" y="816"/>
                    <a:pt x="1201" y="750"/>
                    <a:pt x="1146" y="736"/>
                  </a:cubicBezTo>
                  <a:cubicBezTo>
                    <a:pt x="1094" y="712"/>
                    <a:pt x="1049" y="685"/>
                    <a:pt x="1004" y="647"/>
                  </a:cubicBezTo>
                  <a:lnTo>
                    <a:pt x="883" y="564"/>
                  </a:lnTo>
                  <a:lnTo>
                    <a:pt x="617" y="377"/>
                  </a:lnTo>
                  <a:lnTo>
                    <a:pt x="88" y="11"/>
                  </a:lnTo>
                  <a:cubicBezTo>
                    <a:pt x="79" y="4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Google Shape;5336;p105">
              <a:extLst>
                <a:ext uri="{FF2B5EF4-FFF2-40B4-BE49-F238E27FC236}">
                  <a16:creationId xmlns:a16="http://schemas.microsoft.com/office/drawing/2014/main" xmlns="" id="{B1D55A9E-94D4-B549-971C-FFD43CBE3811}"/>
                </a:ext>
              </a:extLst>
            </p:cNvPr>
            <p:cNvSpPr/>
            <p:nvPr/>
          </p:nvSpPr>
          <p:spPr>
            <a:xfrm>
              <a:off x="1247196" y="901990"/>
              <a:ext cx="29123" cy="66484"/>
            </a:xfrm>
            <a:custGeom>
              <a:avLst/>
              <a:gdLst/>
              <a:ahLst/>
              <a:cxnLst/>
              <a:rect l="l" t="t" r="r" b="b"/>
              <a:pathLst>
                <a:path w="466" h="1064" extrusionOk="0">
                  <a:moveTo>
                    <a:pt x="58" y="0"/>
                  </a:moveTo>
                  <a:cubicBezTo>
                    <a:pt x="29" y="0"/>
                    <a:pt x="0" y="24"/>
                    <a:pt x="10" y="61"/>
                  </a:cubicBezTo>
                  <a:lnTo>
                    <a:pt x="10" y="57"/>
                  </a:lnTo>
                  <a:cubicBezTo>
                    <a:pt x="55" y="216"/>
                    <a:pt x="100" y="375"/>
                    <a:pt x="145" y="534"/>
                  </a:cubicBezTo>
                  <a:lnTo>
                    <a:pt x="211" y="773"/>
                  </a:lnTo>
                  <a:lnTo>
                    <a:pt x="242" y="880"/>
                  </a:lnTo>
                  <a:cubicBezTo>
                    <a:pt x="256" y="921"/>
                    <a:pt x="266" y="963"/>
                    <a:pt x="273" y="1008"/>
                  </a:cubicBezTo>
                  <a:cubicBezTo>
                    <a:pt x="273" y="1048"/>
                    <a:pt x="304" y="1064"/>
                    <a:pt x="340" y="1064"/>
                  </a:cubicBezTo>
                  <a:cubicBezTo>
                    <a:pt x="397" y="1064"/>
                    <a:pt x="465" y="1022"/>
                    <a:pt x="435" y="966"/>
                  </a:cubicBezTo>
                  <a:cubicBezTo>
                    <a:pt x="397" y="894"/>
                    <a:pt x="370" y="814"/>
                    <a:pt x="349" y="738"/>
                  </a:cubicBezTo>
                  <a:lnTo>
                    <a:pt x="266" y="503"/>
                  </a:lnTo>
                  <a:cubicBezTo>
                    <a:pt x="214" y="348"/>
                    <a:pt x="159" y="192"/>
                    <a:pt x="107" y="37"/>
                  </a:cubicBezTo>
                  <a:cubicBezTo>
                    <a:pt x="99" y="11"/>
                    <a:pt x="78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Google Shape;5337;p105">
              <a:extLst>
                <a:ext uri="{FF2B5EF4-FFF2-40B4-BE49-F238E27FC236}">
                  <a16:creationId xmlns:a16="http://schemas.microsoft.com/office/drawing/2014/main" xmlns="" id="{7D7C87A7-3941-4943-90A5-D72370F49B56}"/>
                </a:ext>
              </a:extLst>
            </p:cNvPr>
            <p:cNvSpPr/>
            <p:nvPr/>
          </p:nvSpPr>
          <p:spPr>
            <a:xfrm>
              <a:off x="3782930" y="2156814"/>
              <a:ext cx="32872" cy="88041"/>
            </a:xfrm>
            <a:custGeom>
              <a:avLst/>
              <a:gdLst/>
              <a:ahLst/>
              <a:cxnLst/>
              <a:rect l="l" t="t" r="r" b="b"/>
              <a:pathLst>
                <a:path w="526" h="1409" extrusionOk="0">
                  <a:moveTo>
                    <a:pt x="434" y="0"/>
                  </a:moveTo>
                  <a:cubicBezTo>
                    <a:pt x="415" y="0"/>
                    <a:pt x="396" y="7"/>
                    <a:pt x="381" y="21"/>
                  </a:cubicBezTo>
                  <a:cubicBezTo>
                    <a:pt x="339" y="63"/>
                    <a:pt x="312" y="118"/>
                    <a:pt x="305" y="173"/>
                  </a:cubicBezTo>
                  <a:cubicBezTo>
                    <a:pt x="287" y="232"/>
                    <a:pt x="274" y="287"/>
                    <a:pt x="256" y="346"/>
                  </a:cubicBezTo>
                  <a:cubicBezTo>
                    <a:pt x="232" y="450"/>
                    <a:pt x="204" y="557"/>
                    <a:pt x="180" y="661"/>
                  </a:cubicBezTo>
                  <a:cubicBezTo>
                    <a:pt x="125" y="882"/>
                    <a:pt x="70" y="1099"/>
                    <a:pt x="11" y="1321"/>
                  </a:cubicBezTo>
                  <a:cubicBezTo>
                    <a:pt x="1" y="1375"/>
                    <a:pt x="42" y="1409"/>
                    <a:pt x="84" y="1409"/>
                  </a:cubicBezTo>
                  <a:cubicBezTo>
                    <a:pt x="112" y="1409"/>
                    <a:pt x="140" y="1393"/>
                    <a:pt x="153" y="1359"/>
                  </a:cubicBezTo>
                  <a:cubicBezTo>
                    <a:pt x="218" y="1141"/>
                    <a:pt x="284" y="927"/>
                    <a:pt x="353" y="709"/>
                  </a:cubicBezTo>
                  <a:lnTo>
                    <a:pt x="450" y="398"/>
                  </a:lnTo>
                  <a:cubicBezTo>
                    <a:pt x="467" y="343"/>
                    <a:pt x="484" y="287"/>
                    <a:pt x="502" y="229"/>
                  </a:cubicBezTo>
                  <a:cubicBezTo>
                    <a:pt x="522" y="177"/>
                    <a:pt x="526" y="118"/>
                    <a:pt x="516" y="63"/>
                  </a:cubicBezTo>
                  <a:cubicBezTo>
                    <a:pt x="504" y="24"/>
                    <a:pt x="469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Google Shape;5338;p105">
              <a:extLst>
                <a:ext uri="{FF2B5EF4-FFF2-40B4-BE49-F238E27FC236}">
                  <a16:creationId xmlns:a16="http://schemas.microsoft.com/office/drawing/2014/main" xmlns="" id="{11994024-BB7E-7440-AA42-8484E74896F6}"/>
                </a:ext>
              </a:extLst>
            </p:cNvPr>
            <p:cNvSpPr/>
            <p:nvPr/>
          </p:nvSpPr>
          <p:spPr>
            <a:xfrm>
              <a:off x="3819740" y="2141130"/>
              <a:ext cx="60620" cy="95790"/>
            </a:xfrm>
            <a:custGeom>
              <a:avLst/>
              <a:gdLst/>
              <a:ahLst/>
              <a:cxnLst/>
              <a:rect l="l" t="t" r="r" b="b"/>
              <a:pathLst>
                <a:path w="970" h="1533" extrusionOk="0">
                  <a:moveTo>
                    <a:pt x="856" y="0"/>
                  </a:moveTo>
                  <a:cubicBezTo>
                    <a:pt x="836" y="0"/>
                    <a:pt x="816" y="8"/>
                    <a:pt x="801" y="27"/>
                  </a:cubicBezTo>
                  <a:cubicBezTo>
                    <a:pt x="635" y="231"/>
                    <a:pt x="524" y="483"/>
                    <a:pt x="400" y="715"/>
                  </a:cubicBezTo>
                  <a:cubicBezTo>
                    <a:pt x="279" y="943"/>
                    <a:pt x="148" y="1185"/>
                    <a:pt x="34" y="1423"/>
                  </a:cubicBezTo>
                  <a:cubicBezTo>
                    <a:pt x="0" y="1480"/>
                    <a:pt x="47" y="1532"/>
                    <a:pt x="97" y="1532"/>
                  </a:cubicBezTo>
                  <a:cubicBezTo>
                    <a:pt x="119" y="1532"/>
                    <a:pt x="142" y="1522"/>
                    <a:pt x="158" y="1496"/>
                  </a:cubicBezTo>
                  <a:cubicBezTo>
                    <a:pt x="300" y="1271"/>
                    <a:pt x="435" y="1043"/>
                    <a:pt x="569" y="815"/>
                  </a:cubicBezTo>
                  <a:cubicBezTo>
                    <a:pt x="635" y="701"/>
                    <a:pt x="701" y="587"/>
                    <a:pt x="766" y="476"/>
                  </a:cubicBezTo>
                  <a:cubicBezTo>
                    <a:pt x="839" y="362"/>
                    <a:pt x="898" y="241"/>
                    <a:pt x="950" y="113"/>
                  </a:cubicBezTo>
                  <a:cubicBezTo>
                    <a:pt x="970" y="58"/>
                    <a:pt x="911" y="0"/>
                    <a:pt x="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Google Shape;5339;p105">
              <a:extLst>
                <a:ext uri="{FF2B5EF4-FFF2-40B4-BE49-F238E27FC236}">
                  <a16:creationId xmlns:a16="http://schemas.microsoft.com/office/drawing/2014/main" xmlns="" id="{3141D77A-7CB9-CC43-8163-65C5E38D72A9}"/>
                </a:ext>
              </a:extLst>
            </p:cNvPr>
            <p:cNvSpPr/>
            <p:nvPr/>
          </p:nvSpPr>
          <p:spPr>
            <a:xfrm>
              <a:off x="1568107" y="4573921"/>
              <a:ext cx="37247" cy="81730"/>
            </a:xfrm>
            <a:custGeom>
              <a:avLst/>
              <a:gdLst/>
              <a:ahLst/>
              <a:cxnLst/>
              <a:rect l="l" t="t" r="r" b="b"/>
              <a:pathLst>
                <a:path w="596" h="1308" extrusionOk="0">
                  <a:moveTo>
                    <a:pt x="100" y="1"/>
                  </a:moveTo>
                  <a:cubicBezTo>
                    <a:pt x="50" y="1"/>
                    <a:pt x="0" y="45"/>
                    <a:pt x="11" y="106"/>
                  </a:cubicBezTo>
                  <a:cubicBezTo>
                    <a:pt x="35" y="206"/>
                    <a:pt x="67" y="306"/>
                    <a:pt x="108" y="403"/>
                  </a:cubicBezTo>
                  <a:cubicBezTo>
                    <a:pt x="139" y="493"/>
                    <a:pt x="174" y="586"/>
                    <a:pt x="208" y="676"/>
                  </a:cubicBezTo>
                  <a:lnTo>
                    <a:pt x="419" y="1243"/>
                  </a:lnTo>
                  <a:cubicBezTo>
                    <a:pt x="428" y="1282"/>
                    <a:pt x="465" y="1307"/>
                    <a:pt x="504" y="1307"/>
                  </a:cubicBezTo>
                  <a:cubicBezTo>
                    <a:pt x="510" y="1307"/>
                    <a:pt x="516" y="1307"/>
                    <a:pt x="523" y="1305"/>
                  </a:cubicBezTo>
                  <a:cubicBezTo>
                    <a:pt x="568" y="1295"/>
                    <a:pt x="595" y="1247"/>
                    <a:pt x="585" y="1202"/>
                  </a:cubicBezTo>
                  <a:lnTo>
                    <a:pt x="385" y="621"/>
                  </a:lnTo>
                  <a:cubicBezTo>
                    <a:pt x="353" y="524"/>
                    <a:pt x="319" y="431"/>
                    <a:pt x="284" y="338"/>
                  </a:cubicBezTo>
                  <a:cubicBezTo>
                    <a:pt x="253" y="237"/>
                    <a:pt x="215" y="137"/>
                    <a:pt x="170" y="44"/>
                  </a:cubicBezTo>
                  <a:cubicBezTo>
                    <a:pt x="153" y="14"/>
                    <a:pt x="127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Google Shape;5340;p105">
              <a:extLst>
                <a:ext uri="{FF2B5EF4-FFF2-40B4-BE49-F238E27FC236}">
                  <a16:creationId xmlns:a16="http://schemas.microsoft.com/office/drawing/2014/main" xmlns="" id="{CBC17E89-57E9-5748-9A38-305DA59DB835}"/>
                </a:ext>
              </a:extLst>
            </p:cNvPr>
            <p:cNvSpPr/>
            <p:nvPr/>
          </p:nvSpPr>
          <p:spPr>
            <a:xfrm>
              <a:off x="1616729" y="4525308"/>
              <a:ext cx="23561" cy="105975"/>
            </a:xfrm>
            <a:custGeom>
              <a:avLst/>
              <a:gdLst/>
              <a:ahLst/>
              <a:cxnLst/>
              <a:rect l="l" t="t" r="r" b="b"/>
              <a:pathLst>
                <a:path w="377" h="1696" extrusionOk="0">
                  <a:moveTo>
                    <a:pt x="102" y="0"/>
                  </a:moveTo>
                  <a:cubicBezTo>
                    <a:pt x="51" y="0"/>
                    <a:pt x="1" y="34"/>
                    <a:pt x="1" y="96"/>
                  </a:cubicBezTo>
                  <a:cubicBezTo>
                    <a:pt x="11" y="224"/>
                    <a:pt x="25" y="355"/>
                    <a:pt x="52" y="480"/>
                  </a:cubicBezTo>
                  <a:lnTo>
                    <a:pt x="115" y="870"/>
                  </a:lnTo>
                  <a:cubicBezTo>
                    <a:pt x="156" y="1129"/>
                    <a:pt x="198" y="1389"/>
                    <a:pt x="242" y="1648"/>
                  </a:cubicBezTo>
                  <a:cubicBezTo>
                    <a:pt x="247" y="1680"/>
                    <a:pt x="275" y="1696"/>
                    <a:pt x="304" y="1696"/>
                  </a:cubicBezTo>
                  <a:cubicBezTo>
                    <a:pt x="340" y="1696"/>
                    <a:pt x="376" y="1672"/>
                    <a:pt x="370" y="1631"/>
                  </a:cubicBezTo>
                  <a:lnTo>
                    <a:pt x="374" y="1631"/>
                  </a:lnTo>
                  <a:lnTo>
                    <a:pt x="291" y="849"/>
                  </a:lnTo>
                  <a:lnTo>
                    <a:pt x="249" y="459"/>
                  </a:lnTo>
                  <a:cubicBezTo>
                    <a:pt x="242" y="328"/>
                    <a:pt x="225" y="200"/>
                    <a:pt x="198" y="72"/>
                  </a:cubicBezTo>
                  <a:cubicBezTo>
                    <a:pt x="185" y="23"/>
                    <a:pt x="143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Google Shape;5341;p105">
              <a:extLst>
                <a:ext uri="{FF2B5EF4-FFF2-40B4-BE49-F238E27FC236}">
                  <a16:creationId xmlns:a16="http://schemas.microsoft.com/office/drawing/2014/main" xmlns="" id="{269607D0-4A1D-2F46-9E54-2A321B227626}"/>
                </a:ext>
              </a:extLst>
            </p:cNvPr>
            <p:cNvSpPr/>
            <p:nvPr/>
          </p:nvSpPr>
          <p:spPr>
            <a:xfrm>
              <a:off x="849977" y="1953925"/>
              <a:ext cx="28685" cy="65859"/>
            </a:xfrm>
            <a:custGeom>
              <a:avLst/>
              <a:gdLst/>
              <a:ahLst/>
              <a:cxnLst/>
              <a:rect l="l" t="t" r="r" b="b"/>
              <a:pathLst>
                <a:path w="459" h="1054" extrusionOk="0">
                  <a:moveTo>
                    <a:pt x="45" y="1"/>
                  </a:moveTo>
                  <a:cubicBezTo>
                    <a:pt x="22" y="1"/>
                    <a:pt x="0" y="19"/>
                    <a:pt x="0" y="47"/>
                  </a:cubicBezTo>
                  <a:cubicBezTo>
                    <a:pt x="7" y="130"/>
                    <a:pt x="48" y="213"/>
                    <a:pt x="80" y="289"/>
                  </a:cubicBezTo>
                  <a:cubicBezTo>
                    <a:pt x="111" y="365"/>
                    <a:pt x="145" y="455"/>
                    <a:pt x="180" y="538"/>
                  </a:cubicBezTo>
                  <a:cubicBezTo>
                    <a:pt x="245" y="704"/>
                    <a:pt x="315" y="870"/>
                    <a:pt x="380" y="1035"/>
                  </a:cubicBezTo>
                  <a:cubicBezTo>
                    <a:pt x="386" y="1048"/>
                    <a:pt x="397" y="1054"/>
                    <a:pt x="409" y="1054"/>
                  </a:cubicBezTo>
                  <a:cubicBezTo>
                    <a:pt x="433" y="1054"/>
                    <a:pt x="459" y="1033"/>
                    <a:pt x="449" y="1008"/>
                  </a:cubicBezTo>
                  <a:lnTo>
                    <a:pt x="270" y="503"/>
                  </a:lnTo>
                  <a:cubicBezTo>
                    <a:pt x="239" y="417"/>
                    <a:pt x="211" y="334"/>
                    <a:pt x="180" y="251"/>
                  </a:cubicBezTo>
                  <a:cubicBezTo>
                    <a:pt x="149" y="165"/>
                    <a:pt x="131" y="82"/>
                    <a:pt x="80" y="16"/>
                  </a:cubicBezTo>
                  <a:cubicBezTo>
                    <a:pt x="69" y="6"/>
                    <a:pt x="57" y="1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5342;p105">
              <a:extLst>
                <a:ext uri="{FF2B5EF4-FFF2-40B4-BE49-F238E27FC236}">
                  <a16:creationId xmlns:a16="http://schemas.microsoft.com/office/drawing/2014/main" xmlns="" id="{560B8090-D0FA-0948-9472-CC3BFD35FBAD}"/>
                </a:ext>
              </a:extLst>
            </p:cNvPr>
            <p:cNvSpPr/>
            <p:nvPr/>
          </p:nvSpPr>
          <p:spPr>
            <a:xfrm>
              <a:off x="881475" y="1940241"/>
              <a:ext cx="12187" cy="69858"/>
            </a:xfrm>
            <a:custGeom>
              <a:avLst/>
              <a:gdLst/>
              <a:ahLst/>
              <a:cxnLst/>
              <a:rect l="l" t="t" r="r" b="b"/>
              <a:pathLst>
                <a:path w="195" h="1118" extrusionOk="0">
                  <a:moveTo>
                    <a:pt x="52" y="1"/>
                  </a:moveTo>
                  <a:cubicBezTo>
                    <a:pt x="33" y="1"/>
                    <a:pt x="15" y="13"/>
                    <a:pt x="11" y="34"/>
                  </a:cubicBezTo>
                  <a:cubicBezTo>
                    <a:pt x="1" y="72"/>
                    <a:pt x="4" y="114"/>
                    <a:pt x="18" y="155"/>
                  </a:cubicBezTo>
                  <a:cubicBezTo>
                    <a:pt x="28" y="197"/>
                    <a:pt x="39" y="245"/>
                    <a:pt x="46" y="290"/>
                  </a:cubicBezTo>
                  <a:cubicBezTo>
                    <a:pt x="59" y="377"/>
                    <a:pt x="73" y="463"/>
                    <a:pt x="80" y="549"/>
                  </a:cubicBezTo>
                  <a:cubicBezTo>
                    <a:pt x="97" y="726"/>
                    <a:pt x="104" y="905"/>
                    <a:pt x="97" y="1082"/>
                  </a:cubicBezTo>
                  <a:cubicBezTo>
                    <a:pt x="97" y="1106"/>
                    <a:pt x="116" y="1118"/>
                    <a:pt x="134" y="1118"/>
                  </a:cubicBezTo>
                  <a:cubicBezTo>
                    <a:pt x="153" y="1118"/>
                    <a:pt x="172" y="1106"/>
                    <a:pt x="174" y="1082"/>
                  </a:cubicBezTo>
                  <a:lnTo>
                    <a:pt x="174" y="1085"/>
                  </a:lnTo>
                  <a:cubicBezTo>
                    <a:pt x="191" y="902"/>
                    <a:pt x="194" y="715"/>
                    <a:pt x="180" y="532"/>
                  </a:cubicBezTo>
                  <a:cubicBezTo>
                    <a:pt x="174" y="442"/>
                    <a:pt x="163" y="352"/>
                    <a:pt x="149" y="263"/>
                  </a:cubicBezTo>
                  <a:cubicBezTo>
                    <a:pt x="139" y="187"/>
                    <a:pt x="135" y="72"/>
                    <a:pt x="84" y="14"/>
                  </a:cubicBezTo>
                  <a:cubicBezTo>
                    <a:pt x="75" y="5"/>
                    <a:pt x="63" y="1"/>
                    <a:pt x="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5343;p105">
              <a:extLst>
                <a:ext uri="{FF2B5EF4-FFF2-40B4-BE49-F238E27FC236}">
                  <a16:creationId xmlns:a16="http://schemas.microsoft.com/office/drawing/2014/main" xmlns="" id="{0791E779-7DBD-4E48-B7C2-CF276C233EE2}"/>
                </a:ext>
              </a:extLst>
            </p:cNvPr>
            <p:cNvSpPr/>
            <p:nvPr/>
          </p:nvSpPr>
          <p:spPr>
            <a:xfrm>
              <a:off x="2930436" y="2086206"/>
              <a:ext cx="18811" cy="48801"/>
            </a:xfrm>
            <a:custGeom>
              <a:avLst/>
              <a:gdLst/>
              <a:ahLst/>
              <a:cxnLst/>
              <a:rect l="l" t="t" r="r" b="b"/>
              <a:pathLst>
                <a:path w="301" h="781" extrusionOk="0">
                  <a:moveTo>
                    <a:pt x="66" y="1"/>
                  </a:moveTo>
                  <a:cubicBezTo>
                    <a:pt x="41" y="1"/>
                    <a:pt x="16" y="16"/>
                    <a:pt x="7" y="42"/>
                  </a:cubicBezTo>
                  <a:cubicBezTo>
                    <a:pt x="0" y="62"/>
                    <a:pt x="0" y="83"/>
                    <a:pt x="0" y="104"/>
                  </a:cubicBezTo>
                  <a:cubicBezTo>
                    <a:pt x="3" y="118"/>
                    <a:pt x="7" y="128"/>
                    <a:pt x="10" y="142"/>
                  </a:cubicBezTo>
                  <a:cubicBezTo>
                    <a:pt x="17" y="173"/>
                    <a:pt x="28" y="204"/>
                    <a:pt x="38" y="235"/>
                  </a:cubicBezTo>
                  <a:cubicBezTo>
                    <a:pt x="55" y="294"/>
                    <a:pt x="73" y="349"/>
                    <a:pt x="90" y="408"/>
                  </a:cubicBezTo>
                  <a:cubicBezTo>
                    <a:pt x="107" y="467"/>
                    <a:pt x="128" y="522"/>
                    <a:pt x="145" y="581"/>
                  </a:cubicBezTo>
                  <a:cubicBezTo>
                    <a:pt x="156" y="609"/>
                    <a:pt x="166" y="640"/>
                    <a:pt x="176" y="671"/>
                  </a:cubicBezTo>
                  <a:cubicBezTo>
                    <a:pt x="183" y="685"/>
                    <a:pt x="187" y="698"/>
                    <a:pt x="194" y="709"/>
                  </a:cubicBezTo>
                  <a:cubicBezTo>
                    <a:pt x="200" y="723"/>
                    <a:pt x="214" y="743"/>
                    <a:pt x="221" y="761"/>
                  </a:cubicBezTo>
                  <a:cubicBezTo>
                    <a:pt x="229" y="774"/>
                    <a:pt x="243" y="780"/>
                    <a:pt x="256" y="780"/>
                  </a:cubicBezTo>
                  <a:cubicBezTo>
                    <a:pt x="277" y="780"/>
                    <a:pt x="299" y="765"/>
                    <a:pt x="301" y="740"/>
                  </a:cubicBezTo>
                  <a:cubicBezTo>
                    <a:pt x="297" y="719"/>
                    <a:pt x="301" y="702"/>
                    <a:pt x="297" y="681"/>
                  </a:cubicBezTo>
                  <a:cubicBezTo>
                    <a:pt x="294" y="664"/>
                    <a:pt x="294" y="653"/>
                    <a:pt x="290" y="640"/>
                  </a:cubicBezTo>
                  <a:cubicBezTo>
                    <a:pt x="283" y="609"/>
                    <a:pt x="277" y="577"/>
                    <a:pt x="270" y="546"/>
                  </a:cubicBezTo>
                  <a:cubicBezTo>
                    <a:pt x="256" y="488"/>
                    <a:pt x="242" y="429"/>
                    <a:pt x="225" y="374"/>
                  </a:cubicBezTo>
                  <a:lnTo>
                    <a:pt x="183" y="201"/>
                  </a:lnTo>
                  <a:cubicBezTo>
                    <a:pt x="176" y="170"/>
                    <a:pt x="166" y="139"/>
                    <a:pt x="156" y="107"/>
                  </a:cubicBezTo>
                  <a:cubicBezTo>
                    <a:pt x="152" y="94"/>
                    <a:pt x="149" y="80"/>
                    <a:pt x="142" y="66"/>
                  </a:cubicBezTo>
                  <a:cubicBezTo>
                    <a:pt x="135" y="49"/>
                    <a:pt x="121" y="31"/>
                    <a:pt x="107" y="18"/>
                  </a:cubicBezTo>
                  <a:cubicBezTo>
                    <a:pt x="96" y="6"/>
                    <a:pt x="81" y="1"/>
                    <a:pt x="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5344;p105">
              <a:extLst>
                <a:ext uri="{FF2B5EF4-FFF2-40B4-BE49-F238E27FC236}">
                  <a16:creationId xmlns:a16="http://schemas.microsoft.com/office/drawing/2014/main" xmlns="" id="{87D6747A-4E2F-D24F-BE89-6E69F8B4D088}"/>
                </a:ext>
              </a:extLst>
            </p:cNvPr>
            <p:cNvSpPr/>
            <p:nvPr/>
          </p:nvSpPr>
          <p:spPr>
            <a:xfrm>
              <a:off x="2962558" y="2086206"/>
              <a:ext cx="13686" cy="40365"/>
            </a:xfrm>
            <a:custGeom>
              <a:avLst/>
              <a:gdLst/>
              <a:ahLst/>
              <a:cxnLst/>
              <a:rect l="l" t="t" r="r" b="b"/>
              <a:pathLst>
                <a:path w="219" h="646" extrusionOk="0">
                  <a:moveTo>
                    <a:pt x="80" y="0"/>
                  </a:moveTo>
                  <a:cubicBezTo>
                    <a:pt x="65" y="0"/>
                    <a:pt x="51" y="6"/>
                    <a:pt x="39" y="18"/>
                  </a:cubicBezTo>
                  <a:cubicBezTo>
                    <a:pt x="1" y="59"/>
                    <a:pt x="4" y="125"/>
                    <a:pt x="4" y="180"/>
                  </a:cubicBezTo>
                  <a:cubicBezTo>
                    <a:pt x="4" y="332"/>
                    <a:pt x="39" y="481"/>
                    <a:pt x="101" y="615"/>
                  </a:cubicBezTo>
                  <a:cubicBezTo>
                    <a:pt x="113" y="635"/>
                    <a:pt x="134" y="646"/>
                    <a:pt x="155" y="646"/>
                  </a:cubicBezTo>
                  <a:cubicBezTo>
                    <a:pt x="164" y="646"/>
                    <a:pt x="172" y="644"/>
                    <a:pt x="181" y="640"/>
                  </a:cubicBezTo>
                  <a:cubicBezTo>
                    <a:pt x="208" y="622"/>
                    <a:pt x="219" y="588"/>
                    <a:pt x="205" y="560"/>
                  </a:cubicBezTo>
                  <a:cubicBezTo>
                    <a:pt x="170" y="481"/>
                    <a:pt x="150" y="398"/>
                    <a:pt x="139" y="311"/>
                  </a:cubicBezTo>
                  <a:cubicBezTo>
                    <a:pt x="136" y="266"/>
                    <a:pt x="132" y="221"/>
                    <a:pt x="136" y="177"/>
                  </a:cubicBezTo>
                  <a:cubicBezTo>
                    <a:pt x="136" y="128"/>
                    <a:pt x="153" y="76"/>
                    <a:pt x="132" y="31"/>
                  </a:cubicBezTo>
                  <a:cubicBezTo>
                    <a:pt x="120" y="11"/>
                    <a:pt x="100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1" name="Google Shape;5345;p105">
              <a:extLst>
                <a:ext uri="{FF2B5EF4-FFF2-40B4-BE49-F238E27FC236}">
                  <a16:creationId xmlns:a16="http://schemas.microsoft.com/office/drawing/2014/main" xmlns="" id="{0C1F5E76-C3A1-094B-ABFB-EEA254E410EB}"/>
                </a:ext>
              </a:extLst>
            </p:cNvPr>
            <p:cNvGrpSpPr/>
            <p:nvPr/>
          </p:nvGrpSpPr>
          <p:grpSpPr>
            <a:xfrm>
              <a:off x="943720" y="1485788"/>
              <a:ext cx="600702" cy="555804"/>
              <a:chOff x="943720" y="1485788"/>
              <a:chExt cx="600702" cy="555804"/>
            </a:xfrm>
          </p:grpSpPr>
          <p:sp>
            <p:nvSpPr>
              <p:cNvPr id="425" name="Google Shape;5346;p105">
                <a:extLst>
                  <a:ext uri="{FF2B5EF4-FFF2-40B4-BE49-F238E27FC236}">
                    <a16:creationId xmlns:a16="http://schemas.microsoft.com/office/drawing/2014/main" xmlns="" id="{FAF0B5B6-7290-3E45-BEC4-09A4CD19E5A7}"/>
                  </a:ext>
                </a:extLst>
              </p:cNvPr>
              <p:cNvSpPr/>
              <p:nvPr/>
            </p:nvSpPr>
            <p:spPr>
              <a:xfrm>
                <a:off x="943720" y="1485788"/>
                <a:ext cx="600702" cy="378472"/>
              </a:xfrm>
              <a:custGeom>
                <a:avLst/>
                <a:gdLst/>
                <a:ahLst/>
                <a:cxnLst/>
                <a:rect l="l" t="t" r="r" b="b"/>
                <a:pathLst>
                  <a:path w="9612" h="6057" extrusionOk="0">
                    <a:moveTo>
                      <a:pt x="5232" y="0"/>
                    </a:moveTo>
                    <a:cubicBezTo>
                      <a:pt x="4966" y="0"/>
                      <a:pt x="4701" y="209"/>
                      <a:pt x="4583" y="530"/>
                    </a:cubicBezTo>
                    <a:lnTo>
                      <a:pt x="4580" y="537"/>
                    </a:lnTo>
                    <a:cubicBezTo>
                      <a:pt x="4478" y="384"/>
                      <a:pt x="4326" y="291"/>
                      <a:pt x="4174" y="291"/>
                    </a:cubicBezTo>
                    <a:cubicBezTo>
                      <a:pt x="4145" y="291"/>
                      <a:pt x="4115" y="294"/>
                      <a:pt x="4085" y="302"/>
                    </a:cubicBezTo>
                    <a:cubicBezTo>
                      <a:pt x="3892" y="347"/>
                      <a:pt x="3726" y="554"/>
                      <a:pt x="3671" y="810"/>
                    </a:cubicBezTo>
                    <a:cubicBezTo>
                      <a:pt x="3590" y="756"/>
                      <a:pt x="3501" y="731"/>
                      <a:pt x="3411" y="731"/>
                    </a:cubicBezTo>
                    <a:cubicBezTo>
                      <a:pt x="3191" y="731"/>
                      <a:pt x="2969" y="884"/>
                      <a:pt x="2858" y="1142"/>
                    </a:cubicBezTo>
                    <a:cubicBezTo>
                      <a:pt x="2797" y="829"/>
                      <a:pt x="2553" y="688"/>
                      <a:pt x="2302" y="688"/>
                    </a:cubicBezTo>
                    <a:cubicBezTo>
                      <a:pt x="2201" y="688"/>
                      <a:pt x="2099" y="711"/>
                      <a:pt x="2008" y="755"/>
                    </a:cubicBezTo>
                    <a:cubicBezTo>
                      <a:pt x="1452" y="1017"/>
                      <a:pt x="1058" y="1878"/>
                      <a:pt x="1237" y="2631"/>
                    </a:cubicBezTo>
                    <a:cubicBezTo>
                      <a:pt x="1013" y="2690"/>
                      <a:pt x="774" y="2763"/>
                      <a:pt x="615" y="2984"/>
                    </a:cubicBezTo>
                    <a:cubicBezTo>
                      <a:pt x="456" y="3205"/>
                      <a:pt x="432" y="3627"/>
                      <a:pt x="629" y="3786"/>
                    </a:cubicBezTo>
                    <a:cubicBezTo>
                      <a:pt x="225" y="3799"/>
                      <a:pt x="0" y="4487"/>
                      <a:pt x="114" y="5006"/>
                    </a:cubicBezTo>
                    <a:cubicBezTo>
                      <a:pt x="194" y="5372"/>
                      <a:pt x="415" y="5700"/>
                      <a:pt x="695" y="5759"/>
                    </a:cubicBezTo>
                    <a:cubicBezTo>
                      <a:pt x="718" y="5764"/>
                      <a:pt x="741" y="5766"/>
                      <a:pt x="764" y="5766"/>
                    </a:cubicBezTo>
                    <a:cubicBezTo>
                      <a:pt x="1024" y="5766"/>
                      <a:pt x="1289" y="5490"/>
                      <a:pt x="1289" y="5140"/>
                    </a:cubicBezTo>
                    <a:cubicBezTo>
                      <a:pt x="1354" y="5153"/>
                      <a:pt x="1419" y="5158"/>
                      <a:pt x="1484" y="5158"/>
                    </a:cubicBezTo>
                    <a:cubicBezTo>
                      <a:pt x="1642" y="5158"/>
                      <a:pt x="1799" y="5124"/>
                      <a:pt x="1946" y="5057"/>
                    </a:cubicBezTo>
                    <a:cubicBezTo>
                      <a:pt x="1956" y="5275"/>
                      <a:pt x="2057" y="5493"/>
                      <a:pt x="2212" y="5562"/>
                    </a:cubicBezTo>
                    <a:cubicBezTo>
                      <a:pt x="2258" y="5582"/>
                      <a:pt x="2304" y="5591"/>
                      <a:pt x="2350" y="5591"/>
                    </a:cubicBezTo>
                    <a:cubicBezTo>
                      <a:pt x="2581" y="5591"/>
                      <a:pt x="2810" y="5362"/>
                      <a:pt x="2914" y="5071"/>
                    </a:cubicBezTo>
                    <a:cubicBezTo>
                      <a:pt x="3016" y="5391"/>
                      <a:pt x="3269" y="5618"/>
                      <a:pt x="3531" y="5618"/>
                    </a:cubicBezTo>
                    <a:cubicBezTo>
                      <a:pt x="3535" y="5618"/>
                      <a:pt x="3539" y="5617"/>
                      <a:pt x="3543" y="5617"/>
                    </a:cubicBezTo>
                    <a:cubicBezTo>
                      <a:pt x="3805" y="5614"/>
                      <a:pt x="4061" y="5375"/>
                      <a:pt x="4154" y="5044"/>
                    </a:cubicBezTo>
                    <a:cubicBezTo>
                      <a:pt x="4311" y="5254"/>
                      <a:pt x="4527" y="5354"/>
                      <a:pt x="4745" y="5354"/>
                    </a:cubicBezTo>
                    <a:cubicBezTo>
                      <a:pt x="5067" y="5354"/>
                      <a:pt x="5393" y="5138"/>
                      <a:pt x="5537" y="4746"/>
                    </a:cubicBezTo>
                    <a:cubicBezTo>
                      <a:pt x="5700" y="5241"/>
                      <a:pt x="6106" y="5524"/>
                      <a:pt x="6503" y="5524"/>
                    </a:cubicBezTo>
                    <a:cubicBezTo>
                      <a:pt x="6736" y="5524"/>
                      <a:pt x="6965" y="5426"/>
                      <a:pt x="7141" y="5216"/>
                    </a:cubicBezTo>
                    <a:cubicBezTo>
                      <a:pt x="7227" y="5690"/>
                      <a:pt x="7573" y="6053"/>
                      <a:pt x="7935" y="6056"/>
                    </a:cubicBezTo>
                    <a:cubicBezTo>
                      <a:pt x="8298" y="6056"/>
                      <a:pt x="8644" y="5697"/>
                      <a:pt x="8734" y="5223"/>
                    </a:cubicBezTo>
                    <a:cubicBezTo>
                      <a:pt x="8736" y="5223"/>
                      <a:pt x="8738" y="5223"/>
                      <a:pt x="8740" y="5223"/>
                    </a:cubicBezTo>
                    <a:cubicBezTo>
                      <a:pt x="9259" y="5223"/>
                      <a:pt x="9611" y="4364"/>
                      <a:pt x="9449" y="3699"/>
                    </a:cubicBezTo>
                    <a:cubicBezTo>
                      <a:pt x="9314" y="3105"/>
                      <a:pt x="8858" y="2635"/>
                      <a:pt x="8267" y="2486"/>
                    </a:cubicBezTo>
                    <a:cubicBezTo>
                      <a:pt x="8181" y="1864"/>
                      <a:pt x="7752" y="1356"/>
                      <a:pt x="7282" y="1318"/>
                    </a:cubicBezTo>
                    <a:cubicBezTo>
                      <a:pt x="7168" y="1311"/>
                      <a:pt x="7044" y="1321"/>
                      <a:pt x="6947" y="1242"/>
                    </a:cubicBezTo>
                    <a:cubicBezTo>
                      <a:pt x="6840" y="1145"/>
                      <a:pt x="6798" y="958"/>
                      <a:pt x="6722" y="817"/>
                    </a:cubicBezTo>
                    <a:cubicBezTo>
                      <a:pt x="6628" y="643"/>
                      <a:pt x="6469" y="554"/>
                      <a:pt x="6311" y="554"/>
                    </a:cubicBezTo>
                    <a:cubicBezTo>
                      <a:pt x="6167" y="554"/>
                      <a:pt x="6023" y="627"/>
                      <a:pt x="5927" y="775"/>
                    </a:cubicBezTo>
                    <a:cubicBezTo>
                      <a:pt x="5869" y="381"/>
                      <a:pt x="5613" y="60"/>
                      <a:pt x="5319" y="8"/>
                    </a:cubicBezTo>
                    <a:cubicBezTo>
                      <a:pt x="5290" y="3"/>
                      <a:pt x="5261" y="0"/>
                      <a:pt x="5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Google Shape;5347;p105">
                <a:extLst>
                  <a:ext uri="{FF2B5EF4-FFF2-40B4-BE49-F238E27FC236}">
                    <a16:creationId xmlns:a16="http://schemas.microsoft.com/office/drawing/2014/main" xmlns="" id="{8879CA44-2978-AB4F-8EC1-7B6671F21D84}"/>
                  </a:ext>
                </a:extLst>
              </p:cNvPr>
              <p:cNvSpPr/>
              <p:nvPr/>
            </p:nvSpPr>
            <p:spPr>
              <a:xfrm>
                <a:off x="1100082" y="1595636"/>
                <a:ext cx="285915" cy="340981"/>
              </a:xfrm>
              <a:custGeom>
                <a:avLst/>
                <a:gdLst/>
                <a:ahLst/>
                <a:cxnLst/>
                <a:rect l="l" t="t" r="r" b="b"/>
                <a:pathLst>
                  <a:path w="4575" h="5457" extrusionOk="0">
                    <a:moveTo>
                      <a:pt x="2888" y="1"/>
                    </a:moveTo>
                    <a:cubicBezTo>
                      <a:pt x="2847" y="1"/>
                      <a:pt x="2805" y="21"/>
                      <a:pt x="2786" y="68"/>
                    </a:cubicBezTo>
                    <a:cubicBezTo>
                      <a:pt x="2679" y="324"/>
                      <a:pt x="2655" y="586"/>
                      <a:pt x="2648" y="859"/>
                    </a:cubicBezTo>
                    <a:cubicBezTo>
                      <a:pt x="2613" y="787"/>
                      <a:pt x="2582" y="714"/>
                      <a:pt x="2554" y="638"/>
                    </a:cubicBezTo>
                    <a:cubicBezTo>
                      <a:pt x="2520" y="538"/>
                      <a:pt x="2496" y="427"/>
                      <a:pt x="2454" y="331"/>
                    </a:cubicBezTo>
                    <a:cubicBezTo>
                      <a:pt x="2450" y="324"/>
                      <a:pt x="2444" y="321"/>
                      <a:pt x="2439" y="321"/>
                    </a:cubicBezTo>
                    <a:cubicBezTo>
                      <a:pt x="2431" y="321"/>
                      <a:pt x="2423" y="327"/>
                      <a:pt x="2423" y="338"/>
                    </a:cubicBezTo>
                    <a:cubicBezTo>
                      <a:pt x="2437" y="569"/>
                      <a:pt x="2541" y="832"/>
                      <a:pt x="2641" y="1046"/>
                    </a:cubicBezTo>
                    <a:cubicBezTo>
                      <a:pt x="2637" y="1371"/>
                      <a:pt x="2575" y="1696"/>
                      <a:pt x="2454" y="2003"/>
                    </a:cubicBezTo>
                    <a:cubicBezTo>
                      <a:pt x="2437" y="2007"/>
                      <a:pt x="2420" y="2010"/>
                      <a:pt x="2402" y="2014"/>
                    </a:cubicBezTo>
                    <a:lnTo>
                      <a:pt x="2399" y="2014"/>
                    </a:lnTo>
                    <a:cubicBezTo>
                      <a:pt x="2261" y="1872"/>
                      <a:pt x="2119" y="1737"/>
                      <a:pt x="2008" y="1564"/>
                    </a:cubicBezTo>
                    <a:cubicBezTo>
                      <a:pt x="1874" y="1343"/>
                      <a:pt x="1825" y="1108"/>
                      <a:pt x="1742" y="870"/>
                    </a:cubicBezTo>
                    <a:cubicBezTo>
                      <a:pt x="1738" y="855"/>
                      <a:pt x="1725" y="848"/>
                      <a:pt x="1714" y="848"/>
                    </a:cubicBezTo>
                    <a:cubicBezTo>
                      <a:pt x="1700" y="848"/>
                      <a:pt x="1687" y="858"/>
                      <a:pt x="1687" y="877"/>
                    </a:cubicBezTo>
                    <a:cubicBezTo>
                      <a:pt x="1680" y="1067"/>
                      <a:pt x="1718" y="1257"/>
                      <a:pt x="1791" y="1433"/>
                    </a:cubicBezTo>
                    <a:cubicBezTo>
                      <a:pt x="1590" y="1340"/>
                      <a:pt x="1466" y="1112"/>
                      <a:pt x="1307" y="967"/>
                    </a:cubicBezTo>
                    <a:cubicBezTo>
                      <a:pt x="1302" y="963"/>
                      <a:pt x="1296" y="962"/>
                      <a:pt x="1290" y="962"/>
                    </a:cubicBezTo>
                    <a:cubicBezTo>
                      <a:pt x="1273" y="962"/>
                      <a:pt x="1258" y="976"/>
                      <a:pt x="1269" y="994"/>
                    </a:cubicBezTo>
                    <a:cubicBezTo>
                      <a:pt x="1359" y="1132"/>
                      <a:pt x="1459" y="1260"/>
                      <a:pt x="1569" y="1385"/>
                    </a:cubicBezTo>
                    <a:cubicBezTo>
                      <a:pt x="1639" y="1475"/>
                      <a:pt x="1735" y="1537"/>
                      <a:pt x="1846" y="1564"/>
                    </a:cubicBezTo>
                    <a:cubicBezTo>
                      <a:pt x="1970" y="1827"/>
                      <a:pt x="2157" y="2066"/>
                      <a:pt x="2368" y="2200"/>
                    </a:cubicBezTo>
                    <a:cubicBezTo>
                      <a:pt x="2223" y="2515"/>
                      <a:pt x="2050" y="2874"/>
                      <a:pt x="2060" y="3223"/>
                    </a:cubicBezTo>
                    <a:cubicBezTo>
                      <a:pt x="1967" y="3058"/>
                      <a:pt x="1836" y="2912"/>
                      <a:pt x="1680" y="2802"/>
                    </a:cubicBezTo>
                    <a:cubicBezTo>
                      <a:pt x="1684" y="2708"/>
                      <a:pt x="1680" y="2612"/>
                      <a:pt x="1670" y="2518"/>
                    </a:cubicBezTo>
                    <a:cubicBezTo>
                      <a:pt x="1666" y="2377"/>
                      <a:pt x="1659" y="2235"/>
                      <a:pt x="1649" y="2097"/>
                    </a:cubicBezTo>
                    <a:cubicBezTo>
                      <a:pt x="1649" y="2073"/>
                      <a:pt x="1631" y="2060"/>
                      <a:pt x="1613" y="2060"/>
                    </a:cubicBezTo>
                    <a:cubicBezTo>
                      <a:pt x="1595" y="2060"/>
                      <a:pt x="1578" y="2073"/>
                      <a:pt x="1580" y="2097"/>
                    </a:cubicBezTo>
                    <a:cubicBezTo>
                      <a:pt x="1566" y="2245"/>
                      <a:pt x="1559" y="2397"/>
                      <a:pt x="1556" y="2550"/>
                    </a:cubicBezTo>
                    <a:cubicBezTo>
                      <a:pt x="1556" y="2601"/>
                      <a:pt x="1549" y="2657"/>
                      <a:pt x="1545" y="2708"/>
                    </a:cubicBezTo>
                    <a:cubicBezTo>
                      <a:pt x="1428" y="2626"/>
                      <a:pt x="1307" y="2546"/>
                      <a:pt x="1182" y="2467"/>
                    </a:cubicBezTo>
                    <a:cubicBezTo>
                      <a:pt x="1162" y="2449"/>
                      <a:pt x="1137" y="2432"/>
                      <a:pt x="1113" y="2415"/>
                    </a:cubicBezTo>
                    <a:cubicBezTo>
                      <a:pt x="1134" y="2404"/>
                      <a:pt x="1151" y="2384"/>
                      <a:pt x="1151" y="2359"/>
                    </a:cubicBezTo>
                    <a:cubicBezTo>
                      <a:pt x="1158" y="2142"/>
                      <a:pt x="1151" y="1948"/>
                      <a:pt x="1065" y="1748"/>
                    </a:cubicBezTo>
                    <a:cubicBezTo>
                      <a:pt x="1059" y="1737"/>
                      <a:pt x="1049" y="1732"/>
                      <a:pt x="1040" y="1732"/>
                    </a:cubicBezTo>
                    <a:cubicBezTo>
                      <a:pt x="1023" y="1732"/>
                      <a:pt x="1005" y="1748"/>
                      <a:pt x="1010" y="1768"/>
                    </a:cubicBezTo>
                    <a:cubicBezTo>
                      <a:pt x="1048" y="1955"/>
                      <a:pt x="1072" y="2156"/>
                      <a:pt x="1020" y="2339"/>
                    </a:cubicBezTo>
                    <a:cubicBezTo>
                      <a:pt x="1020" y="2342"/>
                      <a:pt x="1020" y="2346"/>
                      <a:pt x="1020" y="2349"/>
                    </a:cubicBezTo>
                    <a:cubicBezTo>
                      <a:pt x="985" y="2325"/>
                      <a:pt x="951" y="2304"/>
                      <a:pt x="916" y="2280"/>
                    </a:cubicBezTo>
                    <a:cubicBezTo>
                      <a:pt x="553" y="2066"/>
                      <a:pt x="118" y="1889"/>
                      <a:pt x="73" y="1402"/>
                    </a:cubicBezTo>
                    <a:cubicBezTo>
                      <a:pt x="73" y="1387"/>
                      <a:pt x="61" y="1379"/>
                      <a:pt x="49" y="1379"/>
                    </a:cubicBezTo>
                    <a:cubicBezTo>
                      <a:pt x="37" y="1379"/>
                      <a:pt x="25" y="1387"/>
                      <a:pt x="25" y="1402"/>
                    </a:cubicBezTo>
                    <a:cubicBezTo>
                      <a:pt x="0" y="1858"/>
                      <a:pt x="367" y="2086"/>
                      <a:pt x="712" y="2294"/>
                    </a:cubicBezTo>
                    <a:cubicBezTo>
                      <a:pt x="861" y="2397"/>
                      <a:pt x="1010" y="2501"/>
                      <a:pt x="1162" y="2601"/>
                    </a:cubicBezTo>
                    <a:cubicBezTo>
                      <a:pt x="1400" y="2802"/>
                      <a:pt x="1597" y="3051"/>
                      <a:pt x="1742" y="3327"/>
                    </a:cubicBezTo>
                    <a:lnTo>
                      <a:pt x="1718" y="3320"/>
                    </a:lnTo>
                    <a:cubicBezTo>
                      <a:pt x="1455" y="3251"/>
                      <a:pt x="1248" y="3120"/>
                      <a:pt x="1016" y="2999"/>
                    </a:cubicBezTo>
                    <a:cubicBezTo>
                      <a:pt x="823" y="2833"/>
                      <a:pt x="678" y="2636"/>
                      <a:pt x="519" y="2422"/>
                    </a:cubicBezTo>
                    <a:cubicBezTo>
                      <a:pt x="516" y="2418"/>
                      <a:pt x="512" y="2416"/>
                      <a:pt x="507" y="2416"/>
                    </a:cubicBezTo>
                    <a:cubicBezTo>
                      <a:pt x="496" y="2416"/>
                      <a:pt x="483" y="2427"/>
                      <a:pt x="488" y="2442"/>
                    </a:cubicBezTo>
                    <a:cubicBezTo>
                      <a:pt x="574" y="2705"/>
                      <a:pt x="757" y="2950"/>
                      <a:pt x="996" y="3147"/>
                    </a:cubicBezTo>
                    <a:cubicBezTo>
                      <a:pt x="719" y="3123"/>
                      <a:pt x="467" y="3085"/>
                      <a:pt x="204" y="2985"/>
                    </a:cubicBezTo>
                    <a:cubicBezTo>
                      <a:pt x="196" y="2982"/>
                      <a:pt x="189" y="2981"/>
                      <a:pt x="182" y="2981"/>
                    </a:cubicBezTo>
                    <a:cubicBezTo>
                      <a:pt x="123" y="2981"/>
                      <a:pt x="105" y="3078"/>
                      <a:pt x="170" y="3102"/>
                    </a:cubicBezTo>
                    <a:cubicBezTo>
                      <a:pt x="367" y="3181"/>
                      <a:pt x="589" y="3232"/>
                      <a:pt x="807" y="3232"/>
                    </a:cubicBezTo>
                    <a:cubicBezTo>
                      <a:pt x="894" y="3232"/>
                      <a:pt x="981" y="3224"/>
                      <a:pt x="1065" y="3206"/>
                    </a:cubicBezTo>
                    <a:cubicBezTo>
                      <a:pt x="1068" y="3206"/>
                      <a:pt x="1068" y="3206"/>
                      <a:pt x="1072" y="3203"/>
                    </a:cubicBezTo>
                    <a:cubicBezTo>
                      <a:pt x="1293" y="3372"/>
                      <a:pt x="1549" y="3490"/>
                      <a:pt x="1822" y="3545"/>
                    </a:cubicBezTo>
                    <a:lnTo>
                      <a:pt x="1822" y="5342"/>
                    </a:lnTo>
                    <a:cubicBezTo>
                      <a:pt x="1725" y="5356"/>
                      <a:pt x="1628" y="5373"/>
                      <a:pt x="1531" y="5394"/>
                    </a:cubicBezTo>
                    <a:cubicBezTo>
                      <a:pt x="1497" y="5404"/>
                      <a:pt x="1504" y="5453"/>
                      <a:pt x="1538" y="5456"/>
                    </a:cubicBezTo>
                    <a:cubicBezTo>
                      <a:pt x="2008" y="5449"/>
                      <a:pt x="2472" y="5401"/>
                      <a:pt x="2942" y="5401"/>
                    </a:cubicBezTo>
                    <a:cubicBezTo>
                      <a:pt x="3042" y="5401"/>
                      <a:pt x="3045" y="5242"/>
                      <a:pt x="2942" y="5242"/>
                    </a:cubicBezTo>
                    <a:cubicBezTo>
                      <a:pt x="2807" y="5242"/>
                      <a:pt x="2675" y="5249"/>
                      <a:pt x="2541" y="5259"/>
                    </a:cubicBezTo>
                    <a:lnTo>
                      <a:pt x="2541" y="3528"/>
                    </a:lnTo>
                    <a:cubicBezTo>
                      <a:pt x="2617" y="3237"/>
                      <a:pt x="2738" y="2957"/>
                      <a:pt x="2897" y="2698"/>
                    </a:cubicBezTo>
                    <a:cubicBezTo>
                      <a:pt x="3067" y="2760"/>
                      <a:pt x="3246" y="2793"/>
                      <a:pt x="3429" y="2793"/>
                    </a:cubicBezTo>
                    <a:cubicBezTo>
                      <a:pt x="3469" y="2793"/>
                      <a:pt x="3509" y="2791"/>
                      <a:pt x="3550" y="2788"/>
                    </a:cubicBezTo>
                    <a:cubicBezTo>
                      <a:pt x="3694" y="2900"/>
                      <a:pt x="3888" y="2947"/>
                      <a:pt x="4076" y="2947"/>
                    </a:cubicBezTo>
                    <a:cubicBezTo>
                      <a:pt x="4173" y="2947"/>
                      <a:pt x="4269" y="2935"/>
                      <a:pt x="4355" y="2912"/>
                    </a:cubicBezTo>
                    <a:cubicBezTo>
                      <a:pt x="4429" y="2893"/>
                      <a:pt x="4407" y="2790"/>
                      <a:pt x="4340" y="2790"/>
                    </a:cubicBezTo>
                    <a:cubicBezTo>
                      <a:pt x="4335" y="2790"/>
                      <a:pt x="4329" y="2790"/>
                      <a:pt x="4324" y="2791"/>
                    </a:cubicBezTo>
                    <a:cubicBezTo>
                      <a:pt x="4243" y="2812"/>
                      <a:pt x="4161" y="2822"/>
                      <a:pt x="4078" y="2822"/>
                    </a:cubicBezTo>
                    <a:cubicBezTo>
                      <a:pt x="3963" y="2822"/>
                      <a:pt x="3847" y="2802"/>
                      <a:pt x="3736" y="2764"/>
                    </a:cubicBezTo>
                    <a:cubicBezTo>
                      <a:pt x="3913" y="2733"/>
                      <a:pt x="4075" y="2660"/>
                      <a:pt x="4213" y="2550"/>
                    </a:cubicBezTo>
                    <a:cubicBezTo>
                      <a:pt x="4255" y="2508"/>
                      <a:pt x="4223" y="2444"/>
                      <a:pt x="4173" y="2444"/>
                    </a:cubicBezTo>
                    <a:cubicBezTo>
                      <a:pt x="4168" y="2444"/>
                      <a:pt x="4163" y="2445"/>
                      <a:pt x="4158" y="2446"/>
                    </a:cubicBezTo>
                    <a:cubicBezTo>
                      <a:pt x="3961" y="2511"/>
                      <a:pt x="3785" y="2601"/>
                      <a:pt x="3578" y="2636"/>
                    </a:cubicBezTo>
                    <a:cubicBezTo>
                      <a:pt x="3491" y="2649"/>
                      <a:pt x="3403" y="2655"/>
                      <a:pt x="3316" y="2655"/>
                    </a:cubicBezTo>
                    <a:cubicBezTo>
                      <a:pt x="3198" y="2655"/>
                      <a:pt x="3079" y="2644"/>
                      <a:pt x="2962" y="2622"/>
                    </a:cubicBezTo>
                    <a:cubicBezTo>
                      <a:pt x="3063" y="2529"/>
                      <a:pt x="3166" y="2442"/>
                      <a:pt x="3277" y="2363"/>
                    </a:cubicBezTo>
                    <a:cubicBezTo>
                      <a:pt x="3453" y="2238"/>
                      <a:pt x="3616" y="2104"/>
                      <a:pt x="3771" y="1955"/>
                    </a:cubicBezTo>
                    <a:cubicBezTo>
                      <a:pt x="3772" y="1955"/>
                      <a:pt x="3773" y="1955"/>
                      <a:pt x="3773" y="1955"/>
                    </a:cubicBezTo>
                    <a:cubicBezTo>
                      <a:pt x="3962" y="1955"/>
                      <a:pt x="4452" y="1543"/>
                      <a:pt x="4531" y="1471"/>
                    </a:cubicBezTo>
                    <a:cubicBezTo>
                      <a:pt x="4574" y="1428"/>
                      <a:pt x="4532" y="1363"/>
                      <a:pt x="4485" y="1363"/>
                    </a:cubicBezTo>
                    <a:cubicBezTo>
                      <a:pt x="4471" y="1363"/>
                      <a:pt x="4457" y="1368"/>
                      <a:pt x="4445" y="1381"/>
                    </a:cubicBezTo>
                    <a:cubicBezTo>
                      <a:pt x="4345" y="1482"/>
                      <a:pt x="4238" y="1575"/>
                      <a:pt x="4127" y="1665"/>
                    </a:cubicBezTo>
                    <a:cubicBezTo>
                      <a:pt x="4037" y="1737"/>
                      <a:pt x="3947" y="1806"/>
                      <a:pt x="3851" y="1865"/>
                    </a:cubicBezTo>
                    <a:cubicBezTo>
                      <a:pt x="3989" y="1699"/>
                      <a:pt x="4082" y="1506"/>
                      <a:pt x="4082" y="1274"/>
                    </a:cubicBezTo>
                    <a:cubicBezTo>
                      <a:pt x="4082" y="1221"/>
                      <a:pt x="4033" y="1188"/>
                      <a:pt x="3988" y="1188"/>
                    </a:cubicBezTo>
                    <a:cubicBezTo>
                      <a:pt x="3954" y="1188"/>
                      <a:pt x="3922" y="1207"/>
                      <a:pt x="3916" y="1250"/>
                    </a:cubicBezTo>
                    <a:cubicBezTo>
                      <a:pt x="3885" y="1426"/>
                      <a:pt x="3813" y="1596"/>
                      <a:pt x="3698" y="1734"/>
                    </a:cubicBezTo>
                    <a:cubicBezTo>
                      <a:pt x="3695" y="1516"/>
                      <a:pt x="3698" y="1295"/>
                      <a:pt x="3619" y="1088"/>
                    </a:cubicBezTo>
                    <a:cubicBezTo>
                      <a:pt x="3616" y="1078"/>
                      <a:pt x="3608" y="1074"/>
                      <a:pt x="3599" y="1074"/>
                    </a:cubicBezTo>
                    <a:cubicBezTo>
                      <a:pt x="3589" y="1074"/>
                      <a:pt x="3579" y="1080"/>
                      <a:pt x="3578" y="1091"/>
                    </a:cubicBezTo>
                    <a:cubicBezTo>
                      <a:pt x="3567" y="1329"/>
                      <a:pt x="3609" y="1571"/>
                      <a:pt x="3578" y="1810"/>
                    </a:cubicBezTo>
                    <a:cubicBezTo>
                      <a:pt x="2997" y="2159"/>
                      <a:pt x="2548" y="2615"/>
                      <a:pt x="2316" y="3255"/>
                    </a:cubicBezTo>
                    <a:cubicBezTo>
                      <a:pt x="2313" y="3258"/>
                      <a:pt x="2309" y="3258"/>
                      <a:pt x="2309" y="3261"/>
                    </a:cubicBezTo>
                    <a:cubicBezTo>
                      <a:pt x="2281" y="3106"/>
                      <a:pt x="2281" y="2947"/>
                      <a:pt x="2306" y="2791"/>
                    </a:cubicBezTo>
                    <a:cubicBezTo>
                      <a:pt x="2395" y="2543"/>
                      <a:pt x="2534" y="2301"/>
                      <a:pt x="2648" y="2052"/>
                    </a:cubicBezTo>
                    <a:cubicBezTo>
                      <a:pt x="2921" y="1976"/>
                      <a:pt x="3163" y="1806"/>
                      <a:pt x="3329" y="1575"/>
                    </a:cubicBezTo>
                    <a:cubicBezTo>
                      <a:pt x="3365" y="1524"/>
                      <a:pt x="3317" y="1475"/>
                      <a:pt x="3268" y="1475"/>
                    </a:cubicBezTo>
                    <a:cubicBezTo>
                      <a:pt x="3247" y="1475"/>
                      <a:pt x="3226" y="1484"/>
                      <a:pt x="3211" y="1506"/>
                    </a:cubicBezTo>
                    <a:cubicBezTo>
                      <a:pt x="3083" y="1689"/>
                      <a:pt x="2907" y="1831"/>
                      <a:pt x="2703" y="1924"/>
                    </a:cubicBezTo>
                    <a:cubicBezTo>
                      <a:pt x="2931" y="1343"/>
                      <a:pt x="2758" y="704"/>
                      <a:pt x="2980" y="123"/>
                    </a:cubicBezTo>
                    <a:cubicBezTo>
                      <a:pt x="3009" y="48"/>
                      <a:pt x="2950" y="1"/>
                      <a:pt x="28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Google Shape;5348;p105">
                <a:extLst>
                  <a:ext uri="{FF2B5EF4-FFF2-40B4-BE49-F238E27FC236}">
                    <a16:creationId xmlns:a16="http://schemas.microsoft.com/office/drawing/2014/main" xmlns="" id="{C120A0E8-8E39-C14D-8488-DB71C82FCC97}"/>
                  </a:ext>
                </a:extLst>
              </p:cNvPr>
              <p:cNvSpPr/>
              <p:nvPr/>
            </p:nvSpPr>
            <p:spPr>
              <a:xfrm>
                <a:off x="1077209" y="1598323"/>
                <a:ext cx="137427" cy="57111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914" extrusionOk="0">
                    <a:moveTo>
                      <a:pt x="1991" y="353"/>
                    </a:moveTo>
                    <a:cubicBezTo>
                      <a:pt x="1991" y="353"/>
                      <a:pt x="1991" y="354"/>
                      <a:pt x="1991" y="354"/>
                    </a:cubicBezTo>
                    <a:lnTo>
                      <a:pt x="1991" y="354"/>
                    </a:lnTo>
                    <a:cubicBezTo>
                      <a:pt x="1991" y="354"/>
                      <a:pt x="1991" y="353"/>
                      <a:pt x="1991" y="353"/>
                    </a:cubicBezTo>
                    <a:close/>
                    <a:moveTo>
                      <a:pt x="274" y="0"/>
                    </a:moveTo>
                    <a:cubicBezTo>
                      <a:pt x="182" y="0"/>
                      <a:pt x="92" y="105"/>
                      <a:pt x="59" y="184"/>
                    </a:cubicBezTo>
                    <a:cubicBezTo>
                      <a:pt x="10" y="291"/>
                      <a:pt x="0" y="412"/>
                      <a:pt x="28" y="530"/>
                    </a:cubicBezTo>
                    <a:cubicBezTo>
                      <a:pt x="94" y="772"/>
                      <a:pt x="315" y="914"/>
                      <a:pt x="554" y="914"/>
                    </a:cubicBezTo>
                    <a:cubicBezTo>
                      <a:pt x="578" y="914"/>
                      <a:pt x="602" y="913"/>
                      <a:pt x="626" y="910"/>
                    </a:cubicBezTo>
                    <a:cubicBezTo>
                      <a:pt x="764" y="892"/>
                      <a:pt x="895" y="837"/>
                      <a:pt x="1006" y="751"/>
                    </a:cubicBezTo>
                    <a:cubicBezTo>
                      <a:pt x="1033" y="727"/>
                      <a:pt x="1058" y="702"/>
                      <a:pt x="1082" y="678"/>
                    </a:cubicBezTo>
                    <a:cubicBezTo>
                      <a:pt x="1099" y="657"/>
                      <a:pt x="1120" y="616"/>
                      <a:pt x="1144" y="606"/>
                    </a:cubicBezTo>
                    <a:cubicBezTo>
                      <a:pt x="1152" y="600"/>
                      <a:pt x="1156" y="597"/>
                      <a:pt x="1159" y="597"/>
                    </a:cubicBezTo>
                    <a:cubicBezTo>
                      <a:pt x="1163" y="597"/>
                      <a:pt x="1167" y="604"/>
                      <a:pt x="1185" y="616"/>
                    </a:cubicBezTo>
                    <a:cubicBezTo>
                      <a:pt x="1217" y="633"/>
                      <a:pt x="1255" y="657"/>
                      <a:pt x="1289" y="675"/>
                    </a:cubicBezTo>
                    <a:cubicBezTo>
                      <a:pt x="1382" y="715"/>
                      <a:pt x="1479" y="735"/>
                      <a:pt x="1576" y="735"/>
                    </a:cubicBezTo>
                    <a:cubicBezTo>
                      <a:pt x="1760" y="735"/>
                      <a:pt x="1941" y="663"/>
                      <a:pt x="2077" y="530"/>
                    </a:cubicBezTo>
                    <a:cubicBezTo>
                      <a:pt x="2132" y="467"/>
                      <a:pt x="2195" y="398"/>
                      <a:pt x="2198" y="312"/>
                    </a:cubicBezTo>
                    <a:cubicBezTo>
                      <a:pt x="2198" y="160"/>
                      <a:pt x="2082" y="81"/>
                      <a:pt x="1966" y="81"/>
                    </a:cubicBezTo>
                    <a:cubicBezTo>
                      <a:pt x="1861" y="81"/>
                      <a:pt x="1755" y="146"/>
                      <a:pt x="1735" y="281"/>
                    </a:cubicBezTo>
                    <a:cubicBezTo>
                      <a:pt x="1732" y="321"/>
                      <a:pt x="1748" y="355"/>
                      <a:pt x="1774" y="379"/>
                    </a:cubicBezTo>
                    <a:lnTo>
                      <a:pt x="1774" y="379"/>
                    </a:lnTo>
                    <a:cubicBezTo>
                      <a:pt x="1707" y="422"/>
                      <a:pt x="1631" y="443"/>
                      <a:pt x="1553" y="443"/>
                    </a:cubicBezTo>
                    <a:cubicBezTo>
                      <a:pt x="1534" y="443"/>
                      <a:pt x="1515" y="442"/>
                      <a:pt x="1497" y="440"/>
                    </a:cubicBezTo>
                    <a:cubicBezTo>
                      <a:pt x="1367" y="419"/>
                      <a:pt x="1275" y="315"/>
                      <a:pt x="1143" y="315"/>
                    </a:cubicBezTo>
                    <a:cubicBezTo>
                      <a:pt x="1141" y="315"/>
                      <a:pt x="1139" y="315"/>
                      <a:pt x="1137" y="315"/>
                    </a:cubicBezTo>
                    <a:cubicBezTo>
                      <a:pt x="992" y="322"/>
                      <a:pt x="937" y="440"/>
                      <a:pt x="843" y="533"/>
                    </a:cubicBezTo>
                    <a:cubicBezTo>
                      <a:pt x="761" y="609"/>
                      <a:pt x="636" y="663"/>
                      <a:pt x="517" y="663"/>
                    </a:cubicBezTo>
                    <a:cubicBezTo>
                      <a:pt x="430" y="663"/>
                      <a:pt x="347" y="634"/>
                      <a:pt x="287" y="564"/>
                    </a:cubicBezTo>
                    <a:cubicBezTo>
                      <a:pt x="225" y="492"/>
                      <a:pt x="197" y="398"/>
                      <a:pt x="204" y="305"/>
                    </a:cubicBezTo>
                    <a:cubicBezTo>
                      <a:pt x="207" y="260"/>
                      <a:pt x="218" y="219"/>
                      <a:pt x="235" y="177"/>
                    </a:cubicBezTo>
                    <a:cubicBezTo>
                      <a:pt x="252" y="132"/>
                      <a:pt x="294" y="104"/>
                      <a:pt x="315" y="60"/>
                    </a:cubicBezTo>
                    <a:cubicBezTo>
                      <a:pt x="332" y="32"/>
                      <a:pt x="311" y="1"/>
                      <a:pt x="283" y="1"/>
                    </a:cubicBezTo>
                    <a:lnTo>
                      <a:pt x="287" y="1"/>
                    </a:lnTo>
                    <a:cubicBezTo>
                      <a:pt x="283" y="0"/>
                      <a:pt x="278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" name="Google Shape;5349;p105">
                <a:extLst>
                  <a:ext uri="{FF2B5EF4-FFF2-40B4-BE49-F238E27FC236}">
                    <a16:creationId xmlns:a16="http://schemas.microsoft.com/office/drawing/2014/main" xmlns="" id="{7AA39A57-CA76-0A46-8869-E26F09720219}"/>
                  </a:ext>
                </a:extLst>
              </p:cNvPr>
              <p:cNvSpPr/>
              <p:nvPr/>
            </p:nvSpPr>
            <p:spPr>
              <a:xfrm>
                <a:off x="1390559" y="1688239"/>
                <a:ext cx="74369" cy="64984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040" extrusionOk="0">
                    <a:moveTo>
                      <a:pt x="855" y="611"/>
                    </a:moveTo>
                    <a:cubicBezTo>
                      <a:pt x="854" y="615"/>
                      <a:pt x="852" y="618"/>
                      <a:pt x="851" y="618"/>
                    </a:cubicBezTo>
                    <a:lnTo>
                      <a:pt x="851" y="618"/>
                    </a:lnTo>
                    <a:cubicBezTo>
                      <a:pt x="853" y="616"/>
                      <a:pt x="854" y="613"/>
                      <a:pt x="855" y="611"/>
                    </a:cubicBezTo>
                    <a:close/>
                    <a:moveTo>
                      <a:pt x="762" y="726"/>
                    </a:moveTo>
                    <a:cubicBezTo>
                      <a:pt x="760" y="727"/>
                      <a:pt x="758" y="728"/>
                      <a:pt x="758" y="729"/>
                    </a:cubicBezTo>
                    <a:lnTo>
                      <a:pt x="762" y="726"/>
                    </a:lnTo>
                    <a:close/>
                    <a:moveTo>
                      <a:pt x="731" y="747"/>
                    </a:moveTo>
                    <a:lnTo>
                      <a:pt x="731" y="747"/>
                    </a:lnTo>
                    <a:cubicBezTo>
                      <a:pt x="731" y="747"/>
                      <a:pt x="730" y="748"/>
                      <a:pt x="727" y="750"/>
                    </a:cubicBezTo>
                    <a:cubicBezTo>
                      <a:pt x="725" y="750"/>
                      <a:pt x="724" y="750"/>
                      <a:pt x="723" y="750"/>
                    </a:cubicBezTo>
                    <a:lnTo>
                      <a:pt x="723" y="750"/>
                    </a:lnTo>
                    <a:cubicBezTo>
                      <a:pt x="726" y="749"/>
                      <a:pt x="730" y="747"/>
                      <a:pt x="731" y="747"/>
                    </a:cubicBezTo>
                    <a:close/>
                    <a:moveTo>
                      <a:pt x="210" y="0"/>
                    </a:moveTo>
                    <a:cubicBezTo>
                      <a:pt x="189" y="0"/>
                      <a:pt x="168" y="10"/>
                      <a:pt x="153" y="31"/>
                    </a:cubicBezTo>
                    <a:lnTo>
                      <a:pt x="156" y="31"/>
                    </a:lnTo>
                    <a:cubicBezTo>
                      <a:pt x="1" y="293"/>
                      <a:pt x="29" y="677"/>
                      <a:pt x="274" y="884"/>
                    </a:cubicBezTo>
                    <a:cubicBezTo>
                      <a:pt x="385" y="985"/>
                      <a:pt x="531" y="1040"/>
                      <a:pt x="682" y="1040"/>
                    </a:cubicBezTo>
                    <a:cubicBezTo>
                      <a:pt x="686" y="1040"/>
                      <a:pt x="691" y="1040"/>
                      <a:pt x="696" y="1040"/>
                    </a:cubicBezTo>
                    <a:cubicBezTo>
                      <a:pt x="855" y="1026"/>
                      <a:pt x="1003" y="947"/>
                      <a:pt x="1093" y="815"/>
                    </a:cubicBezTo>
                    <a:cubicBezTo>
                      <a:pt x="1141" y="739"/>
                      <a:pt x="1173" y="656"/>
                      <a:pt x="1179" y="570"/>
                    </a:cubicBezTo>
                    <a:cubicBezTo>
                      <a:pt x="1190" y="483"/>
                      <a:pt x="1176" y="369"/>
                      <a:pt x="1103" y="311"/>
                    </a:cubicBezTo>
                    <a:cubicBezTo>
                      <a:pt x="1075" y="282"/>
                      <a:pt x="1040" y="270"/>
                      <a:pt x="1006" y="270"/>
                    </a:cubicBezTo>
                    <a:cubicBezTo>
                      <a:pt x="937" y="270"/>
                      <a:pt x="871" y="323"/>
                      <a:pt x="868" y="404"/>
                    </a:cubicBezTo>
                    <a:cubicBezTo>
                      <a:pt x="868" y="418"/>
                      <a:pt x="868" y="435"/>
                      <a:pt x="868" y="452"/>
                    </a:cubicBezTo>
                    <a:cubicBezTo>
                      <a:pt x="868" y="462"/>
                      <a:pt x="868" y="471"/>
                      <a:pt x="871" y="478"/>
                    </a:cubicBezTo>
                    <a:lnTo>
                      <a:pt x="871" y="478"/>
                    </a:lnTo>
                    <a:cubicBezTo>
                      <a:pt x="870" y="476"/>
                      <a:pt x="870" y="475"/>
                      <a:pt x="869" y="475"/>
                    </a:cubicBezTo>
                    <a:lnTo>
                      <a:pt x="869" y="475"/>
                    </a:lnTo>
                    <a:cubicBezTo>
                      <a:pt x="867" y="475"/>
                      <a:pt x="872" y="499"/>
                      <a:pt x="872" y="504"/>
                    </a:cubicBezTo>
                    <a:cubicBezTo>
                      <a:pt x="872" y="518"/>
                      <a:pt x="872" y="532"/>
                      <a:pt x="872" y="546"/>
                    </a:cubicBezTo>
                    <a:lnTo>
                      <a:pt x="872" y="549"/>
                    </a:lnTo>
                    <a:cubicBezTo>
                      <a:pt x="872" y="549"/>
                      <a:pt x="865" y="580"/>
                      <a:pt x="865" y="584"/>
                    </a:cubicBezTo>
                    <a:cubicBezTo>
                      <a:pt x="863" y="587"/>
                      <a:pt x="860" y="597"/>
                      <a:pt x="857" y="605"/>
                    </a:cubicBezTo>
                    <a:lnTo>
                      <a:pt x="857" y="605"/>
                    </a:lnTo>
                    <a:cubicBezTo>
                      <a:pt x="858" y="604"/>
                      <a:pt x="859" y="603"/>
                      <a:pt x="860" y="603"/>
                    </a:cubicBezTo>
                    <a:lnTo>
                      <a:pt x="860" y="603"/>
                    </a:lnTo>
                    <a:cubicBezTo>
                      <a:pt x="860" y="603"/>
                      <a:pt x="860" y="604"/>
                      <a:pt x="858" y="608"/>
                    </a:cubicBezTo>
                    <a:cubicBezTo>
                      <a:pt x="857" y="609"/>
                      <a:pt x="856" y="610"/>
                      <a:pt x="855" y="611"/>
                    </a:cubicBezTo>
                    <a:lnTo>
                      <a:pt x="855" y="611"/>
                    </a:lnTo>
                    <a:cubicBezTo>
                      <a:pt x="856" y="609"/>
                      <a:pt x="857" y="607"/>
                      <a:pt x="857" y="605"/>
                    </a:cubicBezTo>
                    <a:lnTo>
                      <a:pt x="857" y="605"/>
                    </a:lnTo>
                    <a:cubicBezTo>
                      <a:pt x="855" y="610"/>
                      <a:pt x="850" y="618"/>
                      <a:pt x="851" y="618"/>
                    </a:cubicBezTo>
                    <a:cubicBezTo>
                      <a:pt x="851" y="618"/>
                      <a:pt x="851" y="618"/>
                      <a:pt x="851" y="618"/>
                    </a:cubicBezTo>
                    <a:cubicBezTo>
                      <a:pt x="851" y="618"/>
                      <a:pt x="851" y="618"/>
                      <a:pt x="851" y="618"/>
                    </a:cubicBezTo>
                    <a:lnTo>
                      <a:pt x="851" y="618"/>
                    </a:lnTo>
                    <a:cubicBezTo>
                      <a:pt x="850" y="620"/>
                      <a:pt x="849" y="623"/>
                      <a:pt x="848" y="625"/>
                    </a:cubicBezTo>
                    <a:cubicBezTo>
                      <a:pt x="844" y="632"/>
                      <a:pt x="834" y="646"/>
                      <a:pt x="827" y="660"/>
                    </a:cubicBezTo>
                    <a:cubicBezTo>
                      <a:pt x="825" y="663"/>
                      <a:pt x="822" y="668"/>
                      <a:pt x="819" y="673"/>
                    </a:cubicBezTo>
                    <a:lnTo>
                      <a:pt x="819" y="673"/>
                    </a:lnTo>
                    <a:cubicBezTo>
                      <a:pt x="820" y="670"/>
                      <a:pt x="820" y="669"/>
                      <a:pt x="819" y="669"/>
                    </a:cubicBezTo>
                    <a:lnTo>
                      <a:pt x="819" y="669"/>
                    </a:lnTo>
                    <a:cubicBezTo>
                      <a:pt x="817" y="669"/>
                      <a:pt x="805" y="686"/>
                      <a:pt x="803" y="691"/>
                    </a:cubicBezTo>
                    <a:cubicBezTo>
                      <a:pt x="799" y="694"/>
                      <a:pt x="782" y="712"/>
                      <a:pt x="772" y="718"/>
                    </a:cubicBezTo>
                    <a:lnTo>
                      <a:pt x="762" y="726"/>
                    </a:lnTo>
                    <a:lnTo>
                      <a:pt x="762" y="726"/>
                    </a:lnTo>
                    <a:cubicBezTo>
                      <a:pt x="766" y="723"/>
                      <a:pt x="772" y="719"/>
                      <a:pt x="773" y="719"/>
                    </a:cubicBezTo>
                    <a:lnTo>
                      <a:pt x="773" y="719"/>
                    </a:lnTo>
                    <a:cubicBezTo>
                      <a:pt x="773" y="719"/>
                      <a:pt x="771" y="721"/>
                      <a:pt x="765" y="725"/>
                    </a:cubicBezTo>
                    <a:cubicBezTo>
                      <a:pt x="754" y="732"/>
                      <a:pt x="744" y="736"/>
                      <a:pt x="737" y="743"/>
                    </a:cubicBezTo>
                    <a:cubicBezTo>
                      <a:pt x="729" y="745"/>
                      <a:pt x="725" y="748"/>
                      <a:pt x="720" y="751"/>
                    </a:cubicBezTo>
                    <a:lnTo>
                      <a:pt x="720" y="751"/>
                    </a:lnTo>
                    <a:cubicBezTo>
                      <a:pt x="706" y="754"/>
                      <a:pt x="694" y="757"/>
                      <a:pt x="682" y="760"/>
                    </a:cubicBezTo>
                    <a:cubicBezTo>
                      <a:pt x="679" y="760"/>
                      <a:pt x="659" y="764"/>
                      <a:pt x="658" y="764"/>
                    </a:cubicBezTo>
                    <a:cubicBezTo>
                      <a:pt x="657" y="764"/>
                      <a:pt x="658" y="764"/>
                      <a:pt x="661" y="763"/>
                    </a:cubicBezTo>
                    <a:lnTo>
                      <a:pt x="595" y="763"/>
                    </a:lnTo>
                    <a:lnTo>
                      <a:pt x="575" y="760"/>
                    </a:lnTo>
                    <a:cubicBezTo>
                      <a:pt x="547" y="753"/>
                      <a:pt x="519" y="746"/>
                      <a:pt x="495" y="736"/>
                    </a:cubicBezTo>
                    <a:lnTo>
                      <a:pt x="495" y="736"/>
                    </a:lnTo>
                    <a:cubicBezTo>
                      <a:pt x="500" y="737"/>
                      <a:pt x="503" y="738"/>
                      <a:pt x="503" y="738"/>
                    </a:cubicBezTo>
                    <a:cubicBezTo>
                      <a:pt x="505" y="738"/>
                      <a:pt x="490" y="731"/>
                      <a:pt x="485" y="729"/>
                    </a:cubicBezTo>
                    <a:cubicBezTo>
                      <a:pt x="471" y="722"/>
                      <a:pt x="457" y="715"/>
                      <a:pt x="440" y="705"/>
                    </a:cubicBezTo>
                    <a:cubicBezTo>
                      <a:pt x="426" y="698"/>
                      <a:pt x="423" y="691"/>
                      <a:pt x="412" y="684"/>
                    </a:cubicBezTo>
                    <a:lnTo>
                      <a:pt x="412" y="684"/>
                    </a:lnTo>
                    <a:cubicBezTo>
                      <a:pt x="416" y="687"/>
                      <a:pt x="418" y="689"/>
                      <a:pt x="418" y="689"/>
                    </a:cubicBezTo>
                    <a:cubicBezTo>
                      <a:pt x="418" y="689"/>
                      <a:pt x="401" y="675"/>
                      <a:pt x="398" y="670"/>
                    </a:cubicBezTo>
                    <a:cubicBezTo>
                      <a:pt x="374" y="653"/>
                      <a:pt x="353" y="632"/>
                      <a:pt x="336" y="608"/>
                    </a:cubicBezTo>
                    <a:lnTo>
                      <a:pt x="336" y="608"/>
                    </a:lnTo>
                    <a:cubicBezTo>
                      <a:pt x="338" y="611"/>
                      <a:pt x="339" y="612"/>
                      <a:pt x="339" y="612"/>
                    </a:cubicBezTo>
                    <a:cubicBezTo>
                      <a:pt x="340" y="612"/>
                      <a:pt x="329" y="593"/>
                      <a:pt x="326" y="591"/>
                    </a:cubicBezTo>
                    <a:cubicBezTo>
                      <a:pt x="319" y="577"/>
                      <a:pt x="312" y="566"/>
                      <a:pt x="305" y="553"/>
                    </a:cubicBezTo>
                    <a:cubicBezTo>
                      <a:pt x="291" y="528"/>
                      <a:pt x="284" y="504"/>
                      <a:pt x="274" y="480"/>
                    </a:cubicBezTo>
                    <a:cubicBezTo>
                      <a:pt x="243" y="349"/>
                      <a:pt x="246" y="214"/>
                      <a:pt x="281" y="86"/>
                    </a:cubicBezTo>
                    <a:cubicBezTo>
                      <a:pt x="290" y="36"/>
                      <a:pt x="251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" name="Google Shape;5350;p105">
                <a:extLst>
                  <a:ext uri="{FF2B5EF4-FFF2-40B4-BE49-F238E27FC236}">
                    <a16:creationId xmlns:a16="http://schemas.microsoft.com/office/drawing/2014/main" xmlns="" id="{1F378857-3D91-0143-9076-6AB3394C76B5}"/>
                  </a:ext>
                </a:extLst>
              </p:cNvPr>
              <p:cNvSpPr/>
              <p:nvPr/>
            </p:nvSpPr>
            <p:spPr>
              <a:xfrm>
                <a:off x="1028776" y="1701548"/>
                <a:ext cx="77181" cy="59048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945" extrusionOk="0">
                    <a:moveTo>
                      <a:pt x="179" y="0"/>
                    </a:moveTo>
                    <a:cubicBezTo>
                      <a:pt x="159" y="0"/>
                      <a:pt x="138" y="9"/>
                      <a:pt x="125" y="28"/>
                    </a:cubicBezTo>
                    <a:cubicBezTo>
                      <a:pt x="1" y="232"/>
                      <a:pt x="8" y="495"/>
                      <a:pt x="149" y="692"/>
                    </a:cubicBezTo>
                    <a:cubicBezTo>
                      <a:pt x="264" y="852"/>
                      <a:pt x="450" y="945"/>
                      <a:pt x="643" y="945"/>
                    </a:cubicBezTo>
                    <a:cubicBezTo>
                      <a:pt x="699" y="945"/>
                      <a:pt x="757" y="937"/>
                      <a:pt x="813" y="920"/>
                    </a:cubicBezTo>
                    <a:cubicBezTo>
                      <a:pt x="958" y="886"/>
                      <a:pt x="1086" y="796"/>
                      <a:pt x="1172" y="675"/>
                    </a:cubicBezTo>
                    <a:cubicBezTo>
                      <a:pt x="1234" y="570"/>
                      <a:pt x="1147" y="473"/>
                      <a:pt x="1057" y="473"/>
                    </a:cubicBezTo>
                    <a:cubicBezTo>
                      <a:pt x="1017" y="473"/>
                      <a:pt x="976" y="493"/>
                      <a:pt x="948" y="540"/>
                    </a:cubicBezTo>
                    <a:lnTo>
                      <a:pt x="931" y="557"/>
                    </a:lnTo>
                    <a:cubicBezTo>
                      <a:pt x="920" y="568"/>
                      <a:pt x="910" y="578"/>
                      <a:pt x="899" y="588"/>
                    </a:cubicBezTo>
                    <a:cubicBezTo>
                      <a:pt x="891" y="597"/>
                      <a:pt x="880" y="605"/>
                      <a:pt x="871" y="614"/>
                    </a:cubicBezTo>
                    <a:lnTo>
                      <a:pt x="871" y="614"/>
                    </a:lnTo>
                    <a:cubicBezTo>
                      <a:pt x="868" y="615"/>
                      <a:pt x="847" y="631"/>
                      <a:pt x="844" y="633"/>
                    </a:cubicBezTo>
                    <a:cubicBezTo>
                      <a:pt x="799" y="661"/>
                      <a:pt x="751" y="682"/>
                      <a:pt x="702" y="689"/>
                    </a:cubicBezTo>
                    <a:cubicBezTo>
                      <a:pt x="685" y="692"/>
                      <a:pt x="671" y="696"/>
                      <a:pt x="654" y="696"/>
                    </a:cubicBezTo>
                    <a:lnTo>
                      <a:pt x="630" y="696"/>
                    </a:lnTo>
                    <a:cubicBezTo>
                      <a:pt x="602" y="696"/>
                      <a:pt x="575" y="696"/>
                      <a:pt x="547" y="692"/>
                    </a:cubicBezTo>
                    <a:lnTo>
                      <a:pt x="543" y="692"/>
                    </a:lnTo>
                    <a:lnTo>
                      <a:pt x="523" y="689"/>
                    </a:lnTo>
                    <a:cubicBezTo>
                      <a:pt x="505" y="685"/>
                      <a:pt x="492" y="682"/>
                      <a:pt x="478" y="678"/>
                    </a:cubicBezTo>
                    <a:cubicBezTo>
                      <a:pt x="475" y="678"/>
                      <a:pt x="450" y="665"/>
                      <a:pt x="449" y="665"/>
                    </a:cubicBezTo>
                    <a:lnTo>
                      <a:pt x="449" y="665"/>
                    </a:lnTo>
                    <a:cubicBezTo>
                      <a:pt x="449" y="665"/>
                      <a:pt x="450" y="666"/>
                      <a:pt x="454" y="668"/>
                    </a:cubicBezTo>
                    <a:cubicBezTo>
                      <a:pt x="440" y="661"/>
                      <a:pt x="429" y="654"/>
                      <a:pt x="416" y="647"/>
                    </a:cubicBezTo>
                    <a:cubicBezTo>
                      <a:pt x="329" y="595"/>
                      <a:pt x="263" y="509"/>
                      <a:pt x="232" y="412"/>
                    </a:cubicBezTo>
                    <a:cubicBezTo>
                      <a:pt x="194" y="302"/>
                      <a:pt x="198" y="184"/>
                      <a:pt x="243" y="77"/>
                    </a:cubicBezTo>
                    <a:cubicBezTo>
                      <a:pt x="261" y="33"/>
                      <a:pt x="220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" name="Google Shape;5351;p105">
                <a:extLst>
                  <a:ext uri="{FF2B5EF4-FFF2-40B4-BE49-F238E27FC236}">
                    <a16:creationId xmlns:a16="http://schemas.microsoft.com/office/drawing/2014/main" xmlns="" id="{5AD415F4-E5BD-684B-8B35-9EC854836AA2}"/>
                  </a:ext>
                </a:extLst>
              </p:cNvPr>
              <p:cNvSpPr/>
              <p:nvPr/>
            </p:nvSpPr>
            <p:spPr>
              <a:xfrm>
                <a:off x="1249320" y="1548585"/>
                <a:ext cx="65932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780" extrusionOk="0">
                    <a:moveTo>
                      <a:pt x="277" y="192"/>
                    </a:moveTo>
                    <a:cubicBezTo>
                      <a:pt x="277" y="196"/>
                      <a:pt x="276" y="198"/>
                      <a:pt x="276" y="198"/>
                    </a:cubicBezTo>
                    <a:cubicBezTo>
                      <a:pt x="275" y="198"/>
                      <a:pt x="276" y="197"/>
                      <a:pt x="277" y="192"/>
                    </a:cubicBezTo>
                    <a:close/>
                    <a:moveTo>
                      <a:pt x="276" y="255"/>
                    </a:moveTo>
                    <a:lnTo>
                      <a:pt x="276" y="255"/>
                    </a:lnTo>
                    <a:cubicBezTo>
                      <a:pt x="276" y="255"/>
                      <a:pt x="276" y="256"/>
                      <a:pt x="276" y="258"/>
                    </a:cubicBezTo>
                    <a:lnTo>
                      <a:pt x="276" y="258"/>
                    </a:lnTo>
                    <a:cubicBezTo>
                      <a:pt x="276" y="256"/>
                      <a:pt x="276" y="255"/>
                      <a:pt x="276" y="255"/>
                    </a:cubicBezTo>
                    <a:close/>
                    <a:moveTo>
                      <a:pt x="336" y="399"/>
                    </a:moveTo>
                    <a:lnTo>
                      <a:pt x="336" y="399"/>
                    </a:lnTo>
                    <a:cubicBezTo>
                      <a:pt x="338" y="403"/>
                      <a:pt x="342" y="406"/>
                      <a:pt x="343" y="406"/>
                    </a:cubicBezTo>
                    <a:cubicBezTo>
                      <a:pt x="343" y="406"/>
                      <a:pt x="342" y="404"/>
                      <a:pt x="336" y="399"/>
                    </a:cubicBezTo>
                    <a:close/>
                    <a:moveTo>
                      <a:pt x="371" y="442"/>
                    </a:moveTo>
                    <a:cubicBezTo>
                      <a:pt x="372" y="442"/>
                      <a:pt x="382" y="448"/>
                      <a:pt x="386" y="452"/>
                    </a:cubicBezTo>
                    <a:lnTo>
                      <a:pt x="386" y="452"/>
                    </a:lnTo>
                    <a:cubicBezTo>
                      <a:pt x="385" y="452"/>
                      <a:pt x="385" y="452"/>
                      <a:pt x="384" y="451"/>
                    </a:cubicBezTo>
                    <a:lnTo>
                      <a:pt x="374" y="444"/>
                    </a:lnTo>
                    <a:cubicBezTo>
                      <a:pt x="372" y="443"/>
                      <a:pt x="371" y="442"/>
                      <a:pt x="371" y="442"/>
                    </a:cubicBezTo>
                    <a:close/>
                    <a:moveTo>
                      <a:pt x="386" y="453"/>
                    </a:moveTo>
                    <a:cubicBezTo>
                      <a:pt x="387" y="453"/>
                      <a:pt x="388" y="454"/>
                      <a:pt x="388" y="455"/>
                    </a:cubicBezTo>
                    <a:cubicBezTo>
                      <a:pt x="387" y="454"/>
                      <a:pt x="387" y="453"/>
                      <a:pt x="386" y="453"/>
                    </a:cubicBezTo>
                    <a:close/>
                    <a:moveTo>
                      <a:pt x="210" y="0"/>
                    </a:moveTo>
                    <a:cubicBezTo>
                      <a:pt x="178" y="0"/>
                      <a:pt x="147" y="17"/>
                      <a:pt x="128" y="47"/>
                    </a:cubicBezTo>
                    <a:lnTo>
                      <a:pt x="122" y="43"/>
                    </a:lnTo>
                    <a:lnTo>
                      <a:pt x="122" y="43"/>
                    </a:lnTo>
                    <a:cubicBezTo>
                      <a:pt x="1" y="227"/>
                      <a:pt x="42" y="486"/>
                      <a:pt x="194" y="638"/>
                    </a:cubicBezTo>
                    <a:cubicBezTo>
                      <a:pt x="277" y="724"/>
                      <a:pt x="391" y="776"/>
                      <a:pt x="512" y="780"/>
                    </a:cubicBezTo>
                    <a:cubicBezTo>
                      <a:pt x="637" y="780"/>
                      <a:pt x="757" y="735"/>
                      <a:pt x="854" y="652"/>
                    </a:cubicBezTo>
                    <a:cubicBezTo>
                      <a:pt x="968" y="562"/>
                      <a:pt x="1055" y="406"/>
                      <a:pt x="1031" y="261"/>
                    </a:cubicBezTo>
                    <a:cubicBezTo>
                      <a:pt x="1013" y="192"/>
                      <a:pt x="954" y="144"/>
                      <a:pt x="882" y="144"/>
                    </a:cubicBezTo>
                    <a:cubicBezTo>
                      <a:pt x="813" y="144"/>
                      <a:pt x="754" y="188"/>
                      <a:pt x="733" y="254"/>
                    </a:cubicBezTo>
                    <a:cubicBezTo>
                      <a:pt x="726" y="275"/>
                      <a:pt x="723" y="292"/>
                      <a:pt x="719" y="309"/>
                    </a:cubicBezTo>
                    <a:cubicBezTo>
                      <a:pt x="719" y="320"/>
                      <a:pt x="716" y="327"/>
                      <a:pt x="713" y="337"/>
                    </a:cubicBezTo>
                    <a:cubicBezTo>
                      <a:pt x="702" y="354"/>
                      <a:pt x="695" y="368"/>
                      <a:pt x="685" y="386"/>
                    </a:cubicBezTo>
                    <a:lnTo>
                      <a:pt x="685" y="386"/>
                    </a:lnTo>
                    <a:cubicBezTo>
                      <a:pt x="679" y="391"/>
                      <a:pt x="673" y="397"/>
                      <a:pt x="668" y="403"/>
                    </a:cubicBezTo>
                    <a:cubicBezTo>
                      <a:pt x="654" y="417"/>
                      <a:pt x="640" y="430"/>
                      <a:pt x="626" y="441"/>
                    </a:cubicBezTo>
                    <a:cubicBezTo>
                      <a:pt x="616" y="448"/>
                      <a:pt x="605" y="455"/>
                      <a:pt x="599" y="458"/>
                    </a:cubicBezTo>
                    <a:cubicBezTo>
                      <a:pt x="588" y="462"/>
                      <a:pt x="581" y="465"/>
                      <a:pt x="574" y="468"/>
                    </a:cubicBezTo>
                    <a:cubicBezTo>
                      <a:pt x="554" y="475"/>
                      <a:pt x="533" y="479"/>
                      <a:pt x="516" y="486"/>
                    </a:cubicBezTo>
                    <a:lnTo>
                      <a:pt x="460" y="486"/>
                    </a:lnTo>
                    <a:cubicBezTo>
                      <a:pt x="450" y="482"/>
                      <a:pt x="443" y="479"/>
                      <a:pt x="433" y="475"/>
                    </a:cubicBezTo>
                    <a:lnTo>
                      <a:pt x="429" y="474"/>
                    </a:lnTo>
                    <a:lnTo>
                      <a:pt x="429" y="474"/>
                    </a:lnTo>
                    <a:cubicBezTo>
                      <a:pt x="416" y="467"/>
                      <a:pt x="400" y="460"/>
                      <a:pt x="386" y="452"/>
                    </a:cubicBezTo>
                    <a:lnTo>
                      <a:pt x="386" y="452"/>
                    </a:lnTo>
                    <a:cubicBezTo>
                      <a:pt x="381" y="446"/>
                      <a:pt x="370" y="440"/>
                      <a:pt x="363" y="434"/>
                    </a:cubicBezTo>
                    <a:lnTo>
                      <a:pt x="346" y="417"/>
                    </a:lnTo>
                    <a:lnTo>
                      <a:pt x="339" y="406"/>
                    </a:lnTo>
                    <a:cubicBezTo>
                      <a:pt x="337" y="404"/>
                      <a:pt x="327" y="396"/>
                      <a:pt x="328" y="396"/>
                    </a:cubicBezTo>
                    <a:cubicBezTo>
                      <a:pt x="329" y="396"/>
                      <a:pt x="331" y="397"/>
                      <a:pt x="336" y="399"/>
                    </a:cubicBezTo>
                    <a:cubicBezTo>
                      <a:pt x="329" y="392"/>
                      <a:pt x="329" y="392"/>
                      <a:pt x="329" y="389"/>
                    </a:cubicBezTo>
                    <a:cubicBezTo>
                      <a:pt x="325" y="386"/>
                      <a:pt x="319" y="375"/>
                      <a:pt x="315" y="368"/>
                    </a:cubicBezTo>
                    <a:cubicBezTo>
                      <a:pt x="312" y="361"/>
                      <a:pt x="305" y="351"/>
                      <a:pt x="301" y="341"/>
                    </a:cubicBezTo>
                    <a:cubicBezTo>
                      <a:pt x="299" y="335"/>
                      <a:pt x="292" y="321"/>
                      <a:pt x="292" y="321"/>
                    </a:cubicBezTo>
                    <a:lnTo>
                      <a:pt x="292" y="321"/>
                    </a:lnTo>
                    <a:cubicBezTo>
                      <a:pt x="292" y="321"/>
                      <a:pt x="293" y="322"/>
                      <a:pt x="294" y="327"/>
                    </a:cubicBezTo>
                    <a:cubicBezTo>
                      <a:pt x="294" y="327"/>
                      <a:pt x="287" y="313"/>
                      <a:pt x="287" y="306"/>
                    </a:cubicBezTo>
                    <a:cubicBezTo>
                      <a:pt x="284" y="299"/>
                      <a:pt x="281" y="285"/>
                      <a:pt x="281" y="278"/>
                    </a:cubicBezTo>
                    <a:cubicBezTo>
                      <a:pt x="279" y="275"/>
                      <a:pt x="278" y="268"/>
                      <a:pt x="277" y="263"/>
                    </a:cubicBezTo>
                    <a:lnTo>
                      <a:pt x="277" y="263"/>
                    </a:lnTo>
                    <a:lnTo>
                      <a:pt x="277" y="237"/>
                    </a:lnTo>
                    <a:lnTo>
                      <a:pt x="277" y="202"/>
                    </a:lnTo>
                    <a:cubicBezTo>
                      <a:pt x="277" y="199"/>
                      <a:pt x="277" y="195"/>
                      <a:pt x="277" y="192"/>
                    </a:cubicBezTo>
                    <a:cubicBezTo>
                      <a:pt x="281" y="178"/>
                      <a:pt x="281" y="168"/>
                      <a:pt x="284" y="157"/>
                    </a:cubicBezTo>
                    <a:cubicBezTo>
                      <a:pt x="286" y="150"/>
                      <a:pt x="292" y="135"/>
                      <a:pt x="293" y="135"/>
                    </a:cubicBezTo>
                    <a:lnTo>
                      <a:pt x="293" y="135"/>
                    </a:lnTo>
                    <a:cubicBezTo>
                      <a:pt x="293" y="135"/>
                      <a:pt x="293" y="138"/>
                      <a:pt x="291" y="144"/>
                    </a:cubicBezTo>
                    <a:cubicBezTo>
                      <a:pt x="315" y="99"/>
                      <a:pt x="301" y="40"/>
                      <a:pt x="256" y="12"/>
                    </a:cubicBezTo>
                    <a:cubicBezTo>
                      <a:pt x="242" y="4"/>
                      <a:pt x="226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" name="Google Shape;5352;p105">
                <a:extLst>
                  <a:ext uri="{FF2B5EF4-FFF2-40B4-BE49-F238E27FC236}">
                    <a16:creationId xmlns:a16="http://schemas.microsoft.com/office/drawing/2014/main" xmlns="" id="{A268E8B9-0A7F-5849-8268-83D6C81F033D}"/>
                  </a:ext>
                </a:extLst>
              </p:cNvPr>
              <p:cNvSpPr/>
              <p:nvPr/>
            </p:nvSpPr>
            <p:spPr>
              <a:xfrm>
                <a:off x="1403121" y="1783716"/>
                <a:ext cx="82118" cy="49926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799" extrusionOk="0">
                    <a:moveTo>
                      <a:pt x="272" y="0"/>
                    </a:moveTo>
                    <a:cubicBezTo>
                      <a:pt x="253" y="0"/>
                      <a:pt x="234" y="6"/>
                      <a:pt x="218" y="20"/>
                    </a:cubicBezTo>
                    <a:lnTo>
                      <a:pt x="218" y="23"/>
                    </a:lnTo>
                    <a:cubicBezTo>
                      <a:pt x="0" y="224"/>
                      <a:pt x="139" y="573"/>
                      <a:pt x="349" y="715"/>
                    </a:cubicBezTo>
                    <a:cubicBezTo>
                      <a:pt x="440" y="775"/>
                      <a:pt x="550" y="798"/>
                      <a:pt x="659" y="798"/>
                    </a:cubicBezTo>
                    <a:cubicBezTo>
                      <a:pt x="711" y="798"/>
                      <a:pt x="763" y="793"/>
                      <a:pt x="813" y="784"/>
                    </a:cubicBezTo>
                    <a:cubicBezTo>
                      <a:pt x="889" y="770"/>
                      <a:pt x="965" y="742"/>
                      <a:pt x="1037" y="708"/>
                    </a:cubicBezTo>
                    <a:cubicBezTo>
                      <a:pt x="1113" y="670"/>
                      <a:pt x="1186" y="621"/>
                      <a:pt x="1245" y="559"/>
                    </a:cubicBezTo>
                    <a:cubicBezTo>
                      <a:pt x="1303" y="500"/>
                      <a:pt x="1314" y="407"/>
                      <a:pt x="1265" y="341"/>
                    </a:cubicBezTo>
                    <a:cubicBezTo>
                      <a:pt x="1233" y="295"/>
                      <a:pt x="1181" y="269"/>
                      <a:pt x="1127" y="269"/>
                    </a:cubicBezTo>
                    <a:cubicBezTo>
                      <a:pt x="1100" y="269"/>
                      <a:pt x="1073" y="276"/>
                      <a:pt x="1048" y="289"/>
                    </a:cubicBezTo>
                    <a:cubicBezTo>
                      <a:pt x="1013" y="314"/>
                      <a:pt x="978" y="341"/>
                      <a:pt x="944" y="366"/>
                    </a:cubicBezTo>
                    <a:cubicBezTo>
                      <a:pt x="952" y="360"/>
                      <a:pt x="954" y="358"/>
                      <a:pt x="954" y="358"/>
                    </a:cubicBezTo>
                    <a:lnTo>
                      <a:pt x="954" y="358"/>
                    </a:lnTo>
                    <a:cubicBezTo>
                      <a:pt x="954" y="358"/>
                      <a:pt x="941" y="368"/>
                      <a:pt x="934" y="372"/>
                    </a:cubicBezTo>
                    <a:cubicBezTo>
                      <a:pt x="923" y="379"/>
                      <a:pt x="909" y="386"/>
                      <a:pt x="899" y="397"/>
                    </a:cubicBezTo>
                    <a:cubicBezTo>
                      <a:pt x="875" y="410"/>
                      <a:pt x="847" y="421"/>
                      <a:pt x="823" y="435"/>
                    </a:cubicBezTo>
                    <a:cubicBezTo>
                      <a:pt x="820" y="435"/>
                      <a:pt x="793" y="446"/>
                      <a:pt x="788" y="449"/>
                    </a:cubicBezTo>
                    <a:lnTo>
                      <a:pt x="788" y="449"/>
                    </a:lnTo>
                    <a:cubicBezTo>
                      <a:pt x="779" y="452"/>
                      <a:pt x="768" y="455"/>
                      <a:pt x="764" y="455"/>
                    </a:cubicBezTo>
                    <a:cubicBezTo>
                      <a:pt x="740" y="464"/>
                      <a:pt x="716" y="468"/>
                      <a:pt x="690" y="473"/>
                    </a:cubicBezTo>
                    <a:lnTo>
                      <a:pt x="690" y="473"/>
                    </a:lnTo>
                    <a:cubicBezTo>
                      <a:pt x="691" y="473"/>
                      <a:pt x="692" y="473"/>
                      <a:pt x="691" y="473"/>
                    </a:cubicBezTo>
                    <a:cubicBezTo>
                      <a:pt x="689" y="473"/>
                      <a:pt x="670" y="476"/>
                      <a:pt x="667" y="476"/>
                    </a:cubicBezTo>
                    <a:lnTo>
                      <a:pt x="622" y="476"/>
                    </a:lnTo>
                    <a:cubicBezTo>
                      <a:pt x="620" y="476"/>
                      <a:pt x="598" y="475"/>
                      <a:pt x="588" y="475"/>
                    </a:cubicBezTo>
                    <a:cubicBezTo>
                      <a:pt x="584" y="475"/>
                      <a:pt x="582" y="475"/>
                      <a:pt x="588" y="476"/>
                    </a:cubicBezTo>
                    <a:cubicBezTo>
                      <a:pt x="591" y="477"/>
                      <a:pt x="593" y="477"/>
                      <a:pt x="592" y="477"/>
                    </a:cubicBezTo>
                    <a:cubicBezTo>
                      <a:pt x="592" y="477"/>
                      <a:pt x="566" y="472"/>
                      <a:pt x="560" y="469"/>
                    </a:cubicBezTo>
                    <a:cubicBezTo>
                      <a:pt x="550" y="466"/>
                      <a:pt x="536" y="462"/>
                      <a:pt x="522" y="459"/>
                    </a:cubicBezTo>
                    <a:cubicBezTo>
                      <a:pt x="505" y="448"/>
                      <a:pt x="484" y="438"/>
                      <a:pt x="467" y="428"/>
                    </a:cubicBezTo>
                    <a:lnTo>
                      <a:pt x="462" y="424"/>
                    </a:lnTo>
                    <a:lnTo>
                      <a:pt x="462" y="424"/>
                    </a:lnTo>
                    <a:cubicBezTo>
                      <a:pt x="462" y="424"/>
                      <a:pt x="463" y="424"/>
                      <a:pt x="464" y="424"/>
                    </a:cubicBezTo>
                    <a:lnTo>
                      <a:pt x="450" y="414"/>
                    </a:lnTo>
                    <a:lnTo>
                      <a:pt x="462" y="424"/>
                    </a:lnTo>
                    <a:lnTo>
                      <a:pt x="462" y="424"/>
                    </a:lnTo>
                    <a:cubicBezTo>
                      <a:pt x="452" y="419"/>
                      <a:pt x="442" y="407"/>
                      <a:pt x="436" y="400"/>
                    </a:cubicBezTo>
                    <a:cubicBezTo>
                      <a:pt x="420" y="384"/>
                      <a:pt x="407" y="369"/>
                      <a:pt x="392" y="350"/>
                    </a:cubicBezTo>
                    <a:lnTo>
                      <a:pt x="392" y="350"/>
                    </a:lnTo>
                    <a:cubicBezTo>
                      <a:pt x="389" y="346"/>
                      <a:pt x="385" y="340"/>
                      <a:pt x="384" y="338"/>
                    </a:cubicBezTo>
                    <a:cubicBezTo>
                      <a:pt x="381" y="331"/>
                      <a:pt x="374" y="321"/>
                      <a:pt x="370" y="310"/>
                    </a:cubicBezTo>
                    <a:cubicBezTo>
                      <a:pt x="363" y="303"/>
                      <a:pt x="360" y="293"/>
                      <a:pt x="356" y="283"/>
                    </a:cubicBezTo>
                    <a:lnTo>
                      <a:pt x="356" y="283"/>
                    </a:lnTo>
                    <a:cubicBezTo>
                      <a:pt x="359" y="290"/>
                      <a:pt x="361" y="293"/>
                      <a:pt x="361" y="293"/>
                    </a:cubicBezTo>
                    <a:cubicBezTo>
                      <a:pt x="362" y="293"/>
                      <a:pt x="355" y="274"/>
                      <a:pt x="353" y="269"/>
                    </a:cubicBezTo>
                    <a:cubicBezTo>
                      <a:pt x="349" y="262"/>
                      <a:pt x="346" y="245"/>
                      <a:pt x="346" y="234"/>
                    </a:cubicBezTo>
                    <a:lnTo>
                      <a:pt x="346" y="234"/>
                    </a:lnTo>
                    <a:cubicBezTo>
                      <a:pt x="347" y="239"/>
                      <a:pt x="347" y="241"/>
                      <a:pt x="348" y="241"/>
                    </a:cubicBezTo>
                    <a:cubicBezTo>
                      <a:pt x="348" y="241"/>
                      <a:pt x="346" y="229"/>
                      <a:pt x="346" y="224"/>
                    </a:cubicBezTo>
                    <a:cubicBezTo>
                      <a:pt x="339" y="182"/>
                      <a:pt x="343" y="144"/>
                      <a:pt x="356" y="106"/>
                    </a:cubicBezTo>
                    <a:cubicBezTo>
                      <a:pt x="379" y="48"/>
                      <a:pt x="325" y="0"/>
                      <a:pt x="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" name="Google Shape;5353;p105">
                <a:extLst>
                  <a:ext uri="{FF2B5EF4-FFF2-40B4-BE49-F238E27FC236}">
                    <a16:creationId xmlns:a16="http://schemas.microsoft.com/office/drawing/2014/main" xmlns="" id="{DCCD0372-9A9F-394E-85B7-0842CC83649C}"/>
                  </a:ext>
                </a:extLst>
              </p:cNvPr>
              <p:cNvSpPr/>
              <p:nvPr/>
            </p:nvSpPr>
            <p:spPr>
              <a:xfrm>
                <a:off x="1009590" y="1993978"/>
                <a:ext cx="55996" cy="31992"/>
              </a:xfrm>
              <a:custGeom>
                <a:avLst/>
                <a:gdLst/>
                <a:ahLst/>
                <a:cxnLst/>
                <a:rect l="l" t="t" r="r" b="b"/>
                <a:pathLst>
                  <a:path w="896" h="512" extrusionOk="0">
                    <a:moveTo>
                      <a:pt x="895" y="0"/>
                    </a:moveTo>
                    <a:lnTo>
                      <a:pt x="861" y="18"/>
                    </a:lnTo>
                    <a:lnTo>
                      <a:pt x="145" y="329"/>
                    </a:lnTo>
                    <a:cubicBezTo>
                      <a:pt x="80" y="360"/>
                      <a:pt x="0" y="439"/>
                      <a:pt x="52" y="488"/>
                    </a:cubicBezTo>
                    <a:cubicBezTo>
                      <a:pt x="73" y="505"/>
                      <a:pt x="100" y="512"/>
                      <a:pt x="125" y="512"/>
                    </a:cubicBezTo>
                    <a:cubicBezTo>
                      <a:pt x="463" y="512"/>
                      <a:pt x="767" y="312"/>
                      <a:pt x="8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3" name="Google Shape;5354;p105">
                <a:extLst>
                  <a:ext uri="{FF2B5EF4-FFF2-40B4-BE49-F238E27FC236}">
                    <a16:creationId xmlns:a16="http://schemas.microsoft.com/office/drawing/2014/main" xmlns="" id="{B9D55075-FCD5-1A4F-8FE8-0B6F7B7F854D}"/>
                  </a:ext>
                </a:extLst>
              </p:cNvPr>
              <p:cNvSpPr/>
              <p:nvPr/>
            </p:nvSpPr>
            <p:spPr>
              <a:xfrm>
                <a:off x="1048212" y="1980169"/>
                <a:ext cx="21248" cy="61423"/>
              </a:xfrm>
              <a:custGeom>
                <a:avLst/>
                <a:gdLst/>
                <a:ahLst/>
                <a:cxnLst/>
                <a:rect l="l" t="t" r="r" b="b"/>
                <a:pathLst>
                  <a:path w="340" h="983" extrusionOk="0">
                    <a:moveTo>
                      <a:pt x="274" y="0"/>
                    </a:moveTo>
                    <a:lnTo>
                      <a:pt x="232" y="107"/>
                    </a:lnTo>
                    <a:cubicBezTo>
                      <a:pt x="122" y="346"/>
                      <a:pt x="46" y="598"/>
                      <a:pt x="8" y="861"/>
                    </a:cubicBezTo>
                    <a:cubicBezTo>
                      <a:pt x="1" y="895"/>
                      <a:pt x="4" y="927"/>
                      <a:pt x="18" y="958"/>
                    </a:cubicBezTo>
                    <a:cubicBezTo>
                      <a:pt x="32" y="975"/>
                      <a:pt x="49" y="982"/>
                      <a:pt x="67" y="982"/>
                    </a:cubicBezTo>
                    <a:cubicBezTo>
                      <a:pt x="122" y="982"/>
                      <a:pt x="188" y="916"/>
                      <a:pt x="212" y="854"/>
                    </a:cubicBezTo>
                    <a:cubicBezTo>
                      <a:pt x="315" y="584"/>
                      <a:pt x="340" y="287"/>
                      <a:pt x="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" name="Google Shape;5355;p105">
                <a:extLst>
                  <a:ext uri="{FF2B5EF4-FFF2-40B4-BE49-F238E27FC236}">
                    <a16:creationId xmlns:a16="http://schemas.microsoft.com/office/drawing/2014/main" xmlns="" id="{66CC3C7B-BD69-674D-8EAC-6D2A92D8AD94}"/>
                  </a:ext>
                </a:extLst>
              </p:cNvPr>
              <p:cNvSpPr/>
              <p:nvPr/>
            </p:nvSpPr>
            <p:spPr>
              <a:xfrm>
                <a:off x="1076334" y="1991416"/>
                <a:ext cx="16874" cy="4686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750" extrusionOk="0">
                    <a:moveTo>
                      <a:pt x="0" y="0"/>
                    </a:moveTo>
                    <a:lnTo>
                      <a:pt x="21" y="449"/>
                    </a:lnTo>
                    <a:cubicBezTo>
                      <a:pt x="14" y="529"/>
                      <a:pt x="31" y="605"/>
                      <a:pt x="69" y="674"/>
                    </a:cubicBezTo>
                    <a:cubicBezTo>
                      <a:pt x="100" y="719"/>
                      <a:pt x="156" y="750"/>
                      <a:pt x="206" y="750"/>
                    </a:cubicBezTo>
                    <a:cubicBezTo>
                      <a:pt x="229" y="750"/>
                      <a:pt x="251" y="743"/>
                      <a:pt x="270" y="729"/>
                    </a:cubicBezTo>
                    <a:cubicBezTo>
                      <a:pt x="249" y="470"/>
                      <a:pt x="159" y="221"/>
                      <a:pt x="1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5" name="Google Shape;5356;p105">
                <a:extLst>
                  <a:ext uri="{FF2B5EF4-FFF2-40B4-BE49-F238E27FC236}">
                    <a16:creationId xmlns:a16="http://schemas.microsoft.com/office/drawing/2014/main" xmlns="" id="{2C2C4048-1F55-4E48-B1A2-BE7533455AD2}"/>
                  </a:ext>
                </a:extLst>
              </p:cNvPr>
              <p:cNvSpPr/>
              <p:nvPr/>
            </p:nvSpPr>
            <p:spPr>
              <a:xfrm>
                <a:off x="1080396" y="1985355"/>
                <a:ext cx="38309" cy="35491"/>
              </a:xfrm>
              <a:custGeom>
                <a:avLst/>
                <a:gdLst/>
                <a:ahLst/>
                <a:cxnLst/>
                <a:rect l="l" t="t" r="r" b="b"/>
                <a:pathLst>
                  <a:path w="613" h="568" extrusionOk="0">
                    <a:moveTo>
                      <a:pt x="39" y="0"/>
                    </a:moveTo>
                    <a:lnTo>
                      <a:pt x="1" y="24"/>
                    </a:lnTo>
                    <a:cubicBezTo>
                      <a:pt x="17" y="28"/>
                      <a:pt x="33" y="32"/>
                      <a:pt x="49" y="37"/>
                    </a:cubicBezTo>
                    <a:lnTo>
                      <a:pt x="49" y="37"/>
                    </a:lnTo>
                    <a:cubicBezTo>
                      <a:pt x="46" y="25"/>
                      <a:pt x="42" y="13"/>
                      <a:pt x="39" y="0"/>
                    </a:cubicBezTo>
                    <a:close/>
                    <a:moveTo>
                      <a:pt x="49" y="37"/>
                    </a:moveTo>
                    <a:cubicBezTo>
                      <a:pt x="113" y="246"/>
                      <a:pt x="250" y="422"/>
                      <a:pt x="436" y="539"/>
                    </a:cubicBezTo>
                    <a:cubicBezTo>
                      <a:pt x="461" y="557"/>
                      <a:pt x="492" y="567"/>
                      <a:pt x="523" y="567"/>
                    </a:cubicBezTo>
                    <a:cubicBezTo>
                      <a:pt x="578" y="553"/>
                      <a:pt x="613" y="498"/>
                      <a:pt x="602" y="443"/>
                    </a:cubicBezTo>
                    <a:cubicBezTo>
                      <a:pt x="588" y="387"/>
                      <a:pt x="557" y="339"/>
                      <a:pt x="516" y="304"/>
                    </a:cubicBezTo>
                    <a:cubicBezTo>
                      <a:pt x="383" y="178"/>
                      <a:pt x="224" y="86"/>
                      <a:pt x="49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6" name="Google Shape;5357;p105">
                <a:extLst>
                  <a:ext uri="{FF2B5EF4-FFF2-40B4-BE49-F238E27FC236}">
                    <a16:creationId xmlns:a16="http://schemas.microsoft.com/office/drawing/2014/main" xmlns="" id="{64776B43-2EDA-CF4B-B329-5ECE212AA8BF}"/>
                  </a:ext>
                </a:extLst>
              </p:cNvPr>
              <p:cNvSpPr/>
              <p:nvPr/>
            </p:nvSpPr>
            <p:spPr>
              <a:xfrm>
                <a:off x="1098333" y="1984480"/>
                <a:ext cx="61183" cy="24119"/>
              </a:xfrm>
              <a:custGeom>
                <a:avLst/>
                <a:gdLst/>
                <a:ahLst/>
                <a:cxnLst/>
                <a:rect l="l" t="t" r="r" b="b"/>
                <a:pathLst>
                  <a:path w="979" h="386" extrusionOk="0">
                    <a:moveTo>
                      <a:pt x="1" y="0"/>
                    </a:moveTo>
                    <a:lnTo>
                      <a:pt x="108" y="22"/>
                    </a:lnTo>
                    <a:lnTo>
                      <a:pt x="108" y="22"/>
                    </a:lnTo>
                    <a:cubicBezTo>
                      <a:pt x="105" y="19"/>
                      <a:pt x="101" y="15"/>
                      <a:pt x="97" y="11"/>
                    </a:cubicBezTo>
                    <a:lnTo>
                      <a:pt x="1" y="0"/>
                    </a:lnTo>
                    <a:close/>
                    <a:moveTo>
                      <a:pt x="108" y="22"/>
                    </a:moveTo>
                    <a:cubicBezTo>
                      <a:pt x="283" y="213"/>
                      <a:pt x="517" y="340"/>
                      <a:pt x="771" y="381"/>
                    </a:cubicBezTo>
                    <a:cubicBezTo>
                      <a:pt x="788" y="384"/>
                      <a:pt x="806" y="385"/>
                      <a:pt x="824" y="385"/>
                    </a:cubicBezTo>
                    <a:cubicBezTo>
                      <a:pt x="868" y="385"/>
                      <a:pt x="911" y="374"/>
                      <a:pt x="930" y="339"/>
                    </a:cubicBezTo>
                    <a:cubicBezTo>
                      <a:pt x="979" y="253"/>
                      <a:pt x="854" y="177"/>
                      <a:pt x="758" y="156"/>
                    </a:cubicBezTo>
                    <a:lnTo>
                      <a:pt x="108" y="2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7" name="Google Shape;5358;p105">
                <a:extLst>
                  <a:ext uri="{FF2B5EF4-FFF2-40B4-BE49-F238E27FC236}">
                    <a16:creationId xmlns:a16="http://schemas.microsoft.com/office/drawing/2014/main" xmlns="" id="{B77F9574-883A-B94B-B525-18AB72F300A5}"/>
                  </a:ext>
                </a:extLst>
              </p:cNvPr>
              <p:cNvSpPr/>
              <p:nvPr/>
            </p:nvSpPr>
            <p:spPr>
              <a:xfrm>
                <a:off x="1048212" y="1919246"/>
                <a:ext cx="30310" cy="8298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328" extrusionOk="0">
                    <a:moveTo>
                      <a:pt x="91" y="1"/>
                    </a:moveTo>
                    <a:lnTo>
                      <a:pt x="91" y="1"/>
                    </a:lnTo>
                    <a:cubicBezTo>
                      <a:pt x="1" y="419"/>
                      <a:pt x="105" y="858"/>
                      <a:pt x="374" y="1196"/>
                    </a:cubicBezTo>
                    <a:lnTo>
                      <a:pt x="416" y="1328"/>
                    </a:lnTo>
                    <a:cubicBezTo>
                      <a:pt x="485" y="861"/>
                      <a:pt x="367" y="384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" name="Google Shape;5359;p105">
                <a:extLst>
                  <a:ext uri="{FF2B5EF4-FFF2-40B4-BE49-F238E27FC236}">
                    <a16:creationId xmlns:a16="http://schemas.microsoft.com/office/drawing/2014/main" xmlns="" id="{88B6EF43-C9E8-7C4A-BF00-867458A18048}"/>
                  </a:ext>
                </a:extLst>
              </p:cNvPr>
              <p:cNvSpPr/>
              <p:nvPr/>
            </p:nvSpPr>
            <p:spPr>
              <a:xfrm>
                <a:off x="1074397" y="1926807"/>
                <a:ext cx="33060" cy="7417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1187" extrusionOk="0">
                    <a:moveTo>
                      <a:pt x="442" y="1"/>
                    </a:moveTo>
                    <a:cubicBezTo>
                      <a:pt x="166" y="336"/>
                      <a:pt x="10" y="751"/>
                      <a:pt x="0" y="1186"/>
                    </a:cubicBezTo>
                    <a:lnTo>
                      <a:pt x="80" y="1162"/>
                    </a:lnTo>
                    <a:cubicBezTo>
                      <a:pt x="294" y="892"/>
                      <a:pt x="442" y="578"/>
                      <a:pt x="512" y="239"/>
                    </a:cubicBezTo>
                    <a:cubicBezTo>
                      <a:pt x="529" y="149"/>
                      <a:pt x="529" y="32"/>
                      <a:pt x="4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" name="Google Shape;5360;p105">
                <a:extLst>
                  <a:ext uri="{FF2B5EF4-FFF2-40B4-BE49-F238E27FC236}">
                    <a16:creationId xmlns:a16="http://schemas.microsoft.com/office/drawing/2014/main" xmlns="" id="{DFD239F5-C900-954C-A5C3-84A37D2BE999}"/>
                  </a:ext>
                </a:extLst>
              </p:cNvPr>
              <p:cNvSpPr/>
              <p:nvPr/>
            </p:nvSpPr>
            <p:spPr>
              <a:xfrm>
                <a:off x="1078022" y="1950364"/>
                <a:ext cx="62058" cy="52737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44" extrusionOk="0">
                    <a:moveTo>
                      <a:pt x="893" y="0"/>
                    </a:moveTo>
                    <a:lnTo>
                      <a:pt x="893" y="0"/>
                    </a:lnTo>
                    <a:cubicBezTo>
                      <a:pt x="568" y="215"/>
                      <a:pt x="277" y="474"/>
                      <a:pt x="28" y="771"/>
                    </a:cubicBezTo>
                    <a:lnTo>
                      <a:pt x="1" y="844"/>
                    </a:lnTo>
                    <a:cubicBezTo>
                      <a:pt x="270" y="723"/>
                      <a:pt x="523" y="567"/>
                      <a:pt x="754" y="381"/>
                    </a:cubicBezTo>
                    <a:cubicBezTo>
                      <a:pt x="872" y="287"/>
                      <a:pt x="993" y="114"/>
                      <a:pt x="8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0" name="Google Shape;5361;p105">
                <a:extLst>
                  <a:ext uri="{FF2B5EF4-FFF2-40B4-BE49-F238E27FC236}">
                    <a16:creationId xmlns:a16="http://schemas.microsoft.com/office/drawing/2014/main" xmlns="" id="{24B96AB3-CBCD-6B4D-A3EA-756C3145BB00}"/>
                  </a:ext>
                </a:extLst>
              </p:cNvPr>
              <p:cNvSpPr/>
              <p:nvPr/>
            </p:nvSpPr>
            <p:spPr>
              <a:xfrm>
                <a:off x="1013902" y="1955112"/>
                <a:ext cx="58808" cy="43864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02" extrusionOk="0">
                    <a:moveTo>
                      <a:pt x="92" y="0"/>
                    </a:moveTo>
                    <a:cubicBezTo>
                      <a:pt x="62" y="0"/>
                      <a:pt x="34" y="10"/>
                      <a:pt x="18" y="35"/>
                    </a:cubicBezTo>
                    <a:cubicBezTo>
                      <a:pt x="0" y="69"/>
                      <a:pt x="4" y="111"/>
                      <a:pt x="21" y="146"/>
                    </a:cubicBezTo>
                    <a:cubicBezTo>
                      <a:pt x="166" y="488"/>
                      <a:pt x="578" y="616"/>
                      <a:pt x="940" y="702"/>
                    </a:cubicBezTo>
                    <a:lnTo>
                      <a:pt x="806" y="591"/>
                    </a:lnTo>
                    <a:cubicBezTo>
                      <a:pt x="674" y="329"/>
                      <a:pt x="450" y="125"/>
                      <a:pt x="177" y="18"/>
                    </a:cubicBezTo>
                    <a:cubicBezTo>
                      <a:pt x="150" y="8"/>
                      <a:pt x="120" y="0"/>
                      <a:pt x="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1" name="Google Shape;5362;p105">
                <a:extLst>
                  <a:ext uri="{FF2B5EF4-FFF2-40B4-BE49-F238E27FC236}">
                    <a16:creationId xmlns:a16="http://schemas.microsoft.com/office/drawing/2014/main" xmlns="" id="{ADE62FE4-B1B8-8648-8A6F-A623A892124B}"/>
                  </a:ext>
                </a:extLst>
              </p:cNvPr>
              <p:cNvSpPr/>
              <p:nvPr/>
            </p:nvSpPr>
            <p:spPr>
              <a:xfrm>
                <a:off x="1018651" y="1915747"/>
                <a:ext cx="39809" cy="6061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970" extrusionOk="0">
                    <a:moveTo>
                      <a:pt x="53" y="0"/>
                    </a:moveTo>
                    <a:cubicBezTo>
                      <a:pt x="36" y="0"/>
                      <a:pt x="18" y="3"/>
                      <a:pt x="0" y="8"/>
                    </a:cubicBezTo>
                    <a:cubicBezTo>
                      <a:pt x="128" y="364"/>
                      <a:pt x="329" y="689"/>
                      <a:pt x="588" y="969"/>
                    </a:cubicBezTo>
                    <a:lnTo>
                      <a:pt x="636" y="966"/>
                    </a:lnTo>
                    <a:cubicBezTo>
                      <a:pt x="567" y="717"/>
                      <a:pt x="470" y="478"/>
                      <a:pt x="349" y="250"/>
                    </a:cubicBezTo>
                    <a:cubicBezTo>
                      <a:pt x="286" y="132"/>
                      <a:pt x="177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2" name="Google Shape;5363;p105">
                <a:extLst>
                  <a:ext uri="{FF2B5EF4-FFF2-40B4-BE49-F238E27FC236}">
                    <a16:creationId xmlns:a16="http://schemas.microsoft.com/office/drawing/2014/main" xmlns="" id="{DEA70346-90E6-CA47-B7AD-838229D8CB11}"/>
                  </a:ext>
                </a:extLst>
              </p:cNvPr>
              <p:cNvSpPr/>
              <p:nvPr/>
            </p:nvSpPr>
            <p:spPr>
              <a:xfrm>
                <a:off x="1067897" y="1900063"/>
                <a:ext cx="29873" cy="76294"/>
              </a:xfrm>
              <a:custGeom>
                <a:avLst/>
                <a:gdLst/>
                <a:ahLst/>
                <a:cxnLst/>
                <a:rect l="l" t="t" r="r" b="b"/>
                <a:pathLst>
                  <a:path w="478" h="1221" extrusionOk="0">
                    <a:moveTo>
                      <a:pt x="367" y="0"/>
                    </a:moveTo>
                    <a:cubicBezTo>
                      <a:pt x="101" y="349"/>
                      <a:pt x="0" y="792"/>
                      <a:pt x="90" y="1220"/>
                    </a:cubicBezTo>
                    <a:lnTo>
                      <a:pt x="108" y="1182"/>
                    </a:lnTo>
                    <a:lnTo>
                      <a:pt x="408" y="335"/>
                    </a:lnTo>
                    <a:cubicBezTo>
                      <a:pt x="453" y="218"/>
                      <a:pt x="477" y="55"/>
                      <a:pt x="3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3" name="Google Shape;5364;p105">
                <a:extLst>
                  <a:ext uri="{FF2B5EF4-FFF2-40B4-BE49-F238E27FC236}">
                    <a16:creationId xmlns:a16="http://schemas.microsoft.com/office/drawing/2014/main" xmlns="" id="{17517CFE-F02D-DF4A-9A51-84F4419FE52B}"/>
                  </a:ext>
                </a:extLst>
              </p:cNvPr>
              <p:cNvSpPr/>
              <p:nvPr/>
            </p:nvSpPr>
            <p:spPr>
              <a:xfrm>
                <a:off x="1096645" y="1922683"/>
                <a:ext cx="39997" cy="5429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69" extrusionOk="0">
                    <a:moveTo>
                      <a:pt x="639" y="1"/>
                    </a:moveTo>
                    <a:lnTo>
                      <a:pt x="639" y="1"/>
                    </a:lnTo>
                    <a:cubicBezTo>
                      <a:pt x="317" y="114"/>
                      <a:pt x="171" y="473"/>
                      <a:pt x="68" y="804"/>
                    </a:cubicBezTo>
                    <a:lnTo>
                      <a:pt x="68" y="804"/>
                    </a:lnTo>
                    <a:cubicBezTo>
                      <a:pt x="303" y="572"/>
                      <a:pt x="497" y="301"/>
                      <a:pt x="639" y="1"/>
                    </a:cubicBezTo>
                    <a:close/>
                    <a:moveTo>
                      <a:pt x="68" y="804"/>
                    </a:moveTo>
                    <a:cubicBezTo>
                      <a:pt x="46" y="826"/>
                      <a:pt x="23" y="847"/>
                      <a:pt x="0" y="868"/>
                    </a:cubicBezTo>
                    <a:lnTo>
                      <a:pt x="55" y="844"/>
                    </a:lnTo>
                    <a:cubicBezTo>
                      <a:pt x="59" y="831"/>
                      <a:pt x="64" y="817"/>
                      <a:pt x="68" y="8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Google Shape;5365;p105">
                <a:extLst>
                  <a:ext uri="{FF2B5EF4-FFF2-40B4-BE49-F238E27FC236}">
                    <a16:creationId xmlns:a16="http://schemas.microsoft.com/office/drawing/2014/main" xmlns="" id="{B873AA08-80EE-3D46-9A36-D7B2C7242531}"/>
                  </a:ext>
                </a:extLst>
              </p:cNvPr>
              <p:cNvSpPr/>
              <p:nvPr/>
            </p:nvSpPr>
            <p:spPr>
              <a:xfrm>
                <a:off x="987779" y="1988292"/>
                <a:ext cx="85806" cy="16246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60" extrusionOk="0">
                    <a:moveTo>
                      <a:pt x="1365" y="50"/>
                    </a:moveTo>
                    <a:cubicBezTo>
                      <a:pt x="1349" y="61"/>
                      <a:pt x="1333" y="71"/>
                      <a:pt x="1316" y="81"/>
                    </a:cubicBezTo>
                    <a:lnTo>
                      <a:pt x="1316" y="81"/>
                    </a:lnTo>
                    <a:cubicBezTo>
                      <a:pt x="1335" y="85"/>
                      <a:pt x="1354" y="90"/>
                      <a:pt x="1372" y="95"/>
                    </a:cubicBezTo>
                    <a:lnTo>
                      <a:pt x="1365" y="50"/>
                    </a:lnTo>
                    <a:close/>
                    <a:moveTo>
                      <a:pt x="632" y="0"/>
                    </a:moveTo>
                    <a:cubicBezTo>
                      <a:pt x="420" y="0"/>
                      <a:pt x="208" y="23"/>
                      <a:pt x="0" y="67"/>
                    </a:cubicBezTo>
                    <a:cubicBezTo>
                      <a:pt x="205" y="196"/>
                      <a:pt x="436" y="260"/>
                      <a:pt x="668" y="260"/>
                    </a:cubicBezTo>
                    <a:cubicBezTo>
                      <a:pt x="892" y="260"/>
                      <a:pt x="1116" y="200"/>
                      <a:pt x="1316" y="81"/>
                    </a:cubicBezTo>
                    <a:lnTo>
                      <a:pt x="1316" y="81"/>
                    </a:lnTo>
                    <a:cubicBezTo>
                      <a:pt x="1091" y="27"/>
                      <a:pt x="861" y="0"/>
                      <a:pt x="6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Google Shape;5366;p105">
                <a:extLst>
                  <a:ext uri="{FF2B5EF4-FFF2-40B4-BE49-F238E27FC236}">
                    <a16:creationId xmlns:a16="http://schemas.microsoft.com/office/drawing/2014/main" xmlns="" id="{54BCC174-D00A-CB48-AD60-E94D60510D15}"/>
                  </a:ext>
                </a:extLst>
              </p:cNvPr>
              <p:cNvSpPr/>
              <p:nvPr/>
            </p:nvSpPr>
            <p:spPr>
              <a:xfrm>
                <a:off x="1086708" y="1970421"/>
                <a:ext cx="92055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371" extrusionOk="0">
                    <a:moveTo>
                      <a:pt x="1116" y="1"/>
                    </a:moveTo>
                    <a:cubicBezTo>
                      <a:pt x="1031" y="1"/>
                      <a:pt x="946" y="12"/>
                      <a:pt x="864" y="32"/>
                    </a:cubicBezTo>
                    <a:cubicBezTo>
                      <a:pt x="664" y="84"/>
                      <a:pt x="477" y="187"/>
                      <a:pt x="297" y="291"/>
                    </a:cubicBezTo>
                    <a:lnTo>
                      <a:pt x="0" y="371"/>
                    </a:lnTo>
                    <a:lnTo>
                      <a:pt x="1203" y="246"/>
                    </a:lnTo>
                    <a:cubicBezTo>
                      <a:pt x="1313" y="236"/>
                      <a:pt x="1452" y="201"/>
                      <a:pt x="1472" y="91"/>
                    </a:cubicBezTo>
                    <a:cubicBezTo>
                      <a:pt x="1365" y="27"/>
                      <a:pt x="1241" y="1"/>
                      <a:pt x="1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Google Shape;5367;p105">
              <a:extLst>
                <a:ext uri="{FF2B5EF4-FFF2-40B4-BE49-F238E27FC236}">
                  <a16:creationId xmlns:a16="http://schemas.microsoft.com/office/drawing/2014/main" xmlns="" id="{099EBB16-78CC-CE4A-9ED0-BD65E9346405}"/>
                </a:ext>
              </a:extLst>
            </p:cNvPr>
            <p:cNvGrpSpPr/>
            <p:nvPr/>
          </p:nvGrpSpPr>
          <p:grpSpPr>
            <a:xfrm>
              <a:off x="1283693" y="3441756"/>
              <a:ext cx="190985" cy="141653"/>
              <a:chOff x="1283693" y="3441756"/>
              <a:chExt cx="190985" cy="141653"/>
            </a:xfrm>
          </p:grpSpPr>
          <p:sp>
            <p:nvSpPr>
              <p:cNvPr id="411" name="Google Shape;5368;p105">
                <a:extLst>
                  <a:ext uri="{FF2B5EF4-FFF2-40B4-BE49-F238E27FC236}">
                    <a16:creationId xmlns:a16="http://schemas.microsoft.com/office/drawing/2014/main" xmlns="" id="{20228D75-CE53-9346-A8FC-4223A45228E0}"/>
                  </a:ext>
                </a:extLst>
              </p:cNvPr>
              <p:cNvSpPr/>
              <p:nvPr/>
            </p:nvSpPr>
            <p:spPr>
              <a:xfrm>
                <a:off x="1305503" y="3535921"/>
                <a:ext cx="55996" cy="31867"/>
              </a:xfrm>
              <a:custGeom>
                <a:avLst/>
                <a:gdLst/>
                <a:ahLst/>
                <a:cxnLst/>
                <a:rect l="l" t="t" r="r" b="b"/>
                <a:pathLst>
                  <a:path w="896" h="510" extrusionOk="0">
                    <a:moveTo>
                      <a:pt x="895" y="1"/>
                    </a:moveTo>
                    <a:lnTo>
                      <a:pt x="857" y="14"/>
                    </a:lnTo>
                    <a:lnTo>
                      <a:pt x="145" y="329"/>
                    </a:lnTo>
                    <a:cubicBezTo>
                      <a:pt x="76" y="357"/>
                      <a:pt x="0" y="436"/>
                      <a:pt x="52" y="488"/>
                    </a:cubicBezTo>
                    <a:cubicBezTo>
                      <a:pt x="70" y="500"/>
                      <a:pt x="91" y="509"/>
                      <a:pt x="114" y="509"/>
                    </a:cubicBezTo>
                    <a:cubicBezTo>
                      <a:pt x="117" y="509"/>
                      <a:pt x="121" y="509"/>
                      <a:pt x="125" y="509"/>
                    </a:cubicBezTo>
                    <a:cubicBezTo>
                      <a:pt x="127" y="509"/>
                      <a:pt x="130" y="509"/>
                      <a:pt x="133" y="509"/>
                    </a:cubicBezTo>
                    <a:cubicBezTo>
                      <a:pt x="465" y="509"/>
                      <a:pt x="765" y="306"/>
                      <a:pt x="8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Google Shape;5369;p105">
                <a:extLst>
                  <a:ext uri="{FF2B5EF4-FFF2-40B4-BE49-F238E27FC236}">
                    <a16:creationId xmlns:a16="http://schemas.microsoft.com/office/drawing/2014/main" xmlns="" id="{94E9B592-0CD7-FC40-AB3E-4E1E35CBACF9}"/>
                  </a:ext>
                </a:extLst>
              </p:cNvPr>
              <p:cNvSpPr/>
              <p:nvPr/>
            </p:nvSpPr>
            <p:spPr>
              <a:xfrm>
                <a:off x="1343938" y="3522111"/>
                <a:ext cx="21248" cy="61298"/>
              </a:xfrm>
              <a:custGeom>
                <a:avLst/>
                <a:gdLst/>
                <a:ahLst/>
                <a:cxnLst/>
                <a:rect l="l" t="t" r="r" b="b"/>
                <a:pathLst>
                  <a:path w="340" h="981" extrusionOk="0">
                    <a:moveTo>
                      <a:pt x="277" y="0"/>
                    </a:moveTo>
                    <a:lnTo>
                      <a:pt x="235" y="104"/>
                    </a:lnTo>
                    <a:cubicBezTo>
                      <a:pt x="121" y="342"/>
                      <a:pt x="45" y="598"/>
                      <a:pt x="7" y="861"/>
                    </a:cubicBezTo>
                    <a:cubicBezTo>
                      <a:pt x="0" y="892"/>
                      <a:pt x="4" y="927"/>
                      <a:pt x="21" y="954"/>
                    </a:cubicBezTo>
                    <a:cubicBezTo>
                      <a:pt x="35" y="973"/>
                      <a:pt x="52" y="981"/>
                      <a:pt x="70" y="981"/>
                    </a:cubicBezTo>
                    <a:cubicBezTo>
                      <a:pt x="123" y="981"/>
                      <a:pt x="188" y="916"/>
                      <a:pt x="211" y="854"/>
                    </a:cubicBezTo>
                    <a:cubicBezTo>
                      <a:pt x="315" y="581"/>
                      <a:pt x="339" y="284"/>
                      <a:pt x="2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Google Shape;5370;p105">
                <a:extLst>
                  <a:ext uri="{FF2B5EF4-FFF2-40B4-BE49-F238E27FC236}">
                    <a16:creationId xmlns:a16="http://schemas.microsoft.com/office/drawing/2014/main" xmlns="" id="{3B84E9B8-6687-154C-912A-E501BB72E33A}"/>
                  </a:ext>
                </a:extLst>
              </p:cNvPr>
              <p:cNvSpPr/>
              <p:nvPr/>
            </p:nvSpPr>
            <p:spPr>
              <a:xfrm>
                <a:off x="1372248" y="3533109"/>
                <a:ext cx="16874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270" h="752" extrusionOk="0">
                    <a:moveTo>
                      <a:pt x="0" y="1"/>
                    </a:moveTo>
                    <a:lnTo>
                      <a:pt x="17" y="453"/>
                    </a:lnTo>
                    <a:cubicBezTo>
                      <a:pt x="14" y="529"/>
                      <a:pt x="31" y="609"/>
                      <a:pt x="69" y="678"/>
                    </a:cubicBezTo>
                    <a:cubicBezTo>
                      <a:pt x="98" y="721"/>
                      <a:pt x="152" y="752"/>
                      <a:pt x="203" y="752"/>
                    </a:cubicBezTo>
                    <a:cubicBezTo>
                      <a:pt x="227" y="752"/>
                      <a:pt x="250" y="745"/>
                      <a:pt x="270" y="730"/>
                    </a:cubicBezTo>
                    <a:cubicBezTo>
                      <a:pt x="246" y="471"/>
                      <a:pt x="159" y="225"/>
                      <a:pt x="11" y="1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Google Shape;5371;p105">
                <a:extLst>
                  <a:ext uri="{FF2B5EF4-FFF2-40B4-BE49-F238E27FC236}">
                    <a16:creationId xmlns:a16="http://schemas.microsoft.com/office/drawing/2014/main" xmlns="" id="{4137CB90-FDAD-554D-9192-D886872D61A0}"/>
                  </a:ext>
                </a:extLst>
              </p:cNvPr>
              <p:cNvSpPr/>
              <p:nvPr/>
            </p:nvSpPr>
            <p:spPr>
              <a:xfrm>
                <a:off x="1376310" y="3527048"/>
                <a:ext cx="38309" cy="35491"/>
              </a:xfrm>
              <a:custGeom>
                <a:avLst/>
                <a:gdLst/>
                <a:ahLst/>
                <a:cxnLst/>
                <a:rect l="l" t="t" r="r" b="b"/>
                <a:pathLst>
                  <a:path w="613" h="568" extrusionOk="0">
                    <a:moveTo>
                      <a:pt x="39" y="1"/>
                    </a:moveTo>
                    <a:lnTo>
                      <a:pt x="1" y="25"/>
                    </a:lnTo>
                    <a:cubicBezTo>
                      <a:pt x="17" y="29"/>
                      <a:pt x="33" y="33"/>
                      <a:pt x="49" y="38"/>
                    </a:cubicBezTo>
                    <a:lnTo>
                      <a:pt x="49" y="38"/>
                    </a:lnTo>
                    <a:cubicBezTo>
                      <a:pt x="45" y="26"/>
                      <a:pt x="42" y="13"/>
                      <a:pt x="39" y="1"/>
                    </a:cubicBezTo>
                    <a:close/>
                    <a:moveTo>
                      <a:pt x="49" y="38"/>
                    </a:moveTo>
                    <a:lnTo>
                      <a:pt x="49" y="38"/>
                    </a:lnTo>
                    <a:cubicBezTo>
                      <a:pt x="110" y="247"/>
                      <a:pt x="247" y="426"/>
                      <a:pt x="433" y="540"/>
                    </a:cubicBezTo>
                    <a:cubicBezTo>
                      <a:pt x="460" y="557"/>
                      <a:pt x="492" y="568"/>
                      <a:pt x="523" y="568"/>
                    </a:cubicBezTo>
                    <a:cubicBezTo>
                      <a:pt x="578" y="554"/>
                      <a:pt x="613" y="499"/>
                      <a:pt x="602" y="443"/>
                    </a:cubicBezTo>
                    <a:cubicBezTo>
                      <a:pt x="588" y="391"/>
                      <a:pt x="557" y="343"/>
                      <a:pt x="516" y="308"/>
                    </a:cubicBezTo>
                    <a:cubicBezTo>
                      <a:pt x="383" y="182"/>
                      <a:pt x="224" y="90"/>
                      <a:pt x="49" y="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Google Shape;5372;p105">
                <a:extLst>
                  <a:ext uri="{FF2B5EF4-FFF2-40B4-BE49-F238E27FC236}">
                    <a16:creationId xmlns:a16="http://schemas.microsoft.com/office/drawing/2014/main" xmlns="" id="{9394BE36-A880-AF4B-97E4-A035AFDADF35}"/>
                  </a:ext>
                </a:extLst>
              </p:cNvPr>
              <p:cNvSpPr/>
              <p:nvPr/>
            </p:nvSpPr>
            <p:spPr>
              <a:xfrm>
                <a:off x="1394246" y="3526173"/>
                <a:ext cx="61183" cy="24119"/>
              </a:xfrm>
              <a:custGeom>
                <a:avLst/>
                <a:gdLst/>
                <a:ahLst/>
                <a:cxnLst/>
                <a:rect l="l" t="t" r="r" b="b"/>
                <a:pathLst>
                  <a:path w="979" h="386" extrusionOk="0">
                    <a:moveTo>
                      <a:pt x="1" y="1"/>
                    </a:moveTo>
                    <a:lnTo>
                      <a:pt x="104" y="23"/>
                    </a:lnTo>
                    <a:lnTo>
                      <a:pt x="104" y="23"/>
                    </a:lnTo>
                    <a:cubicBezTo>
                      <a:pt x="101" y="19"/>
                      <a:pt x="97" y="15"/>
                      <a:pt x="94" y="11"/>
                    </a:cubicBezTo>
                    <a:lnTo>
                      <a:pt x="1" y="1"/>
                    </a:lnTo>
                    <a:close/>
                    <a:moveTo>
                      <a:pt x="104" y="23"/>
                    </a:moveTo>
                    <a:cubicBezTo>
                      <a:pt x="279" y="217"/>
                      <a:pt x="514" y="340"/>
                      <a:pt x="771" y="381"/>
                    </a:cubicBezTo>
                    <a:cubicBezTo>
                      <a:pt x="788" y="384"/>
                      <a:pt x="806" y="386"/>
                      <a:pt x="823" y="386"/>
                    </a:cubicBezTo>
                    <a:cubicBezTo>
                      <a:pt x="866" y="386"/>
                      <a:pt x="908" y="374"/>
                      <a:pt x="930" y="340"/>
                    </a:cubicBezTo>
                    <a:cubicBezTo>
                      <a:pt x="979" y="253"/>
                      <a:pt x="854" y="177"/>
                      <a:pt x="758" y="160"/>
                    </a:cubicBezTo>
                    <a:lnTo>
                      <a:pt x="104" y="2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Google Shape;5373;p105">
                <a:extLst>
                  <a:ext uri="{FF2B5EF4-FFF2-40B4-BE49-F238E27FC236}">
                    <a16:creationId xmlns:a16="http://schemas.microsoft.com/office/drawing/2014/main" xmlns="" id="{F2C1A7BE-3402-DA42-A563-2A1E7F27CE76}"/>
                  </a:ext>
                </a:extLst>
              </p:cNvPr>
              <p:cNvSpPr/>
              <p:nvPr/>
            </p:nvSpPr>
            <p:spPr>
              <a:xfrm>
                <a:off x="1344125" y="3461001"/>
                <a:ext cx="30123" cy="8298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328" extrusionOk="0">
                    <a:moveTo>
                      <a:pt x="91" y="0"/>
                    </a:moveTo>
                    <a:lnTo>
                      <a:pt x="91" y="0"/>
                    </a:lnTo>
                    <a:cubicBezTo>
                      <a:pt x="1" y="422"/>
                      <a:pt x="105" y="861"/>
                      <a:pt x="374" y="1196"/>
                    </a:cubicBezTo>
                    <a:lnTo>
                      <a:pt x="412" y="1327"/>
                    </a:lnTo>
                    <a:cubicBezTo>
                      <a:pt x="481" y="861"/>
                      <a:pt x="367" y="384"/>
                      <a:pt x="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Google Shape;5374;p105">
                <a:extLst>
                  <a:ext uri="{FF2B5EF4-FFF2-40B4-BE49-F238E27FC236}">
                    <a16:creationId xmlns:a16="http://schemas.microsoft.com/office/drawing/2014/main" xmlns="" id="{17ABA612-E524-8D4B-92A8-D565EFDCFF1D}"/>
                  </a:ext>
                </a:extLst>
              </p:cNvPr>
              <p:cNvSpPr/>
              <p:nvPr/>
            </p:nvSpPr>
            <p:spPr>
              <a:xfrm>
                <a:off x="1370311" y="3468562"/>
                <a:ext cx="32872" cy="7410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186" extrusionOk="0">
                    <a:moveTo>
                      <a:pt x="439" y="0"/>
                    </a:moveTo>
                    <a:cubicBezTo>
                      <a:pt x="166" y="335"/>
                      <a:pt x="10" y="754"/>
                      <a:pt x="0" y="1186"/>
                    </a:cubicBezTo>
                    <a:lnTo>
                      <a:pt x="76" y="1161"/>
                    </a:lnTo>
                    <a:cubicBezTo>
                      <a:pt x="294" y="892"/>
                      <a:pt x="439" y="577"/>
                      <a:pt x="508" y="239"/>
                    </a:cubicBezTo>
                    <a:cubicBezTo>
                      <a:pt x="525" y="152"/>
                      <a:pt x="525" y="31"/>
                      <a:pt x="4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Google Shape;5375;p105">
                <a:extLst>
                  <a:ext uri="{FF2B5EF4-FFF2-40B4-BE49-F238E27FC236}">
                    <a16:creationId xmlns:a16="http://schemas.microsoft.com/office/drawing/2014/main" xmlns="" id="{F81443B6-9B64-4E4A-9B84-7EDDD8B6B158}"/>
                  </a:ext>
                </a:extLst>
              </p:cNvPr>
              <p:cNvSpPr/>
              <p:nvPr/>
            </p:nvSpPr>
            <p:spPr>
              <a:xfrm>
                <a:off x="1373935" y="3492306"/>
                <a:ext cx="6187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841" extrusionOk="0">
                    <a:moveTo>
                      <a:pt x="892" y="0"/>
                    </a:moveTo>
                    <a:lnTo>
                      <a:pt x="892" y="0"/>
                    </a:lnTo>
                    <a:cubicBezTo>
                      <a:pt x="568" y="211"/>
                      <a:pt x="277" y="470"/>
                      <a:pt x="28" y="768"/>
                    </a:cubicBezTo>
                    <a:lnTo>
                      <a:pt x="1" y="840"/>
                    </a:lnTo>
                    <a:cubicBezTo>
                      <a:pt x="270" y="719"/>
                      <a:pt x="523" y="564"/>
                      <a:pt x="754" y="381"/>
                    </a:cubicBezTo>
                    <a:cubicBezTo>
                      <a:pt x="872" y="284"/>
                      <a:pt x="989" y="114"/>
                      <a:pt x="8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Google Shape;5376;p105">
                <a:extLst>
                  <a:ext uri="{FF2B5EF4-FFF2-40B4-BE49-F238E27FC236}">
                    <a16:creationId xmlns:a16="http://schemas.microsoft.com/office/drawing/2014/main" xmlns="" id="{13CD84A3-AED9-094D-855E-A73E06DAF38A}"/>
                  </a:ext>
                </a:extLst>
              </p:cNvPr>
              <p:cNvSpPr/>
              <p:nvPr/>
            </p:nvSpPr>
            <p:spPr>
              <a:xfrm>
                <a:off x="1309816" y="3496867"/>
                <a:ext cx="58558" cy="4386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02" extrusionOk="0">
                    <a:moveTo>
                      <a:pt x="93" y="0"/>
                    </a:moveTo>
                    <a:cubicBezTo>
                      <a:pt x="60" y="0"/>
                      <a:pt x="31" y="10"/>
                      <a:pt x="14" y="38"/>
                    </a:cubicBezTo>
                    <a:cubicBezTo>
                      <a:pt x="0" y="73"/>
                      <a:pt x="4" y="111"/>
                      <a:pt x="21" y="145"/>
                    </a:cubicBezTo>
                    <a:cubicBezTo>
                      <a:pt x="163" y="491"/>
                      <a:pt x="577" y="615"/>
                      <a:pt x="937" y="702"/>
                    </a:cubicBezTo>
                    <a:lnTo>
                      <a:pt x="802" y="594"/>
                    </a:lnTo>
                    <a:cubicBezTo>
                      <a:pt x="674" y="328"/>
                      <a:pt x="450" y="124"/>
                      <a:pt x="177" y="17"/>
                    </a:cubicBezTo>
                    <a:cubicBezTo>
                      <a:pt x="151" y="8"/>
                      <a:pt x="121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Google Shape;5377;p105">
                <a:extLst>
                  <a:ext uri="{FF2B5EF4-FFF2-40B4-BE49-F238E27FC236}">
                    <a16:creationId xmlns:a16="http://schemas.microsoft.com/office/drawing/2014/main" xmlns="" id="{85926953-DFD0-644C-8D91-11A2578E475F}"/>
                  </a:ext>
                </a:extLst>
              </p:cNvPr>
              <p:cNvSpPr/>
              <p:nvPr/>
            </p:nvSpPr>
            <p:spPr>
              <a:xfrm>
                <a:off x="1314315" y="3457627"/>
                <a:ext cx="40059" cy="60423"/>
              </a:xfrm>
              <a:custGeom>
                <a:avLst/>
                <a:gdLst/>
                <a:ahLst/>
                <a:cxnLst/>
                <a:rect l="l" t="t" r="r" b="b"/>
                <a:pathLst>
                  <a:path w="641" h="967" extrusionOk="0">
                    <a:moveTo>
                      <a:pt x="58" y="0"/>
                    </a:moveTo>
                    <a:cubicBezTo>
                      <a:pt x="39" y="0"/>
                      <a:pt x="20" y="3"/>
                      <a:pt x="1" y="9"/>
                    </a:cubicBezTo>
                    <a:cubicBezTo>
                      <a:pt x="132" y="362"/>
                      <a:pt x="333" y="690"/>
                      <a:pt x="592" y="967"/>
                    </a:cubicBezTo>
                    <a:lnTo>
                      <a:pt x="640" y="963"/>
                    </a:lnTo>
                    <a:cubicBezTo>
                      <a:pt x="568" y="714"/>
                      <a:pt x="474" y="476"/>
                      <a:pt x="350" y="248"/>
                    </a:cubicBezTo>
                    <a:cubicBezTo>
                      <a:pt x="287" y="130"/>
                      <a:pt x="182" y="0"/>
                      <a:pt x="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Google Shape;5378;p105">
                <a:extLst>
                  <a:ext uri="{FF2B5EF4-FFF2-40B4-BE49-F238E27FC236}">
                    <a16:creationId xmlns:a16="http://schemas.microsoft.com/office/drawing/2014/main" xmlns="" id="{84BE0660-47D6-BE44-BC21-5687484F37DD}"/>
                  </a:ext>
                </a:extLst>
              </p:cNvPr>
              <p:cNvSpPr/>
              <p:nvPr/>
            </p:nvSpPr>
            <p:spPr>
              <a:xfrm>
                <a:off x="1363811" y="3441756"/>
                <a:ext cx="29623" cy="76107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218" extrusionOk="0">
                    <a:moveTo>
                      <a:pt x="367" y="1"/>
                    </a:moveTo>
                    <a:cubicBezTo>
                      <a:pt x="101" y="346"/>
                      <a:pt x="0" y="792"/>
                      <a:pt x="90" y="1217"/>
                    </a:cubicBezTo>
                    <a:lnTo>
                      <a:pt x="107" y="1183"/>
                    </a:lnTo>
                    <a:cubicBezTo>
                      <a:pt x="208" y="899"/>
                      <a:pt x="308" y="616"/>
                      <a:pt x="408" y="332"/>
                    </a:cubicBezTo>
                    <a:cubicBezTo>
                      <a:pt x="453" y="218"/>
                      <a:pt x="474" y="56"/>
                      <a:pt x="3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" name="Google Shape;5379;p105">
                <a:extLst>
                  <a:ext uri="{FF2B5EF4-FFF2-40B4-BE49-F238E27FC236}">
                    <a16:creationId xmlns:a16="http://schemas.microsoft.com/office/drawing/2014/main" xmlns="" id="{DAE669CE-97DD-EA49-99E2-66D46F257E61}"/>
                  </a:ext>
                </a:extLst>
              </p:cNvPr>
              <p:cNvSpPr/>
              <p:nvPr/>
            </p:nvSpPr>
            <p:spPr>
              <a:xfrm>
                <a:off x="1392559" y="3464438"/>
                <a:ext cx="39747" cy="54487"/>
              </a:xfrm>
              <a:custGeom>
                <a:avLst/>
                <a:gdLst/>
                <a:ahLst/>
                <a:cxnLst/>
                <a:rect l="l" t="t" r="r" b="b"/>
                <a:pathLst>
                  <a:path w="636" h="872" extrusionOk="0">
                    <a:moveTo>
                      <a:pt x="636" y="1"/>
                    </a:moveTo>
                    <a:cubicBezTo>
                      <a:pt x="313" y="114"/>
                      <a:pt x="166" y="478"/>
                      <a:pt x="66" y="808"/>
                    </a:cubicBezTo>
                    <a:lnTo>
                      <a:pt x="66" y="808"/>
                    </a:lnTo>
                    <a:cubicBezTo>
                      <a:pt x="302" y="573"/>
                      <a:pt x="497" y="301"/>
                      <a:pt x="636" y="1"/>
                    </a:cubicBezTo>
                    <a:close/>
                    <a:moveTo>
                      <a:pt x="66" y="808"/>
                    </a:moveTo>
                    <a:cubicBezTo>
                      <a:pt x="44" y="829"/>
                      <a:pt x="22" y="851"/>
                      <a:pt x="0" y="871"/>
                    </a:cubicBezTo>
                    <a:lnTo>
                      <a:pt x="55" y="844"/>
                    </a:lnTo>
                    <a:cubicBezTo>
                      <a:pt x="59" y="832"/>
                      <a:pt x="62" y="820"/>
                      <a:pt x="66" y="8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Google Shape;5380;p105">
                <a:extLst>
                  <a:ext uri="{FF2B5EF4-FFF2-40B4-BE49-F238E27FC236}">
                    <a16:creationId xmlns:a16="http://schemas.microsoft.com/office/drawing/2014/main" xmlns="" id="{2524FC3A-35C2-4046-A3F1-8A3E8ED0F0BE}"/>
                  </a:ext>
                </a:extLst>
              </p:cNvPr>
              <p:cNvSpPr/>
              <p:nvPr/>
            </p:nvSpPr>
            <p:spPr>
              <a:xfrm>
                <a:off x="1283693" y="3530047"/>
                <a:ext cx="85806" cy="16246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60" extrusionOk="0">
                    <a:moveTo>
                      <a:pt x="1362" y="53"/>
                    </a:moveTo>
                    <a:cubicBezTo>
                      <a:pt x="1347" y="63"/>
                      <a:pt x="1332" y="72"/>
                      <a:pt x="1317" y="81"/>
                    </a:cubicBezTo>
                    <a:lnTo>
                      <a:pt x="1317" y="81"/>
                    </a:lnTo>
                    <a:cubicBezTo>
                      <a:pt x="1335" y="85"/>
                      <a:pt x="1354" y="90"/>
                      <a:pt x="1372" y="95"/>
                    </a:cubicBezTo>
                    <a:lnTo>
                      <a:pt x="1362" y="53"/>
                    </a:lnTo>
                    <a:close/>
                    <a:moveTo>
                      <a:pt x="625" y="1"/>
                    </a:moveTo>
                    <a:cubicBezTo>
                      <a:pt x="416" y="1"/>
                      <a:pt x="206" y="23"/>
                      <a:pt x="0" y="67"/>
                    </a:cubicBezTo>
                    <a:cubicBezTo>
                      <a:pt x="203" y="196"/>
                      <a:pt x="436" y="260"/>
                      <a:pt x="668" y="260"/>
                    </a:cubicBezTo>
                    <a:cubicBezTo>
                      <a:pt x="893" y="260"/>
                      <a:pt x="1118" y="200"/>
                      <a:pt x="1317" y="81"/>
                    </a:cubicBezTo>
                    <a:lnTo>
                      <a:pt x="1317" y="81"/>
                    </a:lnTo>
                    <a:cubicBezTo>
                      <a:pt x="1090" y="28"/>
                      <a:pt x="857" y="1"/>
                      <a:pt x="6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Google Shape;5381;p105">
                <a:extLst>
                  <a:ext uri="{FF2B5EF4-FFF2-40B4-BE49-F238E27FC236}">
                    <a16:creationId xmlns:a16="http://schemas.microsoft.com/office/drawing/2014/main" xmlns="" id="{1EAE7DCC-7D1E-5141-8B7E-9E4ECADDE0B2}"/>
                  </a:ext>
                </a:extLst>
              </p:cNvPr>
              <p:cNvSpPr/>
              <p:nvPr/>
            </p:nvSpPr>
            <p:spPr>
              <a:xfrm>
                <a:off x="1382622" y="3512301"/>
                <a:ext cx="92055" cy="2305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369" extrusionOk="0">
                    <a:moveTo>
                      <a:pt x="1112" y="0"/>
                    </a:moveTo>
                    <a:cubicBezTo>
                      <a:pt x="1028" y="0"/>
                      <a:pt x="944" y="12"/>
                      <a:pt x="864" y="33"/>
                    </a:cubicBezTo>
                    <a:cubicBezTo>
                      <a:pt x="660" y="81"/>
                      <a:pt x="477" y="188"/>
                      <a:pt x="294" y="292"/>
                    </a:cubicBezTo>
                    <a:lnTo>
                      <a:pt x="0" y="368"/>
                    </a:lnTo>
                    <a:lnTo>
                      <a:pt x="1203" y="247"/>
                    </a:lnTo>
                    <a:cubicBezTo>
                      <a:pt x="1313" y="233"/>
                      <a:pt x="1448" y="199"/>
                      <a:pt x="1472" y="92"/>
                    </a:cubicBezTo>
                    <a:cubicBezTo>
                      <a:pt x="1364" y="27"/>
                      <a:pt x="1239" y="0"/>
                      <a:pt x="1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oogle Shape;5382;p105">
              <a:extLst>
                <a:ext uri="{FF2B5EF4-FFF2-40B4-BE49-F238E27FC236}">
                  <a16:creationId xmlns:a16="http://schemas.microsoft.com/office/drawing/2014/main" xmlns="" id="{FC89DA7C-9D60-3D4F-BA2A-31570BFEE287}"/>
                </a:ext>
              </a:extLst>
            </p:cNvPr>
            <p:cNvGrpSpPr/>
            <p:nvPr/>
          </p:nvGrpSpPr>
          <p:grpSpPr>
            <a:xfrm>
              <a:off x="1190575" y="2893512"/>
              <a:ext cx="251042" cy="151901"/>
              <a:chOff x="1190575" y="2893512"/>
              <a:chExt cx="251042" cy="151901"/>
            </a:xfrm>
          </p:grpSpPr>
          <p:sp>
            <p:nvSpPr>
              <p:cNvPr id="396" name="Google Shape;5383;p105">
                <a:extLst>
                  <a:ext uri="{FF2B5EF4-FFF2-40B4-BE49-F238E27FC236}">
                    <a16:creationId xmlns:a16="http://schemas.microsoft.com/office/drawing/2014/main" xmlns="" id="{8AF39390-6583-184B-BCBF-B1133EB6A025}"/>
                  </a:ext>
                </a:extLst>
              </p:cNvPr>
              <p:cNvSpPr/>
              <p:nvPr/>
            </p:nvSpPr>
            <p:spPr>
              <a:xfrm>
                <a:off x="1237509" y="2924880"/>
                <a:ext cx="61245" cy="116097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858" extrusionOk="0">
                    <a:moveTo>
                      <a:pt x="210" y="1"/>
                    </a:moveTo>
                    <a:cubicBezTo>
                      <a:pt x="114" y="1"/>
                      <a:pt x="47" y="113"/>
                      <a:pt x="41" y="206"/>
                    </a:cubicBezTo>
                    <a:cubicBezTo>
                      <a:pt x="1" y="804"/>
                      <a:pt x="738" y="1232"/>
                      <a:pt x="906" y="1809"/>
                    </a:cubicBezTo>
                    <a:lnTo>
                      <a:pt x="906" y="1809"/>
                    </a:lnTo>
                    <a:cubicBezTo>
                      <a:pt x="979" y="1199"/>
                      <a:pt x="779" y="570"/>
                      <a:pt x="349" y="82"/>
                    </a:cubicBezTo>
                    <a:cubicBezTo>
                      <a:pt x="324" y="43"/>
                      <a:pt x="286" y="19"/>
                      <a:pt x="245" y="5"/>
                    </a:cubicBezTo>
                    <a:cubicBezTo>
                      <a:pt x="233" y="2"/>
                      <a:pt x="221" y="1"/>
                      <a:pt x="210" y="1"/>
                    </a:cubicBezTo>
                    <a:close/>
                    <a:moveTo>
                      <a:pt x="906" y="1809"/>
                    </a:moveTo>
                    <a:lnTo>
                      <a:pt x="906" y="1809"/>
                    </a:lnTo>
                    <a:cubicBezTo>
                      <a:pt x="906" y="1811"/>
                      <a:pt x="905" y="1814"/>
                      <a:pt x="905" y="1817"/>
                    </a:cubicBezTo>
                    <a:lnTo>
                      <a:pt x="919" y="1858"/>
                    </a:lnTo>
                    <a:cubicBezTo>
                      <a:pt x="915" y="1841"/>
                      <a:pt x="911" y="1825"/>
                      <a:pt x="906" y="18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Google Shape;5384;p105">
                <a:extLst>
                  <a:ext uri="{FF2B5EF4-FFF2-40B4-BE49-F238E27FC236}">
                    <a16:creationId xmlns:a16="http://schemas.microsoft.com/office/drawing/2014/main" xmlns="" id="{952D52C7-19F3-A44A-8A6D-E48460ACFA61}"/>
                  </a:ext>
                </a:extLst>
              </p:cNvPr>
              <p:cNvSpPr/>
              <p:nvPr/>
            </p:nvSpPr>
            <p:spPr>
              <a:xfrm>
                <a:off x="1236134" y="2922130"/>
                <a:ext cx="63120" cy="120846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1934" extrusionOk="0">
                    <a:moveTo>
                      <a:pt x="232" y="98"/>
                    </a:moveTo>
                    <a:cubicBezTo>
                      <a:pt x="305" y="98"/>
                      <a:pt x="364" y="191"/>
                      <a:pt x="405" y="243"/>
                    </a:cubicBezTo>
                    <a:cubicBezTo>
                      <a:pt x="557" y="433"/>
                      <a:pt x="678" y="647"/>
                      <a:pt x="761" y="875"/>
                    </a:cubicBezTo>
                    <a:cubicBezTo>
                      <a:pt x="855" y="1126"/>
                      <a:pt x="898" y="1390"/>
                      <a:pt x="891" y="1657"/>
                    </a:cubicBezTo>
                    <a:lnTo>
                      <a:pt x="891" y="1657"/>
                    </a:lnTo>
                    <a:cubicBezTo>
                      <a:pt x="730" y="1317"/>
                      <a:pt x="426" y="1053"/>
                      <a:pt x="236" y="727"/>
                    </a:cubicBezTo>
                    <a:cubicBezTo>
                      <a:pt x="180" y="630"/>
                      <a:pt x="139" y="526"/>
                      <a:pt x="118" y="416"/>
                    </a:cubicBezTo>
                    <a:cubicBezTo>
                      <a:pt x="101" y="323"/>
                      <a:pt x="91" y="98"/>
                      <a:pt x="232" y="98"/>
                    </a:cubicBezTo>
                    <a:close/>
                    <a:moveTo>
                      <a:pt x="236" y="0"/>
                    </a:moveTo>
                    <a:cubicBezTo>
                      <a:pt x="167" y="0"/>
                      <a:pt x="102" y="40"/>
                      <a:pt x="63" y="105"/>
                    </a:cubicBezTo>
                    <a:cubicBezTo>
                      <a:pt x="1" y="198"/>
                      <a:pt x="4" y="329"/>
                      <a:pt x="25" y="440"/>
                    </a:cubicBezTo>
                    <a:cubicBezTo>
                      <a:pt x="73" y="692"/>
                      <a:pt x="236" y="907"/>
                      <a:pt x="391" y="1100"/>
                    </a:cubicBezTo>
                    <a:cubicBezTo>
                      <a:pt x="573" y="1326"/>
                      <a:pt x="780" y="1548"/>
                      <a:pt x="879" y="1825"/>
                    </a:cubicBezTo>
                    <a:lnTo>
                      <a:pt x="879" y="1825"/>
                    </a:lnTo>
                    <a:cubicBezTo>
                      <a:pt x="878" y="1837"/>
                      <a:pt x="877" y="1849"/>
                      <a:pt x="875" y="1861"/>
                    </a:cubicBezTo>
                    <a:cubicBezTo>
                      <a:pt x="872" y="1884"/>
                      <a:pt x="886" y="1898"/>
                      <a:pt x="904" y="1903"/>
                    </a:cubicBezTo>
                    <a:lnTo>
                      <a:pt x="904" y="1903"/>
                    </a:lnTo>
                    <a:cubicBezTo>
                      <a:pt x="905" y="1906"/>
                      <a:pt x="905" y="1909"/>
                      <a:pt x="906" y="1912"/>
                    </a:cubicBezTo>
                    <a:cubicBezTo>
                      <a:pt x="912" y="1927"/>
                      <a:pt x="923" y="1934"/>
                      <a:pt x="935" y="1934"/>
                    </a:cubicBezTo>
                    <a:cubicBezTo>
                      <a:pt x="954" y="1934"/>
                      <a:pt x="973" y="1918"/>
                      <a:pt x="968" y="1895"/>
                    </a:cubicBezTo>
                    <a:lnTo>
                      <a:pt x="972" y="1892"/>
                    </a:lnTo>
                    <a:cubicBezTo>
                      <a:pt x="971" y="1886"/>
                      <a:pt x="969" y="1880"/>
                      <a:pt x="968" y="1874"/>
                    </a:cubicBezTo>
                    <a:lnTo>
                      <a:pt x="968" y="1874"/>
                    </a:lnTo>
                    <a:cubicBezTo>
                      <a:pt x="970" y="1870"/>
                      <a:pt x="971" y="1865"/>
                      <a:pt x="972" y="1861"/>
                    </a:cubicBezTo>
                    <a:cubicBezTo>
                      <a:pt x="1010" y="1525"/>
                      <a:pt x="972" y="1183"/>
                      <a:pt x="861" y="865"/>
                    </a:cubicBezTo>
                    <a:cubicBezTo>
                      <a:pt x="803" y="710"/>
                      <a:pt x="730" y="558"/>
                      <a:pt x="644" y="416"/>
                    </a:cubicBezTo>
                    <a:cubicBezTo>
                      <a:pt x="602" y="347"/>
                      <a:pt x="554" y="281"/>
                      <a:pt x="505" y="215"/>
                    </a:cubicBezTo>
                    <a:cubicBezTo>
                      <a:pt x="460" y="146"/>
                      <a:pt x="402" y="84"/>
                      <a:pt x="339" y="32"/>
                    </a:cubicBezTo>
                    <a:cubicBezTo>
                      <a:pt x="306" y="10"/>
                      <a:pt x="271" y="0"/>
                      <a:pt x="2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Google Shape;5385;p105">
                <a:extLst>
                  <a:ext uri="{FF2B5EF4-FFF2-40B4-BE49-F238E27FC236}">
                    <a16:creationId xmlns:a16="http://schemas.microsoft.com/office/drawing/2014/main" xmlns="" id="{40BBE2A6-B0FB-3041-8204-8361F465EAB5}"/>
                  </a:ext>
                </a:extLst>
              </p:cNvPr>
              <p:cNvSpPr/>
              <p:nvPr/>
            </p:nvSpPr>
            <p:spPr>
              <a:xfrm>
                <a:off x="1295317" y="2896699"/>
                <a:ext cx="74807" cy="141716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2268" extrusionOk="0">
                    <a:moveTo>
                      <a:pt x="1065" y="0"/>
                    </a:moveTo>
                    <a:lnTo>
                      <a:pt x="1065" y="0"/>
                    </a:lnTo>
                    <a:cubicBezTo>
                      <a:pt x="861" y="83"/>
                      <a:pt x="744" y="266"/>
                      <a:pt x="651" y="439"/>
                    </a:cubicBezTo>
                    <a:cubicBezTo>
                      <a:pt x="365" y="959"/>
                      <a:pt x="173" y="1525"/>
                      <a:pt x="84" y="2109"/>
                    </a:cubicBezTo>
                    <a:lnTo>
                      <a:pt x="84" y="2109"/>
                    </a:lnTo>
                    <a:cubicBezTo>
                      <a:pt x="392" y="1761"/>
                      <a:pt x="660" y="1381"/>
                      <a:pt x="886" y="975"/>
                    </a:cubicBezTo>
                    <a:cubicBezTo>
                      <a:pt x="1055" y="671"/>
                      <a:pt x="1197" y="318"/>
                      <a:pt x="1065" y="0"/>
                    </a:cubicBezTo>
                    <a:close/>
                    <a:moveTo>
                      <a:pt x="84" y="2109"/>
                    </a:moveTo>
                    <a:cubicBezTo>
                      <a:pt x="57" y="2140"/>
                      <a:pt x="29" y="2171"/>
                      <a:pt x="1" y="2202"/>
                    </a:cubicBezTo>
                    <a:lnTo>
                      <a:pt x="63" y="2268"/>
                    </a:lnTo>
                    <a:cubicBezTo>
                      <a:pt x="69" y="2214"/>
                      <a:pt x="76" y="2162"/>
                      <a:pt x="84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Google Shape;5386;p105">
                <a:extLst>
                  <a:ext uri="{FF2B5EF4-FFF2-40B4-BE49-F238E27FC236}">
                    <a16:creationId xmlns:a16="http://schemas.microsoft.com/office/drawing/2014/main" xmlns="" id="{549AF57F-777C-EF4A-B931-F5FCD6B1BCBF}"/>
                  </a:ext>
                </a:extLst>
              </p:cNvPr>
              <p:cNvSpPr/>
              <p:nvPr/>
            </p:nvSpPr>
            <p:spPr>
              <a:xfrm>
                <a:off x="1291192" y="2893512"/>
                <a:ext cx="83493" cy="146777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349" extrusionOk="0">
                    <a:moveTo>
                      <a:pt x="1105" y="118"/>
                    </a:moveTo>
                    <a:cubicBezTo>
                      <a:pt x="1215" y="508"/>
                      <a:pt x="976" y="904"/>
                      <a:pt x="779" y="1230"/>
                    </a:cubicBezTo>
                    <a:cubicBezTo>
                      <a:pt x="609" y="1505"/>
                      <a:pt x="420" y="1766"/>
                      <a:pt x="214" y="2013"/>
                    </a:cubicBezTo>
                    <a:lnTo>
                      <a:pt x="214" y="2013"/>
                    </a:lnTo>
                    <a:cubicBezTo>
                      <a:pt x="277" y="1697"/>
                      <a:pt x="369" y="1386"/>
                      <a:pt x="488" y="1085"/>
                    </a:cubicBezTo>
                    <a:cubicBezTo>
                      <a:pt x="571" y="881"/>
                      <a:pt x="665" y="680"/>
                      <a:pt x="775" y="487"/>
                    </a:cubicBezTo>
                    <a:cubicBezTo>
                      <a:pt x="859" y="337"/>
                      <a:pt x="957" y="202"/>
                      <a:pt x="1105" y="118"/>
                    </a:cubicBezTo>
                    <a:close/>
                    <a:moveTo>
                      <a:pt x="1133" y="1"/>
                    </a:moveTo>
                    <a:cubicBezTo>
                      <a:pt x="1126" y="1"/>
                      <a:pt x="1118" y="3"/>
                      <a:pt x="1111" y="6"/>
                    </a:cubicBezTo>
                    <a:cubicBezTo>
                      <a:pt x="748" y="169"/>
                      <a:pt x="578" y="625"/>
                      <a:pt x="437" y="964"/>
                    </a:cubicBezTo>
                    <a:cubicBezTo>
                      <a:pt x="285" y="1334"/>
                      <a:pt x="180" y="1723"/>
                      <a:pt x="123" y="2120"/>
                    </a:cubicBezTo>
                    <a:lnTo>
                      <a:pt x="123" y="2120"/>
                    </a:lnTo>
                    <a:cubicBezTo>
                      <a:pt x="94" y="2153"/>
                      <a:pt x="65" y="2186"/>
                      <a:pt x="36" y="2218"/>
                    </a:cubicBezTo>
                    <a:cubicBezTo>
                      <a:pt x="1" y="2253"/>
                      <a:pt x="35" y="2305"/>
                      <a:pt x="71" y="2305"/>
                    </a:cubicBezTo>
                    <a:cubicBezTo>
                      <a:pt x="81" y="2305"/>
                      <a:pt x="92" y="2301"/>
                      <a:pt x="101" y="2291"/>
                    </a:cubicBezTo>
                    <a:lnTo>
                      <a:pt x="101" y="2291"/>
                    </a:lnTo>
                    <a:cubicBezTo>
                      <a:pt x="100" y="2300"/>
                      <a:pt x="99" y="2309"/>
                      <a:pt x="98" y="2319"/>
                    </a:cubicBezTo>
                    <a:cubicBezTo>
                      <a:pt x="96" y="2338"/>
                      <a:pt x="114" y="2349"/>
                      <a:pt x="130" y="2349"/>
                    </a:cubicBezTo>
                    <a:cubicBezTo>
                      <a:pt x="143" y="2349"/>
                      <a:pt x="155" y="2342"/>
                      <a:pt x="157" y="2329"/>
                    </a:cubicBezTo>
                    <a:lnTo>
                      <a:pt x="160" y="2329"/>
                    </a:lnTo>
                    <a:cubicBezTo>
                      <a:pt x="166" y="2287"/>
                      <a:pt x="172" y="2246"/>
                      <a:pt x="179" y="2205"/>
                    </a:cubicBezTo>
                    <a:lnTo>
                      <a:pt x="179" y="2205"/>
                    </a:lnTo>
                    <a:cubicBezTo>
                      <a:pt x="451" y="1897"/>
                      <a:pt x="695" y="1563"/>
                      <a:pt x="903" y="1209"/>
                    </a:cubicBezTo>
                    <a:cubicBezTo>
                      <a:pt x="1107" y="863"/>
                      <a:pt x="1335" y="445"/>
                      <a:pt x="1180" y="37"/>
                    </a:cubicBezTo>
                    <a:cubicBezTo>
                      <a:pt x="1175" y="15"/>
                      <a:pt x="1154" y="1"/>
                      <a:pt x="11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Google Shape;5387;p105">
                <a:extLst>
                  <a:ext uri="{FF2B5EF4-FFF2-40B4-BE49-F238E27FC236}">
                    <a16:creationId xmlns:a16="http://schemas.microsoft.com/office/drawing/2014/main" xmlns="" id="{70858EF4-CDE1-AC43-A2D9-2697134D499F}"/>
                  </a:ext>
                </a:extLst>
              </p:cNvPr>
              <p:cNvSpPr/>
              <p:nvPr/>
            </p:nvSpPr>
            <p:spPr>
              <a:xfrm>
                <a:off x="1290130" y="2951998"/>
                <a:ext cx="133552" cy="91166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1459" extrusionOk="0">
                    <a:moveTo>
                      <a:pt x="2026" y="0"/>
                    </a:moveTo>
                    <a:cubicBezTo>
                      <a:pt x="1596" y="0"/>
                      <a:pt x="1226" y="304"/>
                      <a:pt x="927" y="584"/>
                    </a:cubicBezTo>
                    <a:cubicBezTo>
                      <a:pt x="699" y="799"/>
                      <a:pt x="471" y="1016"/>
                      <a:pt x="242" y="1232"/>
                    </a:cubicBezTo>
                    <a:lnTo>
                      <a:pt x="242" y="1232"/>
                    </a:lnTo>
                    <a:cubicBezTo>
                      <a:pt x="882" y="825"/>
                      <a:pt x="1645" y="540"/>
                      <a:pt x="2137" y="7"/>
                    </a:cubicBezTo>
                    <a:cubicBezTo>
                      <a:pt x="2099" y="2"/>
                      <a:pt x="2062" y="0"/>
                      <a:pt x="2026" y="0"/>
                    </a:cubicBezTo>
                    <a:close/>
                    <a:moveTo>
                      <a:pt x="242" y="1232"/>
                    </a:moveTo>
                    <a:cubicBezTo>
                      <a:pt x="176" y="1274"/>
                      <a:pt x="112" y="1317"/>
                      <a:pt x="49" y="1362"/>
                    </a:cubicBezTo>
                    <a:lnTo>
                      <a:pt x="1" y="1459"/>
                    </a:lnTo>
                    <a:cubicBezTo>
                      <a:pt x="81" y="1383"/>
                      <a:pt x="162" y="1308"/>
                      <a:pt x="242" y="12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Google Shape;5388;p105">
                <a:extLst>
                  <a:ext uri="{FF2B5EF4-FFF2-40B4-BE49-F238E27FC236}">
                    <a16:creationId xmlns:a16="http://schemas.microsoft.com/office/drawing/2014/main" xmlns="" id="{6736600D-BF9E-7348-8F42-961A0041DD81}"/>
                  </a:ext>
                </a:extLst>
              </p:cNvPr>
              <p:cNvSpPr/>
              <p:nvPr/>
            </p:nvSpPr>
            <p:spPr>
              <a:xfrm>
                <a:off x="1288005" y="2948811"/>
                <a:ext cx="139801" cy="95914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535" extrusionOk="0">
                    <a:moveTo>
                      <a:pt x="2049" y="105"/>
                    </a:moveTo>
                    <a:cubicBezTo>
                      <a:pt x="1642" y="498"/>
                      <a:pt x="1125" y="742"/>
                      <a:pt x="631" y="1016"/>
                    </a:cubicBezTo>
                    <a:lnTo>
                      <a:pt x="631" y="1016"/>
                    </a:lnTo>
                    <a:cubicBezTo>
                      <a:pt x="785" y="870"/>
                      <a:pt x="938" y="724"/>
                      <a:pt x="1096" y="583"/>
                    </a:cubicBezTo>
                    <a:cubicBezTo>
                      <a:pt x="1364" y="340"/>
                      <a:pt x="1678" y="113"/>
                      <a:pt x="2049" y="105"/>
                    </a:cubicBezTo>
                    <a:close/>
                    <a:moveTo>
                      <a:pt x="2064" y="0"/>
                    </a:moveTo>
                    <a:cubicBezTo>
                      <a:pt x="1697" y="0"/>
                      <a:pt x="1374" y="205"/>
                      <a:pt x="1099" y="442"/>
                    </a:cubicBezTo>
                    <a:cubicBezTo>
                      <a:pt x="923" y="594"/>
                      <a:pt x="757" y="760"/>
                      <a:pt x="591" y="922"/>
                    </a:cubicBezTo>
                    <a:cubicBezTo>
                      <a:pt x="487" y="1022"/>
                      <a:pt x="381" y="1121"/>
                      <a:pt x="278" y="1222"/>
                    </a:cubicBezTo>
                    <a:lnTo>
                      <a:pt x="278" y="1222"/>
                    </a:lnTo>
                    <a:cubicBezTo>
                      <a:pt x="203" y="1269"/>
                      <a:pt x="130" y="1317"/>
                      <a:pt x="59" y="1368"/>
                    </a:cubicBezTo>
                    <a:cubicBezTo>
                      <a:pt x="26" y="1390"/>
                      <a:pt x="30" y="1431"/>
                      <a:pt x="50" y="1454"/>
                    </a:cubicBezTo>
                    <a:lnTo>
                      <a:pt x="50" y="1454"/>
                    </a:lnTo>
                    <a:cubicBezTo>
                      <a:pt x="39" y="1465"/>
                      <a:pt x="28" y="1477"/>
                      <a:pt x="18" y="1489"/>
                    </a:cubicBezTo>
                    <a:cubicBezTo>
                      <a:pt x="1" y="1508"/>
                      <a:pt x="18" y="1535"/>
                      <a:pt x="40" y="1535"/>
                    </a:cubicBezTo>
                    <a:cubicBezTo>
                      <a:pt x="45" y="1535"/>
                      <a:pt x="50" y="1534"/>
                      <a:pt x="56" y="1530"/>
                    </a:cubicBezTo>
                    <a:cubicBezTo>
                      <a:pt x="123" y="1475"/>
                      <a:pt x="190" y="1419"/>
                      <a:pt x="255" y="1361"/>
                    </a:cubicBezTo>
                    <a:lnTo>
                      <a:pt x="255" y="1361"/>
                    </a:lnTo>
                    <a:cubicBezTo>
                      <a:pt x="906" y="940"/>
                      <a:pt x="1666" y="667"/>
                      <a:pt x="2205" y="96"/>
                    </a:cubicBezTo>
                    <a:cubicBezTo>
                      <a:pt x="2236" y="61"/>
                      <a:pt x="2216" y="6"/>
                      <a:pt x="2171" y="6"/>
                    </a:cubicBezTo>
                    <a:cubicBezTo>
                      <a:pt x="2135" y="2"/>
                      <a:pt x="2099" y="0"/>
                      <a:pt x="20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Google Shape;5389;p105">
                <a:extLst>
                  <a:ext uri="{FF2B5EF4-FFF2-40B4-BE49-F238E27FC236}">
                    <a16:creationId xmlns:a16="http://schemas.microsoft.com/office/drawing/2014/main" xmlns="" id="{6181AF21-AB2B-8943-8736-9F66891A4E8F}"/>
                  </a:ext>
                </a:extLst>
              </p:cNvPr>
              <p:cNvSpPr/>
              <p:nvPr/>
            </p:nvSpPr>
            <p:spPr>
              <a:xfrm>
                <a:off x="1292067" y="2996987"/>
                <a:ext cx="145863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715" extrusionOk="0">
                    <a:moveTo>
                      <a:pt x="1983" y="0"/>
                    </a:moveTo>
                    <a:cubicBezTo>
                      <a:pt x="1265" y="0"/>
                      <a:pt x="608" y="345"/>
                      <a:pt x="1" y="676"/>
                    </a:cubicBezTo>
                    <a:lnTo>
                      <a:pt x="91" y="714"/>
                    </a:lnTo>
                    <a:lnTo>
                      <a:pt x="2137" y="258"/>
                    </a:lnTo>
                    <a:cubicBezTo>
                      <a:pt x="2209" y="241"/>
                      <a:pt x="2292" y="217"/>
                      <a:pt x="2310" y="154"/>
                    </a:cubicBezTo>
                    <a:cubicBezTo>
                      <a:pt x="2334" y="61"/>
                      <a:pt x="2185" y="9"/>
                      <a:pt x="2075" y="2"/>
                    </a:cubicBezTo>
                    <a:cubicBezTo>
                      <a:pt x="2044" y="1"/>
                      <a:pt x="2013" y="0"/>
                      <a:pt x="19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Google Shape;5390;p105">
                <a:extLst>
                  <a:ext uri="{FF2B5EF4-FFF2-40B4-BE49-F238E27FC236}">
                    <a16:creationId xmlns:a16="http://schemas.microsoft.com/office/drawing/2014/main" xmlns="" id="{666C17E8-35BE-614A-9A85-B63CCE83DFF3}"/>
                  </a:ext>
                </a:extLst>
              </p:cNvPr>
              <p:cNvSpPr/>
              <p:nvPr/>
            </p:nvSpPr>
            <p:spPr>
              <a:xfrm>
                <a:off x="1290005" y="2993363"/>
                <a:ext cx="151613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833" extrusionOk="0">
                    <a:moveTo>
                      <a:pt x="1960" y="113"/>
                    </a:moveTo>
                    <a:cubicBezTo>
                      <a:pt x="2017" y="113"/>
                      <a:pt x="2073" y="116"/>
                      <a:pt x="2128" y="123"/>
                    </a:cubicBezTo>
                    <a:cubicBezTo>
                      <a:pt x="2197" y="130"/>
                      <a:pt x="2356" y="192"/>
                      <a:pt x="2218" y="244"/>
                    </a:cubicBezTo>
                    <a:cubicBezTo>
                      <a:pt x="2128" y="271"/>
                      <a:pt x="2032" y="292"/>
                      <a:pt x="1938" y="309"/>
                    </a:cubicBezTo>
                    <a:lnTo>
                      <a:pt x="1330" y="444"/>
                    </a:lnTo>
                    <a:cubicBezTo>
                      <a:pt x="955" y="527"/>
                      <a:pt x="581" y="603"/>
                      <a:pt x="209" y="690"/>
                    </a:cubicBezTo>
                    <a:lnTo>
                      <a:pt x="209" y="690"/>
                    </a:lnTo>
                    <a:cubicBezTo>
                      <a:pt x="488" y="569"/>
                      <a:pt x="752" y="413"/>
                      <a:pt x="1040" y="309"/>
                    </a:cubicBezTo>
                    <a:cubicBezTo>
                      <a:pt x="1324" y="204"/>
                      <a:pt x="1647" y="113"/>
                      <a:pt x="1960" y="113"/>
                    </a:cubicBezTo>
                    <a:close/>
                    <a:moveTo>
                      <a:pt x="2057" y="1"/>
                    </a:moveTo>
                    <a:cubicBezTo>
                      <a:pt x="2040" y="1"/>
                      <a:pt x="2023" y="1"/>
                      <a:pt x="2007" y="2"/>
                    </a:cubicBezTo>
                    <a:cubicBezTo>
                      <a:pt x="1665" y="9"/>
                      <a:pt x="1330" y="78"/>
                      <a:pt x="1015" y="206"/>
                    </a:cubicBezTo>
                    <a:cubicBezTo>
                      <a:pt x="673" y="333"/>
                      <a:pt x="307" y="496"/>
                      <a:pt x="17" y="717"/>
                    </a:cubicBezTo>
                    <a:cubicBezTo>
                      <a:pt x="1" y="730"/>
                      <a:pt x="14" y="759"/>
                      <a:pt x="35" y="759"/>
                    </a:cubicBezTo>
                    <a:cubicBezTo>
                      <a:pt x="37" y="759"/>
                      <a:pt x="39" y="759"/>
                      <a:pt x="41" y="759"/>
                    </a:cubicBezTo>
                    <a:lnTo>
                      <a:pt x="37" y="759"/>
                    </a:lnTo>
                    <a:cubicBezTo>
                      <a:pt x="48" y="755"/>
                      <a:pt x="59" y="751"/>
                      <a:pt x="70" y="747"/>
                    </a:cubicBezTo>
                    <a:lnTo>
                      <a:pt x="70" y="747"/>
                    </a:lnTo>
                    <a:cubicBezTo>
                      <a:pt x="54" y="783"/>
                      <a:pt x="77" y="833"/>
                      <a:pt x="122" y="833"/>
                    </a:cubicBezTo>
                    <a:cubicBezTo>
                      <a:pt x="127" y="833"/>
                      <a:pt x="132" y="832"/>
                      <a:pt x="138" y="831"/>
                    </a:cubicBezTo>
                    <a:cubicBezTo>
                      <a:pt x="525" y="752"/>
                      <a:pt x="908" y="658"/>
                      <a:pt x="1292" y="575"/>
                    </a:cubicBezTo>
                    <a:lnTo>
                      <a:pt x="1859" y="447"/>
                    </a:lnTo>
                    <a:lnTo>
                      <a:pt x="2142" y="385"/>
                    </a:lnTo>
                    <a:cubicBezTo>
                      <a:pt x="2215" y="375"/>
                      <a:pt x="2284" y="351"/>
                      <a:pt x="2343" y="309"/>
                    </a:cubicBezTo>
                    <a:cubicBezTo>
                      <a:pt x="2415" y="257"/>
                      <a:pt x="2426" y="154"/>
                      <a:pt x="2363" y="91"/>
                    </a:cubicBezTo>
                    <a:cubicBezTo>
                      <a:pt x="2289" y="14"/>
                      <a:pt x="2163" y="1"/>
                      <a:pt x="20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Google Shape;5391;p105">
                <a:extLst>
                  <a:ext uri="{FF2B5EF4-FFF2-40B4-BE49-F238E27FC236}">
                    <a16:creationId xmlns:a16="http://schemas.microsoft.com/office/drawing/2014/main" xmlns="" id="{CBAB26B0-0FFA-FF4D-BFBC-4FD781FC30C1}"/>
                  </a:ext>
                </a:extLst>
              </p:cNvPr>
              <p:cNvSpPr/>
              <p:nvPr/>
            </p:nvSpPr>
            <p:spPr>
              <a:xfrm>
                <a:off x="1194887" y="2997050"/>
                <a:ext cx="109366" cy="44614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714" extrusionOk="0">
                    <a:moveTo>
                      <a:pt x="175" y="1"/>
                    </a:moveTo>
                    <a:cubicBezTo>
                      <a:pt x="118" y="1"/>
                      <a:pt x="56" y="12"/>
                      <a:pt x="35" y="57"/>
                    </a:cubicBezTo>
                    <a:cubicBezTo>
                      <a:pt x="1" y="122"/>
                      <a:pt x="90" y="185"/>
                      <a:pt x="167" y="219"/>
                    </a:cubicBezTo>
                    <a:cubicBezTo>
                      <a:pt x="664" y="423"/>
                      <a:pt x="1179" y="589"/>
                      <a:pt x="1705" y="713"/>
                    </a:cubicBezTo>
                    <a:lnTo>
                      <a:pt x="1749" y="703"/>
                    </a:lnTo>
                    <a:cubicBezTo>
                      <a:pt x="1393" y="288"/>
                      <a:pt x="806" y="19"/>
                      <a:pt x="201" y="1"/>
                    </a:cubicBezTo>
                    <a:cubicBezTo>
                      <a:pt x="193" y="1"/>
                      <a:pt x="184" y="1"/>
                      <a:pt x="1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Google Shape;5392;p105">
                <a:extLst>
                  <a:ext uri="{FF2B5EF4-FFF2-40B4-BE49-F238E27FC236}">
                    <a16:creationId xmlns:a16="http://schemas.microsoft.com/office/drawing/2014/main" xmlns="" id="{73D6F3A2-5276-734E-A5B3-CB2B0013BEDF}"/>
                  </a:ext>
                </a:extLst>
              </p:cNvPr>
              <p:cNvSpPr/>
              <p:nvPr/>
            </p:nvSpPr>
            <p:spPr>
              <a:xfrm>
                <a:off x="1190575" y="2993238"/>
                <a:ext cx="118865" cy="516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827" extrusionOk="0">
                    <a:moveTo>
                      <a:pt x="255" y="120"/>
                    </a:moveTo>
                    <a:cubicBezTo>
                      <a:pt x="283" y="120"/>
                      <a:pt x="312" y="123"/>
                      <a:pt x="325" y="125"/>
                    </a:cubicBezTo>
                    <a:cubicBezTo>
                      <a:pt x="834" y="154"/>
                      <a:pt x="1340" y="360"/>
                      <a:pt x="1698" y="724"/>
                    </a:cubicBezTo>
                    <a:lnTo>
                      <a:pt x="1698" y="724"/>
                    </a:lnTo>
                    <a:cubicBezTo>
                      <a:pt x="1414" y="643"/>
                      <a:pt x="1131" y="554"/>
                      <a:pt x="851" y="456"/>
                    </a:cubicBezTo>
                    <a:cubicBezTo>
                      <a:pt x="699" y="401"/>
                      <a:pt x="550" y="342"/>
                      <a:pt x="401" y="284"/>
                    </a:cubicBezTo>
                    <a:cubicBezTo>
                      <a:pt x="339" y="259"/>
                      <a:pt x="225" y="235"/>
                      <a:pt x="184" y="180"/>
                    </a:cubicBezTo>
                    <a:cubicBezTo>
                      <a:pt x="145" y="130"/>
                      <a:pt x="201" y="120"/>
                      <a:pt x="255" y="120"/>
                    </a:cubicBezTo>
                    <a:close/>
                    <a:moveTo>
                      <a:pt x="280" y="1"/>
                    </a:moveTo>
                    <a:cubicBezTo>
                      <a:pt x="136" y="1"/>
                      <a:pt x="1" y="36"/>
                      <a:pt x="39" y="180"/>
                    </a:cubicBezTo>
                    <a:cubicBezTo>
                      <a:pt x="70" y="290"/>
                      <a:pt x="211" y="335"/>
                      <a:pt x="308" y="370"/>
                    </a:cubicBezTo>
                    <a:cubicBezTo>
                      <a:pt x="446" y="425"/>
                      <a:pt x="588" y="477"/>
                      <a:pt x="730" y="526"/>
                    </a:cubicBezTo>
                    <a:cubicBezTo>
                      <a:pt x="1068" y="640"/>
                      <a:pt x="1414" y="733"/>
                      <a:pt x="1763" y="805"/>
                    </a:cubicBezTo>
                    <a:cubicBezTo>
                      <a:pt x="1765" y="806"/>
                      <a:pt x="1768" y="806"/>
                      <a:pt x="1770" y="806"/>
                    </a:cubicBezTo>
                    <a:cubicBezTo>
                      <a:pt x="1771" y="806"/>
                      <a:pt x="1772" y="806"/>
                      <a:pt x="1774" y="806"/>
                    </a:cubicBezTo>
                    <a:lnTo>
                      <a:pt x="1774" y="806"/>
                    </a:lnTo>
                    <a:cubicBezTo>
                      <a:pt x="1786" y="821"/>
                      <a:pt x="1801" y="827"/>
                      <a:pt x="1816" y="827"/>
                    </a:cubicBezTo>
                    <a:cubicBezTo>
                      <a:pt x="1861" y="827"/>
                      <a:pt x="1902" y="767"/>
                      <a:pt x="1860" y="723"/>
                    </a:cubicBezTo>
                    <a:cubicBezTo>
                      <a:pt x="1528" y="339"/>
                      <a:pt x="1048" y="100"/>
                      <a:pt x="550" y="28"/>
                    </a:cubicBezTo>
                    <a:cubicBezTo>
                      <a:pt x="501" y="20"/>
                      <a:pt x="388" y="1"/>
                      <a:pt x="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Google Shape;5393;p105">
                <a:extLst>
                  <a:ext uri="{FF2B5EF4-FFF2-40B4-BE49-F238E27FC236}">
                    <a16:creationId xmlns:a16="http://schemas.microsoft.com/office/drawing/2014/main" xmlns="" id="{E79A6D07-6AC3-4240-831C-7045D549D148}"/>
                  </a:ext>
                </a:extLst>
              </p:cNvPr>
              <p:cNvSpPr/>
              <p:nvPr/>
            </p:nvSpPr>
            <p:spPr>
              <a:xfrm>
                <a:off x="1252320" y="2945125"/>
                <a:ext cx="41059" cy="7479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1197" extrusionOk="0">
                    <a:moveTo>
                      <a:pt x="26" y="0"/>
                    </a:moveTo>
                    <a:cubicBezTo>
                      <a:pt x="13" y="0"/>
                      <a:pt x="1" y="13"/>
                      <a:pt x="8" y="27"/>
                    </a:cubicBezTo>
                    <a:lnTo>
                      <a:pt x="8" y="31"/>
                    </a:lnTo>
                    <a:cubicBezTo>
                      <a:pt x="170" y="421"/>
                      <a:pt x="374" y="794"/>
                      <a:pt x="564" y="1175"/>
                    </a:cubicBezTo>
                    <a:cubicBezTo>
                      <a:pt x="572" y="1190"/>
                      <a:pt x="585" y="1196"/>
                      <a:pt x="598" y="1196"/>
                    </a:cubicBezTo>
                    <a:cubicBezTo>
                      <a:pt x="626" y="1196"/>
                      <a:pt x="657" y="1166"/>
                      <a:pt x="640" y="1133"/>
                    </a:cubicBezTo>
                    <a:cubicBezTo>
                      <a:pt x="447" y="756"/>
                      <a:pt x="264" y="373"/>
                      <a:pt x="42" y="10"/>
                    </a:cubicBezTo>
                    <a:cubicBezTo>
                      <a:pt x="38" y="3"/>
                      <a:pt x="32" y="0"/>
                      <a:pt x="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Google Shape;5394;p105">
                <a:extLst>
                  <a:ext uri="{FF2B5EF4-FFF2-40B4-BE49-F238E27FC236}">
                    <a16:creationId xmlns:a16="http://schemas.microsoft.com/office/drawing/2014/main" xmlns="" id="{80116380-F321-0D45-A8DE-DF52EBBB16F6}"/>
                  </a:ext>
                </a:extLst>
              </p:cNvPr>
              <p:cNvSpPr/>
              <p:nvPr/>
            </p:nvSpPr>
            <p:spPr>
              <a:xfrm>
                <a:off x="1298504" y="2930941"/>
                <a:ext cx="55683" cy="9441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11" extrusionOk="0">
                    <a:moveTo>
                      <a:pt x="847" y="1"/>
                    </a:moveTo>
                    <a:cubicBezTo>
                      <a:pt x="838" y="1"/>
                      <a:pt x="830" y="4"/>
                      <a:pt x="824" y="12"/>
                    </a:cubicBezTo>
                    <a:cubicBezTo>
                      <a:pt x="734" y="109"/>
                      <a:pt x="676" y="240"/>
                      <a:pt x="606" y="351"/>
                    </a:cubicBezTo>
                    <a:cubicBezTo>
                      <a:pt x="534" y="479"/>
                      <a:pt x="465" y="603"/>
                      <a:pt x="396" y="731"/>
                    </a:cubicBezTo>
                    <a:cubicBezTo>
                      <a:pt x="257" y="980"/>
                      <a:pt x="129" y="1236"/>
                      <a:pt x="5" y="1491"/>
                    </a:cubicBezTo>
                    <a:cubicBezTo>
                      <a:pt x="0" y="1501"/>
                      <a:pt x="9" y="1511"/>
                      <a:pt x="18" y="1511"/>
                    </a:cubicBezTo>
                    <a:cubicBezTo>
                      <a:pt x="22" y="1511"/>
                      <a:pt x="26" y="1509"/>
                      <a:pt x="29" y="1505"/>
                    </a:cubicBezTo>
                    <a:lnTo>
                      <a:pt x="33" y="1505"/>
                    </a:lnTo>
                    <a:cubicBezTo>
                      <a:pt x="167" y="1253"/>
                      <a:pt x="306" y="1008"/>
                      <a:pt x="451" y="762"/>
                    </a:cubicBezTo>
                    <a:cubicBezTo>
                      <a:pt x="520" y="645"/>
                      <a:pt x="593" y="524"/>
                      <a:pt x="665" y="403"/>
                    </a:cubicBezTo>
                    <a:cubicBezTo>
                      <a:pt x="738" y="289"/>
                      <a:pt x="831" y="175"/>
                      <a:pt x="883" y="47"/>
                    </a:cubicBezTo>
                    <a:cubicBezTo>
                      <a:pt x="890" y="22"/>
                      <a:pt x="868" y="1"/>
                      <a:pt x="8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Google Shape;5395;p105">
                <a:extLst>
                  <a:ext uri="{FF2B5EF4-FFF2-40B4-BE49-F238E27FC236}">
                    <a16:creationId xmlns:a16="http://schemas.microsoft.com/office/drawing/2014/main" xmlns="" id="{35D56E73-0D7A-A641-B31A-0035A1F2542F}"/>
                  </a:ext>
                </a:extLst>
              </p:cNvPr>
              <p:cNvSpPr/>
              <p:nvPr/>
            </p:nvSpPr>
            <p:spPr>
              <a:xfrm>
                <a:off x="1304878" y="2975430"/>
                <a:ext cx="78744" cy="59111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946" extrusionOk="0">
                    <a:moveTo>
                      <a:pt x="1210" y="1"/>
                    </a:moveTo>
                    <a:cubicBezTo>
                      <a:pt x="1208" y="1"/>
                      <a:pt x="1205" y="1"/>
                      <a:pt x="1203" y="2"/>
                    </a:cubicBezTo>
                    <a:cubicBezTo>
                      <a:pt x="1082" y="22"/>
                      <a:pt x="964" y="109"/>
                      <a:pt x="857" y="171"/>
                    </a:cubicBezTo>
                    <a:cubicBezTo>
                      <a:pt x="753" y="233"/>
                      <a:pt x="646" y="309"/>
                      <a:pt x="542" y="385"/>
                    </a:cubicBezTo>
                    <a:cubicBezTo>
                      <a:pt x="342" y="534"/>
                      <a:pt x="166" y="710"/>
                      <a:pt x="14" y="911"/>
                    </a:cubicBezTo>
                    <a:cubicBezTo>
                      <a:pt x="1" y="926"/>
                      <a:pt x="17" y="946"/>
                      <a:pt x="35" y="946"/>
                    </a:cubicBezTo>
                    <a:cubicBezTo>
                      <a:pt x="40" y="946"/>
                      <a:pt x="46" y="944"/>
                      <a:pt x="52" y="938"/>
                    </a:cubicBezTo>
                    <a:cubicBezTo>
                      <a:pt x="221" y="766"/>
                      <a:pt x="404" y="603"/>
                      <a:pt x="598" y="455"/>
                    </a:cubicBezTo>
                    <a:cubicBezTo>
                      <a:pt x="698" y="378"/>
                      <a:pt x="805" y="309"/>
                      <a:pt x="912" y="247"/>
                    </a:cubicBezTo>
                    <a:cubicBezTo>
                      <a:pt x="1016" y="185"/>
                      <a:pt x="1140" y="137"/>
                      <a:pt x="1234" y="57"/>
                    </a:cubicBezTo>
                    <a:cubicBezTo>
                      <a:pt x="1259" y="35"/>
                      <a:pt x="1238" y="1"/>
                      <a:pt x="1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Google Shape;5396;p105">
                <a:extLst>
                  <a:ext uri="{FF2B5EF4-FFF2-40B4-BE49-F238E27FC236}">
                    <a16:creationId xmlns:a16="http://schemas.microsoft.com/office/drawing/2014/main" xmlns="" id="{385158E3-655F-C84B-9BAC-B53870BE5106}"/>
                  </a:ext>
                </a:extLst>
              </p:cNvPr>
              <p:cNvSpPr/>
              <p:nvPr/>
            </p:nvSpPr>
            <p:spPr>
              <a:xfrm>
                <a:off x="1307503" y="2997987"/>
                <a:ext cx="97430" cy="36741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588" extrusionOk="0">
                    <a:moveTo>
                      <a:pt x="1510" y="0"/>
                    </a:moveTo>
                    <a:cubicBezTo>
                      <a:pt x="1382" y="14"/>
                      <a:pt x="1254" y="42"/>
                      <a:pt x="1129" y="83"/>
                    </a:cubicBezTo>
                    <a:cubicBezTo>
                      <a:pt x="998" y="118"/>
                      <a:pt x="870" y="159"/>
                      <a:pt x="742" y="208"/>
                    </a:cubicBezTo>
                    <a:cubicBezTo>
                      <a:pt x="497" y="294"/>
                      <a:pt x="255" y="405"/>
                      <a:pt x="30" y="532"/>
                    </a:cubicBezTo>
                    <a:cubicBezTo>
                      <a:pt x="1" y="547"/>
                      <a:pt x="17" y="588"/>
                      <a:pt x="42" y="588"/>
                    </a:cubicBezTo>
                    <a:cubicBezTo>
                      <a:pt x="46" y="588"/>
                      <a:pt x="50" y="587"/>
                      <a:pt x="55" y="584"/>
                    </a:cubicBezTo>
                    <a:cubicBezTo>
                      <a:pt x="297" y="477"/>
                      <a:pt x="538" y="370"/>
                      <a:pt x="791" y="284"/>
                    </a:cubicBezTo>
                    <a:cubicBezTo>
                      <a:pt x="908" y="246"/>
                      <a:pt x="1029" y="208"/>
                      <a:pt x="1150" y="173"/>
                    </a:cubicBezTo>
                    <a:cubicBezTo>
                      <a:pt x="1278" y="145"/>
                      <a:pt x="1403" y="107"/>
                      <a:pt x="1527" y="66"/>
                    </a:cubicBezTo>
                    <a:cubicBezTo>
                      <a:pt x="1558" y="52"/>
                      <a:pt x="1544" y="0"/>
                      <a:pt x="15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Google Shape;5397;p105">
                <a:extLst>
                  <a:ext uri="{FF2B5EF4-FFF2-40B4-BE49-F238E27FC236}">
                    <a16:creationId xmlns:a16="http://schemas.microsoft.com/office/drawing/2014/main" xmlns="" id="{9228B117-07E3-444A-B270-5EE6DE0EA779}"/>
                  </a:ext>
                </a:extLst>
              </p:cNvPr>
              <p:cNvSpPr/>
              <p:nvPr/>
            </p:nvSpPr>
            <p:spPr>
              <a:xfrm>
                <a:off x="1226197" y="3008735"/>
                <a:ext cx="88180" cy="2087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334" extrusionOk="0">
                    <a:moveTo>
                      <a:pt x="50" y="0"/>
                    </a:moveTo>
                    <a:cubicBezTo>
                      <a:pt x="42" y="0"/>
                      <a:pt x="33" y="0"/>
                      <a:pt x="25" y="1"/>
                    </a:cubicBezTo>
                    <a:cubicBezTo>
                      <a:pt x="4" y="4"/>
                      <a:pt x="1" y="36"/>
                      <a:pt x="18" y="46"/>
                    </a:cubicBezTo>
                    <a:cubicBezTo>
                      <a:pt x="66" y="67"/>
                      <a:pt x="118" y="84"/>
                      <a:pt x="174" y="87"/>
                    </a:cubicBezTo>
                    <a:lnTo>
                      <a:pt x="326" y="122"/>
                    </a:lnTo>
                    <a:lnTo>
                      <a:pt x="664" y="195"/>
                    </a:lnTo>
                    <a:cubicBezTo>
                      <a:pt x="886" y="243"/>
                      <a:pt x="1110" y="298"/>
                      <a:pt x="1335" y="333"/>
                    </a:cubicBezTo>
                    <a:cubicBezTo>
                      <a:pt x="1338" y="333"/>
                      <a:pt x="1341" y="334"/>
                      <a:pt x="1344" y="334"/>
                    </a:cubicBezTo>
                    <a:cubicBezTo>
                      <a:pt x="1390" y="334"/>
                      <a:pt x="1411" y="263"/>
                      <a:pt x="1359" y="250"/>
                    </a:cubicBezTo>
                    <a:cubicBezTo>
                      <a:pt x="1131" y="195"/>
                      <a:pt x="903" y="160"/>
                      <a:pt x="675" y="115"/>
                    </a:cubicBezTo>
                    <a:lnTo>
                      <a:pt x="343" y="53"/>
                    </a:lnTo>
                    <a:lnTo>
                      <a:pt x="167" y="18"/>
                    </a:lnTo>
                    <a:cubicBezTo>
                      <a:pt x="129" y="7"/>
                      <a:pt x="90" y="0"/>
                      <a:pt x="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oogle Shape;5398;p105">
              <a:extLst>
                <a:ext uri="{FF2B5EF4-FFF2-40B4-BE49-F238E27FC236}">
                  <a16:creationId xmlns:a16="http://schemas.microsoft.com/office/drawing/2014/main" xmlns="" id="{52773134-EF34-D44A-9C63-909CA45420E2}"/>
                </a:ext>
              </a:extLst>
            </p:cNvPr>
            <p:cNvGrpSpPr/>
            <p:nvPr/>
          </p:nvGrpSpPr>
          <p:grpSpPr>
            <a:xfrm>
              <a:off x="2212431" y="2154565"/>
              <a:ext cx="805498" cy="657092"/>
              <a:chOff x="2212431" y="2154565"/>
              <a:chExt cx="805498" cy="657092"/>
            </a:xfrm>
          </p:grpSpPr>
          <p:sp>
            <p:nvSpPr>
              <p:cNvPr id="350" name="Google Shape;5399;p105">
                <a:extLst>
                  <a:ext uri="{FF2B5EF4-FFF2-40B4-BE49-F238E27FC236}">
                    <a16:creationId xmlns:a16="http://schemas.microsoft.com/office/drawing/2014/main" xmlns="" id="{74990183-1C44-704C-BF21-0766915BFDB7}"/>
                  </a:ext>
                </a:extLst>
              </p:cNvPr>
              <p:cNvSpPr/>
              <p:nvPr/>
            </p:nvSpPr>
            <p:spPr>
              <a:xfrm>
                <a:off x="2212431" y="2267787"/>
                <a:ext cx="564892" cy="483634"/>
              </a:xfrm>
              <a:custGeom>
                <a:avLst/>
                <a:gdLst/>
                <a:ahLst/>
                <a:cxnLst/>
                <a:rect l="l" t="t" r="r" b="b"/>
                <a:pathLst>
                  <a:path w="9039" h="7740" extrusionOk="0">
                    <a:moveTo>
                      <a:pt x="4005" y="1"/>
                    </a:moveTo>
                    <a:cubicBezTo>
                      <a:pt x="3599" y="1"/>
                      <a:pt x="3178" y="240"/>
                      <a:pt x="3087" y="644"/>
                    </a:cubicBezTo>
                    <a:cubicBezTo>
                      <a:pt x="2981" y="446"/>
                      <a:pt x="2768" y="356"/>
                      <a:pt x="2543" y="356"/>
                    </a:cubicBezTo>
                    <a:cubicBezTo>
                      <a:pt x="2335" y="356"/>
                      <a:pt x="2117" y="433"/>
                      <a:pt x="1964" y="575"/>
                    </a:cubicBezTo>
                    <a:cubicBezTo>
                      <a:pt x="1642" y="865"/>
                      <a:pt x="1528" y="1314"/>
                      <a:pt x="1428" y="1736"/>
                    </a:cubicBezTo>
                    <a:cubicBezTo>
                      <a:pt x="1337" y="1652"/>
                      <a:pt x="1221" y="1615"/>
                      <a:pt x="1101" y="1615"/>
                    </a:cubicBezTo>
                    <a:cubicBezTo>
                      <a:pt x="885" y="1615"/>
                      <a:pt x="655" y="1735"/>
                      <a:pt x="526" y="1919"/>
                    </a:cubicBezTo>
                    <a:cubicBezTo>
                      <a:pt x="326" y="2206"/>
                      <a:pt x="312" y="2576"/>
                      <a:pt x="322" y="2925"/>
                    </a:cubicBezTo>
                    <a:cubicBezTo>
                      <a:pt x="332" y="3274"/>
                      <a:pt x="360" y="3633"/>
                      <a:pt x="229" y="3955"/>
                    </a:cubicBezTo>
                    <a:cubicBezTo>
                      <a:pt x="167" y="4110"/>
                      <a:pt x="66" y="4255"/>
                      <a:pt x="49" y="4425"/>
                    </a:cubicBezTo>
                    <a:cubicBezTo>
                      <a:pt x="1" y="4978"/>
                      <a:pt x="789" y="5168"/>
                      <a:pt x="1103" y="5624"/>
                    </a:cubicBezTo>
                    <a:cubicBezTo>
                      <a:pt x="1290" y="5890"/>
                      <a:pt x="1297" y="6236"/>
                      <a:pt x="1380" y="6547"/>
                    </a:cubicBezTo>
                    <a:cubicBezTo>
                      <a:pt x="1458" y="6857"/>
                      <a:pt x="1680" y="7183"/>
                      <a:pt x="1994" y="7183"/>
                    </a:cubicBezTo>
                    <a:cubicBezTo>
                      <a:pt x="1999" y="7183"/>
                      <a:pt x="2004" y="7183"/>
                      <a:pt x="2009" y="7183"/>
                    </a:cubicBezTo>
                    <a:cubicBezTo>
                      <a:pt x="2146" y="7180"/>
                      <a:pt x="2294" y="7116"/>
                      <a:pt x="2425" y="7116"/>
                    </a:cubicBezTo>
                    <a:cubicBezTo>
                      <a:pt x="2481" y="7116"/>
                      <a:pt x="2535" y="7128"/>
                      <a:pt x="2582" y="7162"/>
                    </a:cubicBezTo>
                    <a:cubicBezTo>
                      <a:pt x="2669" y="7228"/>
                      <a:pt x="2697" y="7338"/>
                      <a:pt x="2752" y="7432"/>
                    </a:cubicBezTo>
                    <a:cubicBezTo>
                      <a:pt x="2869" y="7642"/>
                      <a:pt x="3110" y="7740"/>
                      <a:pt x="3357" y="7740"/>
                    </a:cubicBezTo>
                    <a:cubicBezTo>
                      <a:pt x="3475" y="7740"/>
                      <a:pt x="3595" y="7717"/>
                      <a:pt x="3702" y="7674"/>
                    </a:cubicBezTo>
                    <a:cubicBezTo>
                      <a:pt x="4031" y="7539"/>
                      <a:pt x="4273" y="7252"/>
                      <a:pt x="4504" y="6979"/>
                    </a:cubicBezTo>
                    <a:lnTo>
                      <a:pt x="4490" y="6950"/>
                    </a:lnTo>
                    <a:lnTo>
                      <a:pt x="4490" y="6950"/>
                    </a:lnTo>
                    <a:cubicBezTo>
                      <a:pt x="4634" y="7199"/>
                      <a:pt x="4931" y="7335"/>
                      <a:pt x="5223" y="7335"/>
                    </a:cubicBezTo>
                    <a:cubicBezTo>
                      <a:pt x="5463" y="7335"/>
                      <a:pt x="5699" y="7244"/>
                      <a:pt x="5845" y="7048"/>
                    </a:cubicBezTo>
                    <a:cubicBezTo>
                      <a:pt x="5903" y="7314"/>
                      <a:pt x="6179" y="7445"/>
                      <a:pt x="6461" y="7445"/>
                    </a:cubicBezTo>
                    <a:cubicBezTo>
                      <a:pt x="6582" y="7445"/>
                      <a:pt x="6704" y="7421"/>
                      <a:pt x="6809" y="7373"/>
                    </a:cubicBezTo>
                    <a:cubicBezTo>
                      <a:pt x="7165" y="7210"/>
                      <a:pt x="7421" y="6893"/>
                      <a:pt x="7753" y="6689"/>
                    </a:cubicBezTo>
                    <a:cubicBezTo>
                      <a:pt x="7926" y="6581"/>
                      <a:pt x="8119" y="6505"/>
                      <a:pt x="8271" y="6371"/>
                    </a:cubicBezTo>
                    <a:cubicBezTo>
                      <a:pt x="8534" y="6122"/>
                      <a:pt x="8617" y="5742"/>
                      <a:pt x="8479" y="5406"/>
                    </a:cubicBezTo>
                    <a:cubicBezTo>
                      <a:pt x="9032" y="4947"/>
                      <a:pt x="9039" y="3975"/>
                      <a:pt x="8493" y="3505"/>
                    </a:cubicBezTo>
                    <a:cubicBezTo>
                      <a:pt x="8997" y="2739"/>
                      <a:pt x="8431" y="1744"/>
                      <a:pt x="7553" y="1744"/>
                    </a:cubicBezTo>
                    <a:cubicBezTo>
                      <a:pt x="7504" y="1744"/>
                      <a:pt x="7454" y="1747"/>
                      <a:pt x="7404" y="1753"/>
                    </a:cubicBezTo>
                    <a:cubicBezTo>
                      <a:pt x="7301" y="983"/>
                      <a:pt x="6533" y="395"/>
                      <a:pt x="5770" y="395"/>
                    </a:cubicBezTo>
                    <a:cubicBezTo>
                      <a:pt x="5608" y="395"/>
                      <a:pt x="5447" y="421"/>
                      <a:pt x="5292" y="478"/>
                    </a:cubicBezTo>
                    <a:cubicBezTo>
                      <a:pt x="5197" y="515"/>
                      <a:pt x="5091" y="560"/>
                      <a:pt x="4992" y="560"/>
                    </a:cubicBezTo>
                    <a:cubicBezTo>
                      <a:pt x="4951" y="560"/>
                      <a:pt x="4911" y="552"/>
                      <a:pt x="4874" y="533"/>
                    </a:cubicBezTo>
                    <a:cubicBezTo>
                      <a:pt x="4784" y="488"/>
                      <a:pt x="4736" y="395"/>
                      <a:pt x="4677" y="315"/>
                    </a:cubicBezTo>
                    <a:cubicBezTo>
                      <a:pt x="4520" y="99"/>
                      <a:pt x="4266" y="1"/>
                      <a:pt x="40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Google Shape;5400;p105">
                <a:extLst>
                  <a:ext uri="{FF2B5EF4-FFF2-40B4-BE49-F238E27FC236}">
                    <a16:creationId xmlns:a16="http://schemas.microsoft.com/office/drawing/2014/main" xmlns="" id="{3D2FC3ED-CB58-2B4D-8616-32FBB78CB9C3}"/>
                  </a:ext>
                </a:extLst>
              </p:cNvPr>
              <p:cNvSpPr/>
              <p:nvPr/>
            </p:nvSpPr>
            <p:spPr>
              <a:xfrm>
                <a:off x="2345045" y="2399006"/>
                <a:ext cx="145676" cy="47988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768" extrusionOk="0">
                    <a:moveTo>
                      <a:pt x="68" y="1"/>
                    </a:moveTo>
                    <a:cubicBezTo>
                      <a:pt x="40" y="1"/>
                      <a:pt x="11" y="20"/>
                      <a:pt x="11" y="58"/>
                    </a:cubicBezTo>
                    <a:lnTo>
                      <a:pt x="11" y="54"/>
                    </a:lnTo>
                    <a:lnTo>
                      <a:pt x="11" y="54"/>
                    </a:lnTo>
                    <a:cubicBezTo>
                      <a:pt x="1" y="400"/>
                      <a:pt x="246" y="704"/>
                      <a:pt x="588" y="759"/>
                    </a:cubicBezTo>
                    <a:cubicBezTo>
                      <a:pt x="623" y="765"/>
                      <a:pt x="658" y="767"/>
                      <a:pt x="693" y="767"/>
                    </a:cubicBezTo>
                    <a:cubicBezTo>
                      <a:pt x="945" y="767"/>
                      <a:pt x="1180" y="628"/>
                      <a:pt x="1315" y="419"/>
                    </a:cubicBezTo>
                    <a:lnTo>
                      <a:pt x="1315" y="419"/>
                    </a:lnTo>
                    <a:cubicBezTo>
                      <a:pt x="1427" y="486"/>
                      <a:pt x="1559" y="520"/>
                      <a:pt x="1691" y="520"/>
                    </a:cubicBezTo>
                    <a:cubicBezTo>
                      <a:pt x="1929" y="520"/>
                      <a:pt x="2166" y="411"/>
                      <a:pt x="2285" y="196"/>
                    </a:cubicBezTo>
                    <a:cubicBezTo>
                      <a:pt x="2331" y="114"/>
                      <a:pt x="2263" y="41"/>
                      <a:pt x="2193" y="41"/>
                    </a:cubicBezTo>
                    <a:cubicBezTo>
                      <a:pt x="2162" y="41"/>
                      <a:pt x="2131" y="55"/>
                      <a:pt x="2109" y="89"/>
                    </a:cubicBezTo>
                    <a:cubicBezTo>
                      <a:pt x="2010" y="236"/>
                      <a:pt x="1835" y="322"/>
                      <a:pt x="1662" y="322"/>
                    </a:cubicBezTo>
                    <a:cubicBezTo>
                      <a:pt x="1551" y="322"/>
                      <a:pt x="1441" y="287"/>
                      <a:pt x="1352" y="210"/>
                    </a:cubicBezTo>
                    <a:cubicBezTo>
                      <a:pt x="1333" y="189"/>
                      <a:pt x="1308" y="179"/>
                      <a:pt x="1283" y="179"/>
                    </a:cubicBezTo>
                    <a:cubicBezTo>
                      <a:pt x="1243" y="179"/>
                      <a:pt x="1203" y="206"/>
                      <a:pt x="1190" y="251"/>
                    </a:cubicBezTo>
                    <a:cubicBezTo>
                      <a:pt x="1102" y="461"/>
                      <a:pt x="898" y="594"/>
                      <a:pt x="678" y="594"/>
                    </a:cubicBezTo>
                    <a:cubicBezTo>
                      <a:pt x="655" y="594"/>
                      <a:pt x="632" y="593"/>
                      <a:pt x="609" y="590"/>
                    </a:cubicBezTo>
                    <a:cubicBezTo>
                      <a:pt x="357" y="552"/>
                      <a:pt x="149" y="306"/>
                      <a:pt x="125" y="58"/>
                    </a:cubicBezTo>
                    <a:cubicBezTo>
                      <a:pt x="125" y="20"/>
                      <a:pt x="97" y="1"/>
                      <a:pt x="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Google Shape;5401;p105">
                <a:extLst>
                  <a:ext uri="{FF2B5EF4-FFF2-40B4-BE49-F238E27FC236}">
                    <a16:creationId xmlns:a16="http://schemas.microsoft.com/office/drawing/2014/main" xmlns="" id="{F0C8E8B1-4A53-5E4A-9FAF-27DADAA3153A}"/>
                  </a:ext>
                </a:extLst>
              </p:cNvPr>
              <p:cNvSpPr/>
              <p:nvPr/>
            </p:nvSpPr>
            <p:spPr>
              <a:xfrm>
                <a:off x="2314485" y="2513978"/>
                <a:ext cx="165487" cy="663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1062" extrusionOk="0">
                    <a:moveTo>
                      <a:pt x="218" y="0"/>
                    </a:moveTo>
                    <a:cubicBezTo>
                      <a:pt x="186" y="0"/>
                      <a:pt x="155" y="19"/>
                      <a:pt x="144" y="63"/>
                    </a:cubicBezTo>
                    <a:lnTo>
                      <a:pt x="141" y="63"/>
                    </a:lnTo>
                    <a:cubicBezTo>
                      <a:pt x="0" y="576"/>
                      <a:pt x="415" y="1061"/>
                      <a:pt x="915" y="1061"/>
                    </a:cubicBezTo>
                    <a:cubicBezTo>
                      <a:pt x="982" y="1061"/>
                      <a:pt x="1050" y="1053"/>
                      <a:pt x="1119" y="1034"/>
                    </a:cubicBezTo>
                    <a:cubicBezTo>
                      <a:pt x="1261" y="993"/>
                      <a:pt x="1380" y="915"/>
                      <a:pt x="1529" y="915"/>
                    </a:cubicBezTo>
                    <a:cubicBezTo>
                      <a:pt x="1543" y="915"/>
                      <a:pt x="1557" y="915"/>
                      <a:pt x="1572" y="917"/>
                    </a:cubicBezTo>
                    <a:cubicBezTo>
                      <a:pt x="1664" y="925"/>
                      <a:pt x="1751" y="939"/>
                      <a:pt x="1840" y="939"/>
                    </a:cubicBezTo>
                    <a:cubicBezTo>
                      <a:pt x="1898" y="939"/>
                      <a:pt x="1956" y="933"/>
                      <a:pt x="2017" y="917"/>
                    </a:cubicBezTo>
                    <a:cubicBezTo>
                      <a:pt x="2280" y="848"/>
                      <a:pt x="2543" y="640"/>
                      <a:pt x="2622" y="367"/>
                    </a:cubicBezTo>
                    <a:cubicBezTo>
                      <a:pt x="2648" y="275"/>
                      <a:pt x="2561" y="198"/>
                      <a:pt x="2480" y="198"/>
                    </a:cubicBezTo>
                    <a:cubicBezTo>
                      <a:pt x="2439" y="198"/>
                      <a:pt x="2400" y="218"/>
                      <a:pt x="2377" y="264"/>
                    </a:cubicBezTo>
                    <a:cubicBezTo>
                      <a:pt x="2280" y="464"/>
                      <a:pt x="2149" y="616"/>
                      <a:pt x="1924" y="668"/>
                    </a:cubicBezTo>
                    <a:cubicBezTo>
                      <a:pt x="1887" y="676"/>
                      <a:pt x="1851" y="678"/>
                      <a:pt x="1815" y="678"/>
                    </a:cubicBezTo>
                    <a:cubicBezTo>
                      <a:pt x="1735" y="678"/>
                      <a:pt x="1656" y="665"/>
                      <a:pt x="1575" y="658"/>
                    </a:cubicBezTo>
                    <a:cubicBezTo>
                      <a:pt x="1557" y="656"/>
                      <a:pt x="1538" y="655"/>
                      <a:pt x="1520" y="655"/>
                    </a:cubicBezTo>
                    <a:cubicBezTo>
                      <a:pt x="1416" y="655"/>
                      <a:pt x="1313" y="679"/>
                      <a:pt x="1219" y="723"/>
                    </a:cubicBezTo>
                    <a:cubicBezTo>
                      <a:pt x="1100" y="773"/>
                      <a:pt x="982" y="808"/>
                      <a:pt x="865" y="808"/>
                    </a:cubicBezTo>
                    <a:cubicBezTo>
                      <a:pt x="769" y="808"/>
                      <a:pt x="673" y="784"/>
                      <a:pt x="576" y="723"/>
                    </a:cubicBezTo>
                    <a:cubicBezTo>
                      <a:pt x="372" y="599"/>
                      <a:pt x="272" y="340"/>
                      <a:pt x="307" y="108"/>
                    </a:cubicBezTo>
                    <a:cubicBezTo>
                      <a:pt x="317" y="44"/>
                      <a:pt x="266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Google Shape;5402;p105">
                <a:extLst>
                  <a:ext uri="{FF2B5EF4-FFF2-40B4-BE49-F238E27FC236}">
                    <a16:creationId xmlns:a16="http://schemas.microsoft.com/office/drawing/2014/main" xmlns="" id="{125F4EF1-BB6C-454A-9828-66C69CBB9068}"/>
                  </a:ext>
                </a:extLst>
              </p:cNvPr>
              <p:cNvSpPr/>
              <p:nvPr/>
            </p:nvSpPr>
            <p:spPr>
              <a:xfrm>
                <a:off x="2577277" y="2449369"/>
                <a:ext cx="149738" cy="69671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1115" extrusionOk="0">
                    <a:moveTo>
                      <a:pt x="171" y="0"/>
                    </a:moveTo>
                    <a:cubicBezTo>
                      <a:pt x="148" y="0"/>
                      <a:pt x="125" y="11"/>
                      <a:pt x="111" y="36"/>
                    </a:cubicBezTo>
                    <a:lnTo>
                      <a:pt x="114" y="36"/>
                    </a:lnTo>
                    <a:cubicBezTo>
                      <a:pt x="0" y="188"/>
                      <a:pt x="4" y="420"/>
                      <a:pt x="55" y="593"/>
                    </a:cubicBezTo>
                    <a:cubicBezTo>
                      <a:pt x="114" y="786"/>
                      <a:pt x="246" y="945"/>
                      <a:pt x="422" y="1038"/>
                    </a:cubicBezTo>
                    <a:cubicBezTo>
                      <a:pt x="524" y="1090"/>
                      <a:pt x="636" y="1114"/>
                      <a:pt x="747" y="1114"/>
                    </a:cubicBezTo>
                    <a:cubicBezTo>
                      <a:pt x="981" y="1114"/>
                      <a:pt x="1215" y="1007"/>
                      <a:pt x="1364" y="826"/>
                    </a:cubicBezTo>
                    <a:lnTo>
                      <a:pt x="1364" y="826"/>
                    </a:lnTo>
                    <a:cubicBezTo>
                      <a:pt x="1467" y="902"/>
                      <a:pt x="1591" y="947"/>
                      <a:pt x="1719" y="947"/>
                    </a:cubicBezTo>
                    <a:cubicBezTo>
                      <a:pt x="1781" y="947"/>
                      <a:pt x="1843" y="936"/>
                      <a:pt x="1905" y="914"/>
                    </a:cubicBezTo>
                    <a:cubicBezTo>
                      <a:pt x="2108" y="834"/>
                      <a:pt x="2395" y="523"/>
                      <a:pt x="2219" y="302"/>
                    </a:cubicBezTo>
                    <a:cubicBezTo>
                      <a:pt x="2198" y="281"/>
                      <a:pt x="2169" y="271"/>
                      <a:pt x="2141" y="271"/>
                    </a:cubicBezTo>
                    <a:cubicBezTo>
                      <a:pt x="2113" y="271"/>
                      <a:pt x="2085" y="280"/>
                      <a:pt x="2064" y="299"/>
                    </a:cubicBezTo>
                    <a:cubicBezTo>
                      <a:pt x="2008" y="358"/>
                      <a:pt x="2001" y="423"/>
                      <a:pt x="1970" y="492"/>
                    </a:cubicBezTo>
                    <a:cubicBezTo>
                      <a:pt x="1943" y="558"/>
                      <a:pt x="1887" y="613"/>
                      <a:pt x="1825" y="644"/>
                    </a:cubicBezTo>
                    <a:cubicBezTo>
                      <a:pt x="1786" y="661"/>
                      <a:pt x="1745" y="669"/>
                      <a:pt x="1705" y="669"/>
                    </a:cubicBezTo>
                    <a:cubicBezTo>
                      <a:pt x="1611" y="669"/>
                      <a:pt x="1519" y="625"/>
                      <a:pt x="1459" y="548"/>
                    </a:cubicBezTo>
                    <a:cubicBezTo>
                      <a:pt x="1430" y="507"/>
                      <a:pt x="1374" y="478"/>
                      <a:pt x="1323" y="478"/>
                    </a:cubicBezTo>
                    <a:cubicBezTo>
                      <a:pt x="1282" y="478"/>
                      <a:pt x="1244" y="497"/>
                      <a:pt x="1224" y="544"/>
                    </a:cubicBezTo>
                    <a:cubicBezTo>
                      <a:pt x="1136" y="743"/>
                      <a:pt x="930" y="878"/>
                      <a:pt x="718" y="878"/>
                    </a:cubicBezTo>
                    <a:cubicBezTo>
                      <a:pt x="653" y="878"/>
                      <a:pt x="588" y="865"/>
                      <a:pt x="526" y="838"/>
                    </a:cubicBezTo>
                    <a:cubicBezTo>
                      <a:pt x="394" y="776"/>
                      <a:pt x="294" y="669"/>
                      <a:pt x="246" y="534"/>
                    </a:cubicBezTo>
                    <a:cubicBezTo>
                      <a:pt x="183" y="382"/>
                      <a:pt x="204" y="247"/>
                      <a:pt x="242" y="91"/>
                    </a:cubicBezTo>
                    <a:cubicBezTo>
                      <a:pt x="258" y="39"/>
                      <a:pt x="214" y="0"/>
                      <a:pt x="1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Google Shape;5403;p105">
                <a:extLst>
                  <a:ext uri="{FF2B5EF4-FFF2-40B4-BE49-F238E27FC236}">
                    <a16:creationId xmlns:a16="http://schemas.microsoft.com/office/drawing/2014/main" xmlns="" id="{B8C1C5E3-EADF-F74F-ADE7-2C62260FB506}"/>
                  </a:ext>
                </a:extLst>
              </p:cNvPr>
              <p:cNvSpPr/>
              <p:nvPr/>
            </p:nvSpPr>
            <p:spPr>
              <a:xfrm>
                <a:off x="2563090" y="2577026"/>
                <a:ext cx="61245" cy="28243"/>
              </a:xfrm>
              <a:custGeom>
                <a:avLst/>
                <a:gdLst/>
                <a:ahLst/>
                <a:cxnLst/>
                <a:rect l="l" t="t" r="r" b="b"/>
                <a:pathLst>
                  <a:path w="980" h="452" extrusionOk="0">
                    <a:moveTo>
                      <a:pt x="78" y="0"/>
                    </a:moveTo>
                    <a:cubicBezTo>
                      <a:pt x="40" y="0"/>
                      <a:pt x="0" y="34"/>
                      <a:pt x="9" y="77"/>
                    </a:cubicBezTo>
                    <a:lnTo>
                      <a:pt x="6" y="77"/>
                    </a:lnTo>
                    <a:cubicBezTo>
                      <a:pt x="51" y="278"/>
                      <a:pt x="231" y="409"/>
                      <a:pt x="428" y="444"/>
                    </a:cubicBezTo>
                    <a:cubicBezTo>
                      <a:pt x="460" y="449"/>
                      <a:pt x="493" y="452"/>
                      <a:pt x="526" y="452"/>
                    </a:cubicBezTo>
                    <a:cubicBezTo>
                      <a:pt x="595" y="452"/>
                      <a:pt x="663" y="440"/>
                      <a:pt x="728" y="419"/>
                    </a:cubicBezTo>
                    <a:cubicBezTo>
                      <a:pt x="784" y="399"/>
                      <a:pt x="835" y="371"/>
                      <a:pt x="880" y="333"/>
                    </a:cubicBezTo>
                    <a:cubicBezTo>
                      <a:pt x="901" y="312"/>
                      <a:pt x="922" y="291"/>
                      <a:pt x="939" y="267"/>
                    </a:cubicBezTo>
                    <a:cubicBezTo>
                      <a:pt x="960" y="236"/>
                      <a:pt x="970" y="202"/>
                      <a:pt x="974" y="167"/>
                    </a:cubicBezTo>
                    <a:cubicBezTo>
                      <a:pt x="979" y="111"/>
                      <a:pt x="924" y="69"/>
                      <a:pt x="872" y="69"/>
                    </a:cubicBezTo>
                    <a:cubicBezTo>
                      <a:pt x="857" y="69"/>
                      <a:pt x="842" y="73"/>
                      <a:pt x="829" y="81"/>
                    </a:cubicBezTo>
                    <a:cubicBezTo>
                      <a:pt x="791" y="108"/>
                      <a:pt x="756" y="136"/>
                      <a:pt x="721" y="167"/>
                    </a:cubicBezTo>
                    <a:lnTo>
                      <a:pt x="713" y="175"/>
                    </a:lnTo>
                    <a:lnTo>
                      <a:pt x="713" y="175"/>
                    </a:lnTo>
                    <a:cubicBezTo>
                      <a:pt x="713" y="175"/>
                      <a:pt x="713" y="175"/>
                      <a:pt x="713" y="175"/>
                    </a:cubicBezTo>
                    <a:cubicBezTo>
                      <a:pt x="711" y="175"/>
                      <a:pt x="695" y="185"/>
                      <a:pt x="690" y="188"/>
                    </a:cubicBezTo>
                    <a:cubicBezTo>
                      <a:pt x="676" y="198"/>
                      <a:pt x="663" y="205"/>
                      <a:pt x="649" y="212"/>
                    </a:cubicBezTo>
                    <a:lnTo>
                      <a:pt x="632" y="219"/>
                    </a:lnTo>
                    <a:cubicBezTo>
                      <a:pt x="638" y="217"/>
                      <a:pt x="642" y="216"/>
                      <a:pt x="642" y="216"/>
                    </a:cubicBezTo>
                    <a:lnTo>
                      <a:pt x="642" y="216"/>
                    </a:lnTo>
                    <a:cubicBezTo>
                      <a:pt x="643" y="216"/>
                      <a:pt x="640" y="217"/>
                      <a:pt x="635" y="219"/>
                    </a:cubicBezTo>
                    <a:lnTo>
                      <a:pt x="611" y="229"/>
                    </a:lnTo>
                    <a:cubicBezTo>
                      <a:pt x="590" y="233"/>
                      <a:pt x="573" y="240"/>
                      <a:pt x="552" y="240"/>
                    </a:cubicBezTo>
                    <a:cubicBezTo>
                      <a:pt x="547" y="240"/>
                      <a:pt x="538" y="241"/>
                      <a:pt x="538" y="241"/>
                    </a:cubicBezTo>
                    <a:cubicBezTo>
                      <a:pt x="537" y="241"/>
                      <a:pt x="539" y="241"/>
                      <a:pt x="545" y="240"/>
                    </a:cubicBezTo>
                    <a:lnTo>
                      <a:pt x="545" y="240"/>
                    </a:lnTo>
                    <a:lnTo>
                      <a:pt x="511" y="243"/>
                    </a:lnTo>
                    <a:lnTo>
                      <a:pt x="452" y="243"/>
                    </a:lnTo>
                    <a:lnTo>
                      <a:pt x="424" y="240"/>
                    </a:lnTo>
                    <a:cubicBezTo>
                      <a:pt x="420" y="240"/>
                      <a:pt x="417" y="240"/>
                      <a:pt x="416" y="240"/>
                    </a:cubicBezTo>
                    <a:lnTo>
                      <a:pt x="416" y="240"/>
                    </a:lnTo>
                    <a:cubicBezTo>
                      <a:pt x="415" y="240"/>
                      <a:pt x="414" y="240"/>
                      <a:pt x="414" y="240"/>
                    </a:cubicBezTo>
                    <a:cubicBezTo>
                      <a:pt x="393" y="236"/>
                      <a:pt x="376" y="233"/>
                      <a:pt x="355" y="226"/>
                    </a:cubicBezTo>
                    <a:lnTo>
                      <a:pt x="331" y="219"/>
                    </a:lnTo>
                    <a:cubicBezTo>
                      <a:pt x="328" y="219"/>
                      <a:pt x="308" y="210"/>
                      <a:pt x="308" y="210"/>
                    </a:cubicBezTo>
                    <a:lnTo>
                      <a:pt x="308" y="210"/>
                    </a:lnTo>
                    <a:cubicBezTo>
                      <a:pt x="309" y="210"/>
                      <a:pt x="310" y="211"/>
                      <a:pt x="314" y="212"/>
                    </a:cubicBezTo>
                    <a:cubicBezTo>
                      <a:pt x="296" y="205"/>
                      <a:pt x="279" y="195"/>
                      <a:pt x="265" y="184"/>
                    </a:cubicBezTo>
                    <a:cubicBezTo>
                      <a:pt x="255" y="181"/>
                      <a:pt x="248" y="174"/>
                      <a:pt x="238" y="170"/>
                    </a:cubicBezTo>
                    <a:cubicBezTo>
                      <a:pt x="238" y="170"/>
                      <a:pt x="229" y="163"/>
                      <a:pt x="227" y="161"/>
                    </a:cubicBezTo>
                    <a:lnTo>
                      <a:pt x="227" y="161"/>
                    </a:lnTo>
                    <a:cubicBezTo>
                      <a:pt x="228" y="162"/>
                      <a:pt x="229" y="163"/>
                      <a:pt x="231" y="164"/>
                    </a:cubicBezTo>
                    <a:cubicBezTo>
                      <a:pt x="227" y="161"/>
                      <a:pt x="226" y="160"/>
                      <a:pt x="226" y="160"/>
                    </a:cubicBezTo>
                    <a:lnTo>
                      <a:pt x="226" y="160"/>
                    </a:lnTo>
                    <a:cubicBezTo>
                      <a:pt x="226" y="160"/>
                      <a:pt x="226" y="161"/>
                      <a:pt x="227" y="161"/>
                    </a:cubicBezTo>
                    <a:lnTo>
                      <a:pt x="227" y="161"/>
                    </a:lnTo>
                    <a:cubicBezTo>
                      <a:pt x="211" y="151"/>
                      <a:pt x="198" y="138"/>
                      <a:pt x="186" y="126"/>
                    </a:cubicBezTo>
                    <a:cubicBezTo>
                      <a:pt x="162" y="98"/>
                      <a:pt x="141" y="67"/>
                      <a:pt x="127" y="32"/>
                    </a:cubicBezTo>
                    <a:cubicBezTo>
                      <a:pt x="116" y="10"/>
                      <a:pt x="97" y="0"/>
                      <a:pt x="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Google Shape;5404;p105">
                <a:extLst>
                  <a:ext uri="{FF2B5EF4-FFF2-40B4-BE49-F238E27FC236}">
                    <a16:creationId xmlns:a16="http://schemas.microsoft.com/office/drawing/2014/main" xmlns="" id="{39AEF0EF-AC90-0947-A8EA-D42D8C7CC390}"/>
                  </a:ext>
                </a:extLst>
              </p:cNvPr>
              <p:cNvSpPr/>
              <p:nvPr/>
            </p:nvSpPr>
            <p:spPr>
              <a:xfrm>
                <a:off x="2672644" y="2566903"/>
                <a:ext cx="54371" cy="38303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13" extrusionOk="0">
                    <a:moveTo>
                      <a:pt x="555" y="326"/>
                    </a:moveTo>
                    <a:cubicBezTo>
                      <a:pt x="550" y="332"/>
                      <a:pt x="548" y="334"/>
                      <a:pt x="548" y="335"/>
                    </a:cubicBezTo>
                    <a:lnTo>
                      <a:pt x="548" y="335"/>
                    </a:lnTo>
                    <a:cubicBezTo>
                      <a:pt x="551" y="332"/>
                      <a:pt x="553" y="329"/>
                      <a:pt x="555" y="326"/>
                    </a:cubicBezTo>
                    <a:close/>
                    <a:moveTo>
                      <a:pt x="723" y="1"/>
                    </a:moveTo>
                    <a:cubicBezTo>
                      <a:pt x="676" y="1"/>
                      <a:pt x="629" y="34"/>
                      <a:pt x="614" y="77"/>
                    </a:cubicBezTo>
                    <a:cubicBezTo>
                      <a:pt x="607" y="122"/>
                      <a:pt x="603" y="163"/>
                      <a:pt x="603" y="208"/>
                    </a:cubicBezTo>
                    <a:cubicBezTo>
                      <a:pt x="602" y="214"/>
                      <a:pt x="602" y="215"/>
                      <a:pt x="602" y="215"/>
                    </a:cubicBezTo>
                    <a:cubicBezTo>
                      <a:pt x="602" y="215"/>
                      <a:pt x="604" y="204"/>
                      <a:pt x="604" y="204"/>
                    </a:cubicBezTo>
                    <a:lnTo>
                      <a:pt x="604" y="204"/>
                    </a:lnTo>
                    <a:cubicBezTo>
                      <a:pt x="604" y="204"/>
                      <a:pt x="604" y="206"/>
                      <a:pt x="603" y="212"/>
                    </a:cubicBezTo>
                    <a:cubicBezTo>
                      <a:pt x="603" y="222"/>
                      <a:pt x="600" y="229"/>
                      <a:pt x="596" y="239"/>
                    </a:cubicBezTo>
                    <a:cubicBezTo>
                      <a:pt x="593" y="246"/>
                      <a:pt x="593" y="256"/>
                      <a:pt x="589" y="263"/>
                    </a:cubicBezTo>
                    <a:cubicBezTo>
                      <a:pt x="587" y="270"/>
                      <a:pt x="584" y="276"/>
                      <a:pt x="584" y="276"/>
                    </a:cubicBezTo>
                    <a:cubicBezTo>
                      <a:pt x="584" y="276"/>
                      <a:pt x="585" y="274"/>
                      <a:pt x="589" y="267"/>
                    </a:cubicBezTo>
                    <a:lnTo>
                      <a:pt x="589" y="267"/>
                    </a:lnTo>
                    <a:cubicBezTo>
                      <a:pt x="579" y="284"/>
                      <a:pt x="572" y="301"/>
                      <a:pt x="562" y="319"/>
                    </a:cubicBezTo>
                    <a:cubicBezTo>
                      <a:pt x="559" y="321"/>
                      <a:pt x="548" y="335"/>
                      <a:pt x="548" y="335"/>
                    </a:cubicBezTo>
                    <a:cubicBezTo>
                      <a:pt x="548" y="335"/>
                      <a:pt x="548" y="335"/>
                      <a:pt x="548" y="335"/>
                    </a:cubicBezTo>
                    <a:lnTo>
                      <a:pt x="548" y="335"/>
                    </a:lnTo>
                    <a:cubicBezTo>
                      <a:pt x="545" y="339"/>
                      <a:pt x="541" y="343"/>
                      <a:pt x="538" y="346"/>
                    </a:cubicBezTo>
                    <a:cubicBezTo>
                      <a:pt x="527" y="360"/>
                      <a:pt x="513" y="371"/>
                      <a:pt x="499" y="381"/>
                    </a:cubicBezTo>
                    <a:cubicBezTo>
                      <a:pt x="505" y="377"/>
                      <a:pt x="507" y="375"/>
                      <a:pt x="506" y="375"/>
                    </a:cubicBezTo>
                    <a:lnTo>
                      <a:pt x="506" y="375"/>
                    </a:lnTo>
                    <a:cubicBezTo>
                      <a:pt x="506" y="375"/>
                      <a:pt x="495" y="383"/>
                      <a:pt x="493" y="388"/>
                    </a:cubicBezTo>
                    <a:cubicBezTo>
                      <a:pt x="482" y="391"/>
                      <a:pt x="475" y="398"/>
                      <a:pt x="465" y="402"/>
                    </a:cubicBezTo>
                    <a:lnTo>
                      <a:pt x="455" y="405"/>
                    </a:lnTo>
                    <a:lnTo>
                      <a:pt x="458" y="405"/>
                    </a:lnTo>
                    <a:cubicBezTo>
                      <a:pt x="448" y="409"/>
                      <a:pt x="437" y="412"/>
                      <a:pt x="427" y="415"/>
                    </a:cubicBezTo>
                    <a:cubicBezTo>
                      <a:pt x="412" y="418"/>
                      <a:pt x="397" y="421"/>
                      <a:pt x="383" y="424"/>
                    </a:cubicBezTo>
                    <a:lnTo>
                      <a:pt x="383" y="424"/>
                    </a:lnTo>
                    <a:cubicBezTo>
                      <a:pt x="383" y="424"/>
                      <a:pt x="383" y="424"/>
                      <a:pt x="382" y="424"/>
                    </a:cubicBezTo>
                    <a:cubicBezTo>
                      <a:pt x="380" y="424"/>
                      <a:pt x="367" y="426"/>
                      <a:pt x="365" y="426"/>
                    </a:cubicBezTo>
                    <a:lnTo>
                      <a:pt x="341" y="426"/>
                    </a:lnTo>
                    <a:lnTo>
                      <a:pt x="313" y="422"/>
                    </a:lnTo>
                    <a:cubicBezTo>
                      <a:pt x="327" y="422"/>
                      <a:pt x="299" y="422"/>
                      <a:pt x="296" y="419"/>
                    </a:cubicBezTo>
                    <a:cubicBezTo>
                      <a:pt x="230" y="409"/>
                      <a:pt x="171" y="371"/>
                      <a:pt x="130" y="319"/>
                    </a:cubicBezTo>
                    <a:cubicBezTo>
                      <a:pt x="117" y="304"/>
                      <a:pt x="102" y="298"/>
                      <a:pt x="87" y="298"/>
                    </a:cubicBezTo>
                    <a:cubicBezTo>
                      <a:pt x="43" y="298"/>
                      <a:pt x="0" y="348"/>
                      <a:pt x="26" y="395"/>
                    </a:cubicBezTo>
                    <a:lnTo>
                      <a:pt x="23" y="398"/>
                    </a:lnTo>
                    <a:cubicBezTo>
                      <a:pt x="102" y="533"/>
                      <a:pt x="247" y="612"/>
                      <a:pt x="396" y="612"/>
                    </a:cubicBezTo>
                    <a:cubicBezTo>
                      <a:pt x="449" y="612"/>
                      <a:pt x="503" y="602"/>
                      <a:pt x="555" y="581"/>
                    </a:cubicBezTo>
                    <a:cubicBezTo>
                      <a:pt x="648" y="543"/>
                      <a:pt x="728" y="474"/>
                      <a:pt x="776" y="384"/>
                    </a:cubicBezTo>
                    <a:cubicBezTo>
                      <a:pt x="835" y="284"/>
                      <a:pt x="869" y="135"/>
                      <a:pt x="793" y="35"/>
                    </a:cubicBezTo>
                    <a:cubicBezTo>
                      <a:pt x="774" y="11"/>
                      <a:pt x="748" y="1"/>
                      <a:pt x="7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Google Shape;5405;p105">
                <a:extLst>
                  <a:ext uri="{FF2B5EF4-FFF2-40B4-BE49-F238E27FC236}">
                    <a16:creationId xmlns:a16="http://schemas.microsoft.com/office/drawing/2014/main" xmlns="" id="{9610447A-78CA-954C-8038-FCF7595AEE42}"/>
                  </a:ext>
                </a:extLst>
              </p:cNvPr>
              <p:cNvSpPr/>
              <p:nvPr/>
            </p:nvSpPr>
            <p:spPr>
              <a:xfrm>
                <a:off x="2572715" y="2361640"/>
                <a:ext cx="64620" cy="48551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777" extrusionOk="0">
                    <a:moveTo>
                      <a:pt x="184" y="1"/>
                    </a:moveTo>
                    <a:cubicBezTo>
                      <a:pt x="163" y="1"/>
                      <a:pt x="141" y="10"/>
                      <a:pt x="125" y="33"/>
                    </a:cubicBezTo>
                    <a:lnTo>
                      <a:pt x="128" y="37"/>
                    </a:lnTo>
                    <a:cubicBezTo>
                      <a:pt x="1" y="213"/>
                      <a:pt x="39" y="476"/>
                      <a:pt x="184" y="631"/>
                    </a:cubicBezTo>
                    <a:cubicBezTo>
                      <a:pt x="260" y="718"/>
                      <a:pt x="370" y="770"/>
                      <a:pt x="488" y="777"/>
                    </a:cubicBezTo>
                    <a:cubicBezTo>
                      <a:pt x="612" y="777"/>
                      <a:pt x="733" y="735"/>
                      <a:pt x="830" y="659"/>
                    </a:cubicBezTo>
                    <a:cubicBezTo>
                      <a:pt x="934" y="576"/>
                      <a:pt x="1034" y="424"/>
                      <a:pt x="989" y="289"/>
                    </a:cubicBezTo>
                    <a:cubicBezTo>
                      <a:pt x="979" y="248"/>
                      <a:pt x="944" y="217"/>
                      <a:pt x="903" y="213"/>
                    </a:cubicBezTo>
                    <a:cubicBezTo>
                      <a:pt x="897" y="212"/>
                      <a:pt x="892" y="212"/>
                      <a:pt x="886" y="212"/>
                    </a:cubicBezTo>
                    <a:cubicBezTo>
                      <a:pt x="853" y="212"/>
                      <a:pt x="820" y="229"/>
                      <a:pt x="802" y="262"/>
                    </a:cubicBezTo>
                    <a:cubicBezTo>
                      <a:pt x="789" y="282"/>
                      <a:pt x="778" y="310"/>
                      <a:pt x="768" y="334"/>
                    </a:cubicBezTo>
                    <a:cubicBezTo>
                      <a:pt x="764" y="344"/>
                      <a:pt x="761" y="355"/>
                      <a:pt x="757" y="365"/>
                    </a:cubicBezTo>
                    <a:cubicBezTo>
                      <a:pt x="757" y="366"/>
                      <a:pt x="757" y="366"/>
                      <a:pt x="756" y="367"/>
                    </a:cubicBezTo>
                    <a:lnTo>
                      <a:pt x="756" y="367"/>
                    </a:lnTo>
                    <a:cubicBezTo>
                      <a:pt x="757" y="365"/>
                      <a:pt x="757" y="365"/>
                      <a:pt x="757" y="365"/>
                    </a:cubicBezTo>
                    <a:lnTo>
                      <a:pt x="757" y="365"/>
                    </a:lnTo>
                    <a:cubicBezTo>
                      <a:pt x="757" y="365"/>
                      <a:pt x="753" y="373"/>
                      <a:pt x="751" y="376"/>
                    </a:cubicBezTo>
                    <a:cubicBezTo>
                      <a:pt x="754" y="373"/>
                      <a:pt x="754" y="370"/>
                      <a:pt x="756" y="367"/>
                    </a:cubicBezTo>
                    <a:lnTo>
                      <a:pt x="756" y="367"/>
                    </a:lnTo>
                    <a:cubicBezTo>
                      <a:pt x="756" y="368"/>
                      <a:pt x="755" y="370"/>
                      <a:pt x="754" y="372"/>
                    </a:cubicBezTo>
                    <a:cubicBezTo>
                      <a:pt x="747" y="386"/>
                      <a:pt x="733" y="407"/>
                      <a:pt x="723" y="424"/>
                    </a:cubicBezTo>
                    <a:cubicBezTo>
                      <a:pt x="721" y="428"/>
                      <a:pt x="714" y="438"/>
                      <a:pt x="711" y="443"/>
                    </a:cubicBezTo>
                    <a:lnTo>
                      <a:pt x="711" y="443"/>
                    </a:lnTo>
                    <a:cubicBezTo>
                      <a:pt x="708" y="446"/>
                      <a:pt x="700" y="453"/>
                      <a:pt x="695" y="459"/>
                    </a:cubicBezTo>
                    <a:lnTo>
                      <a:pt x="671" y="479"/>
                    </a:lnTo>
                    <a:cubicBezTo>
                      <a:pt x="669" y="481"/>
                      <a:pt x="662" y="487"/>
                      <a:pt x="657" y="492"/>
                    </a:cubicBezTo>
                    <a:lnTo>
                      <a:pt x="657" y="492"/>
                    </a:lnTo>
                    <a:cubicBezTo>
                      <a:pt x="653" y="495"/>
                      <a:pt x="645" y="501"/>
                      <a:pt x="643" y="503"/>
                    </a:cubicBezTo>
                    <a:lnTo>
                      <a:pt x="612" y="521"/>
                    </a:lnTo>
                    <a:lnTo>
                      <a:pt x="585" y="535"/>
                    </a:lnTo>
                    <a:lnTo>
                      <a:pt x="575" y="538"/>
                    </a:lnTo>
                    <a:lnTo>
                      <a:pt x="575" y="538"/>
                    </a:lnTo>
                    <a:cubicBezTo>
                      <a:pt x="575" y="538"/>
                      <a:pt x="573" y="538"/>
                      <a:pt x="571" y="538"/>
                    </a:cubicBezTo>
                    <a:cubicBezTo>
                      <a:pt x="550" y="541"/>
                      <a:pt x="529" y="552"/>
                      <a:pt x="509" y="555"/>
                    </a:cubicBezTo>
                    <a:lnTo>
                      <a:pt x="467" y="555"/>
                    </a:lnTo>
                    <a:lnTo>
                      <a:pt x="445" y="553"/>
                    </a:lnTo>
                    <a:lnTo>
                      <a:pt x="445" y="553"/>
                    </a:lnTo>
                    <a:cubicBezTo>
                      <a:pt x="448" y="553"/>
                      <a:pt x="428" y="548"/>
                      <a:pt x="422" y="548"/>
                    </a:cubicBezTo>
                    <a:cubicBezTo>
                      <a:pt x="415" y="545"/>
                      <a:pt x="402" y="541"/>
                      <a:pt x="391" y="538"/>
                    </a:cubicBezTo>
                    <a:lnTo>
                      <a:pt x="381" y="535"/>
                    </a:lnTo>
                    <a:lnTo>
                      <a:pt x="381" y="535"/>
                    </a:lnTo>
                    <a:cubicBezTo>
                      <a:pt x="390" y="538"/>
                      <a:pt x="392" y="539"/>
                      <a:pt x="391" y="539"/>
                    </a:cubicBezTo>
                    <a:cubicBezTo>
                      <a:pt x="389" y="539"/>
                      <a:pt x="383" y="537"/>
                      <a:pt x="381" y="535"/>
                    </a:cubicBezTo>
                    <a:lnTo>
                      <a:pt x="381" y="535"/>
                    </a:lnTo>
                    <a:cubicBezTo>
                      <a:pt x="381" y="535"/>
                      <a:pt x="381" y="535"/>
                      <a:pt x="381" y="535"/>
                    </a:cubicBezTo>
                    <a:cubicBezTo>
                      <a:pt x="364" y="525"/>
                      <a:pt x="348" y="515"/>
                      <a:pt x="332" y="505"/>
                    </a:cubicBezTo>
                    <a:lnTo>
                      <a:pt x="332" y="505"/>
                    </a:lnTo>
                    <a:cubicBezTo>
                      <a:pt x="328" y="502"/>
                      <a:pt x="324" y="498"/>
                      <a:pt x="322" y="497"/>
                    </a:cubicBezTo>
                    <a:cubicBezTo>
                      <a:pt x="315" y="490"/>
                      <a:pt x="308" y="483"/>
                      <a:pt x="301" y="472"/>
                    </a:cubicBezTo>
                    <a:cubicBezTo>
                      <a:pt x="294" y="465"/>
                      <a:pt x="287" y="459"/>
                      <a:pt x="281" y="452"/>
                    </a:cubicBezTo>
                    <a:cubicBezTo>
                      <a:pt x="278" y="449"/>
                      <a:pt x="278" y="449"/>
                      <a:pt x="277" y="449"/>
                    </a:cubicBezTo>
                    <a:lnTo>
                      <a:pt x="277" y="449"/>
                    </a:lnTo>
                    <a:cubicBezTo>
                      <a:pt x="277" y="449"/>
                      <a:pt x="281" y="453"/>
                      <a:pt x="281" y="455"/>
                    </a:cubicBezTo>
                    <a:cubicBezTo>
                      <a:pt x="277" y="448"/>
                      <a:pt x="274" y="441"/>
                      <a:pt x="267" y="438"/>
                    </a:cubicBezTo>
                    <a:cubicBezTo>
                      <a:pt x="256" y="421"/>
                      <a:pt x="249" y="403"/>
                      <a:pt x="239" y="383"/>
                    </a:cubicBezTo>
                    <a:cubicBezTo>
                      <a:pt x="239" y="379"/>
                      <a:pt x="233" y="365"/>
                      <a:pt x="232" y="365"/>
                    </a:cubicBezTo>
                    <a:cubicBezTo>
                      <a:pt x="232" y="365"/>
                      <a:pt x="232" y="365"/>
                      <a:pt x="232" y="365"/>
                    </a:cubicBezTo>
                    <a:cubicBezTo>
                      <a:pt x="231" y="363"/>
                      <a:pt x="229" y="358"/>
                      <a:pt x="229" y="358"/>
                    </a:cubicBezTo>
                    <a:lnTo>
                      <a:pt x="225" y="341"/>
                    </a:lnTo>
                    <a:cubicBezTo>
                      <a:pt x="198" y="262"/>
                      <a:pt x="208" y="179"/>
                      <a:pt x="246" y="106"/>
                    </a:cubicBezTo>
                    <a:cubicBezTo>
                      <a:pt x="280" y="51"/>
                      <a:pt x="233" y="1"/>
                      <a:pt x="1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Google Shape;5406;p105">
                <a:extLst>
                  <a:ext uri="{FF2B5EF4-FFF2-40B4-BE49-F238E27FC236}">
                    <a16:creationId xmlns:a16="http://schemas.microsoft.com/office/drawing/2014/main" xmlns="" id="{A8AF47B8-75ED-804A-859F-C15A5FC2B325}"/>
                  </a:ext>
                </a:extLst>
              </p:cNvPr>
              <p:cNvSpPr/>
              <p:nvPr/>
            </p:nvSpPr>
            <p:spPr>
              <a:xfrm>
                <a:off x="2250865" y="2434560"/>
                <a:ext cx="54496" cy="5336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54" extrusionOk="0">
                    <a:moveTo>
                      <a:pt x="305" y="591"/>
                    </a:moveTo>
                    <a:cubicBezTo>
                      <a:pt x="305" y="591"/>
                      <a:pt x="306" y="591"/>
                      <a:pt x="307" y="592"/>
                    </a:cubicBezTo>
                    <a:lnTo>
                      <a:pt x="307" y="592"/>
                    </a:lnTo>
                    <a:lnTo>
                      <a:pt x="305" y="591"/>
                    </a:lnTo>
                    <a:close/>
                    <a:moveTo>
                      <a:pt x="573" y="633"/>
                    </a:moveTo>
                    <a:lnTo>
                      <a:pt x="573" y="633"/>
                    </a:lnTo>
                    <a:cubicBezTo>
                      <a:pt x="571" y="635"/>
                      <a:pt x="568" y="636"/>
                      <a:pt x="564" y="636"/>
                    </a:cubicBezTo>
                    <a:cubicBezTo>
                      <a:pt x="564" y="636"/>
                      <a:pt x="570" y="634"/>
                      <a:pt x="573" y="633"/>
                    </a:cubicBezTo>
                    <a:close/>
                    <a:moveTo>
                      <a:pt x="149" y="1"/>
                    </a:moveTo>
                    <a:cubicBezTo>
                      <a:pt x="123" y="1"/>
                      <a:pt x="97" y="15"/>
                      <a:pt x="87" y="48"/>
                    </a:cubicBezTo>
                    <a:cubicBezTo>
                      <a:pt x="8" y="235"/>
                      <a:pt x="1" y="467"/>
                      <a:pt x="115" y="639"/>
                    </a:cubicBezTo>
                    <a:cubicBezTo>
                      <a:pt x="201" y="774"/>
                      <a:pt x="351" y="854"/>
                      <a:pt x="508" y="854"/>
                    </a:cubicBezTo>
                    <a:cubicBezTo>
                      <a:pt x="540" y="854"/>
                      <a:pt x="573" y="851"/>
                      <a:pt x="606" y="843"/>
                    </a:cubicBezTo>
                    <a:cubicBezTo>
                      <a:pt x="651" y="833"/>
                      <a:pt x="696" y="812"/>
                      <a:pt x="737" y="785"/>
                    </a:cubicBezTo>
                    <a:cubicBezTo>
                      <a:pt x="803" y="740"/>
                      <a:pt x="872" y="664"/>
                      <a:pt x="830" y="577"/>
                    </a:cubicBezTo>
                    <a:cubicBezTo>
                      <a:pt x="813" y="546"/>
                      <a:pt x="782" y="525"/>
                      <a:pt x="744" y="525"/>
                    </a:cubicBezTo>
                    <a:cubicBezTo>
                      <a:pt x="720" y="525"/>
                      <a:pt x="699" y="532"/>
                      <a:pt x="678" y="546"/>
                    </a:cubicBezTo>
                    <a:cubicBezTo>
                      <a:pt x="670" y="554"/>
                      <a:pt x="662" y="562"/>
                      <a:pt x="654" y="570"/>
                    </a:cubicBezTo>
                    <a:lnTo>
                      <a:pt x="654" y="570"/>
                    </a:lnTo>
                    <a:cubicBezTo>
                      <a:pt x="640" y="581"/>
                      <a:pt x="630" y="591"/>
                      <a:pt x="620" y="605"/>
                    </a:cubicBezTo>
                    <a:lnTo>
                      <a:pt x="612" y="610"/>
                    </a:lnTo>
                    <a:lnTo>
                      <a:pt x="612" y="610"/>
                    </a:lnTo>
                    <a:cubicBezTo>
                      <a:pt x="613" y="609"/>
                      <a:pt x="613" y="608"/>
                      <a:pt x="613" y="608"/>
                    </a:cubicBezTo>
                    <a:cubicBezTo>
                      <a:pt x="612" y="608"/>
                      <a:pt x="611" y="609"/>
                      <a:pt x="609" y="612"/>
                    </a:cubicBezTo>
                    <a:lnTo>
                      <a:pt x="612" y="610"/>
                    </a:lnTo>
                    <a:lnTo>
                      <a:pt x="612" y="610"/>
                    </a:lnTo>
                    <a:cubicBezTo>
                      <a:pt x="612" y="610"/>
                      <a:pt x="611" y="611"/>
                      <a:pt x="609" y="612"/>
                    </a:cubicBezTo>
                    <a:cubicBezTo>
                      <a:pt x="602" y="619"/>
                      <a:pt x="602" y="619"/>
                      <a:pt x="595" y="622"/>
                    </a:cubicBezTo>
                    <a:cubicBezTo>
                      <a:pt x="592" y="622"/>
                      <a:pt x="585" y="629"/>
                      <a:pt x="578" y="629"/>
                    </a:cubicBezTo>
                    <a:cubicBezTo>
                      <a:pt x="577" y="630"/>
                      <a:pt x="576" y="631"/>
                      <a:pt x="575" y="632"/>
                    </a:cubicBezTo>
                    <a:lnTo>
                      <a:pt x="575" y="632"/>
                    </a:lnTo>
                    <a:cubicBezTo>
                      <a:pt x="574" y="632"/>
                      <a:pt x="573" y="632"/>
                      <a:pt x="571" y="633"/>
                    </a:cubicBezTo>
                    <a:cubicBezTo>
                      <a:pt x="554" y="639"/>
                      <a:pt x="540" y="643"/>
                      <a:pt x="523" y="646"/>
                    </a:cubicBezTo>
                    <a:cubicBezTo>
                      <a:pt x="519" y="646"/>
                      <a:pt x="516" y="646"/>
                      <a:pt x="512" y="650"/>
                    </a:cubicBezTo>
                    <a:lnTo>
                      <a:pt x="495" y="650"/>
                    </a:lnTo>
                    <a:cubicBezTo>
                      <a:pt x="478" y="650"/>
                      <a:pt x="461" y="646"/>
                      <a:pt x="443" y="646"/>
                    </a:cubicBezTo>
                    <a:cubicBezTo>
                      <a:pt x="442" y="646"/>
                      <a:pt x="441" y="646"/>
                      <a:pt x="440" y="646"/>
                    </a:cubicBezTo>
                    <a:lnTo>
                      <a:pt x="440" y="646"/>
                    </a:lnTo>
                    <a:cubicBezTo>
                      <a:pt x="440" y="646"/>
                      <a:pt x="440" y="646"/>
                      <a:pt x="440" y="646"/>
                    </a:cubicBezTo>
                    <a:cubicBezTo>
                      <a:pt x="429" y="646"/>
                      <a:pt x="419" y="643"/>
                      <a:pt x="412" y="639"/>
                    </a:cubicBezTo>
                    <a:cubicBezTo>
                      <a:pt x="395" y="636"/>
                      <a:pt x="381" y="629"/>
                      <a:pt x="364" y="626"/>
                    </a:cubicBezTo>
                    <a:lnTo>
                      <a:pt x="364" y="626"/>
                    </a:lnTo>
                    <a:cubicBezTo>
                      <a:pt x="371" y="627"/>
                      <a:pt x="372" y="628"/>
                      <a:pt x="371" y="628"/>
                    </a:cubicBezTo>
                    <a:cubicBezTo>
                      <a:pt x="370" y="628"/>
                      <a:pt x="366" y="627"/>
                      <a:pt x="360" y="626"/>
                    </a:cubicBezTo>
                    <a:cubicBezTo>
                      <a:pt x="350" y="622"/>
                      <a:pt x="343" y="615"/>
                      <a:pt x="336" y="608"/>
                    </a:cubicBezTo>
                    <a:cubicBezTo>
                      <a:pt x="326" y="605"/>
                      <a:pt x="322" y="601"/>
                      <a:pt x="315" y="595"/>
                    </a:cubicBezTo>
                    <a:lnTo>
                      <a:pt x="310" y="593"/>
                    </a:lnTo>
                    <a:lnTo>
                      <a:pt x="310" y="593"/>
                    </a:lnTo>
                    <a:cubicBezTo>
                      <a:pt x="310" y="592"/>
                      <a:pt x="309" y="592"/>
                      <a:pt x="308" y="591"/>
                    </a:cubicBezTo>
                    <a:cubicBezTo>
                      <a:pt x="295" y="577"/>
                      <a:pt x="281" y="563"/>
                      <a:pt x="267" y="550"/>
                    </a:cubicBezTo>
                    <a:cubicBezTo>
                      <a:pt x="264" y="543"/>
                      <a:pt x="260" y="539"/>
                      <a:pt x="257" y="536"/>
                    </a:cubicBezTo>
                    <a:cubicBezTo>
                      <a:pt x="253" y="525"/>
                      <a:pt x="246" y="518"/>
                      <a:pt x="243" y="508"/>
                    </a:cubicBezTo>
                    <a:cubicBezTo>
                      <a:pt x="229" y="491"/>
                      <a:pt x="222" y="474"/>
                      <a:pt x="215" y="456"/>
                    </a:cubicBezTo>
                    <a:lnTo>
                      <a:pt x="215" y="456"/>
                    </a:lnTo>
                    <a:cubicBezTo>
                      <a:pt x="216" y="458"/>
                      <a:pt x="216" y="459"/>
                      <a:pt x="216" y="459"/>
                    </a:cubicBezTo>
                    <a:cubicBezTo>
                      <a:pt x="216" y="459"/>
                      <a:pt x="208" y="439"/>
                      <a:pt x="208" y="439"/>
                    </a:cubicBezTo>
                    <a:cubicBezTo>
                      <a:pt x="205" y="429"/>
                      <a:pt x="201" y="418"/>
                      <a:pt x="201" y="408"/>
                    </a:cubicBezTo>
                    <a:cubicBezTo>
                      <a:pt x="194" y="387"/>
                      <a:pt x="191" y="366"/>
                      <a:pt x="188" y="346"/>
                    </a:cubicBezTo>
                    <a:cubicBezTo>
                      <a:pt x="177" y="259"/>
                      <a:pt x="188" y="169"/>
                      <a:pt x="212" y="83"/>
                    </a:cubicBezTo>
                    <a:cubicBezTo>
                      <a:pt x="226" y="33"/>
                      <a:pt x="187" y="1"/>
                      <a:pt x="1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Google Shape;5407;p105">
                <a:extLst>
                  <a:ext uri="{FF2B5EF4-FFF2-40B4-BE49-F238E27FC236}">
                    <a16:creationId xmlns:a16="http://schemas.microsoft.com/office/drawing/2014/main" xmlns="" id="{2D2273ED-A06D-1147-9110-9E6C26698B6E}"/>
                  </a:ext>
                </a:extLst>
              </p:cNvPr>
              <p:cNvSpPr/>
              <p:nvPr/>
            </p:nvSpPr>
            <p:spPr>
              <a:xfrm>
                <a:off x="2344358" y="2602207"/>
                <a:ext cx="49996" cy="33117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30" extrusionOk="0">
                    <a:moveTo>
                      <a:pt x="124" y="0"/>
                    </a:moveTo>
                    <a:cubicBezTo>
                      <a:pt x="93" y="0"/>
                      <a:pt x="64" y="17"/>
                      <a:pt x="57" y="54"/>
                    </a:cubicBezTo>
                    <a:lnTo>
                      <a:pt x="53" y="54"/>
                    </a:lnTo>
                    <a:cubicBezTo>
                      <a:pt x="1" y="309"/>
                      <a:pt x="199" y="529"/>
                      <a:pt x="437" y="529"/>
                    </a:cubicBezTo>
                    <a:cubicBezTo>
                      <a:pt x="480" y="529"/>
                      <a:pt x="524" y="522"/>
                      <a:pt x="568" y="507"/>
                    </a:cubicBezTo>
                    <a:cubicBezTo>
                      <a:pt x="672" y="469"/>
                      <a:pt x="800" y="390"/>
                      <a:pt x="796" y="269"/>
                    </a:cubicBezTo>
                    <a:cubicBezTo>
                      <a:pt x="796" y="201"/>
                      <a:pt x="742" y="153"/>
                      <a:pt x="681" y="153"/>
                    </a:cubicBezTo>
                    <a:cubicBezTo>
                      <a:pt x="665" y="153"/>
                      <a:pt x="647" y="157"/>
                      <a:pt x="630" y="165"/>
                    </a:cubicBezTo>
                    <a:cubicBezTo>
                      <a:pt x="596" y="186"/>
                      <a:pt x="568" y="210"/>
                      <a:pt x="544" y="238"/>
                    </a:cubicBezTo>
                    <a:cubicBezTo>
                      <a:pt x="534" y="248"/>
                      <a:pt x="513" y="258"/>
                      <a:pt x="509" y="269"/>
                    </a:cubicBezTo>
                    <a:lnTo>
                      <a:pt x="489" y="279"/>
                    </a:lnTo>
                    <a:cubicBezTo>
                      <a:pt x="482" y="282"/>
                      <a:pt x="475" y="286"/>
                      <a:pt x="468" y="289"/>
                    </a:cubicBezTo>
                    <a:cubicBezTo>
                      <a:pt x="454" y="293"/>
                      <a:pt x="437" y="296"/>
                      <a:pt x="423" y="300"/>
                    </a:cubicBezTo>
                    <a:lnTo>
                      <a:pt x="382" y="300"/>
                    </a:lnTo>
                    <a:lnTo>
                      <a:pt x="371" y="296"/>
                    </a:lnTo>
                    <a:cubicBezTo>
                      <a:pt x="364" y="296"/>
                      <a:pt x="357" y="293"/>
                      <a:pt x="350" y="289"/>
                    </a:cubicBezTo>
                    <a:lnTo>
                      <a:pt x="337" y="286"/>
                    </a:lnTo>
                    <a:lnTo>
                      <a:pt x="337" y="286"/>
                    </a:lnTo>
                    <a:cubicBezTo>
                      <a:pt x="339" y="287"/>
                      <a:pt x="341" y="287"/>
                      <a:pt x="341" y="287"/>
                    </a:cubicBezTo>
                    <a:cubicBezTo>
                      <a:pt x="343" y="287"/>
                      <a:pt x="328" y="282"/>
                      <a:pt x="323" y="279"/>
                    </a:cubicBezTo>
                    <a:lnTo>
                      <a:pt x="306" y="269"/>
                    </a:lnTo>
                    <a:lnTo>
                      <a:pt x="285" y="255"/>
                    </a:lnTo>
                    <a:lnTo>
                      <a:pt x="285" y="255"/>
                    </a:lnTo>
                    <a:lnTo>
                      <a:pt x="292" y="258"/>
                    </a:lnTo>
                    <a:lnTo>
                      <a:pt x="281" y="251"/>
                    </a:lnTo>
                    <a:cubicBezTo>
                      <a:pt x="271" y="241"/>
                      <a:pt x="261" y="227"/>
                      <a:pt x="250" y="217"/>
                    </a:cubicBezTo>
                    <a:cubicBezTo>
                      <a:pt x="249" y="214"/>
                      <a:pt x="248" y="213"/>
                      <a:pt x="248" y="213"/>
                    </a:cubicBezTo>
                    <a:lnTo>
                      <a:pt x="248" y="213"/>
                    </a:lnTo>
                    <a:cubicBezTo>
                      <a:pt x="247" y="213"/>
                      <a:pt x="248" y="216"/>
                      <a:pt x="250" y="220"/>
                    </a:cubicBezTo>
                    <a:lnTo>
                      <a:pt x="243" y="210"/>
                    </a:lnTo>
                    <a:cubicBezTo>
                      <a:pt x="240" y="203"/>
                      <a:pt x="233" y="196"/>
                      <a:pt x="230" y="189"/>
                    </a:cubicBezTo>
                    <a:cubicBezTo>
                      <a:pt x="226" y="182"/>
                      <a:pt x="223" y="175"/>
                      <a:pt x="219" y="168"/>
                    </a:cubicBezTo>
                    <a:cubicBezTo>
                      <a:pt x="216" y="161"/>
                      <a:pt x="216" y="161"/>
                      <a:pt x="216" y="158"/>
                    </a:cubicBezTo>
                    <a:cubicBezTo>
                      <a:pt x="209" y="144"/>
                      <a:pt x="205" y="130"/>
                      <a:pt x="205" y="117"/>
                    </a:cubicBezTo>
                    <a:lnTo>
                      <a:pt x="205" y="103"/>
                    </a:lnTo>
                    <a:lnTo>
                      <a:pt x="205" y="75"/>
                    </a:lnTo>
                    <a:cubicBezTo>
                      <a:pt x="205" y="28"/>
                      <a:pt x="163" y="0"/>
                      <a:pt x="1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Google Shape;5408;p105">
                <a:extLst>
                  <a:ext uri="{FF2B5EF4-FFF2-40B4-BE49-F238E27FC236}">
                    <a16:creationId xmlns:a16="http://schemas.microsoft.com/office/drawing/2014/main" xmlns="" id="{E02D763E-03FE-4C42-BCED-9947231BC4D9}"/>
                  </a:ext>
                </a:extLst>
              </p:cNvPr>
              <p:cNvSpPr/>
              <p:nvPr/>
            </p:nvSpPr>
            <p:spPr>
              <a:xfrm>
                <a:off x="2440100" y="2622140"/>
                <a:ext cx="75869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815" extrusionOk="0">
                    <a:moveTo>
                      <a:pt x="885" y="325"/>
                    </a:moveTo>
                    <a:cubicBezTo>
                      <a:pt x="885" y="325"/>
                      <a:pt x="884" y="326"/>
                      <a:pt x="884" y="327"/>
                    </a:cubicBezTo>
                    <a:lnTo>
                      <a:pt x="884" y="327"/>
                    </a:lnTo>
                    <a:cubicBezTo>
                      <a:pt x="884" y="326"/>
                      <a:pt x="885" y="325"/>
                      <a:pt x="885" y="325"/>
                    </a:cubicBezTo>
                    <a:close/>
                    <a:moveTo>
                      <a:pt x="1058" y="1"/>
                    </a:moveTo>
                    <a:cubicBezTo>
                      <a:pt x="1036" y="1"/>
                      <a:pt x="1015" y="7"/>
                      <a:pt x="996" y="19"/>
                    </a:cubicBezTo>
                    <a:cubicBezTo>
                      <a:pt x="944" y="50"/>
                      <a:pt x="916" y="109"/>
                      <a:pt x="920" y="171"/>
                    </a:cubicBezTo>
                    <a:cubicBezTo>
                      <a:pt x="920" y="173"/>
                      <a:pt x="916" y="205"/>
                      <a:pt x="917" y="205"/>
                    </a:cubicBezTo>
                    <a:cubicBezTo>
                      <a:pt x="917" y="205"/>
                      <a:pt x="918" y="202"/>
                      <a:pt x="920" y="195"/>
                    </a:cubicBezTo>
                    <a:lnTo>
                      <a:pt x="920" y="195"/>
                    </a:lnTo>
                    <a:cubicBezTo>
                      <a:pt x="916" y="212"/>
                      <a:pt x="913" y="226"/>
                      <a:pt x="909" y="243"/>
                    </a:cubicBezTo>
                    <a:cubicBezTo>
                      <a:pt x="903" y="273"/>
                      <a:pt x="893" y="299"/>
                      <a:pt x="884" y="328"/>
                    </a:cubicBezTo>
                    <a:lnTo>
                      <a:pt x="884" y="328"/>
                    </a:lnTo>
                    <a:cubicBezTo>
                      <a:pt x="882" y="332"/>
                      <a:pt x="878" y="340"/>
                      <a:pt x="875" y="344"/>
                    </a:cubicBezTo>
                    <a:cubicBezTo>
                      <a:pt x="871" y="354"/>
                      <a:pt x="861" y="375"/>
                      <a:pt x="851" y="389"/>
                    </a:cubicBezTo>
                    <a:cubicBezTo>
                      <a:pt x="844" y="402"/>
                      <a:pt x="837" y="416"/>
                      <a:pt x="827" y="427"/>
                    </a:cubicBezTo>
                    <a:lnTo>
                      <a:pt x="813" y="447"/>
                    </a:lnTo>
                    <a:cubicBezTo>
                      <a:pt x="792" y="468"/>
                      <a:pt x="768" y="492"/>
                      <a:pt x="744" y="513"/>
                    </a:cubicBezTo>
                    <a:cubicBezTo>
                      <a:pt x="741" y="515"/>
                      <a:pt x="739" y="517"/>
                      <a:pt x="737" y="518"/>
                    </a:cubicBezTo>
                    <a:lnTo>
                      <a:pt x="737" y="518"/>
                    </a:lnTo>
                    <a:cubicBezTo>
                      <a:pt x="736" y="518"/>
                      <a:pt x="735" y="519"/>
                      <a:pt x="733" y="520"/>
                    </a:cubicBezTo>
                    <a:cubicBezTo>
                      <a:pt x="719" y="527"/>
                      <a:pt x="706" y="534"/>
                      <a:pt x="692" y="541"/>
                    </a:cubicBezTo>
                    <a:cubicBezTo>
                      <a:pt x="680" y="546"/>
                      <a:pt x="669" y="552"/>
                      <a:pt x="657" y="558"/>
                    </a:cubicBezTo>
                    <a:lnTo>
                      <a:pt x="657" y="558"/>
                    </a:lnTo>
                    <a:cubicBezTo>
                      <a:pt x="657" y="558"/>
                      <a:pt x="657" y="558"/>
                      <a:pt x="657" y="558"/>
                    </a:cubicBezTo>
                    <a:cubicBezTo>
                      <a:pt x="654" y="558"/>
                      <a:pt x="629" y="566"/>
                      <a:pt x="626" y="568"/>
                    </a:cubicBezTo>
                    <a:cubicBezTo>
                      <a:pt x="604" y="575"/>
                      <a:pt x="580" y="579"/>
                      <a:pt x="557" y="579"/>
                    </a:cubicBezTo>
                    <a:cubicBezTo>
                      <a:pt x="534" y="579"/>
                      <a:pt x="512" y="575"/>
                      <a:pt x="491" y="568"/>
                    </a:cubicBezTo>
                    <a:cubicBezTo>
                      <a:pt x="439" y="554"/>
                      <a:pt x="395" y="530"/>
                      <a:pt x="356" y="496"/>
                    </a:cubicBezTo>
                    <a:cubicBezTo>
                      <a:pt x="277" y="427"/>
                      <a:pt x="239" y="323"/>
                      <a:pt x="253" y="219"/>
                    </a:cubicBezTo>
                    <a:cubicBezTo>
                      <a:pt x="262" y="173"/>
                      <a:pt x="222" y="135"/>
                      <a:pt x="183" y="135"/>
                    </a:cubicBezTo>
                    <a:cubicBezTo>
                      <a:pt x="164" y="135"/>
                      <a:pt x="145" y="144"/>
                      <a:pt x="132" y="167"/>
                    </a:cubicBezTo>
                    <a:lnTo>
                      <a:pt x="132" y="164"/>
                    </a:lnTo>
                    <a:lnTo>
                      <a:pt x="132" y="164"/>
                    </a:lnTo>
                    <a:cubicBezTo>
                      <a:pt x="0" y="409"/>
                      <a:pt x="184" y="686"/>
                      <a:pt x="415" y="779"/>
                    </a:cubicBezTo>
                    <a:cubicBezTo>
                      <a:pt x="473" y="803"/>
                      <a:pt x="533" y="814"/>
                      <a:pt x="591" y="814"/>
                    </a:cubicBezTo>
                    <a:cubicBezTo>
                      <a:pt x="793" y="814"/>
                      <a:pt x="985" y="683"/>
                      <a:pt x="1089" y="506"/>
                    </a:cubicBezTo>
                    <a:cubicBezTo>
                      <a:pt x="1127" y="444"/>
                      <a:pt x="1155" y="375"/>
                      <a:pt x="1172" y="302"/>
                    </a:cubicBezTo>
                    <a:cubicBezTo>
                      <a:pt x="1193" y="205"/>
                      <a:pt x="1214" y="78"/>
                      <a:pt x="1117" y="19"/>
                    </a:cubicBezTo>
                    <a:cubicBezTo>
                      <a:pt x="1100" y="7"/>
                      <a:pt x="1079" y="1"/>
                      <a:pt x="10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Google Shape;5409;p105">
                <a:extLst>
                  <a:ext uri="{FF2B5EF4-FFF2-40B4-BE49-F238E27FC236}">
                    <a16:creationId xmlns:a16="http://schemas.microsoft.com/office/drawing/2014/main" xmlns="" id="{EF6A8A07-7408-2642-A81A-AD063BACC145}"/>
                  </a:ext>
                </a:extLst>
              </p:cNvPr>
              <p:cNvSpPr/>
              <p:nvPr/>
            </p:nvSpPr>
            <p:spPr>
              <a:xfrm>
                <a:off x="2418289" y="2312277"/>
                <a:ext cx="74557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853" extrusionOk="0">
                    <a:moveTo>
                      <a:pt x="119" y="1"/>
                    </a:moveTo>
                    <a:cubicBezTo>
                      <a:pt x="101" y="1"/>
                      <a:pt x="83" y="9"/>
                      <a:pt x="73" y="25"/>
                    </a:cubicBezTo>
                    <a:cubicBezTo>
                      <a:pt x="66" y="32"/>
                      <a:pt x="59" y="39"/>
                      <a:pt x="52" y="46"/>
                    </a:cubicBezTo>
                    <a:cubicBezTo>
                      <a:pt x="45" y="60"/>
                      <a:pt x="38" y="73"/>
                      <a:pt x="32" y="91"/>
                    </a:cubicBezTo>
                    <a:cubicBezTo>
                      <a:pt x="21" y="118"/>
                      <a:pt x="11" y="149"/>
                      <a:pt x="7" y="181"/>
                    </a:cubicBezTo>
                    <a:cubicBezTo>
                      <a:pt x="0" y="243"/>
                      <a:pt x="4" y="305"/>
                      <a:pt x="14" y="364"/>
                    </a:cubicBezTo>
                    <a:cubicBezTo>
                      <a:pt x="38" y="481"/>
                      <a:pt x="94" y="592"/>
                      <a:pt x="180" y="678"/>
                    </a:cubicBezTo>
                    <a:cubicBezTo>
                      <a:pt x="295" y="797"/>
                      <a:pt x="446" y="852"/>
                      <a:pt x="600" y="852"/>
                    </a:cubicBezTo>
                    <a:cubicBezTo>
                      <a:pt x="696" y="852"/>
                      <a:pt x="794" y="830"/>
                      <a:pt x="885" y="789"/>
                    </a:cubicBezTo>
                    <a:cubicBezTo>
                      <a:pt x="947" y="758"/>
                      <a:pt x="1003" y="720"/>
                      <a:pt x="1055" y="671"/>
                    </a:cubicBezTo>
                    <a:cubicBezTo>
                      <a:pt x="1110" y="613"/>
                      <a:pt x="1193" y="516"/>
                      <a:pt x="1158" y="429"/>
                    </a:cubicBezTo>
                    <a:cubicBezTo>
                      <a:pt x="1146" y="379"/>
                      <a:pt x="1099" y="344"/>
                      <a:pt x="1048" y="344"/>
                    </a:cubicBezTo>
                    <a:cubicBezTo>
                      <a:pt x="1040" y="344"/>
                      <a:pt x="1032" y="345"/>
                      <a:pt x="1023" y="346"/>
                    </a:cubicBezTo>
                    <a:cubicBezTo>
                      <a:pt x="975" y="364"/>
                      <a:pt x="934" y="398"/>
                      <a:pt x="909" y="443"/>
                    </a:cubicBezTo>
                    <a:cubicBezTo>
                      <a:pt x="909" y="443"/>
                      <a:pt x="895" y="464"/>
                      <a:pt x="896" y="464"/>
                    </a:cubicBezTo>
                    <a:cubicBezTo>
                      <a:pt x="897" y="464"/>
                      <a:pt x="898" y="462"/>
                      <a:pt x="902" y="457"/>
                    </a:cubicBezTo>
                    <a:lnTo>
                      <a:pt x="902" y="457"/>
                    </a:lnTo>
                    <a:cubicBezTo>
                      <a:pt x="892" y="471"/>
                      <a:pt x="878" y="481"/>
                      <a:pt x="868" y="492"/>
                    </a:cubicBezTo>
                    <a:cubicBezTo>
                      <a:pt x="833" y="530"/>
                      <a:pt x="792" y="561"/>
                      <a:pt x="744" y="578"/>
                    </a:cubicBezTo>
                    <a:cubicBezTo>
                      <a:pt x="699" y="599"/>
                      <a:pt x="650" y="613"/>
                      <a:pt x="598" y="620"/>
                    </a:cubicBezTo>
                    <a:cubicBezTo>
                      <a:pt x="590" y="620"/>
                      <a:pt x="581" y="620"/>
                      <a:pt x="572" y="620"/>
                    </a:cubicBezTo>
                    <a:cubicBezTo>
                      <a:pt x="528" y="620"/>
                      <a:pt x="483" y="613"/>
                      <a:pt x="439" y="599"/>
                    </a:cubicBezTo>
                    <a:cubicBezTo>
                      <a:pt x="394" y="582"/>
                      <a:pt x="353" y="554"/>
                      <a:pt x="315" y="523"/>
                    </a:cubicBezTo>
                    <a:cubicBezTo>
                      <a:pt x="277" y="485"/>
                      <a:pt x="242" y="440"/>
                      <a:pt x="218" y="388"/>
                    </a:cubicBezTo>
                    <a:cubicBezTo>
                      <a:pt x="197" y="340"/>
                      <a:pt x="184" y="288"/>
                      <a:pt x="177" y="236"/>
                    </a:cubicBezTo>
                    <a:cubicBezTo>
                      <a:pt x="173" y="208"/>
                      <a:pt x="173" y="181"/>
                      <a:pt x="173" y="149"/>
                    </a:cubicBezTo>
                    <a:lnTo>
                      <a:pt x="173" y="101"/>
                    </a:lnTo>
                    <a:cubicBezTo>
                      <a:pt x="173" y="87"/>
                      <a:pt x="170" y="70"/>
                      <a:pt x="170" y="53"/>
                    </a:cubicBezTo>
                    <a:cubicBezTo>
                      <a:pt x="174" y="19"/>
                      <a:pt x="146" y="1"/>
                      <a:pt x="1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Google Shape;5410;p105">
                <a:extLst>
                  <a:ext uri="{FF2B5EF4-FFF2-40B4-BE49-F238E27FC236}">
                    <a16:creationId xmlns:a16="http://schemas.microsoft.com/office/drawing/2014/main" xmlns="" id="{74A56112-EDEF-594B-9944-72A0DE43DDE8}"/>
                  </a:ext>
                </a:extLst>
              </p:cNvPr>
              <p:cNvSpPr/>
              <p:nvPr/>
            </p:nvSpPr>
            <p:spPr>
              <a:xfrm>
                <a:off x="2567840" y="2625951"/>
                <a:ext cx="84868" cy="65109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042" extrusionOk="0">
                    <a:moveTo>
                      <a:pt x="1145" y="1"/>
                    </a:moveTo>
                    <a:cubicBezTo>
                      <a:pt x="1093" y="1"/>
                      <a:pt x="1043" y="33"/>
                      <a:pt x="1026" y="86"/>
                    </a:cubicBezTo>
                    <a:cubicBezTo>
                      <a:pt x="1015" y="134"/>
                      <a:pt x="1015" y="186"/>
                      <a:pt x="1029" y="234"/>
                    </a:cubicBezTo>
                    <a:cubicBezTo>
                      <a:pt x="1032" y="248"/>
                      <a:pt x="1036" y="262"/>
                      <a:pt x="1036" y="276"/>
                    </a:cubicBezTo>
                    <a:cubicBezTo>
                      <a:pt x="1038" y="282"/>
                      <a:pt x="1039" y="287"/>
                      <a:pt x="1038" y="287"/>
                    </a:cubicBezTo>
                    <a:cubicBezTo>
                      <a:pt x="1038" y="287"/>
                      <a:pt x="1037" y="285"/>
                      <a:pt x="1036" y="279"/>
                    </a:cubicBezTo>
                    <a:lnTo>
                      <a:pt x="1036" y="307"/>
                    </a:lnTo>
                    <a:cubicBezTo>
                      <a:pt x="1039" y="336"/>
                      <a:pt x="1036" y="368"/>
                      <a:pt x="1033" y="397"/>
                    </a:cubicBezTo>
                    <a:lnTo>
                      <a:pt x="1033" y="397"/>
                    </a:lnTo>
                    <a:cubicBezTo>
                      <a:pt x="1033" y="397"/>
                      <a:pt x="1033" y="397"/>
                      <a:pt x="1033" y="397"/>
                    </a:cubicBezTo>
                    <a:lnTo>
                      <a:pt x="1033" y="397"/>
                    </a:lnTo>
                    <a:cubicBezTo>
                      <a:pt x="1032" y="397"/>
                      <a:pt x="1026" y="432"/>
                      <a:pt x="1026" y="435"/>
                    </a:cubicBezTo>
                    <a:cubicBezTo>
                      <a:pt x="1022" y="449"/>
                      <a:pt x="1019" y="462"/>
                      <a:pt x="1015" y="476"/>
                    </a:cubicBezTo>
                    <a:cubicBezTo>
                      <a:pt x="1008" y="487"/>
                      <a:pt x="1001" y="511"/>
                      <a:pt x="994" y="528"/>
                    </a:cubicBezTo>
                    <a:cubicBezTo>
                      <a:pt x="997" y="522"/>
                      <a:pt x="998" y="520"/>
                      <a:pt x="998" y="520"/>
                    </a:cubicBezTo>
                    <a:lnTo>
                      <a:pt x="998" y="520"/>
                    </a:lnTo>
                    <a:cubicBezTo>
                      <a:pt x="999" y="520"/>
                      <a:pt x="990" y="540"/>
                      <a:pt x="988" y="545"/>
                    </a:cubicBezTo>
                    <a:cubicBezTo>
                      <a:pt x="970" y="576"/>
                      <a:pt x="950" y="608"/>
                      <a:pt x="929" y="639"/>
                    </a:cubicBezTo>
                    <a:cubicBezTo>
                      <a:pt x="927" y="643"/>
                      <a:pt x="925" y="645"/>
                      <a:pt x="925" y="647"/>
                    </a:cubicBezTo>
                    <a:lnTo>
                      <a:pt x="925" y="647"/>
                    </a:lnTo>
                    <a:cubicBezTo>
                      <a:pt x="923" y="648"/>
                      <a:pt x="921" y="650"/>
                      <a:pt x="918" y="652"/>
                    </a:cubicBezTo>
                    <a:cubicBezTo>
                      <a:pt x="905" y="666"/>
                      <a:pt x="891" y="680"/>
                      <a:pt x="880" y="694"/>
                    </a:cubicBezTo>
                    <a:cubicBezTo>
                      <a:pt x="860" y="711"/>
                      <a:pt x="839" y="728"/>
                      <a:pt x="818" y="739"/>
                    </a:cubicBezTo>
                    <a:cubicBezTo>
                      <a:pt x="743" y="781"/>
                      <a:pt x="659" y="804"/>
                      <a:pt x="575" y="804"/>
                    </a:cubicBezTo>
                    <a:cubicBezTo>
                      <a:pt x="543" y="804"/>
                      <a:pt x="511" y="801"/>
                      <a:pt x="480" y="794"/>
                    </a:cubicBezTo>
                    <a:cubicBezTo>
                      <a:pt x="355" y="773"/>
                      <a:pt x="241" y="704"/>
                      <a:pt x="162" y="604"/>
                    </a:cubicBezTo>
                    <a:cubicBezTo>
                      <a:pt x="146" y="585"/>
                      <a:pt x="127" y="577"/>
                      <a:pt x="108" y="577"/>
                    </a:cubicBezTo>
                    <a:cubicBezTo>
                      <a:pt x="54" y="577"/>
                      <a:pt x="0" y="642"/>
                      <a:pt x="34" y="701"/>
                    </a:cubicBezTo>
                    <a:cubicBezTo>
                      <a:pt x="170" y="933"/>
                      <a:pt x="398" y="1041"/>
                      <a:pt x="624" y="1041"/>
                    </a:cubicBezTo>
                    <a:cubicBezTo>
                      <a:pt x="923" y="1041"/>
                      <a:pt x="1220" y="851"/>
                      <a:pt x="1299" y="504"/>
                    </a:cubicBezTo>
                    <a:cubicBezTo>
                      <a:pt x="1337" y="359"/>
                      <a:pt x="1357" y="106"/>
                      <a:pt x="1205" y="17"/>
                    </a:cubicBezTo>
                    <a:cubicBezTo>
                      <a:pt x="1186" y="6"/>
                      <a:pt x="1165" y="1"/>
                      <a:pt x="11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Google Shape;5411;p105">
                <a:extLst>
                  <a:ext uri="{FF2B5EF4-FFF2-40B4-BE49-F238E27FC236}">
                    <a16:creationId xmlns:a16="http://schemas.microsoft.com/office/drawing/2014/main" xmlns="" id="{1524D2B8-CF4B-4F41-A614-6F30D1189D24}"/>
                  </a:ext>
                </a:extLst>
              </p:cNvPr>
              <p:cNvSpPr/>
              <p:nvPr/>
            </p:nvSpPr>
            <p:spPr>
              <a:xfrm>
                <a:off x="2457786" y="2457367"/>
                <a:ext cx="64432" cy="46489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4" extrusionOk="0">
                    <a:moveTo>
                      <a:pt x="761" y="150"/>
                    </a:moveTo>
                    <a:cubicBezTo>
                      <a:pt x="761" y="154"/>
                      <a:pt x="760" y="157"/>
                      <a:pt x="760" y="160"/>
                    </a:cubicBezTo>
                    <a:lnTo>
                      <a:pt x="760" y="160"/>
                    </a:lnTo>
                    <a:cubicBezTo>
                      <a:pt x="761" y="156"/>
                      <a:pt x="761" y="153"/>
                      <a:pt x="761" y="150"/>
                    </a:cubicBezTo>
                    <a:close/>
                    <a:moveTo>
                      <a:pt x="897" y="0"/>
                    </a:moveTo>
                    <a:cubicBezTo>
                      <a:pt x="892" y="0"/>
                      <a:pt x="887" y="1"/>
                      <a:pt x="882" y="1"/>
                    </a:cubicBezTo>
                    <a:cubicBezTo>
                      <a:pt x="834" y="8"/>
                      <a:pt x="792" y="43"/>
                      <a:pt x="779" y="88"/>
                    </a:cubicBezTo>
                    <a:cubicBezTo>
                      <a:pt x="775" y="102"/>
                      <a:pt x="768" y="115"/>
                      <a:pt x="765" y="129"/>
                    </a:cubicBezTo>
                    <a:cubicBezTo>
                      <a:pt x="763" y="153"/>
                      <a:pt x="760" y="164"/>
                      <a:pt x="760" y="164"/>
                    </a:cubicBezTo>
                    <a:cubicBezTo>
                      <a:pt x="760" y="164"/>
                      <a:pt x="760" y="163"/>
                      <a:pt x="760" y="160"/>
                    </a:cubicBezTo>
                    <a:lnTo>
                      <a:pt x="760" y="160"/>
                    </a:lnTo>
                    <a:cubicBezTo>
                      <a:pt x="759" y="165"/>
                      <a:pt x="758" y="171"/>
                      <a:pt x="758" y="178"/>
                    </a:cubicBezTo>
                    <a:lnTo>
                      <a:pt x="755" y="196"/>
                    </a:lnTo>
                    <a:lnTo>
                      <a:pt x="755" y="196"/>
                    </a:lnTo>
                    <a:cubicBezTo>
                      <a:pt x="755" y="198"/>
                      <a:pt x="755" y="200"/>
                      <a:pt x="754" y="202"/>
                    </a:cubicBezTo>
                    <a:cubicBezTo>
                      <a:pt x="751" y="212"/>
                      <a:pt x="747" y="226"/>
                      <a:pt x="744" y="236"/>
                    </a:cubicBezTo>
                    <a:cubicBezTo>
                      <a:pt x="741" y="250"/>
                      <a:pt x="737" y="261"/>
                      <a:pt x="734" y="274"/>
                    </a:cubicBezTo>
                    <a:cubicBezTo>
                      <a:pt x="730" y="285"/>
                      <a:pt x="730" y="288"/>
                      <a:pt x="727" y="292"/>
                    </a:cubicBezTo>
                    <a:cubicBezTo>
                      <a:pt x="726" y="294"/>
                      <a:pt x="725" y="295"/>
                      <a:pt x="725" y="297"/>
                    </a:cubicBezTo>
                    <a:lnTo>
                      <a:pt x="725" y="297"/>
                    </a:lnTo>
                    <a:cubicBezTo>
                      <a:pt x="725" y="295"/>
                      <a:pt x="726" y="292"/>
                      <a:pt x="727" y="288"/>
                    </a:cubicBezTo>
                    <a:lnTo>
                      <a:pt x="727" y="288"/>
                    </a:lnTo>
                    <a:cubicBezTo>
                      <a:pt x="720" y="312"/>
                      <a:pt x="706" y="337"/>
                      <a:pt x="692" y="354"/>
                    </a:cubicBezTo>
                    <a:cubicBezTo>
                      <a:pt x="685" y="364"/>
                      <a:pt x="678" y="371"/>
                      <a:pt x="671" y="382"/>
                    </a:cubicBezTo>
                    <a:lnTo>
                      <a:pt x="671" y="382"/>
                    </a:lnTo>
                    <a:lnTo>
                      <a:pt x="661" y="392"/>
                    </a:lnTo>
                    <a:cubicBezTo>
                      <a:pt x="647" y="409"/>
                      <a:pt x="627" y="426"/>
                      <a:pt x="610" y="443"/>
                    </a:cubicBezTo>
                    <a:lnTo>
                      <a:pt x="610" y="443"/>
                    </a:lnTo>
                    <a:cubicBezTo>
                      <a:pt x="609" y="444"/>
                      <a:pt x="607" y="445"/>
                      <a:pt x="602" y="447"/>
                    </a:cubicBezTo>
                    <a:cubicBezTo>
                      <a:pt x="592" y="454"/>
                      <a:pt x="578" y="461"/>
                      <a:pt x="568" y="468"/>
                    </a:cubicBezTo>
                    <a:cubicBezTo>
                      <a:pt x="558" y="470"/>
                      <a:pt x="549" y="474"/>
                      <a:pt x="550" y="474"/>
                    </a:cubicBezTo>
                    <a:cubicBezTo>
                      <a:pt x="551" y="474"/>
                      <a:pt x="551" y="474"/>
                      <a:pt x="551" y="474"/>
                    </a:cubicBezTo>
                    <a:lnTo>
                      <a:pt x="551" y="474"/>
                    </a:lnTo>
                    <a:cubicBezTo>
                      <a:pt x="541" y="478"/>
                      <a:pt x="530" y="483"/>
                      <a:pt x="519" y="485"/>
                    </a:cubicBezTo>
                    <a:cubicBezTo>
                      <a:pt x="506" y="489"/>
                      <a:pt x="495" y="489"/>
                      <a:pt x="485" y="489"/>
                    </a:cubicBezTo>
                    <a:lnTo>
                      <a:pt x="443" y="489"/>
                    </a:lnTo>
                    <a:lnTo>
                      <a:pt x="423" y="485"/>
                    </a:lnTo>
                    <a:cubicBezTo>
                      <a:pt x="402" y="482"/>
                      <a:pt x="378" y="475"/>
                      <a:pt x="357" y="465"/>
                    </a:cubicBezTo>
                    <a:lnTo>
                      <a:pt x="357" y="465"/>
                    </a:lnTo>
                    <a:cubicBezTo>
                      <a:pt x="363" y="467"/>
                      <a:pt x="366" y="468"/>
                      <a:pt x="366" y="468"/>
                    </a:cubicBezTo>
                    <a:cubicBezTo>
                      <a:pt x="368" y="468"/>
                      <a:pt x="342" y="457"/>
                      <a:pt x="340" y="454"/>
                    </a:cubicBezTo>
                    <a:cubicBezTo>
                      <a:pt x="336" y="451"/>
                      <a:pt x="322" y="444"/>
                      <a:pt x="315" y="440"/>
                    </a:cubicBezTo>
                    <a:lnTo>
                      <a:pt x="298" y="427"/>
                    </a:lnTo>
                    <a:cubicBezTo>
                      <a:pt x="288" y="420"/>
                      <a:pt x="284" y="413"/>
                      <a:pt x="277" y="406"/>
                    </a:cubicBezTo>
                    <a:cubicBezTo>
                      <a:pt x="267" y="399"/>
                      <a:pt x="260" y="389"/>
                      <a:pt x="250" y="378"/>
                    </a:cubicBezTo>
                    <a:lnTo>
                      <a:pt x="250" y="378"/>
                    </a:lnTo>
                    <a:cubicBezTo>
                      <a:pt x="253" y="382"/>
                      <a:pt x="255" y="383"/>
                      <a:pt x="255" y="383"/>
                    </a:cubicBezTo>
                    <a:cubicBezTo>
                      <a:pt x="256" y="383"/>
                      <a:pt x="245" y="370"/>
                      <a:pt x="243" y="368"/>
                    </a:cubicBezTo>
                    <a:cubicBezTo>
                      <a:pt x="222" y="333"/>
                      <a:pt x="208" y="295"/>
                      <a:pt x="208" y="254"/>
                    </a:cubicBezTo>
                    <a:cubicBezTo>
                      <a:pt x="208" y="203"/>
                      <a:pt x="165" y="173"/>
                      <a:pt x="124" y="173"/>
                    </a:cubicBezTo>
                    <a:cubicBezTo>
                      <a:pt x="92" y="173"/>
                      <a:pt x="62" y="191"/>
                      <a:pt x="53" y="230"/>
                    </a:cubicBezTo>
                    <a:lnTo>
                      <a:pt x="53" y="233"/>
                    </a:lnTo>
                    <a:cubicBezTo>
                      <a:pt x="1" y="454"/>
                      <a:pt x="160" y="655"/>
                      <a:pt x="364" y="724"/>
                    </a:cubicBezTo>
                    <a:cubicBezTo>
                      <a:pt x="407" y="738"/>
                      <a:pt x="451" y="744"/>
                      <a:pt x="494" y="744"/>
                    </a:cubicBezTo>
                    <a:cubicBezTo>
                      <a:pt x="678" y="744"/>
                      <a:pt x="852" y="628"/>
                      <a:pt x="944" y="468"/>
                    </a:cubicBezTo>
                    <a:cubicBezTo>
                      <a:pt x="976" y="416"/>
                      <a:pt x="1000" y="357"/>
                      <a:pt x="1014" y="295"/>
                    </a:cubicBezTo>
                    <a:cubicBezTo>
                      <a:pt x="1024" y="261"/>
                      <a:pt x="1031" y="223"/>
                      <a:pt x="1031" y="188"/>
                    </a:cubicBezTo>
                    <a:cubicBezTo>
                      <a:pt x="1031" y="143"/>
                      <a:pt x="1020" y="102"/>
                      <a:pt x="1003" y="64"/>
                    </a:cubicBezTo>
                    <a:cubicBezTo>
                      <a:pt x="982" y="26"/>
                      <a:pt x="940" y="0"/>
                      <a:pt x="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Google Shape;5412;p105">
                <a:extLst>
                  <a:ext uri="{FF2B5EF4-FFF2-40B4-BE49-F238E27FC236}">
                    <a16:creationId xmlns:a16="http://schemas.microsoft.com/office/drawing/2014/main" xmlns="" id="{BD2A6F29-894D-B049-9D9C-5A84865EE359}"/>
                  </a:ext>
                </a:extLst>
              </p:cNvPr>
              <p:cNvSpPr/>
              <p:nvPr/>
            </p:nvSpPr>
            <p:spPr>
              <a:xfrm>
                <a:off x="2370356" y="2489984"/>
                <a:ext cx="269541" cy="321673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5148" extrusionOk="0">
                    <a:moveTo>
                      <a:pt x="2721" y="0"/>
                    </a:moveTo>
                    <a:cubicBezTo>
                      <a:pt x="2683" y="0"/>
                      <a:pt x="2643" y="20"/>
                      <a:pt x="2623" y="64"/>
                    </a:cubicBezTo>
                    <a:cubicBezTo>
                      <a:pt x="2523" y="305"/>
                      <a:pt x="2502" y="554"/>
                      <a:pt x="2496" y="807"/>
                    </a:cubicBezTo>
                    <a:cubicBezTo>
                      <a:pt x="2464" y="741"/>
                      <a:pt x="2433" y="672"/>
                      <a:pt x="2409" y="603"/>
                    </a:cubicBezTo>
                    <a:cubicBezTo>
                      <a:pt x="2375" y="506"/>
                      <a:pt x="2354" y="402"/>
                      <a:pt x="2312" y="309"/>
                    </a:cubicBezTo>
                    <a:cubicBezTo>
                      <a:pt x="2308" y="304"/>
                      <a:pt x="2303" y="301"/>
                      <a:pt x="2299" y="301"/>
                    </a:cubicBezTo>
                    <a:cubicBezTo>
                      <a:pt x="2291" y="301"/>
                      <a:pt x="2283" y="307"/>
                      <a:pt x="2281" y="316"/>
                    </a:cubicBezTo>
                    <a:cubicBezTo>
                      <a:pt x="2295" y="537"/>
                      <a:pt x="2395" y="786"/>
                      <a:pt x="2489" y="983"/>
                    </a:cubicBezTo>
                    <a:cubicBezTo>
                      <a:pt x="2485" y="1294"/>
                      <a:pt x="2426" y="1598"/>
                      <a:pt x="2316" y="1885"/>
                    </a:cubicBezTo>
                    <a:cubicBezTo>
                      <a:pt x="2299" y="1892"/>
                      <a:pt x="2281" y="1895"/>
                      <a:pt x="2264" y="1899"/>
                    </a:cubicBezTo>
                    <a:lnTo>
                      <a:pt x="2260" y="1899"/>
                    </a:lnTo>
                    <a:cubicBezTo>
                      <a:pt x="2129" y="1764"/>
                      <a:pt x="1998" y="1640"/>
                      <a:pt x="1894" y="1474"/>
                    </a:cubicBezTo>
                    <a:cubicBezTo>
                      <a:pt x="1766" y="1266"/>
                      <a:pt x="1721" y="1045"/>
                      <a:pt x="1645" y="817"/>
                    </a:cubicBezTo>
                    <a:cubicBezTo>
                      <a:pt x="1641" y="804"/>
                      <a:pt x="1629" y="798"/>
                      <a:pt x="1617" y="798"/>
                    </a:cubicBezTo>
                    <a:cubicBezTo>
                      <a:pt x="1603" y="798"/>
                      <a:pt x="1590" y="807"/>
                      <a:pt x="1590" y="824"/>
                    </a:cubicBezTo>
                    <a:cubicBezTo>
                      <a:pt x="1587" y="1004"/>
                      <a:pt x="1621" y="1183"/>
                      <a:pt x="1687" y="1349"/>
                    </a:cubicBezTo>
                    <a:cubicBezTo>
                      <a:pt x="1500" y="1263"/>
                      <a:pt x="1383" y="1049"/>
                      <a:pt x="1231" y="910"/>
                    </a:cubicBezTo>
                    <a:cubicBezTo>
                      <a:pt x="1226" y="907"/>
                      <a:pt x="1221" y="905"/>
                      <a:pt x="1216" y="905"/>
                    </a:cubicBezTo>
                    <a:cubicBezTo>
                      <a:pt x="1201" y="905"/>
                      <a:pt x="1186" y="920"/>
                      <a:pt x="1196" y="938"/>
                    </a:cubicBezTo>
                    <a:cubicBezTo>
                      <a:pt x="1282" y="1066"/>
                      <a:pt x="1379" y="1190"/>
                      <a:pt x="1483" y="1304"/>
                    </a:cubicBezTo>
                    <a:cubicBezTo>
                      <a:pt x="1549" y="1391"/>
                      <a:pt x="1638" y="1449"/>
                      <a:pt x="1742" y="1477"/>
                    </a:cubicBezTo>
                    <a:cubicBezTo>
                      <a:pt x="1860" y="1726"/>
                      <a:pt x="2036" y="1951"/>
                      <a:pt x="2233" y="2075"/>
                    </a:cubicBezTo>
                    <a:cubicBezTo>
                      <a:pt x="2095" y="2372"/>
                      <a:pt x="1936" y="2711"/>
                      <a:pt x="1943" y="3043"/>
                    </a:cubicBezTo>
                    <a:cubicBezTo>
                      <a:pt x="1856" y="2884"/>
                      <a:pt x="1732" y="2749"/>
                      <a:pt x="1583" y="2642"/>
                    </a:cubicBezTo>
                    <a:cubicBezTo>
                      <a:pt x="1587" y="2555"/>
                      <a:pt x="1583" y="2466"/>
                      <a:pt x="1576" y="2376"/>
                    </a:cubicBezTo>
                    <a:cubicBezTo>
                      <a:pt x="1573" y="2244"/>
                      <a:pt x="1566" y="2110"/>
                      <a:pt x="1555" y="1978"/>
                    </a:cubicBezTo>
                    <a:cubicBezTo>
                      <a:pt x="1552" y="1957"/>
                      <a:pt x="1536" y="1947"/>
                      <a:pt x="1521" y="1947"/>
                    </a:cubicBezTo>
                    <a:cubicBezTo>
                      <a:pt x="1506" y="1947"/>
                      <a:pt x="1491" y="1957"/>
                      <a:pt x="1490" y="1978"/>
                    </a:cubicBezTo>
                    <a:cubicBezTo>
                      <a:pt x="1476" y="2120"/>
                      <a:pt x="1472" y="2262"/>
                      <a:pt x="1466" y="2407"/>
                    </a:cubicBezTo>
                    <a:cubicBezTo>
                      <a:pt x="1466" y="2455"/>
                      <a:pt x="1459" y="2507"/>
                      <a:pt x="1459" y="2555"/>
                    </a:cubicBezTo>
                    <a:cubicBezTo>
                      <a:pt x="1345" y="2479"/>
                      <a:pt x="1231" y="2403"/>
                      <a:pt x="1116" y="2327"/>
                    </a:cubicBezTo>
                    <a:cubicBezTo>
                      <a:pt x="1096" y="2310"/>
                      <a:pt x="1075" y="2293"/>
                      <a:pt x="1051" y="2279"/>
                    </a:cubicBezTo>
                    <a:cubicBezTo>
                      <a:pt x="1072" y="2269"/>
                      <a:pt x="1085" y="2248"/>
                      <a:pt x="1085" y="2224"/>
                    </a:cubicBezTo>
                    <a:cubicBezTo>
                      <a:pt x="1092" y="2023"/>
                      <a:pt x="1085" y="1837"/>
                      <a:pt x="999" y="1650"/>
                    </a:cubicBezTo>
                    <a:cubicBezTo>
                      <a:pt x="995" y="1640"/>
                      <a:pt x="987" y="1636"/>
                      <a:pt x="979" y="1636"/>
                    </a:cubicBezTo>
                    <a:cubicBezTo>
                      <a:pt x="964" y="1636"/>
                      <a:pt x="946" y="1650"/>
                      <a:pt x="951" y="1671"/>
                    </a:cubicBezTo>
                    <a:cubicBezTo>
                      <a:pt x="989" y="1843"/>
                      <a:pt x="1009" y="2034"/>
                      <a:pt x="961" y="2206"/>
                    </a:cubicBezTo>
                    <a:cubicBezTo>
                      <a:pt x="961" y="2210"/>
                      <a:pt x="961" y="2213"/>
                      <a:pt x="961" y="2217"/>
                    </a:cubicBezTo>
                    <a:cubicBezTo>
                      <a:pt x="930" y="2193"/>
                      <a:pt x="895" y="2172"/>
                      <a:pt x="864" y="2151"/>
                    </a:cubicBezTo>
                    <a:cubicBezTo>
                      <a:pt x="522" y="1947"/>
                      <a:pt x="111" y="1785"/>
                      <a:pt x="69" y="1325"/>
                    </a:cubicBezTo>
                    <a:cubicBezTo>
                      <a:pt x="69" y="1309"/>
                      <a:pt x="57" y="1302"/>
                      <a:pt x="45" y="1302"/>
                    </a:cubicBezTo>
                    <a:cubicBezTo>
                      <a:pt x="33" y="1302"/>
                      <a:pt x="21" y="1309"/>
                      <a:pt x="21" y="1325"/>
                    </a:cubicBezTo>
                    <a:cubicBezTo>
                      <a:pt x="0" y="1754"/>
                      <a:pt x="342" y="1968"/>
                      <a:pt x="671" y="2165"/>
                    </a:cubicBezTo>
                    <a:cubicBezTo>
                      <a:pt x="809" y="2262"/>
                      <a:pt x="951" y="2358"/>
                      <a:pt x="1092" y="2452"/>
                    </a:cubicBezTo>
                    <a:cubicBezTo>
                      <a:pt x="1317" y="2645"/>
                      <a:pt x="1504" y="2877"/>
                      <a:pt x="1642" y="3139"/>
                    </a:cubicBezTo>
                    <a:lnTo>
                      <a:pt x="1618" y="3133"/>
                    </a:lnTo>
                    <a:cubicBezTo>
                      <a:pt x="1369" y="3067"/>
                      <a:pt x="1172" y="2942"/>
                      <a:pt x="958" y="2828"/>
                    </a:cubicBezTo>
                    <a:cubicBezTo>
                      <a:pt x="774" y="2673"/>
                      <a:pt x="636" y="2486"/>
                      <a:pt x="487" y="2286"/>
                    </a:cubicBezTo>
                    <a:cubicBezTo>
                      <a:pt x="485" y="2282"/>
                      <a:pt x="480" y="2280"/>
                      <a:pt x="476" y="2280"/>
                    </a:cubicBezTo>
                    <a:cubicBezTo>
                      <a:pt x="466" y="2280"/>
                      <a:pt x="454" y="2291"/>
                      <a:pt x="456" y="2303"/>
                    </a:cubicBezTo>
                    <a:cubicBezTo>
                      <a:pt x="536" y="2552"/>
                      <a:pt x="712" y="2784"/>
                      <a:pt x="937" y="2967"/>
                    </a:cubicBezTo>
                    <a:cubicBezTo>
                      <a:pt x="678" y="2946"/>
                      <a:pt x="436" y="2911"/>
                      <a:pt x="190" y="2818"/>
                    </a:cubicBezTo>
                    <a:cubicBezTo>
                      <a:pt x="183" y="2815"/>
                      <a:pt x="176" y="2814"/>
                      <a:pt x="169" y="2814"/>
                    </a:cubicBezTo>
                    <a:cubicBezTo>
                      <a:pt x="116" y="2814"/>
                      <a:pt x="97" y="2907"/>
                      <a:pt x="159" y="2929"/>
                    </a:cubicBezTo>
                    <a:cubicBezTo>
                      <a:pt x="344" y="3003"/>
                      <a:pt x="553" y="3050"/>
                      <a:pt x="758" y="3050"/>
                    </a:cubicBezTo>
                    <a:cubicBezTo>
                      <a:pt x="841" y="3050"/>
                      <a:pt x="923" y="3042"/>
                      <a:pt x="1002" y="3025"/>
                    </a:cubicBezTo>
                    <a:cubicBezTo>
                      <a:pt x="1002" y="3025"/>
                      <a:pt x="1006" y="3025"/>
                      <a:pt x="1009" y="3022"/>
                    </a:cubicBezTo>
                    <a:cubicBezTo>
                      <a:pt x="1217" y="3181"/>
                      <a:pt x="1459" y="3292"/>
                      <a:pt x="1714" y="3347"/>
                    </a:cubicBezTo>
                    <a:lnTo>
                      <a:pt x="1714" y="5040"/>
                    </a:lnTo>
                    <a:cubicBezTo>
                      <a:pt x="1625" y="5054"/>
                      <a:pt x="1535" y="5071"/>
                      <a:pt x="1441" y="5089"/>
                    </a:cubicBezTo>
                    <a:cubicBezTo>
                      <a:pt x="1410" y="5099"/>
                      <a:pt x="1414" y="5148"/>
                      <a:pt x="1448" y="5148"/>
                    </a:cubicBezTo>
                    <a:cubicBezTo>
                      <a:pt x="1891" y="5141"/>
                      <a:pt x="2330" y="5096"/>
                      <a:pt x="2772" y="5096"/>
                    </a:cubicBezTo>
                    <a:cubicBezTo>
                      <a:pt x="2865" y="5096"/>
                      <a:pt x="2869" y="4947"/>
                      <a:pt x="2772" y="4947"/>
                    </a:cubicBezTo>
                    <a:cubicBezTo>
                      <a:pt x="2644" y="4947"/>
                      <a:pt x="2520" y="4954"/>
                      <a:pt x="2395" y="4961"/>
                    </a:cubicBezTo>
                    <a:lnTo>
                      <a:pt x="2395" y="3330"/>
                    </a:lnTo>
                    <a:cubicBezTo>
                      <a:pt x="2464" y="3053"/>
                      <a:pt x="2578" y="2790"/>
                      <a:pt x="2727" y="2548"/>
                    </a:cubicBezTo>
                    <a:cubicBezTo>
                      <a:pt x="2897" y="2608"/>
                      <a:pt x="3078" y="2637"/>
                      <a:pt x="3258" y="2637"/>
                    </a:cubicBezTo>
                    <a:cubicBezTo>
                      <a:pt x="3286" y="2637"/>
                      <a:pt x="3314" y="2636"/>
                      <a:pt x="3342" y="2635"/>
                    </a:cubicBezTo>
                    <a:cubicBezTo>
                      <a:pt x="3478" y="2739"/>
                      <a:pt x="3659" y="2782"/>
                      <a:pt x="3835" y="2782"/>
                    </a:cubicBezTo>
                    <a:cubicBezTo>
                      <a:pt x="3928" y="2782"/>
                      <a:pt x="4019" y="2770"/>
                      <a:pt x="4103" y="2749"/>
                    </a:cubicBezTo>
                    <a:cubicBezTo>
                      <a:pt x="4167" y="2726"/>
                      <a:pt x="4150" y="2637"/>
                      <a:pt x="4088" y="2637"/>
                    </a:cubicBezTo>
                    <a:cubicBezTo>
                      <a:pt x="4084" y="2637"/>
                      <a:pt x="4080" y="2637"/>
                      <a:pt x="4075" y="2638"/>
                    </a:cubicBezTo>
                    <a:cubicBezTo>
                      <a:pt x="3999" y="2656"/>
                      <a:pt x="3921" y="2664"/>
                      <a:pt x="3843" y="2664"/>
                    </a:cubicBezTo>
                    <a:cubicBezTo>
                      <a:pt x="3734" y="2664"/>
                      <a:pt x="3625" y="2647"/>
                      <a:pt x="3522" y="2611"/>
                    </a:cubicBezTo>
                    <a:cubicBezTo>
                      <a:pt x="3684" y="2580"/>
                      <a:pt x="3840" y="2510"/>
                      <a:pt x="3971" y="2407"/>
                    </a:cubicBezTo>
                    <a:cubicBezTo>
                      <a:pt x="4009" y="2369"/>
                      <a:pt x="3981" y="2308"/>
                      <a:pt x="3934" y="2308"/>
                    </a:cubicBezTo>
                    <a:cubicBezTo>
                      <a:pt x="3929" y="2308"/>
                      <a:pt x="3924" y="2309"/>
                      <a:pt x="3919" y="2310"/>
                    </a:cubicBezTo>
                    <a:cubicBezTo>
                      <a:pt x="3733" y="2372"/>
                      <a:pt x="3567" y="2459"/>
                      <a:pt x="3370" y="2490"/>
                    </a:cubicBezTo>
                    <a:cubicBezTo>
                      <a:pt x="3289" y="2501"/>
                      <a:pt x="3208" y="2507"/>
                      <a:pt x="3128" y="2507"/>
                    </a:cubicBezTo>
                    <a:cubicBezTo>
                      <a:pt x="3015" y="2507"/>
                      <a:pt x="2903" y="2496"/>
                      <a:pt x="2793" y="2476"/>
                    </a:cubicBezTo>
                    <a:cubicBezTo>
                      <a:pt x="2886" y="2386"/>
                      <a:pt x="2983" y="2303"/>
                      <a:pt x="3090" y="2231"/>
                    </a:cubicBezTo>
                    <a:cubicBezTo>
                      <a:pt x="3252" y="2113"/>
                      <a:pt x="3408" y="1985"/>
                      <a:pt x="3553" y="1847"/>
                    </a:cubicBezTo>
                    <a:cubicBezTo>
                      <a:pt x="3554" y="1847"/>
                      <a:pt x="3555" y="1847"/>
                      <a:pt x="3555" y="1847"/>
                    </a:cubicBezTo>
                    <a:cubicBezTo>
                      <a:pt x="3733" y="1847"/>
                      <a:pt x="4196" y="1459"/>
                      <a:pt x="4272" y="1391"/>
                    </a:cubicBezTo>
                    <a:cubicBezTo>
                      <a:pt x="4313" y="1350"/>
                      <a:pt x="4273" y="1288"/>
                      <a:pt x="4227" y="1288"/>
                    </a:cubicBezTo>
                    <a:cubicBezTo>
                      <a:pt x="4214" y="1288"/>
                      <a:pt x="4201" y="1293"/>
                      <a:pt x="4189" y="1304"/>
                    </a:cubicBezTo>
                    <a:cubicBezTo>
                      <a:pt x="4096" y="1398"/>
                      <a:pt x="3995" y="1487"/>
                      <a:pt x="3888" y="1570"/>
                    </a:cubicBezTo>
                    <a:cubicBezTo>
                      <a:pt x="3809" y="1640"/>
                      <a:pt x="3722" y="1705"/>
                      <a:pt x="3629" y="1760"/>
                    </a:cubicBezTo>
                    <a:cubicBezTo>
                      <a:pt x="3760" y="1605"/>
                      <a:pt x="3850" y="1422"/>
                      <a:pt x="3850" y="1201"/>
                    </a:cubicBezTo>
                    <a:cubicBezTo>
                      <a:pt x="3850" y="1151"/>
                      <a:pt x="3804" y="1120"/>
                      <a:pt x="3761" y="1120"/>
                    </a:cubicBezTo>
                    <a:cubicBezTo>
                      <a:pt x="3730" y="1120"/>
                      <a:pt x="3701" y="1137"/>
                      <a:pt x="3695" y="1176"/>
                    </a:cubicBezTo>
                    <a:cubicBezTo>
                      <a:pt x="3667" y="1346"/>
                      <a:pt x="3595" y="1505"/>
                      <a:pt x="3491" y="1636"/>
                    </a:cubicBezTo>
                    <a:cubicBezTo>
                      <a:pt x="3487" y="1429"/>
                      <a:pt x="3487" y="1221"/>
                      <a:pt x="3415" y="1024"/>
                    </a:cubicBezTo>
                    <a:cubicBezTo>
                      <a:pt x="3413" y="1012"/>
                      <a:pt x="3403" y="1006"/>
                      <a:pt x="3393" y="1006"/>
                    </a:cubicBezTo>
                    <a:cubicBezTo>
                      <a:pt x="3380" y="1006"/>
                      <a:pt x="3368" y="1014"/>
                      <a:pt x="3370" y="1031"/>
                    </a:cubicBezTo>
                    <a:cubicBezTo>
                      <a:pt x="3363" y="1252"/>
                      <a:pt x="3401" y="1481"/>
                      <a:pt x="3370" y="1705"/>
                    </a:cubicBezTo>
                    <a:cubicBezTo>
                      <a:pt x="2824" y="2034"/>
                      <a:pt x="2402" y="2466"/>
                      <a:pt x="2181" y="3070"/>
                    </a:cubicBezTo>
                    <a:cubicBezTo>
                      <a:pt x="2178" y="3070"/>
                      <a:pt x="2178" y="3074"/>
                      <a:pt x="2174" y="3074"/>
                    </a:cubicBezTo>
                    <a:cubicBezTo>
                      <a:pt x="2150" y="2929"/>
                      <a:pt x="2150" y="2780"/>
                      <a:pt x="2174" y="2631"/>
                    </a:cubicBezTo>
                    <a:cubicBezTo>
                      <a:pt x="2260" y="2396"/>
                      <a:pt x="2388" y="2168"/>
                      <a:pt x="2496" y="1933"/>
                    </a:cubicBezTo>
                    <a:cubicBezTo>
                      <a:pt x="2755" y="1861"/>
                      <a:pt x="2979" y="1702"/>
                      <a:pt x="3135" y="1484"/>
                    </a:cubicBezTo>
                    <a:cubicBezTo>
                      <a:pt x="3169" y="1436"/>
                      <a:pt x="3125" y="1389"/>
                      <a:pt x="3079" y="1389"/>
                    </a:cubicBezTo>
                    <a:cubicBezTo>
                      <a:pt x="3059" y="1389"/>
                      <a:pt x="3039" y="1398"/>
                      <a:pt x="3024" y="1418"/>
                    </a:cubicBezTo>
                    <a:cubicBezTo>
                      <a:pt x="2903" y="1591"/>
                      <a:pt x="2737" y="1726"/>
                      <a:pt x="2547" y="1812"/>
                    </a:cubicBezTo>
                    <a:cubicBezTo>
                      <a:pt x="2762" y="1263"/>
                      <a:pt x="2599" y="661"/>
                      <a:pt x="2810" y="115"/>
                    </a:cubicBezTo>
                    <a:cubicBezTo>
                      <a:pt x="2835" y="45"/>
                      <a:pt x="2780" y="0"/>
                      <a:pt x="27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Google Shape;5413;p105">
                <a:extLst>
                  <a:ext uri="{FF2B5EF4-FFF2-40B4-BE49-F238E27FC236}">
                    <a16:creationId xmlns:a16="http://schemas.microsoft.com/office/drawing/2014/main" xmlns="" id="{17ECEF6E-9EBA-1345-B80E-A1961050E31C}"/>
                  </a:ext>
                </a:extLst>
              </p:cNvPr>
              <p:cNvSpPr/>
              <p:nvPr/>
            </p:nvSpPr>
            <p:spPr>
              <a:xfrm>
                <a:off x="2228617" y="2750172"/>
                <a:ext cx="9187" cy="24619"/>
              </a:xfrm>
              <a:custGeom>
                <a:avLst/>
                <a:gdLst/>
                <a:ahLst/>
                <a:cxnLst/>
                <a:rect l="l" t="t" r="r" b="b"/>
                <a:pathLst>
                  <a:path w="147" h="394" extrusionOk="0">
                    <a:moveTo>
                      <a:pt x="44" y="1"/>
                    </a:moveTo>
                    <a:cubicBezTo>
                      <a:pt x="29" y="1"/>
                      <a:pt x="14" y="10"/>
                      <a:pt x="8" y="30"/>
                    </a:cubicBezTo>
                    <a:cubicBezTo>
                      <a:pt x="4" y="43"/>
                      <a:pt x="1" y="57"/>
                      <a:pt x="1" y="75"/>
                    </a:cubicBezTo>
                    <a:cubicBezTo>
                      <a:pt x="1" y="88"/>
                      <a:pt x="4" y="106"/>
                      <a:pt x="8" y="119"/>
                    </a:cubicBezTo>
                    <a:cubicBezTo>
                      <a:pt x="11" y="147"/>
                      <a:pt x="18" y="175"/>
                      <a:pt x="22" y="202"/>
                    </a:cubicBezTo>
                    <a:cubicBezTo>
                      <a:pt x="35" y="254"/>
                      <a:pt x="46" y="310"/>
                      <a:pt x="60" y="361"/>
                    </a:cubicBezTo>
                    <a:cubicBezTo>
                      <a:pt x="66" y="383"/>
                      <a:pt x="82" y="393"/>
                      <a:pt x="103" y="393"/>
                    </a:cubicBezTo>
                    <a:cubicBezTo>
                      <a:pt x="106" y="393"/>
                      <a:pt x="108" y="393"/>
                      <a:pt x="111" y="393"/>
                    </a:cubicBezTo>
                    <a:cubicBezTo>
                      <a:pt x="132" y="386"/>
                      <a:pt x="146" y="365"/>
                      <a:pt x="139" y="344"/>
                    </a:cubicBezTo>
                    <a:cubicBezTo>
                      <a:pt x="132" y="289"/>
                      <a:pt x="129" y="234"/>
                      <a:pt x="118" y="182"/>
                    </a:cubicBezTo>
                    <a:cubicBezTo>
                      <a:pt x="115" y="123"/>
                      <a:pt x="101" y="71"/>
                      <a:pt x="77" y="19"/>
                    </a:cubicBezTo>
                    <a:cubicBezTo>
                      <a:pt x="69" y="7"/>
                      <a:pt x="57" y="1"/>
                      <a:pt x="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Google Shape;5414;p105">
                <a:extLst>
                  <a:ext uri="{FF2B5EF4-FFF2-40B4-BE49-F238E27FC236}">
                    <a16:creationId xmlns:a16="http://schemas.microsoft.com/office/drawing/2014/main" xmlns="" id="{A982932D-3C77-0248-8D51-221D21716A27}"/>
                  </a:ext>
                </a:extLst>
              </p:cNvPr>
              <p:cNvSpPr/>
              <p:nvPr/>
            </p:nvSpPr>
            <p:spPr>
              <a:xfrm>
                <a:off x="2242366" y="2743611"/>
                <a:ext cx="14874" cy="34117"/>
              </a:xfrm>
              <a:custGeom>
                <a:avLst/>
                <a:gdLst/>
                <a:ahLst/>
                <a:cxnLst/>
                <a:rect l="l" t="t" r="r" b="b"/>
                <a:pathLst>
                  <a:path w="238" h="546" extrusionOk="0">
                    <a:moveTo>
                      <a:pt x="200" y="0"/>
                    </a:moveTo>
                    <a:cubicBezTo>
                      <a:pt x="192" y="0"/>
                      <a:pt x="184" y="3"/>
                      <a:pt x="178" y="10"/>
                    </a:cubicBezTo>
                    <a:cubicBezTo>
                      <a:pt x="165" y="27"/>
                      <a:pt x="151" y="48"/>
                      <a:pt x="144" y="69"/>
                    </a:cubicBezTo>
                    <a:cubicBezTo>
                      <a:pt x="137" y="90"/>
                      <a:pt x="130" y="110"/>
                      <a:pt x="123" y="131"/>
                    </a:cubicBezTo>
                    <a:cubicBezTo>
                      <a:pt x="109" y="173"/>
                      <a:pt x="99" y="211"/>
                      <a:pt x="85" y="252"/>
                    </a:cubicBezTo>
                    <a:cubicBezTo>
                      <a:pt x="61" y="335"/>
                      <a:pt x="33" y="415"/>
                      <a:pt x="9" y="498"/>
                    </a:cubicBezTo>
                    <a:cubicBezTo>
                      <a:pt x="1" y="527"/>
                      <a:pt x="24" y="546"/>
                      <a:pt x="47" y="546"/>
                    </a:cubicBezTo>
                    <a:cubicBezTo>
                      <a:pt x="63" y="546"/>
                      <a:pt x="78" y="537"/>
                      <a:pt x="85" y="518"/>
                    </a:cubicBezTo>
                    <a:lnTo>
                      <a:pt x="85" y="522"/>
                    </a:lnTo>
                    <a:cubicBezTo>
                      <a:pt x="113" y="442"/>
                      <a:pt x="140" y="359"/>
                      <a:pt x="168" y="280"/>
                    </a:cubicBezTo>
                    <a:cubicBezTo>
                      <a:pt x="182" y="242"/>
                      <a:pt x="196" y="204"/>
                      <a:pt x="206" y="166"/>
                    </a:cubicBezTo>
                    <a:cubicBezTo>
                      <a:pt x="227" y="124"/>
                      <a:pt x="234" y="79"/>
                      <a:pt x="237" y="34"/>
                    </a:cubicBezTo>
                    <a:cubicBezTo>
                      <a:pt x="237" y="17"/>
                      <a:pt x="218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Google Shape;5415;p105">
                <a:extLst>
                  <a:ext uri="{FF2B5EF4-FFF2-40B4-BE49-F238E27FC236}">
                    <a16:creationId xmlns:a16="http://schemas.microsoft.com/office/drawing/2014/main" xmlns="" id="{FE3EF4F9-0FD4-1942-8DF3-B80F1E262563}"/>
                  </a:ext>
                </a:extLst>
              </p:cNvPr>
              <p:cNvSpPr/>
              <p:nvPr/>
            </p:nvSpPr>
            <p:spPr>
              <a:xfrm>
                <a:off x="2254365" y="2749609"/>
                <a:ext cx="26248" cy="3143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503" extrusionOk="0">
                    <a:moveTo>
                      <a:pt x="368" y="0"/>
                    </a:moveTo>
                    <a:cubicBezTo>
                      <a:pt x="359" y="0"/>
                      <a:pt x="350" y="3"/>
                      <a:pt x="342" y="11"/>
                    </a:cubicBezTo>
                    <a:cubicBezTo>
                      <a:pt x="280" y="77"/>
                      <a:pt x="221" y="146"/>
                      <a:pt x="170" y="222"/>
                    </a:cubicBezTo>
                    <a:lnTo>
                      <a:pt x="11" y="433"/>
                    </a:lnTo>
                    <a:cubicBezTo>
                      <a:pt x="0" y="457"/>
                      <a:pt x="7" y="484"/>
                      <a:pt x="28" y="495"/>
                    </a:cubicBezTo>
                    <a:cubicBezTo>
                      <a:pt x="35" y="500"/>
                      <a:pt x="43" y="502"/>
                      <a:pt x="51" y="502"/>
                    </a:cubicBezTo>
                    <a:cubicBezTo>
                      <a:pt x="66" y="502"/>
                      <a:pt x="80" y="494"/>
                      <a:pt x="87" y="481"/>
                    </a:cubicBezTo>
                    <a:lnTo>
                      <a:pt x="249" y="274"/>
                    </a:lnTo>
                    <a:cubicBezTo>
                      <a:pt x="304" y="205"/>
                      <a:pt x="356" y="135"/>
                      <a:pt x="401" y="59"/>
                    </a:cubicBezTo>
                    <a:cubicBezTo>
                      <a:pt x="419" y="31"/>
                      <a:pt x="394" y="0"/>
                      <a:pt x="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Google Shape;5416;p105">
                <a:extLst>
                  <a:ext uri="{FF2B5EF4-FFF2-40B4-BE49-F238E27FC236}">
                    <a16:creationId xmlns:a16="http://schemas.microsoft.com/office/drawing/2014/main" xmlns="" id="{7F9F33D4-4FDC-084D-B69B-E7D7AC1524EB}"/>
                  </a:ext>
                </a:extLst>
              </p:cNvPr>
              <p:cNvSpPr/>
              <p:nvPr/>
            </p:nvSpPr>
            <p:spPr>
              <a:xfrm>
                <a:off x="2840318" y="2501294"/>
                <a:ext cx="55996" cy="3180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509" extrusionOk="0">
                    <a:moveTo>
                      <a:pt x="896" y="0"/>
                    </a:moveTo>
                    <a:lnTo>
                      <a:pt x="861" y="17"/>
                    </a:lnTo>
                    <a:lnTo>
                      <a:pt x="146" y="328"/>
                    </a:lnTo>
                    <a:cubicBezTo>
                      <a:pt x="80" y="356"/>
                      <a:pt x="1" y="435"/>
                      <a:pt x="53" y="487"/>
                    </a:cubicBezTo>
                    <a:cubicBezTo>
                      <a:pt x="70" y="502"/>
                      <a:pt x="92" y="509"/>
                      <a:pt x="113" y="509"/>
                    </a:cubicBezTo>
                    <a:cubicBezTo>
                      <a:pt x="117" y="509"/>
                      <a:pt x="121" y="509"/>
                      <a:pt x="125" y="508"/>
                    </a:cubicBezTo>
                    <a:cubicBezTo>
                      <a:pt x="128" y="508"/>
                      <a:pt x="131" y="508"/>
                      <a:pt x="134" y="508"/>
                    </a:cubicBezTo>
                    <a:cubicBezTo>
                      <a:pt x="469" y="508"/>
                      <a:pt x="769" y="308"/>
                      <a:pt x="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Google Shape;5417;p105">
                <a:extLst>
                  <a:ext uri="{FF2B5EF4-FFF2-40B4-BE49-F238E27FC236}">
                    <a16:creationId xmlns:a16="http://schemas.microsoft.com/office/drawing/2014/main" xmlns="" id="{84F8F4F5-D0BA-8B41-BE00-64C056A8A227}"/>
                  </a:ext>
                </a:extLst>
              </p:cNvPr>
              <p:cNvSpPr/>
              <p:nvPr/>
            </p:nvSpPr>
            <p:spPr>
              <a:xfrm>
                <a:off x="2878753" y="2487422"/>
                <a:ext cx="21498" cy="6136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982" extrusionOk="0">
                    <a:moveTo>
                      <a:pt x="277" y="1"/>
                    </a:moveTo>
                    <a:lnTo>
                      <a:pt x="236" y="105"/>
                    </a:lnTo>
                    <a:cubicBezTo>
                      <a:pt x="125" y="343"/>
                      <a:pt x="49" y="599"/>
                      <a:pt x="11" y="861"/>
                    </a:cubicBezTo>
                    <a:cubicBezTo>
                      <a:pt x="1" y="893"/>
                      <a:pt x="8" y="927"/>
                      <a:pt x="22" y="955"/>
                    </a:cubicBezTo>
                    <a:cubicBezTo>
                      <a:pt x="36" y="973"/>
                      <a:pt x="54" y="981"/>
                      <a:pt x="73" y="981"/>
                    </a:cubicBezTo>
                    <a:cubicBezTo>
                      <a:pt x="127" y="981"/>
                      <a:pt x="192" y="916"/>
                      <a:pt x="215" y="854"/>
                    </a:cubicBezTo>
                    <a:cubicBezTo>
                      <a:pt x="319" y="581"/>
                      <a:pt x="343" y="288"/>
                      <a:pt x="2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Google Shape;5418;p105">
                <a:extLst>
                  <a:ext uri="{FF2B5EF4-FFF2-40B4-BE49-F238E27FC236}">
                    <a16:creationId xmlns:a16="http://schemas.microsoft.com/office/drawing/2014/main" xmlns="" id="{BF202649-B115-234A-808B-D211CF403E88}"/>
                  </a:ext>
                </a:extLst>
              </p:cNvPr>
              <p:cNvSpPr/>
              <p:nvPr/>
            </p:nvSpPr>
            <p:spPr>
              <a:xfrm>
                <a:off x="2907063" y="2498670"/>
                <a:ext cx="1693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271" h="752" extrusionOk="0">
                    <a:moveTo>
                      <a:pt x="1" y="1"/>
                    </a:moveTo>
                    <a:lnTo>
                      <a:pt x="21" y="453"/>
                    </a:lnTo>
                    <a:cubicBezTo>
                      <a:pt x="15" y="529"/>
                      <a:pt x="32" y="609"/>
                      <a:pt x="70" y="678"/>
                    </a:cubicBezTo>
                    <a:cubicBezTo>
                      <a:pt x="101" y="721"/>
                      <a:pt x="156" y="752"/>
                      <a:pt x="206" y="752"/>
                    </a:cubicBezTo>
                    <a:cubicBezTo>
                      <a:pt x="229" y="752"/>
                      <a:pt x="252" y="745"/>
                      <a:pt x="270" y="730"/>
                    </a:cubicBezTo>
                    <a:cubicBezTo>
                      <a:pt x="250" y="471"/>
                      <a:pt x="160" y="225"/>
                      <a:pt x="11" y="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Google Shape;5419;p105">
                <a:extLst>
                  <a:ext uri="{FF2B5EF4-FFF2-40B4-BE49-F238E27FC236}">
                    <a16:creationId xmlns:a16="http://schemas.microsoft.com/office/drawing/2014/main" xmlns="" id="{9AAF1034-407A-1D41-AFFD-CAC355AC18CE}"/>
                  </a:ext>
                </a:extLst>
              </p:cNvPr>
              <p:cNvSpPr/>
              <p:nvPr/>
            </p:nvSpPr>
            <p:spPr>
              <a:xfrm>
                <a:off x="2911187" y="2492421"/>
                <a:ext cx="38497" cy="3567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71" extrusionOk="0">
                    <a:moveTo>
                      <a:pt x="42" y="0"/>
                    </a:moveTo>
                    <a:lnTo>
                      <a:pt x="0" y="25"/>
                    </a:lnTo>
                    <a:cubicBezTo>
                      <a:pt x="18" y="29"/>
                      <a:pt x="35" y="34"/>
                      <a:pt x="52" y="39"/>
                    </a:cubicBezTo>
                    <a:lnTo>
                      <a:pt x="52" y="39"/>
                    </a:lnTo>
                    <a:cubicBezTo>
                      <a:pt x="49" y="26"/>
                      <a:pt x="45" y="13"/>
                      <a:pt x="42" y="0"/>
                    </a:cubicBezTo>
                    <a:close/>
                    <a:moveTo>
                      <a:pt x="52" y="39"/>
                    </a:moveTo>
                    <a:cubicBezTo>
                      <a:pt x="114" y="247"/>
                      <a:pt x="250" y="425"/>
                      <a:pt x="436" y="539"/>
                    </a:cubicBezTo>
                    <a:cubicBezTo>
                      <a:pt x="460" y="560"/>
                      <a:pt x="495" y="571"/>
                      <a:pt x="526" y="571"/>
                    </a:cubicBezTo>
                    <a:cubicBezTo>
                      <a:pt x="581" y="557"/>
                      <a:pt x="616" y="501"/>
                      <a:pt x="602" y="443"/>
                    </a:cubicBezTo>
                    <a:cubicBezTo>
                      <a:pt x="588" y="391"/>
                      <a:pt x="560" y="342"/>
                      <a:pt x="515" y="308"/>
                    </a:cubicBezTo>
                    <a:cubicBezTo>
                      <a:pt x="386" y="182"/>
                      <a:pt x="226" y="91"/>
                      <a:pt x="52" y="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Google Shape;5420;p105">
                <a:extLst>
                  <a:ext uri="{FF2B5EF4-FFF2-40B4-BE49-F238E27FC236}">
                    <a16:creationId xmlns:a16="http://schemas.microsoft.com/office/drawing/2014/main" xmlns="" id="{5CFFA3CE-0D5A-2645-B5D4-BC4F6ADA725A}"/>
                  </a:ext>
                </a:extLst>
              </p:cNvPr>
              <p:cNvSpPr/>
              <p:nvPr/>
            </p:nvSpPr>
            <p:spPr>
              <a:xfrm>
                <a:off x="2929124" y="2491734"/>
                <a:ext cx="61183" cy="24057"/>
              </a:xfrm>
              <a:custGeom>
                <a:avLst/>
                <a:gdLst/>
                <a:ahLst/>
                <a:cxnLst/>
                <a:rect l="l" t="t" r="r" b="b"/>
                <a:pathLst>
                  <a:path w="979" h="385" extrusionOk="0">
                    <a:moveTo>
                      <a:pt x="0" y="1"/>
                    </a:moveTo>
                    <a:lnTo>
                      <a:pt x="107" y="23"/>
                    </a:lnTo>
                    <a:lnTo>
                      <a:pt x="107" y="23"/>
                    </a:lnTo>
                    <a:cubicBezTo>
                      <a:pt x="104" y="19"/>
                      <a:pt x="100" y="15"/>
                      <a:pt x="97" y="11"/>
                    </a:cubicBezTo>
                    <a:lnTo>
                      <a:pt x="0" y="1"/>
                    </a:lnTo>
                    <a:close/>
                    <a:moveTo>
                      <a:pt x="107" y="23"/>
                    </a:moveTo>
                    <a:cubicBezTo>
                      <a:pt x="279" y="213"/>
                      <a:pt x="517" y="340"/>
                      <a:pt x="771" y="381"/>
                    </a:cubicBezTo>
                    <a:cubicBezTo>
                      <a:pt x="787" y="383"/>
                      <a:pt x="803" y="384"/>
                      <a:pt x="820" y="384"/>
                    </a:cubicBezTo>
                    <a:cubicBezTo>
                      <a:pt x="865" y="384"/>
                      <a:pt x="910" y="374"/>
                      <a:pt x="930" y="336"/>
                    </a:cubicBezTo>
                    <a:cubicBezTo>
                      <a:pt x="978" y="250"/>
                      <a:pt x="854" y="177"/>
                      <a:pt x="757" y="156"/>
                    </a:cubicBezTo>
                    <a:lnTo>
                      <a:pt x="107" y="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Google Shape;5421;p105">
                <a:extLst>
                  <a:ext uri="{FF2B5EF4-FFF2-40B4-BE49-F238E27FC236}">
                    <a16:creationId xmlns:a16="http://schemas.microsoft.com/office/drawing/2014/main" xmlns="" id="{58336AE3-08AE-204D-9326-A2C7AD96AA76}"/>
                  </a:ext>
                </a:extLst>
              </p:cNvPr>
              <p:cNvSpPr/>
              <p:nvPr/>
            </p:nvSpPr>
            <p:spPr>
              <a:xfrm>
                <a:off x="2879003" y="2426562"/>
                <a:ext cx="30310" cy="8298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328" extrusionOk="0">
                    <a:moveTo>
                      <a:pt x="90" y="0"/>
                    </a:moveTo>
                    <a:lnTo>
                      <a:pt x="90" y="0"/>
                    </a:lnTo>
                    <a:cubicBezTo>
                      <a:pt x="0" y="418"/>
                      <a:pt x="104" y="857"/>
                      <a:pt x="374" y="1193"/>
                    </a:cubicBezTo>
                    <a:lnTo>
                      <a:pt x="415" y="1327"/>
                    </a:lnTo>
                    <a:cubicBezTo>
                      <a:pt x="484" y="857"/>
                      <a:pt x="367" y="384"/>
                      <a:pt x="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Google Shape;5422;p105">
                <a:extLst>
                  <a:ext uri="{FF2B5EF4-FFF2-40B4-BE49-F238E27FC236}">
                    <a16:creationId xmlns:a16="http://schemas.microsoft.com/office/drawing/2014/main" xmlns="" id="{5C9EAA56-8A98-314C-A74B-FCE7B4E50958}"/>
                  </a:ext>
                </a:extLst>
              </p:cNvPr>
              <p:cNvSpPr/>
              <p:nvPr/>
            </p:nvSpPr>
            <p:spPr>
              <a:xfrm>
                <a:off x="2905125" y="2433873"/>
                <a:ext cx="32872" cy="7417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187" extrusionOk="0">
                    <a:moveTo>
                      <a:pt x="440" y="1"/>
                    </a:moveTo>
                    <a:cubicBezTo>
                      <a:pt x="167" y="336"/>
                      <a:pt x="11" y="754"/>
                      <a:pt x="1" y="1186"/>
                    </a:cubicBezTo>
                    <a:lnTo>
                      <a:pt x="80" y="1162"/>
                    </a:lnTo>
                    <a:cubicBezTo>
                      <a:pt x="294" y="892"/>
                      <a:pt x="443" y="578"/>
                      <a:pt x="512" y="239"/>
                    </a:cubicBezTo>
                    <a:cubicBezTo>
                      <a:pt x="526" y="149"/>
                      <a:pt x="526" y="32"/>
                      <a:pt x="4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Google Shape;5423;p105">
                <a:extLst>
                  <a:ext uri="{FF2B5EF4-FFF2-40B4-BE49-F238E27FC236}">
                    <a16:creationId xmlns:a16="http://schemas.microsoft.com/office/drawing/2014/main" xmlns="" id="{4C360D9E-8037-FD4F-86F7-35FF562D6143}"/>
                  </a:ext>
                </a:extLst>
              </p:cNvPr>
              <p:cNvSpPr/>
              <p:nvPr/>
            </p:nvSpPr>
            <p:spPr>
              <a:xfrm>
                <a:off x="2908813" y="2457617"/>
                <a:ext cx="62058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41" extrusionOk="0">
                    <a:moveTo>
                      <a:pt x="892" y="1"/>
                    </a:moveTo>
                    <a:cubicBezTo>
                      <a:pt x="567" y="215"/>
                      <a:pt x="277" y="474"/>
                      <a:pt x="28" y="772"/>
                    </a:cubicBezTo>
                    <a:lnTo>
                      <a:pt x="0" y="841"/>
                    </a:lnTo>
                    <a:cubicBezTo>
                      <a:pt x="270" y="720"/>
                      <a:pt x="522" y="564"/>
                      <a:pt x="754" y="381"/>
                    </a:cubicBezTo>
                    <a:cubicBezTo>
                      <a:pt x="871" y="288"/>
                      <a:pt x="992" y="115"/>
                      <a:pt x="8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Google Shape;5424;p105">
                <a:extLst>
                  <a:ext uri="{FF2B5EF4-FFF2-40B4-BE49-F238E27FC236}">
                    <a16:creationId xmlns:a16="http://schemas.microsoft.com/office/drawing/2014/main" xmlns="" id="{A7B2E6DE-768F-DA48-B6AF-374031789FFE}"/>
                  </a:ext>
                </a:extLst>
              </p:cNvPr>
              <p:cNvSpPr/>
              <p:nvPr/>
            </p:nvSpPr>
            <p:spPr>
              <a:xfrm>
                <a:off x="2844630" y="2462366"/>
                <a:ext cx="58808" cy="43927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03" extrusionOk="0">
                    <a:moveTo>
                      <a:pt x="93" y="1"/>
                    </a:moveTo>
                    <a:cubicBezTo>
                      <a:pt x="62" y="1"/>
                      <a:pt x="35" y="10"/>
                      <a:pt x="18" y="35"/>
                    </a:cubicBezTo>
                    <a:cubicBezTo>
                      <a:pt x="1" y="70"/>
                      <a:pt x="4" y="112"/>
                      <a:pt x="22" y="146"/>
                    </a:cubicBezTo>
                    <a:cubicBezTo>
                      <a:pt x="167" y="488"/>
                      <a:pt x="578" y="616"/>
                      <a:pt x="941" y="703"/>
                    </a:cubicBezTo>
                    <a:lnTo>
                      <a:pt x="806" y="592"/>
                    </a:lnTo>
                    <a:cubicBezTo>
                      <a:pt x="675" y="329"/>
                      <a:pt x="450" y="122"/>
                      <a:pt x="177" y="18"/>
                    </a:cubicBezTo>
                    <a:cubicBezTo>
                      <a:pt x="151" y="8"/>
                      <a:pt x="12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Google Shape;5425;p105">
                <a:extLst>
                  <a:ext uri="{FF2B5EF4-FFF2-40B4-BE49-F238E27FC236}">
                    <a16:creationId xmlns:a16="http://schemas.microsoft.com/office/drawing/2014/main" xmlns="" id="{3DDF495D-EEAE-354D-A072-118B8A9D58EA}"/>
                  </a:ext>
                </a:extLst>
              </p:cNvPr>
              <p:cNvSpPr/>
              <p:nvPr/>
            </p:nvSpPr>
            <p:spPr>
              <a:xfrm>
                <a:off x="2849192" y="2423000"/>
                <a:ext cx="39997" cy="6042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967" extrusionOk="0">
                    <a:moveTo>
                      <a:pt x="55" y="1"/>
                    </a:moveTo>
                    <a:cubicBezTo>
                      <a:pt x="37" y="1"/>
                      <a:pt x="19" y="3"/>
                      <a:pt x="1" y="9"/>
                    </a:cubicBezTo>
                    <a:cubicBezTo>
                      <a:pt x="132" y="365"/>
                      <a:pt x="332" y="690"/>
                      <a:pt x="592" y="966"/>
                    </a:cubicBezTo>
                    <a:lnTo>
                      <a:pt x="640" y="966"/>
                    </a:lnTo>
                    <a:cubicBezTo>
                      <a:pt x="571" y="717"/>
                      <a:pt x="474" y="475"/>
                      <a:pt x="353" y="251"/>
                    </a:cubicBezTo>
                    <a:cubicBezTo>
                      <a:pt x="289" y="130"/>
                      <a:pt x="181" y="1"/>
                      <a:pt x="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Google Shape;5426;p105">
                <a:extLst>
                  <a:ext uri="{FF2B5EF4-FFF2-40B4-BE49-F238E27FC236}">
                    <a16:creationId xmlns:a16="http://schemas.microsoft.com/office/drawing/2014/main" xmlns="" id="{64F23B12-74B9-9A47-93D3-33429ACC579F}"/>
                  </a:ext>
                </a:extLst>
              </p:cNvPr>
              <p:cNvSpPr/>
              <p:nvPr/>
            </p:nvSpPr>
            <p:spPr>
              <a:xfrm>
                <a:off x="2898626" y="2407129"/>
                <a:ext cx="29873" cy="76294"/>
              </a:xfrm>
              <a:custGeom>
                <a:avLst/>
                <a:gdLst/>
                <a:ahLst/>
                <a:cxnLst/>
                <a:rect l="l" t="t" r="r" b="b"/>
                <a:pathLst>
                  <a:path w="478" h="1221" extrusionOk="0">
                    <a:moveTo>
                      <a:pt x="367" y="0"/>
                    </a:moveTo>
                    <a:cubicBezTo>
                      <a:pt x="101" y="349"/>
                      <a:pt x="1" y="792"/>
                      <a:pt x="91" y="1220"/>
                    </a:cubicBezTo>
                    <a:lnTo>
                      <a:pt x="108" y="1182"/>
                    </a:lnTo>
                    <a:lnTo>
                      <a:pt x="409" y="335"/>
                    </a:lnTo>
                    <a:cubicBezTo>
                      <a:pt x="454" y="218"/>
                      <a:pt x="478" y="55"/>
                      <a:pt x="3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Google Shape;5427;p105">
                <a:extLst>
                  <a:ext uri="{FF2B5EF4-FFF2-40B4-BE49-F238E27FC236}">
                    <a16:creationId xmlns:a16="http://schemas.microsoft.com/office/drawing/2014/main" xmlns="" id="{1773458C-92EC-A846-AA75-E1423C712576}"/>
                  </a:ext>
                </a:extLst>
              </p:cNvPr>
              <p:cNvSpPr/>
              <p:nvPr/>
            </p:nvSpPr>
            <p:spPr>
              <a:xfrm>
                <a:off x="2927374" y="2429998"/>
                <a:ext cx="40059" cy="54237"/>
              </a:xfrm>
              <a:custGeom>
                <a:avLst/>
                <a:gdLst/>
                <a:ahLst/>
                <a:cxnLst/>
                <a:rect l="l" t="t" r="r" b="b"/>
                <a:pathLst>
                  <a:path w="641" h="868" extrusionOk="0">
                    <a:moveTo>
                      <a:pt x="640" y="0"/>
                    </a:moveTo>
                    <a:lnTo>
                      <a:pt x="640" y="0"/>
                    </a:lnTo>
                    <a:cubicBezTo>
                      <a:pt x="318" y="110"/>
                      <a:pt x="171" y="472"/>
                      <a:pt x="68" y="803"/>
                    </a:cubicBezTo>
                    <a:lnTo>
                      <a:pt x="68" y="803"/>
                    </a:lnTo>
                    <a:cubicBezTo>
                      <a:pt x="304" y="571"/>
                      <a:pt x="498" y="297"/>
                      <a:pt x="640" y="0"/>
                    </a:cubicBezTo>
                    <a:close/>
                    <a:moveTo>
                      <a:pt x="68" y="803"/>
                    </a:moveTo>
                    <a:lnTo>
                      <a:pt x="68" y="803"/>
                    </a:lnTo>
                    <a:cubicBezTo>
                      <a:pt x="46" y="825"/>
                      <a:pt x="24" y="847"/>
                      <a:pt x="1" y="868"/>
                    </a:cubicBezTo>
                    <a:lnTo>
                      <a:pt x="56" y="844"/>
                    </a:lnTo>
                    <a:cubicBezTo>
                      <a:pt x="60" y="830"/>
                      <a:pt x="64" y="817"/>
                      <a:pt x="68" y="8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Google Shape;5428;p105">
                <a:extLst>
                  <a:ext uri="{FF2B5EF4-FFF2-40B4-BE49-F238E27FC236}">
                    <a16:creationId xmlns:a16="http://schemas.microsoft.com/office/drawing/2014/main" xmlns="" id="{C1AB409C-A37E-7C49-9E7B-511EB1A46169}"/>
                  </a:ext>
                </a:extLst>
              </p:cNvPr>
              <p:cNvSpPr/>
              <p:nvPr/>
            </p:nvSpPr>
            <p:spPr>
              <a:xfrm>
                <a:off x="2818507" y="2495483"/>
                <a:ext cx="85806" cy="16371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62" extrusionOk="0">
                    <a:moveTo>
                      <a:pt x="1366" y="52"/>
                    </a:moveTo>
                    <a:cubicBezTo>
                      <a:pt x="1351" y="61"/>
                      <a:pt x="1336" y="71"/>
                      <a:pt x="1320" y="80"/>
                    </a:cubicBezTo>
                    <a:lnTo>
                      <a:pt x="1320" y="80"/>
                    </a:lnTo>
                    <a:cubicBezTo>
                      <a:pt x="1338" y="84"/>
                      <a:pt x="1355" y="89"/>
                      <a:pt x="1373" y="93"/>
                    </a:cubicBezTo>
                    <a:lnTo>
                      <a:pt x="1366" y="52"/>
                    </a:lnTo>
                    <a:close/>
                    <a:moveTo>
                      <a:pt x="632" y="0"/>
                    </a:moveTo>
                    <a:cubicBezTo>
                      <a:pt x="421" y="0"/>
                      <a:pt x="209" y="23"/>
                      <a:pt x="1" y="69"/>
                    </a:cubicBezTo>
                    <a:cubicBezTo>
                      <a:pt x="205" y="197"/>
                      <a:pt x="437" y="261"/>
                      <a:pt x="669" y="261"/>
                    </a:cubicBezTo>
                    <a:cubicBezTo>
                      <a:pt x="894" y="261"/>
                      <a:pt x="1119" y="201"/>
                      <a:pt x="1320" y="80"/>
                    </a:cubicBezTo>
                    <a:lnTo>
                      <a:pt x="1320" y="80"/>
                    </a:lnTo>
                    <a:cubicBezTo>
                      <a:pt x="1094" y="27"/>
                      <a:pt x="863" y="0"/>
                      <a:pt x="6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Google Shape;5429;p105">
                <a:extLst>
                  <a:ext uri="{FF2B5EF4-FFF2-40B4-BE49-F238E27FC236}">
                    <a16:creationId xmlns:a16="http://schemas.microsoft.com/office/drawing/2014/main" xmlns="" id="{6BD4E7BC-AF81-1A49-9C28-CC20A9B0B069}"/>
                  </a:ext>
                </a:extLst>
              </p:cNvPr>
              <p:cNvSpPr/>
              <p:nvPr/>
            </p:nvSpPr>
            <p:spPr>
              <a:xfrm>
                <a:off x="2917437" y="2477612"/>
                <a:ext cx="92055" cy="2330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373" extrusionOk="0">
                    <a:moveTo>
                      <a:pt x="1115" y="1"/>
                    </a:moveTo>
                    <a:cubicBezTo>
                      <a:pt x="1031" y="1"/>
                      <a:pt x="946" y="13"/>
                      <a:pt x="865" y="33"/>
                    </a:cubicBezTo>
                    <a:cubicBezTo>
                      <a:pt x="661" y="85"/>
                      <a:pt x="478" y="189"/>
                      <a:pt x="298" y="293"/>
                    </a:cubicBezTo>
                    <a:lnTo>
                      <a:pt x="1" y="372"/>
                    </a:lnTo>
                    <a:lnTo>
                      <a:pt x="1203" y="248"/>
                    </a:lnTo>
                    <a:cubicBezTo>
                      <a:pt x="1314" y="237"/>
                      <a:pt x="1452" y="203"/>
                      <a:pt x="1473" y="92"/>
                    </a:cubicBezTo>
                    <a:cubicBezTo>
                      <a:pt x="1365" y="28"/>
                      <a:pt x="1241" y="1"/>
                      <a:pt x="11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Google Shape;5430;p105">
                <a:extLst>
                  <a:ext uri="{FF2B5EF4-FFF2-40B4-BE49-F238E27FC236}">
                    <a16:creationId xmlns:a16="http://schemas.microsoft.com/office/drawing/2014/main" xmlns="" id="{040C4D4F-44C2-3443-9841-D7234DB155E4}"/>
                  </a:ext>
                </a:extLst>
              </p:cNvPr>
              <p:cNvSpPr/>
              <p:nvPr/>
            </p:nvSpPr>
            <p:spPr>
              <a:xfrm>
                <a:off x="2813633" y="2191056"/>
                <a:ext cx="61245" cy="136217"/>
              </a:xfrm>
              <a:custGeom>
                <a:avLst/>
                <a:gdLst/>
                <a:ahLst/>
                <a:cxnLst/>
                <a:rect l="l" t="t" r="r" b="b"/>
                <a:pathLst>
                  <a:path w="980" h="2180" extrusionOk="0">
                    <a:moveTo>
                      <a:pt x="214" y="0"/>
                    </a:moveTo>
                    <a:cubicBezTo>
                      <a:pt x="115" y="0"/>
                      <a:pt x="47" y="132"/>
                      <a:pt x="41" y="240"/>
                    </a:cubicBezTo>
                    <a:cubicBezTo>
                      <a:pt x="0" y="940"/>
                      <a:pt x="738" y="1446"/>
                      <a:pt x="906" y="2122"/>
                    </a:cubicBezTo>
                    <a:lnTo>
                      <a:pt x="906" y="2122"/>
                    </a:lnTo>
                    <a:cubicBezTo>
                      <a:pt x="979" y="1399"/>
                      <a:pt x="782" y="677"/>
                      <a:pt x="352" y="92"/>
                    </a:cubicBezTo>
                    <a:cubicBezTo>
                      <a:pt x="328" y="54"/>
                      <a:pt x="290" y="23"/>
                      <a:pt x="248" y="5"/>
                    </a:cubicBezTo>
                    <a:cubicBezTo>
                      <a:pt x="236" y="2"/>
                      <a:pt x="225" y="0"/>
                      <a:pt x="214" y="0"/>
                    </a:cubicBezTo>
                    <a:close/>
                    <a:moveTo>
                      <a:pt x="906" y="2122"/>
                    </a:moveTo>
                    <a:cubicBezTo>
                      <a:pt x="905" y="2125"/>
                      <a:pt x="905" y="2128"/>
                      <a:pt x="905" y="2131"/>
                    </a:cubicBezTo>
                    <a:lnTo>
                      <a:pt x="919" y="2179"/>
                    </a:lnTo>
                    <a:cubicBezTo>
                      <a:pt x="915" y="2160"/>
                      <a:pt x="910" y="2141"/>
                      <a:pt x="906" y="21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Google Shape;5431;p105">
                <a:extLst>
                  <a:ext uri="{FF2B5EF4-FFF2-40B4-BE49-F238E27FC236}">
                    <a16:creationId xmlns:a16="http://schemas.microsoft.com/office/drawing/2014/main" xmlns="" id="{DA5459B4-47B7-0247-9215-FECAE87FB25B}"/>
                  </a:ext>
                </a:extLst>
              </p:cNvPr>
              <p:cNvSpPr/>
              <p:nvPr/>
            </p:nvSpPr>
            <p:spPr>
              <a:xfrm>
                <a:off x="2812445" y="2187869"/>
                <a:ext cx="63370" cy="14146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2264" extrusionOk="0">
                    <a:moveTo>
                      <a:pt x="229" y="105"/>
                    </a:moveTo>
                    <a:cubicBezTo>
                      <a:pt x="253" y="105"/>
                      <a:pt x="282" y="120"/>
                      <a:pt x="315" y="157"/>
                    </a:cubicBezTo>
                    <a:cubicBezTo>
                      <a:pt x="423" y="278"/>
                      <a:pt x="506" y="440"/>
                      <a:pt x="578" y="582"/>
                    </a:cubicBezTo>
                    <a:cubicBezTo>
                      <a:pt x="658" y="734"/>
                      <a:pt x="720" y="893"/>
                      <a:pt x="768" y="1055"/>
                    </a:cubicBezTo>
                    <a:cubicBezTo>
                      <a:pt x="853" y="1343"/>
                      <a:pt x="895" y="1643"/>
                      <a:pt x="888" y="1945"/>
                    </a:cubicBezTo>
                    <a:lnTo>
                      <a:pt x="888" y="1945"/>
                    </a:lnTo>
                    <a:cubicBezTo>
                      <a:pt x="724" y="1546"/>
                      <a:pt x="413" y="1220"/>
                      <a:pt x="229" y="827"/>
                    </a:cubicBezTo>
                    <a:cubicBezTo>
                      <a:pt x="167" y="703"/>
                      <a:pt x="129" y="571"/>
                      <a:pt x="115" y="437"/>
                    </a:cubicBezTo>
                    <a:cubicBezTo>
                      <a:pt x="107" y="348"/>
                      <a:pt x="132" y="105"/>
                      <a:pt x="229" y="105"/>
                    </a:cubicBezTo>
                    <a:close/>
                    <a:moveTo>
                      <a:pt x="234" y="0"/>
                    </a:moveTo>
                    <a:cubicBezTo>
                      <a:pt x="178" y="0"/>
                      <a:pt x="122" y="26"/>
                      <a:pt x="87" y="77"/>
                    </a:cubicBezTo>
                    <a:cubicBezTo>
                      <a:pt x="1" y="184"/>
                      <a:pt x="1" y="329"/>
                      <a:pt x="15" y="461"/>
                    </a:cubicBezTo>
                    <a:cubicBezTo>
                      <a:pt x="49" y="765"/>
                      <a:pt x="215" y="1028"/>
                      <a:pt x="381" y="1276"/>
                    </a:cubicBezTo>
                    <a:cubicBezTo>
                      <a:pt x="569" y="1549"/>
                      <a:pt x="779" y="1818"/>
                      <a:pt x="877" y="2136"/>
                    </a:cubicBezTo>
                    <a:lnTo>
                      <a:pt x="877" y="2136"/>
                    </a:lnTo>
                    <a:cubicBezTo>
                      <a:pt x="875" y="2151"/>
                      <a:pt x="874" y="2167"/>
                      <a:pt x="872" y="2182"/>
                    </a:cubicBezTo>
                    <a:cubicBezTo>
                      <a:pt x="869" y="2207"/>
                      <a:pt x="883" y="2223"/>
                      <a:pt x="901" y="2229"/>
                    </a:cubicBezTo>
                    <a:lnTo>
                      <a:pt x="901" y="2229"/>
                    </a:lnTo>
                    <a:cubicBezTo>
                      <a:pt x="902" y="2231"/>
                      <a:pt x="902" y="2234"/>
                      <a:pt x="903" y="2237"/>
                    </a:cubicBezTo>
                    <a:cubicBezTo>
                      <a:pt x="907" y="2256"/>
                      <a:pt x="921" y="2264"/>
                      <a:pt x="936" y="2264"/>
                    </a:cubicBezTo>
                    <a:cubicBezTo>
                      <a:pt x="956" y="2264"/>
                      <a:pt x="978" y="2247"/>
                      <a:pt x="972" y="2220"/>
                    </a:cubicBezTo>
                    <a:lnTo>
                      <a:pt x="972" y="2220"/>
                    </a:lnTo>
                    <a:lnTo>
                      <a:pt x="972" y="2223"/>
                    </a:lnTo>
                    <a:cubicBezTo>
                      <a:pt x="971" y="2217"/>
                      <a:pt x="970" y="2211"/>
                      <a:pt x="968" y="2204"/>
                    </a:cubicBezTo>
                    <a:lnTo>
                      <a:pt x="968" y="2204"/>
                    </a:lnTo>
                    <a:cubicBezTo>
                      <a:pt x="972" y="2198"/>
                      <a:pt x="975" y="2191"/>
                      <a:pt x="976" y="2182"/>
                    </a:cubicBezTo>
                    <a:cubicBezTo>
                      <a:pt x="1014" y="1798"/>
                      <a:pt x="979" y="1415"/>
                      <a:pt x="872" y="1045"/>
                    </a:cubicBezTo>
                    <a:cubicBezTo>
                      <a:pt x="820" y="869"/>
                      <a:pt x="754" y="696"/>
                      <a:pt x="671" y="530"/>
                    </a:cubicBezTo>
                    <a:cubicBezTo>
                      <a:pt x="592" y="374"/>
                      <a:pt x="499" y="191"/>
                      <a:pt x="371" y="63"/>
                    </a:cubicBezTo>
                    <a:cubicBezTo>
                      <a:pt x="335" y="21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Google Shape;5432;p105">
                <a:extLst>
                  <a:ext uri="{FF2B5EF4-FFF2-40B4-BE49-F238E27FC236}">
                    <a16:creationId xmlns:a16="http://schemas.microsoft.com/office/drawing/2014/main" xmlns="" id="{227CAE64-BFAF-6D4F-826E-252A5CAB19A0}"/>
                  </a:ext>
                </a:extLst>
              </p:cNvPr>
              <p:cNvSpPr/>
              <p:nvPr/>
            </p:nvSpPr>
            <p:spPr>
              <a:xfrm>
                <a:off x="2871628" y="2157876"/>
                <a:ext cx="74619" cy="166585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2666" extrusionOk="0">
                    <a:moveTo>
                      <a:pt x="1065" y="1"/>
                    </a:moveTo>
                    <a:cubicBezTo>
                      <a:pt x="862" y="97"/>
                      <a:pt x="744" y="312"/>
                      <a:pt x="647" y="516"/>
                    </a:cubicBezTo>
                    <a:cubicBezTo>
                      <a:pt x="361" y="1141"/>
                      <a:pt x="169" y="1805"/>
                      <a:pt x="81" y="2485"/>
                    </a:cubicBezTo>
                    <a:lnTo>
                      <a:pt x="81" y="2485"/>
                    </a:lnTo>
                    <a:cubicBezTo>
                      <a:pt x="392" y="2068"/>
                      <a:pt x="662" y="1620"/>
                      <a:pt x="882" y="1148"/>
                    </a:cubicBezTo>
                    <a:cubicBezTo>
                      <a:pt x="1052" y="789"/>
                      <a:pt x="1193" y="374"/>
                      <a:pt x="1065" y="1"/>
                    </a:cubicBezTo>
                    <a:close/>
                    <a:moveTo>
                      <a:pt x="81" y="2485"/>
                    </a:moveTo>
                    <a:lnTo>
                      <a:pt x="81" y="2485"/>
                    </a:lnTo>
                    <a:cubicBezTo>
                      <a:pt x="54" y="2520"/>
                      <a:pt x="28" y="2555"/>
                      <a:pt x="1" y="2589"/>
                    </a:cubicBezTo>
                    <a:lnTo>
                      <a:pt x="60" y="2665"/>
                    </a:lnTo>
                    <a:cubicBezTo>
                      <a:pt x="66" y="2605"/>
                      <a:pt x="73" y="2545"/>
                      <a:pt x="81" y="248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Google Shape;5433;p105">
                <a:extLst>
                  <a:ext uri="{FF2B5EF4-FFF2-40B4-BE49-F238E27FC236}">
                    <a16:creationId xmlns:a16="http://schemas.microsoft.com/office/drawing/2014/main" xmlns="" id="{42964429-B4CE-6A4D-BA86-D32B4A59DEF8}"/>
                  </a:ext>
                </a:extLst>
              </p:cNvPr>
              <p:cNvSpPr/>
              <p:nvPr/>
            </p:nvSpPr>
            <p:spPr>
              <a:xfrm>
                <a:off x="2866754" y="2154565"/>
                <a:ext cx="83993" cy="172021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2753" extrusionOk="0">
                    <a:moveTo>
                      <a:pt x="1110" y="133"/>
                    </a:moveTo>
                    <a:lnTo>
                      <a:pt x="1110" y="133"/>
                    </a:lnTo>
                    <a:cubicBezTo>
                      <a:pt x="1221" y="586"/>
                      <a:pt x="985" y="1047"/>
                      <a:pt x="781" y="1443"/>
                    </a:cubicBezTo>
                    <a:cubicBezTo>
                      <a:pt x="617" y="1758"/>
                      <a:pt x="432" y="2061"/>
                      <a:pt x="226" y="2351"/>
                    </a:cubicBezTo>
                    <a:lnTo>
                      <a:pt x="226" y="2351"/>
                    </a:lnTo>
                    <a:cubicBezTo>
                      <a:pt x="289" y="1986"/>
                      <a:pt x="381" y="1627"/>
                      <a:pt x="501" y="1277"/>
                    </a:cubicBezTo>
                    <a:cubicBezTo>
                      <a:pt x="577" y="1046"/>
                      <a:pt x="670" y="818"/>
                      <a:pt x="774" y="596"/>
                    </a:cubicBezTo>
                    <a:cubicBezTo>
                      <a:pt x="854" y="419"/>
                      <a:pt x="949" y="242"/>
                      <a:pt x="1110" y="133"/>
                    </a:cubicBezTo>
                    <a:close/>
                    <a:moveTo>
                      <a:pt x="1141" y="0"/>
                    </a:moveTo>
                    <a:cubicBezTo>
                      <a:pt x="1132" y="0"/>
                      <a:pt x="1124" y="2"/>
                      <a:pt x="1116" y="5"/>
                    </a:cubicBezTo>
                    <a:cubicBezTo>
                      <a:pt x="929" y="106"/>
                      <a:pt x="812" y="278"/>
                      <a:pt x="718" y="465"/>
                    </a:cubicBezTo>
                    <a:cubicBezTo>
                      <a:pt x="608" y="693"/>
                      <a:pt x="511" y="928"/>
                      <a:pt x="428" y="1170"/>
                    </a:cubicBezTo>
                    <a:cubicBezTo>
                      <a:pt x="283" y="1598"/>
                      <a:pt x="182" y="2039"/>
                      <a:pt x="127" y="2488"/>
                    </a:cubicBezTo>
                    <a:lnTo>
                      <a:pt x="127" y="2488"/>
                    </a:lnTo>
                    <a:cubicBezTo>
                      <a:pt x="95" y="2530"/>
                      <a:pt x="63" y="2573"/>
                      <a:pt x="31" y="2615"/>
                    </a:cubicBezTo>
                    <a:cubicBezTo>
                      <a:pt x="1" y="2652"/>
                      <a:pt x="40" y="2691"/>
                      <a:pt x="80" y="2691"/>
                    </a:cubicBezTo>
                    <a:cubicBezTo>
                      <a:pt x="89" y="2691"/>
                      <a:pt x="98" y="2689"/>
                      <a:pt x="106" y="2685"/>
                    </a:cubicBezTo>
                    <a:lnTo>
                      <a:pt x="106" y="2685"/>
                    </a:lnTo>
                    <a:cubicBezTo>
                      <a:pt x="105" y="2696"/>
                      <a:pt x="104" y="2707"/>
                      <a:pt x="103" y="2718"/>
                    </a:cubicBezTo>
                    <a:cubicBezTo>
                      <a:pt x="101" y="2741"/>
                      <a:pt x="117" y="2752"/>
                      <a:pt x="134" y="2752"/>
                    </a:cubicBezTo>
                    <a:cubicBezTo>
                      <a:pt x="151" y="2752"/>
                      <a:pt x="169" y="2741"/>
                      <a:pt x="172" y="2718"/>
                    </a:cubicBezTo>
                    <a:cubicBezTo>
                      <a:pt x="178" y="2673"/>
                      <a:pt x="184" y="2628"/>
                      <a:pt x="190" y="2583"/>
                    </a:cubicBezTo>
                    <a:lnTo>
                      <a:pt x="190" y="2583"/>
                    </a:lnTo>
                    <a:cubicBezTo>
                      <a:pt x="470" y="2207"/>
                      <a:pt x="718" y="1808"/>
                      <a:pt x="929" y="1391"/>
                    </a:cubicBezTo>
                    <a:cubicBezTo>
                      <a:pt x="1133" y="980"/>
                      <a:pt x="1344" y="503"/>
                      <a:pt x="1195" y="40"/>
                    </a:cubicBezTo>
                    <a:cubicBezTo>
                      <a:pt x="1188" y="14"/>
                      <a:pt x="1165" y="0"/>
                      <a:pt x="1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Google Shape;5434;p105">
                <a:extLst>
                  <a:ext uri="{FF2B5EF4-FFF2-40B4-BE49-F238E27FC236}">
                    <a16:creationId xmlns:a16="http://schemas.microsoft.com/office/drawing/2014/main" xmlns="" id="{0FCA9A88-A485-674C-85ED-43B0A63473E5}"/>
                  </a:ext>
                </a:extLst>
              </p:cNvPr>
              <p:cNvSpPr/>
              <p:nvPr/>
            </p:nvSpPr>
            <p:spPr>
              <a:xfrm>
                <a:off x="2866441" y="2222798"/>
                <a:ext cx="133364" cy="107037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1713" extrusionOk="0">
                    <a:moveTo>
                      <a:pt x="2018" y="0"/>
                    </a:moveTo>
                    <a:cubicBezTo>
                      <a:pt x="1590" y="0"/>
                      <a:pt x="1222" y="356"/>
                      <a:pt x="924" y="686"/>
                    </a:cubicBezTo>
                    <a:cubicBezTo>
                      <a:pt x="695" y="941"/>
                      <a:pt x="466" y="1195"/>
                      <a:pt x="237" y="1450"/>
                    </a:cubicBezTo>
                    <a:lnTo>
                      <a:pt x="237" y="1450"/>
                    </a:lnTo>
                    <a:cubicBezTo>
                      <a:pt x="876" y="971"/>
                      <a:pt x="1640" y="634"/>
                      <a:pt x="2133" y="9"/>
                    </a:cubicBezTo>
                    <a:cubicBezTo>
                      <a:pt x="2094" y="3"/>
                      <a:pt x="2056" y="0"/>
                      <a:pt x="2018" y="0"/>
                    </a:cubicBezTo>
                    <a:close/>
                    <a:moveTo>
                      <a:pt x="237" y="1450"/>
                    </a:moveTo>
                    <a:cubicBezTo>
                      <a:pt x="173" y="1498"/>
                      <a:pt x="111" y="1547"/>
                      <a:pt x="49" y="1599"/>
                    </a:cubicBezTo>
                    <a:lnTo>
                      <a:pt x="1" y="1713"/>
                    </a:lnTo>
                    <a:cubicBezTo>
                      <a:pt x="80" y="1625"/>
                      <a:pt x="159" y="1537"/>
                      <a:pt x="237" y="14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Google Shape;5435;p105">
                <a:extLst>
                  <a:ext uri="{FF2B5EF4-FFF2-40B4-BE49-F238E27FC236}">
                    <a16:creationId xmlns:a16="http://schemas.microsoft.com/office/drawing/2014/main" xmlns="" id="{271F3DC6-5F7A-E94F-8DED-A7E7B2FB76C2}"/>
                  </a:ext>
                </a:extLst>
              </p:cNvPr>
              <p:cNvSpPr/>
              <p:nvPr/>
            </p:nvSpPr>
            <p:spPr>
              <a:xfrm>
                <a:off x="2863941" y="2219299"/>
                <a:ext cx="140614" cy="112473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800" extrusionOk="0">
                    <a:moveTo>
                      <a:pt x="2059" y="114"/>
                    </a:moveTo>
                    <a:cubicBezTo>
                      <a:pt x="1662" y="568"/>
                      <a:pt x="1133" y="868"/>
                      <a:pt x="629" y="1197"/>
                    </a:cubicBezTo>
                    <a:lnTo>
                      <a:pt x="629" y="1197"/>
                    </a:lnTo>
                    <a:cubicBezTo>
                      <a:pt x="784" y="1025"/>
                      <a:pt x="937" y="853"/>
                      <a:pt x="1095" y="687"/>
                    </a:cubicBezTo>
                    <a:cubicBezTo>
                      <a:pt x="1351" y="413"/>
                      <a:pt x="1669" y="121"/>
                      <a:pt x="2059" y="114"/>
                    </a:cubicBezTo>
                    <a:close/>
                    <a:moveTo>
                      <a:pt x="2075" y="0"/>
                    </a:moveTo>
                    <a:cubicBezTo>
                      <a:pt x="1677" y="0"/>
                      <a:pt x="1342" y="271"/>
                      <a:pt x="1078" y="545"/>
                    </a:cubicBezTo>
                    <a:cubicBezTo>
                      <a:pt x="895" y="732"/>
                      <a:pt x="725" y="932"/>
                      <a:pt x="553" y="1126"/>
                    </a:cubicBezTo>
                    <a:cubicBezTo>
                      <a:pt x="462" y="1230"/>
                      <a:pt x="370" y="1333"/>
                      <a:pt x="279" y="1438"/>
                    </a:cubicBezTo>
                    <a:lnTo>
                      <a:pt x="279" y="1438"/>
                    </a:lnTo>
                    <a:cubicBezTo>
                      <a:pt x="200" y="1495"/>
                      <a:pt x="123" y="1555"/>
                      <a:pt x="48" y="1617"/>
                    </a:cubicBezTo>
                    <a:cubicBezTo>
                      <a:pt x="15" y="1644"/>
                      <a:pt x="29" y="1684"/>
                      <a:pt x="57" y="1702"/>
                    </a:cubicBezTo>
                    <a:lnTo>
                      <a:pt x="57" y="1702"/>
                    </a:lnTo>
                    <a:cubicBezTo>
                      <a:pt x="44" y="1720"/>
                      <a:pt x="30" y="1737"/>
                      <a:pt x="17" y="1755"/>
                    </a:cubicBezTo>
                    <a:cubicBezTo>
                      <a:pt x="1" y="1776"/>
                      <a:pt x="22" y="1800"/>
                      <a:pt x="43" y="1800"/>
                    </a:cubicBezTo>
                    <a:cubicBezTo>
                      <a:pt x="50" y="1800"/>
                      <a:pt x="56" y="1798"/>
                      <a:pt x="62" y="1793"/>
                    </a:cubicBezTo>
                    <a:lnTo>
                      <a:pt x="58" y="1793"/>
                    </a:lnTo>
                    <a:cubicBezTo>
                      <a:pt x="127" y="1728"/>
                      <a:pt x="194" y="1661"/>
                      <a:pt x="261" y="1593"/>
                    </a:cubicBezTo>
                    <a:lnTo>
                      <a:pt x="261" y="1593"/>
                    </a:lnTo>
                    <a:cubicBezTo>
                      <a:pt x="911" y="1094"/>
                      <a:pt x="1691" y="756"/>
                      <a:pt x="2215" y="106"/>
                    </a:cubicBezTo>
                    <a:cubicBezTo>
                      <a:pt x="2249" y="68"/>
                      <a:pt x="2225" y="10"/>
                      <a:pt x="2177" y="6"/>
                    </a:cubicBezTo>
                    <a:cubicBezTo>
                      <a:pt x="2142" y="2"/>
                      <a:pt x="2108" y="0"/>
                      <a:pt x="20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Google Shape;5436;p105">
                <a:extLst>
                  <a:ext uri="{FF2B5EF4-FFF2-40B4-BE49-F238E27FC236}">
                    <a16:creationId xmlns:a16="http://schemas.microsoft.com/office/drawing/2014/main" xmlns="" id="{5FA87AFA-F3E0-7F4F-8256-90507A55FC87}"/>
                  </a:ext>
                </a:extLst>
              </p:cNvPr>
              <p:cNvSpPr/>
              <p:nvPr/>
            </p:nvSpPr>
            <p:spPr>
              <a:xfrm>
                <a:off x="2868191" y="2275661"/>
                <a:ext cx="145863" cy="52487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840" extrusionOk="0">
                    <a:moveTo>
                      <a:pt x="1987" y="1"/>
                    </a:moveTo>
                    <a:cubicBezTo>
                      <a:pt x="1268" y="1"/>
                      <a:pt x="609" y="406"/>
                      <a:pt x="1" y="794"/>
                    </a:cubicBezTo>
                    <a:lnTo>
                      <a:pt x="91" y="839"/>
                    </a:lnTo>
                    <a:lnTo>
                      <a:pt x="2137" y="303"/>
                    </a:lnTo>
                    <a:cubicBezTo>
                      <a:pt x="2209" y="286"/>
                      <a:pt x="2292" y="255"/>
                      <a:pt x="2309" y="183"/>
                    </a:cubicBezTo>
                    <a:cubicBezTo>
                      <a:pt x="2334" y="72"/>
                      <a:pt x="2185" y="10"/>
                      <a:pt x="2074" y="3"/>
                    </a:cubicBezTo>
                    <a:cubicBezTo>
                      <a:pt x="2045" y="1"/>
                      <a:pt x="2016" y="1"/>
                      <a:pt x="19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" name="Google Shape;5437;p105">
                <a:extLst>
                  <a:ext uri="{FF2B5EF4-FFF2-40B4-BE49-F238E27FC236}">
                    <a16:creationId xmlns:a16="http://schemas.microsoft.com/office/drawing/2014/main" xmlns="" id="{3ECBABAC-64AA-174B-A28F-2D41F45C8E3C}"/>
                  </a:ext>
                </a:extLst>
              </p:cNvPr>
              <p:cNvSpPr/>
              <p:nvPr/>
            </p:nvSpPr>
            <p:spPr>
              <a:xfrm>
                <a:off x="2865816" y="2271724"/>
                <a:ext cx="152113" cy="60361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966" extrusionOk="0">
                    <a:moveTo>
                      <a:pt x="1972" y="121"/>
                    </a:moveTo>
                    <a:cubicBezTo>
                      <a:pt x="2025" y="121"/>
                      <a:pt x="2078" y="125"/>
                      <a:pt x="2130" y="131"/>
                    </a:cubicBezTo>
                    <a:cubicBezTo>
                      <a:pt x="2202" y="142"/>
                      <a:pt x="2361" y="194"/>
                      <a:pt x="2240" y="277"/>
                    </a:cubicBezTo>
                    <a:cubicBezTo>
                      <a:pt x="2168" y="325"/>
                      <a:pt x="2047" y="335"/>
                      <a:pt x="1964" y="356"/>
                    </a:cubicBezTo>
                    <a:lnTo>
                      <a:pt x="1355" y="515"/>
                    </a:lnTo>
                    <a:cubicBezTo>
                      <a:pt x="958" y="618"/>
                      <a:pt x="558" y="714"/>
                      <a:pt x="167" y="825"/>
                    </a:cubicBezTo>
                    <a:lnTo>
                      <a:pt x="167" y="825"/>
                    </a:lnTo>
                    <a:cubicBezTo>
                      <a:pt x="292" y="760"/>
                      <a:pt x="411" y="681"/>
                      <a:pt x="533" y="615"/>
                    </a:cubicBezTo>
                    <a:cubicBezTo>
                      <a:pt x="688" y="525"/>
                      <a:pt x="854" y="439"/>
                      <a:pt x="1024" y="363"/>
                    </a:cubicBezTo>
                    <a:cubicBezTo>
                      <a:pt x="1308" y="238"/>
                      <a:pt x="1649" y="121"/>
                      <a:pt x="1972" y="121"/>
                    </a:cubicBezTo>
                    <a:close/>
                    <a:moveTo>
                      <a:pt x="1998" y="0"/>
                    </a:moveTo>
                    <a:cubicBezTo>
                      <a:pt x="1667" y="14"/>
                      <a:pt x="1342" y="90"/>
                      <a:pt x="1037" y="228"/>
                    </a:cubicBezTo>
                    <a:cubicBezTo>
                      <a:pt x="858" y="308"/>
                      <a:pt x="685" y="401"/>
                      <a:pt x="516" y="501"/>
                    </a:cubicBezTo>
                    <a:cubicBezTo>
                      <a:pt x="346" y="601"/>
                      <a:pt x="167" y="709"/>
                      <a:pt x="21" y="840"/>
                    </a:cubicBezTo>
                    <a:cubicBezTo>
                      <a:pt x="0" y="858"/>
                      <a:pt x="18" y="883"/>
                      <a:pt x="41" y="883"/>
                    </a:cubicBezTo>
                    <a:cubicBezTo>
                      <a:pt x="45" y="883"/>
                      <a:pt x="49" y="883"/>
                      <a:pt x="52" y="881"/>
                    </a:cubicBezTo>
                    <a:lnTo>
                      <a:pt x="49" y="881"/>
                    </a:lnTo>
                    <a:cubicBezTo>
                      <a:pt x="59" y="877"/>
                      <a:pt x="68" y="873"/>
                      <a:pt x="78" y="869"/>
                    </a:cubicBezTo>
                    <a:lnTo>
                      <a:pt x="78" y="869"/>
                    </a:lnTo>
                    <a:cubicBezTo>
                      <a:pt x="56" y="907"/>
                      <a:pt x="81" y="966"/>
                      <a:pt x="133" y="966"/>
                    </a:cubicBezTo>
                    <a:cubicBezTo>
                      <a:pt x="137" y="966"/>
                      <a:pt x="141" y="965"/>
                      <a:pt x="146" y="964"/>
                    </a:cubicBezTo>
                    <a:cubicBezTo>
                      <a:pt x="547" y="871"/>
                      <a:pt x="944" y="757"/>
                      <a:pt x="1342" y="653"/>
                    </a:cubicBezTo>
                    <a:lnTo>
                      <a:pt x="1929" y="498"/>
                    </a:lnTo>
                    <a:cubicBezTo>
                      <a:pt x="2061" y="463"/>
                      <a:pt x="2258" y="449"/>
                      <a:pt x="2361" y="349"/>
                    </a:cubicBezTo>
                    <a:cubicBezTo>
                      <a:pt x="2434" y="280"/>
                      <a:pt x="2434" y="163"/>
                      <a:pt x="2361" y="97"/>
                    </a:cubicBezTo>
                    <a:cubicBezTo>
                      <a:pt x="2268" y="4"/>
                      <a:pt x="2119" y="0"/>
                      <a:pt x="1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Google Shape;5438;p105">
                <a:extLst>
                  <a:ext uri="{FF2B5EF4-FFF2-40B4-BE49-F238E27FC236}">
                    <a16:creationId xmlns:a16="http://schemas.microsoft.com/office/drawing/2014/main" xmlns="" id="{410E5AC5-7F51-3F41-A77A-F5EF0970D6C6}"/>
                  </a:ext>
                </a:extLst>
              </p:cNvPr>
              <p:cNvSpPr/>
              <p:nvPr/>
            </p:nvSpPr>
            <p:spPr>
              <a:xfrm>
                <a:off x="2771011" y="2275786"/>
                <a:ext cx="109366" cy="52362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838" extrusionOk="0">
                    <a:moveTo>
                      <a:pt x="180" y="0"/>
                    </a:moveTo>
                    <a:cubicBezTo>
                      <a:pt x="122" y="0"/>
                      <a:pt x="60" y="14"/>
                      <a:pt x="35" y="66"/>
                    </a:cubicBezTo>
                    <a:cubicBezTo>
                      <a:pt x="0" y="142"/>
                      <a:pt x="90" y="219"/>
                      <a:pt x="166" y="257"/>
                    </a:cubicBezTo>
                    <a:cubicBezTo>
                      <a:pt x="660" y="495"/>
                      <a:pt x="1175" y="689"/>
                      <a:pt x="1704" y="837"/>
                    </a:cubicBezTo>
                    <a:lnTo>
                      <a:pt x="1749" y="827"/>
                    </a:lnTo>
                    <a:cubicBezTo>
                      <a:pt x="1386" y="333"/>
                      <a:pt x="816" y="28"/>
                      <a:pt x="201" y="1"/>
                    </a:cubicBezTo>
                    <a:cubicBezTo>
                      <a:pt x="194" y="0"/>
                      <a:pt x="187" y="0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0" name="Google Shape;5439;p105">
                <a:extLst>
                  <a:ext uri="{FF2B5EF4-FFF2-40B4-BE49-F238E27FC236}">
                    <a16:creationId xmlns:a16="http://schemas.microsoft.com/office/drawing/2014/main" xmlns="" id="{993456FE-CFBC-4746-A741-89A9C6865FB1}"/>
                  </a:ext>
                </a:extLst>
              </p:cNvPr>
              <p:cNvSpPr/>
              <p:nvPr/>
            </p:nvSpPr>
            <p:spPr>
              <a:xfrm>
                <a:off x="2767386" y="2271724"/>
                <a:ext cx="118241" cy="60111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962" extrusionOk="0">
                    <a:moveTo>
                      <a:pt x="242" y="127"/>
                    </a:moveTo>
                    <a:cubicBezTo>
                      <a:pt x="280" y="127"/>
                      <a:pt x="320" y="133"/>
                      <a:pt x="338" y="135"/>
                    </a:cubicBezTo>
                    <a:cubicBezTo>
                      <a:pt x="864" y="183"/>
                      <a:pt x="1349" y="436"/>
                      <a:pt x="1686" y="840"/>
                    </a:cubicBezTo>
                    <a:lnTo>
                      <a:pt x="1686" y="840"/>
                    </a:lnTo>
                    <a:cubicBezTo>
                      <a:pt x="1387" y="743"/>
                      <a:pt x="1092" y="635"/>
                      <a:pt x="801" y="512"/>
                    </a:cubicBezTo>
                    <a:cubicBezTo>
                      <a:pt x="649" y="449"/>
                      <a:pt x="497" y="380"/>
                      <a:pt x="345" y="308"/>
                    </a:cubicBezTo>
                    <a:cubicBezTo>
                      <a:pt x="304" y="287"/>
                      <a:pt x="162" y="242"/>
                      <a:pt x="155" y="180"/>
                    </a:cubicBezTo>
                    <a:cubicBezTo>
                      <a:pt x="147" y="137"/>
                      <a:pt x="193" y="127"/>
                      <a:pt x="242" y="127"/>
                    </a:cubicBezTo>
                    <a:close/>
                    <a:moveTo>
                      <a:pt x="272" y="1"/>
                    </a:moveTo>
                    <a:cubicBezTo>
                      <a:pt x="130" y="1"/>
                      <a:pt x="1" y="38"/>
                      <a:pt x="24" y="187"/>
                    </a:cubicBezTo>
                    <a:cubicBezTo>
                      <a:pt x="41" y="311"/>
                      <a:pt x="179" y="370"/>
                      <a:pt x="283" y="415"/>
                    </a:cubicBezTo>
                    <a:cubicBezTo>
                      <a:pt x="425" y="481"/>
                      <a:pt x="566" y="543"/>
                      <a:pt x="712" y="601"/>
                    </a:cubicBezTo>
                    <a:cubicBezTo>
                      <a:pt x="1050" y="736"/>
                      <a:pt x="1399" y="850"/>
                      <a:pt x="1752" y="937"/>
                    </a:cubicBezTo>
                    <a:cubicBezTo>
                      <a:pt x="1755" y="938"/>
                      <a:pt x="1759" y="938"/>
                      <a:pt x="1762" y="938"/>
                    </a:cubicBezTo>
                    <a:cubicBezTo>
                      <a:pt x="1762" y="938"/>
                      <a:pt x="1763" y="938"/>
                      <a:pt x="1763" y="938"/>
                    </a:cubicBezTo>
                    <a:lnTo>
                      <a:pt x="1763" y="938"/>
                    </a:lnTo>
                    <a:cubicBezTo>
                      <a:pt x="1775" y="954"/>
                      <a:pt x="1789" y="961"/>
                      <a:pt x="1804" y="961"/>
                    </a:cubicBezTo>
                    <a:cubicBezTo>
                      <a:pt x="1848" y="961"/>
                      <a:pt x="1892" y="896"/>
                      <a:pt x="1856" y="847"/>
                    </a:cubicBezTo>
                    <a:cubicBezTo>
                      <a:pt x="1541" y="425"/>
                      <a:pt x="1081" y="135"/>
                      <a:pt x="566" y="35"/>
                    </a:cubicBezTo>
                    <a:cubicBezTo>
                      <a:pt x="505" y="24"/>
                      <a:pt x="384" y="1"/>
                      <a:pt x="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Google Shape;5440;p105">
                <a:extLst>
                  <a:ext uri="{FF2B5EF4-FFF2-40B4-BE49-F238E27FC236}">
                    <a16:creationId xmlns:a16="http://schemas.microsoft.com/office/drawing/2014/main" xmlns="" id="{B57F2DE9-242D-024C-A257-A2D7DFA59D1E}"/>
                  </a:ext>
                </a:extLst>
              </p:cNvPr>
              <p:cNvSpPr/>
              <p:nvPr/>
            </p:nvSpPr>
            <p:spPr>
              <a:xfrm>
                <a:off x="2828382" y="2214925"/>
                <a:ext cx="41372" cy="8741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399" extrusionOk="0">
                    <a:moveTo>
                      <a:pt x="28" y="0"/>
                    </a:moveTo>
                    <a:cubicBezTo>
                      <a:pt x="14" y="0"/>
                      <a:pt x="1" y="12"/>
                      <a:pt x="5" y="28"/>
                    </a:cubicBezTo>
                    <a:cubicBezTo>
                      <a:pt x="164" y="487"/>
                      <a:pt x="372" y="930"/>
                      <a:pt x="565" y="1376"/>
                    </a:cubicBezTo>
                    <a:cubicBezTo>
                      <a:pt x="572" y="1392"/>
                      <a:pt x="584" y="1399"/>
                      <a:pt x="598" y="1399"/>
                    </a:cubicBezTo>
                    <a:cubicBezTo>
                      <a:pt x="627" y="1399"/>
                      <a:pt x="661" y="1366"/>
                      <a:pt x="645" y="1331"/>
                    </a:cubicBezTo>
                    <a:cubicBezTo>
                      <a:pt x="451" y="888"/>
                      <a:pt x="271" y="439"/>
                      <a:pt x="47" y="11"/>
                    </a:cubicBezTo>
                    <a:cubicBezTo>
                      <a:pt x="42" y="3"/>
                      <a:pt x="35" y="0"/>
                      <a:pt x="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Google Shape;5441;p105">
                <a:extLst>
                  <a:ext uri="{FF2B5EF4-FFF2-40B4-BE49-F238E27FC236}">
                    <a16:creationId xmlns:a16="http://schemas.microsoft.com/office/drawing/2014/main" xmlns="" id="{C94F3CDF-EDD0-DD4F-9D37-CF5DE950B64F}"/>
                  </a:ext>
                </a:extLst>
              </p:cNvPr>
              <p:cNvSpPr/>
              <p:nvPr/>
            </p:nvSpPr>
            <p:spPr>
              <a:xfrm>
                <a:off x="2874753" y="2198554"/>
                <a:ext cx="55871" cy="110411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767" extrusionOk="0">
                    <a:moveTo>
                      <a:pt x="848" y="1"/>
                    </a:moveTo>
                    <a:cubicBezTo>
                      <a:pt x="836" y="1"/>
                      <a:pt x="823" y="6"/>
                      <a:pt x="815" y="17"/>
                    </a:cubicBezTo>
                    <a:cubicBezTo>
                      <a:pt x="715" y="141"/>
                      <a:pt x="653" y="311"/>
                      <a:pt x="583" y="452"/>
                    </a:cubicBezTo>
                    <a:cubicBezTo>
                      <a:pt x="514" y="594"/>
                      <a:pt x="445" y="739"/>
                      <a:pt x="376" y="884"/>
                    </a:cubicBezTo>
                    <a:cubicBezTo>
                      <a:pt x="245" y="1168"/>
                      <a:pt x="124" y="1458"/>
                      <a:pt x="3" y="1748"/>
                    </a:cubicBezTo>
                    <a:cubicBezTo>
                      <a:pt x="0" y="1758"/>
                      <a:pt x="10" y="1767"/>
                      <a:pt x="19" y="1767"/>
                    </a:cubicBezTo>
                    <a:cubicBezTo>
                      <a:pt x="24" y="1767"/>
                      <a:pt x="28" y="1764"/>
                      <a:pt x="30" y="1759"/>
                    </a:cubicBezTo>
                    <a:cubicBezTo>
                      <a:pt x="165" y="1465"/>
                      <a:pt x="307" y="1178"/>
                      <a:pt x="452" y="888"/>
                    </a:cubicBezTo>
                    <a:cubicBezTo>
                      <a:pt x="521" y="746"/>
                      <a:pt x="594" y="604"/>
                      <a:pt x="666" y="466"/>
                    </a:cubicBezTo>
                    <a:cubicBezTo>
                      <a:pt x="739" y="331"/>
                      <a:pt x="836" y="193"/>
                      <a:pt x="884" y="48"/>
                    </a:cubicBezTo>
                    <a:cubicBezTo>
                      <a:pt x="893" y="19"/>
                      <a:pt x="871" y="1"/>
                      <a:pt x="8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Google Shape;5442;p105">
                <a:extLst>
                  <a:ext uri="{FF2B5EF4-FFF2-40B4-BE49-F238E27FC236}">
                    <a16:creationId xmlns:a16="http://schemas.microsoft.com/office/drawing/2014/main" xmlns="" id="{6F6F7DBB-3E17-2A42-9E6D-591DA9337672}"/>
                  </a:ext>
                </a:extLst>
              </p:cNvPr>
              <p:cNvSpPr/>
              <p:nvPr/>
            </p:nvSpPr>
            <p:spPr>
              <a:xfrm>
                <a:off x="2881002" y="2250479"/>
                <a:ext cx="78744" cy="692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109" extrusionOk="0">
                    <a:moveTo>
                      <a:pt x="1210" y="1"/>
                    </a:moveTo>
                    <a:cubicBezTo>
                      <a:pt x="1207" y="1"/>
                      <a:pt x="1205" y="1"/>
                      <a:pt x="1202" y="1"/>
                    </a:cubicBezTo>
                    <a:cubicBezTo>
                      <a:pt x="1078" y="36"/>
                      <a:pt x="960" y="133"/>
                      <a:pt x="853" y="205"/>
                    </a:cubicBezTo>
                    <a:cubicBezTo>
                      <a:pt x="746" y="285"/>
                      <a:pt x="642" y="364"/>
                      <a:pt x="542" y="454"/>
                    </a:cubicBezTo>
                    <a:cubicBezTo>
                      <a:pt x="338" y="634"/>
                      <a:pt x="159" y="838"/>
                      <a:pt x="13" y="1066"/>
                    </a:cubicBezTo>
                    <a:cubicBezTo>
                      <a:pt x="0" y="1084"/>
                      <a:pt x="19" y="1109"/>
                      <a:pt x="38" y="1109"/>
                    </a:cubicBezTo>
                    <a:cubicBezTo>
                      <a:pt x="44" y="1109"/>
                      <a:pt x="50" y="1106"/>
                      <a:pt x="55" y="1100"/>
                    </a:cubicBezTo>
                    <a:cubicBezTo>
                      <a:pt x="221" y="897"/>
                      <a:pt x="404" y="706"/>
                      <a:pt x="601" y="530"/>
                    </a:cubicBezTo>
                    <a:cubicBezTo>
                      <a:pt x="698" y="444"/>
                      <a:pt x="801" y="361"/>
                      <a:pt x="909" y="285"/>
                    </a:cubicBezTo>
                    <a:cubicBezTo>
                      <a:pt x="964" y="250"/>
                      <a:pt x="1019" y="212"/>
                      <a:pt x="1074" y="178"/>
                    </a:cubicBezTo>
                    <a:cubicBezTo>
                      <a:pt x="1133" y="143"/>
                      <a:pt x="1185" y="105"/>
                      <a:pt x="1237" y="64"/>
                    </a:cubicBezTo>
                    <a:cubicBezTo>
                      <a:pt x="1259" y="38"/>
                      <a:pt x="1240" y="1"/>
                      <a:pt x="1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Google Shape;5443;p105">
                <a:extLst>
                  <a:ext uri="{FF2B5EF4-FFF2-40B4-BE49-F238E27FC236}">
                    <a16:creationId xmlns:a16="http://schemas.microsoft.com/office/drawing/2014/main" xmlns="" id="{6CD6079F-5171-F743-91DF-831844F5C280}"/>
                  </a:ext>
                </a:extLst>
              </p:cNvPr>
              <p:cNvSpPr/>
              <p:nvPr/>
            </p:nvSpPr>
            <p:spPr>
              <a:xfrm>
                <a:off x="2883815" y="2277098"/>
                <a:ext cx="97430" cy="42615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682" extrusionOk="0">
                    <a:moveTo>
                      <a:pt x="1510" y="1"/>
                    </a:moveTo>
                    <a:cubicBezTo>
                      <a:pt x="1375" y="7"/>
                      <a:pt x="1240" y="59"/>
                      <a:pt x="1112" y="101"/>
                    </a:cubicBezTo>
                    <a:cubicBezTo>
                      <a:pt x="985" y="142"/>
                      <a:pt x="870" y="187"/>
                      <a:pt x="753" y="236"/>
                    </a:cubicBezTo>
                    <a:cubicBezTo>
                      <a:pt x="497" y="343"/>
                      <a:pt x="255" y="471"/>
                      <a:pt x="27" y="626"/>
                    </a:cubicBezTo>
                    <a:cubicBezTo>
                      <a:pt x="1" y="644"/>
                      <a:pt x="14" y="682"/>
                      <a:pt x="40" y="682"/>
                    </a:cubicBezTo>
                    <a:cubicBezTo>
                      <a:pt x="45" y="682"/>
                      <a:pt x="50" y="680"/>
                      <a:pt x="55" y="678"/>
                    </a:cubicBezTo>
                    <a:cubicBezTo>
                      <a:pt x="290" y="554"/>
                      <a:pt x="528" y="433"/>
                      <a:pt x="774" y="332"/>
                    </a:cubicBezTo>
                    <a:cubicBezTo>
                      <a:pt x="902" y="280"/>
                      <a:pt x="1033" y="232"/>
                      <a:pt x="1164" y="191"/>
                    </a:cubicBezTo>
                    <a:cubicBezTo>
                      <a:pt x="1285" y="156"/>
                      <a:pt x="1406" y="118"/>
                      <a:pt x="1527" y="70"/>
                    </a:cubicBezTo>
                    <a:cubicBezTo>
                      <a:pt x="1558" y="49"/>
                      <a:pt x="1544" y="4"/>
                      <a:pt x="15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Google Shape;5444;p105">
                <a:extLst>
                  <a:ext uri="{FF2B5EF4-FFF2-40B4-BE49-F238E27FC236}">
                    <a16:creationId xmlns:a16="http://schemas.microsoft.com/office/drawing/2014/main" xmlns="" id="{EF36D364-4A1A-DF4B-A9DE-3A70291B9C89}"/>
                  </a:ext>
                </a:extLst>
              </p:cNvPr>
              <p:cNvSpPr/>
              <p:nvPr/>
            </p:nvSpPr>
            <p:spPr>
              <a:xfrm>
                <a:off x="2802321" y="2289595"/>
                <a:ext cx="88305" cy="24432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391" extrusionOk="0">
                    <a:moveTo>
                      <a:pt x="25" y="1"/>
                    </a:moveTo>
                    <a:cubicBezTo>
                      <a:pt x="1" y="4"/>
                      <a:pt x="1" y="39"/>
                      <a:pt x="18" y="49"/>
                    </a:cubicBezTo>
                    <a:cubicBezTo>
                      <a:pt x="66" y="74"/>
                      <a:pt x="118" y="91"/>
                      <a:pt x="173" y="98"/>
                    </a:cubicBezTo>
                    <a:lnTo>
                      <a:pt x="325" y="136"/>
                    </a:lnTo>
                    <a:lnTo>
                      <a:pt x="664" y="222"/>
                    </a:lnTo>
                    <a:cubicBezTo>
                      <a:pt x="885" y="281"/>
                      <a:pt x="1110" y="343"/>
                      <a:pt x="1335" y="388"/>
                    </a:cubicBezTo>
                    <a:cubicBezTo>
                      <a:pt x="1340" y="390"/>
                      <a:pt x="1345" y="390"/>
                      <a:pt x="1349" y="390"/>
                    </a:cubicBezTo>
                    <a:cubicBezTo>
                      <a:pt x="1397" y="390"/>
                      <a:pt x="1412" y="314"/>
                      <a:pt x="1359" y="298"/>
                    </a:cubicBezTo>
                    <a:cubicBezTo>
                      <a:pt x="1134" y="233"/>
                      <a:pt x="903" y="188"/>
                      <a:pt x="674" y="136"/>
                    </a:cubicBezTo>
                    <a:lnTo>
                      <a:pt x="346" y="63"/>
                    </a:lnTo>
                    <a:lnTo>
                      <a:pt x="166" y="22"/>
                    </a:lnTo>
                    <a:cubicBezTo>
                      <a:pt x="121" y="8"/>
                      <a:pt x="73" y="1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oogle Shape;5445;p105">
              <a:extLst>
                <a:ext uri="{FF2B5EF4-FFF2-40B4-BE49-F238E27FC236}">
                  <a16:creationId xmlns:a16="http://schemas.microsoft.com/office/drawing/2014/main" xmlns="" id="{C0A94732-30CC-C346-A024-A7713FB4794C}"/>
                </a:ext>
              </a:extLst>
            </p:cNvPr>
            <p:cNvGrpSpPr/>
            <p:nvPr/>
          </p:nvGrpSpPr>
          <p:grpSpPr>
            <a:xfrm>
              <a:off x="1163952" y="645114"/>
              <a:ext cx="250667" cy="177582"/>
              <a:chOff x="1163952" y="645114"/>
              <a:chExt cx="250667" cy="177582"/>
            </a:xfrm>
          </p:grpSpPr>
          <p:sp>
            <p:nvSpPr>
              <p:cNvPr id="335" name="Google Shape;5446;p105">
                <a:extLst>
                  <a:ext uri="{FF2B5EF4-FFF2-40B4-BE49-F238E27FC236}">
                    <a16:creationId xmlns:a16="http://schemas.microsoft.com/office/drawing/2014/main" xmlns="" id="{593B9B4F-94C5-C440-A269-493E963B445D}"/>
                  </a:ext>
                </a:extLst>
              </p:cNvPr>
              <p:cNvSpPr/>
              <p:nvPr/>
            </p:nvSpPr>
            <p:spPr>
              <a:xfrm>
                <a:off x="1210324" y="681481"/>
                <a:ext cx="61183" cy="136467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184" extrusionOk="0">
                    <a:moveTo>
                      <a:pt x="212" y="1"/>
                    </a:moveTo>
                    <a:cubicBezTo>
                      <a:pt x="115" y="1"/>
                      <a:pt x="47" y="135"/>
                      <a:pt x="40" y="244"/>
                    </a:cubicBezTo>
                    <a:cubicBezTo>
                      <a:pt x="0" y="943"/>
                      <a:pt x="738" y="1446"/>
                      <a:pt x="906" y="2125"/>
                    </a:cubicBezTo>
                    <a:lnTo>
                      <a:pt x="906" y="2125"/>
                    </a:lnTo>
                    <a:cubicBezTo>
                      <a:pt x="979" y="1403"/>
                      <a:pt x="778" y="677"/>
                      <a:pt x="348" y="96"/>
                    </a:cubicBezTo>
                    <a:cubicBezTo>
                      <a:pt x="324" y="54"/>
                      <a:pt x="289" y="23"/>
                      <a:pt x="244" y="6"/>
                    </a:cubicBezTo>
                    <a:cubicBezTo>
                      <a:pt x="233" y="2"/>
                      <a:pt x="222" y="1"/>
                      <a:pt x="212" y="1"/>
                    </a:cubicBezTo>
                    <a:close/>
                    <a:moveTo>
                      <a:pt x="906" y="2125"/>
                    </a:moveTo>
                    <a:cubicBezTo>
                      <a:pt x="905" y="2128"/>
                      <a:pt x="905" y="2132"/>
                      <a:pt x="905" y="2135"/>
                    </a:cubicBezTo>
                    <a:lnTo>
                      <a:pt x="918" y="2183"/>
                    </a:lnTo>
                    <a:cubicBezTo>
                      <a:pt x="915" y="2164"/>
                      <a:pt x="910" y="2144"/>
                      <a:pt x="906" y="21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6" name="Google Shape;5447;p105">
                <a:extLst>
                  <a:ext uri="{FF2B5EF4-FFF2-40B4-BE49-F238E27FC236}">
                    <a16:creationId xmlns:a16="http://schemas.microsoft.com/office/drawing/2014/main" xmlns="" id="{91E63E25-171F-5B42-9283-3A69E89E3A66}"/>
                  </a:ext>
                </a:extLst>
              </p:cNvPr>
              <p:cNvSpPr/>
              <p:nvPr/>
            </p:nvSpPr>
            <p:spPr>
              <a:xfrm>
                <a:off x="1209136" y="678481"/>
                <a:ext cx="64682" cy="14152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265" extrusionOk="0">
                    <a:moveTo>
                      <a:pt x="226" y="104"/>
                    </a:moveTo>
                    <a:cubicBezTo>
                      <a:pt x="250" y="104"/>
                      <a:pt x="278" y="120"/>
                      <a:pt x="312" y="157"/>
                    </a:cubicBezTo>
                    <a:cubicBezTo>
                      <a:pt x="422" y="275"/>
                      <a:pt x="505" y="437"/>
                      <a:pt x="578" y="583"/>
                    </a:cubicBezTo>
                    <a:cubicBezTo>
                      <a:pt x="654" y="731"/>
                      <a:pt x="716" y="890"/>
                      <a:pt x="768" y="1053"/>
                    </a:cubicBezTo>
                    <a:cubicBezTo>
                      <a:pt x="852" y="1341"/>
                      <a:pt x="892" y="1641"/>
                      <a:pt x="886" y="1939"/>
                    </a:cubicBezTo>
                    <a:lnTo>
                      <a:pt x="886" y="1939"/>
                    </a:lnTo>
                    <a:cubicBezTo>
                      <a:pt x="722" y="1542"/>
                      <a:pt x="411" y="1216"/>
                      <a:pt x="225" y="825"/>
                    </a:cubicBezTo>
                    <a:cubicBezTo>
                      <a:pt x="167" y="704"/>
                      <a:pt x="129" y="572"/>
                      <a:pt x="115" y="434"/>
                    </a:cubicBezTo>
                    <a:cubicBezTo>
                      <a:pt x="107" y="348"/>
                      <a:pt x="131" y="104"/>
                      <a:pt x="226" y="104"/>
                    </a:cubicBezTo>
                    <a:close/>
                    <a:moveTo>
                      <a:pt x="234" y="1"/>
                    </a:moveTo>
                    <a:cubicBezTo>
                      <a:pt x="178" y="1"/>
                      <a:pt x="123" y="26"/>
                      <a:pt x="87" y="75"/>
                    </a:cubicBezTo>
                    <a:cubicBezTo>
                      <a:pt x="1" y="185"/>
                      <a:pt x="1" y="330"/>
                      <a:pt x="15" y="462"/>
                    </a:cubicBezTo>
                    <a:cubicBezTo>
                      <a:pt x="53" y="762"/>
                      <a:pt x="215" y="1028"/>
                      <a:pt x="384" y="1274"/>
                    </a:cubicBezTo>
                    <a:cubicBezTo>
                      <a:pt x="569" y="1549"/>
                      <a:pt x="779" y="1818"/>
                      <a:pt x="876" y="2135"/>
                    </a:cubicBezTo>
                    <a:lnTo>
                      <a:pt x="876" y="2135"/>
                    </a:lnTo>
                    <a:cubicBezTo>
                      <a:pt x="875" y="2150"/>
                      <a:pt x="873" y="2165"/>
                      <a:pt x="872" y="2179"/>
                    </a:cubicBezTo>
                    <a:cubicBezTo>
                      <a:pt x="869" y="2205"/>
                      <a:pt x="882" y="2221"/>
                      <a:pt x="900" y="2227"/>
                    </a:cubicBezTo>
                    <a:lnTo>
                      <a:pt x="900" y="2227"/>
                    </a:lnTo>
                    <a:cubicBezTo>
                      <a:pt x="901" y="2231"/>
                      <a:pt x="902" y="2234"/>
                      <a:pt x="903" y="2238"/>
                    </a:cubicBezTo>
                    <a:cubicBezTo>
                      <a:pt x="907" y="2256"/>
                      <a:pt x="921" y="2264"/>
                      <a:pt x="935" y="2264"/>
                    </a:cubicBezTo>
                    <a:cubicBezTo>
                      <a:pt x="956" y="2264"/>
                      <a:pt x="978" y="2247"/>
                      <a:pt x="972" y="2221"/>
                    </a:cubicBezTo>
                    <a:cubicBezTo>
                      <a:pt x="970" y="2213"/>
                      <a:pt x="969" y="2205"/>
                      <a:pt x="967" y="2198"/>
                    </a:cubicBezTo>
                    <a:lnTo>
                      <a:pt x="967" y="2198"/>
                    </a:lnTo>
                    <a:cubicBezTo>
                      <a:pt x="970" y="2192"/>
                      <a:pt x="971" y="2186"/>
                      <a:pt x="972" y="2179"/>
                    </a:cubicBezTo>
                    <a:cubicBezTo>
                      <a:pt x="1034" y="1613"/>
                      <a:pt x="927" y="1039"/>
                      <a:pt x="671" y="531"/>
                    </a:cubicBezTo>
                    <a:cubicBezTo>
                      <a:pt x="592" y="372"/>
                      <a:pt x="498" y="189"/>
                      <a:pt x="374" y="64"/>
                    </a:cubicBezTo>
                    <a:cubicBezTo>
                      <a:pt x="336" y="21"/>
                      <a:pt x="285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" name="Google Shape;5448;p105">
                <a:extLst>
                  <a:ext uri="{FF2B5EF4-FFF2-40B4-BE49-F238E27FC236}">
                    <a16:creationId xmlns:a16="http://schemas.microsoft.com/office/drawing/2014/main" xmlns="" id="{2437F11D-A286-4C4C-9F20-FB8535394FC1}"/>
                  </a:ext>
                </a:extLst>
              </p:cNvPr>
              <p:cNvSpPr/>
              <p:nvPr/>
            </p:nvSpPr>
            <p:spPr>
              <a:xfrm>
                <a:off x="1268319" y="648364"/>
                <a:ext cx="74619" cy="166523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2665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861" y="100"/>
                      <a:pt x="740" y="311"/>
                      <a:pt x="647" y="519"/>
                    </a:cubicBezTo>
                    <a:cubicBezTo>
                      <a:pt x="358" y="1141"/>
                      <a:pt x="168" y="1804"/>
                      <a:pt x="80" y="2484"/>
                    </a:cubicBezTo>
                    <a:lnTo>
                      <a:pt x="80" y="2484"/>
                    </a:lnTo>
                    <a:cubicBezTo>
                      <a:pt x="392" y="2068"/>
                      <a:pt x="659" y="1619"/>
                      <a:pt x="882" y="1148"/>
                    </a:cubicBezTo>
                    <a:cubicBezTo>
                      <a:pt x="1051" y="788"/>
                      <a:pt x="1193" y="377"/>
                      <a:pt x="1062" y="0"/>
                    </a:cubicBezTo>
                    <a:close/>
                    <a:moveTo>
                      <a:pt x="80" y="2484"/>
                    </a:moveTo>
                    <a:cubicBezTo>
                      <a:pt x="54" y="2519"/>
                      <a:pt x="28" y="2554"/>
                      <a:pt x="1" y="2589"/>
                    </a:cubicBezTo>
                    <a:lnTo>
                      <a:pt x="59" y="2665"/>
                    </a:lnTo>
                    <a:cubicBezTo>
                      <a:pt x="66" y="2604"/>
                      <a:pt x="73" y="2544"/>
                      <a:pt x="80" y="248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" name="Google Shape;5449;p105">
                <a:extLst>
                  <a:ext uri="{FF2B5EF4-FFF2-40B4-BE49-F238E27FC236}">
                    <a16:creationId xmlns:a16="http://schemas.microsoft.com/office/drawing/2014/main" xmlns="" id="{613FB4C6-0DDB-8141-A8F0-DED57AC5B071}"/>
                  </a:ext>
                </a:extLst>
              </p:cNvPr>
              <p:cNvSpPr/>
              <p:nvPr/>
            </p:nvSpPr>
            <p:spPr>
              <a:xfrm>
                <a:off x="1263507" y="645114"/>
                <a:ext cx="83931" cy="171896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2751" extrusionOk="0">
                    <a:moveTo>
                      <a:pt x="1107" y="136"/>
                    </a:moveTo>
                    <a:lnTo>
                      <a:pt x="1107" y="136"/>
                    </a:lnTo>
                    <a:cubicBezTo>
                      <a:pt x="1218" y="590"/>
                      <a:pt x="983" y="1050"/>
                      <a:pt x="779" y="1445"/>
                    </a:cubicBezTo>
                    <a:cubicBezTo>
                      <a:pt x="616" y="1759"/>
                      <a:pt x="430" y="2061"/>
                      <a:pt x="225" y="2349"/>
                    </a:cubicBezTo>
                    <a:lnTo>
                      <a:pt x="225" y="2349"/>
                    </a:lnTo>
                    <a:cubicBezTo>
                      <a:pt x="288" y="1986"/>
                      <a:pt x="380" y="1628"/>
                      <a:pt x="499" y="1276"/>
                    </a:cubicBezTo>
                    <a:cubicBezTo>
                      <a:pt x="575" y="1044"/>
                      <a:pt x="665" y="816"/>
                      <a:pt x="769" y="595"/>
                    </a:cubicBezTo>
                    <a:cubicBezTo>
                      <a:pt x="849" y="421"/>
                      <a:pt x="944" y="245"/>
                      <a:pt x="1107" y="136"/>
                    </a:cubicBezTo>
                    <a:close/>
                    <a:moveTo>
                      <a:pt x="1140" y="0"/>
                    </a:moveTo>
                    <a:cubicBezTo>
                      <a:pt x="1132" y="0"/>
                      <a:pt x="1123" y="3"/>
                      <a:pt x="1115" y="7"/>
                    </a:cubicBezTo>
                    <a:cubicBezTo>
                      <a:pt x="928" y="104"/>
                      <a:pt x="807" y="280"/>
                      <a:pt x="717" y="463"/>
                    </a:cubicBezTo>
                    <a:cubicBezTo>
                      <a:pt x="603" y="695"/>
                      <a:pt x="506" y="930"/>
                      <a:pt x="427" y="1172"/>
                    </a:cubicBezTo>
                    <a:cubicBezTo>
                      <a:pt x="279" y="1597"/>
                      <a:pt x="180" y="2039"/>
                      <a:pt x="126" y="2486"/>
                    </a:cubicBezTo>
                    <a:lnTo>
                      <a:pt x="126" y="2486"/>
                    </a:lnTo>
                    <a:cubicBezTo>
                      <a:pt x="94" y="2529"/>
                      <a:pt x="62" y="2571"/>
                      <a:pt x="29" y="2613"/>
                    </a:cubicBezTo>
                    <a:cubicBezTo>
                      <a:pt x="0" y="2652"/>
                      <a:pt x="38" y="2691"/>
                      <a:pt x="78" y="2691"/>
                    </a:cubicBezTo>
                    <a:cubicBezTo>
                      <a:pt x="87" y="2691"/>
                      <a:pt x="96" y="2689"/>
                      <a:pt x="105" y="2684"/>
                    </a:cubicBezTo>
                    <a:lnTo>
                      <a:pt x="105" y="2684"/>
                    </a:lnTo>
                    <a:cubicBezTo>
                      <a:pt x="104" y="2695"/>
                      <a:pt x="103" y="2706"/>
                      <a:pt x="102" y="2717"/>
                    </a:cubicBezTo>
                    <a:cubicBezTo>
                      <a:pt x="100" y="2739"/>
                      <a:pt x="116" y="2751"/>
                      <a:pt x="133" y="2751"/>
                    </a:cubicBezTo>
                    <a:cubicBezTo>
                      <a:pt x="149" y="2751"/>
                      <a:pt x="168" y="2739"/>
                      <a:pt x="171" y="2717"/>
                    </a:cubicBezTo>
                    <a:cubicBezTo>
                      <a:pt x="176" y="2672"/>
                      <a:pt x="182" y="2627"/>
                      <a:pt x="189" y="2582"/>
                    </a:cubicBezTo>
                    <a:lnTo>
                      <a:pt x="189" y="2582"/>
                    </a:lnTo>
                    <a:cubicBezTo>
                      <a:pt x="469" y="2209"/>
                      <a:pt x="716" y="1810"/>
                      <a:pt x="924" y="1390"/>
                    </a:cubicBezTo>
                    <a:cubicBezTo>
                      <a:pt x="1132" y="978"/>
                      <a:pt x="1343" y="505"/>
                      <a:pt x="1191" y="42"/>
                    </a:cubicBezTo>
                    <a:cubicBezTo>
                      <a:pt x="1186" y="16"/>
                      <a:pt x="1164" y="0"/>
                      <a:pt x="1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" name="Google Shape;5450;p105">
                <a:extLst>
                  <a:ext uri="{FF2B5EF4-FFF2-40B4-BE49-F238E27FC236}">
                    <a16:creationId xmlns:a16="http://schemas.microsoft.com/office/drawing/2014/main" xmlns="" id="{67283DE9-ED30-F149-91A2-50C6B9CBDAC5}"/>
                  </a:ext>
                </a:extLst>
              </p:cNvPr>
              <p:cNvSpPr/>
              <p:nvPr/>
            </p:nvSpPr>
            <p:spPr>
              <a:xfrm>
                <a:off x="1262944" y="713286"/>
                <a:ext cx="133552" cy="107224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1716" extrusionOk="0">
                    <a:moveTo>
                      <a:pt x="2025" y="0"/>
                    </a:moveTo>
                    <a:cubicBezTo>
                      <a:pt x="1596" y="0"/>
                      <a:pt x="1226" y="358"/>
                      <a:pt x="927" y="689"/>
                    </a:cubicBezTo>
                    <a:lnTo>
                      <a:pt x="238" y="1452"/>
                    </a:lnTo>
                    <a:lnTo>
                      <a:pt x="238" y="1452"/>
                    </a:lnTo>
                    <a:cubicBezTo>
                      <a:pt x="879" y="973"/>
                      <a:pt x="1640" y="636"/>
                      <a:pt x="2136" y="8"/>
                    </a:cubicBezTo>
                    <a:cubicBezTo>
                      <a:pt x="2099" y="3"/>
                      <a:pt x="2062" y="0"/>
                      <a:pt x="2025" y="0"/>
                    </a:cubicBezTo>
                    <a:close/>
                    <a:moveTo>
                      <a:pt x="238" y="1452"/>
                    </a:moveTo>
                    <a:lnTo>
                      <a:pt x="238" y="1452"/>
                    </a:lnTo>
                    <a:cubicBezTo>
                      <a:pt x="173" y="1501"/>
                      <a:pt x="110" y="1550"/>
                      <a:pt x="49" y="1602"/>
                    </a:cubicBezTo>
                    <a:lnTo>
                      <a:pt x="0" y="1716"/>
                    </a:lnTo>
                    <a:lnTo>
                      <a:pt x="238" y="145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" name="Google Shape;5451;p105">
                <a:extLst>
                  <a:ext uri="{FF2B5EF4-FFF2-40B4-BE49-F238E27FC236}">
                    <a16:creationId xmlns:a16="http://schemas.microsoft.com/office/drawing/2014/main" xmlns="" id="{595EAFB8-5671-D644-8D2D-7608D616B7D5}"/>
                  </a:ext>
                </a:extLst>
              </p:cNvPr>
              <p:cNvSpPr/>
              <p:nvPr/>
            </p:nvSpPr>
            <p:spPr>
              <a:xfrm>
                <a:off x="1260445" y="709911"/>
                <a:ext cx="140551" cy="112348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1798" extrusionOk="0">
                    <a:moveTo>
                      <a:pt x="2062" y="115"/>
                    </a:moveTo>
                    <a:lnTo>
                      <a:pt x="2062" y="115"/>
                    </a:lnTo>
                    <a:cubicBezTo>
                      <a:pt x="1662" y="569"/>
                      <a:pt x="1134" y="869"/>
                      <a:pt x="630" y="1198"/>
                    </a:cubicBezTo>
                    <a:lnTo>
                      <a:pt x="630" y="1198"/>
                    </a:lnTo>
                    <a:cubicBezTo>
                      <a:pt x="785" y="1026"/>
                      <a:pt x="938" y="852"/>
                      <a:pt x="1094" y="684"/>
                    </a:cubicBezTo>
                    <a:cubicBezTo>
                      <a:pt x="1353" y="413"/>
                      <a:pt x="1672" y="122"/>
                      <a:pt x="2062" y="115"/>
                    </a:cubicBezTo>
                    <a:close/>
                    <a:moveTo>
                      <a:pt x="2069" y="0"/>
                    </a:moveTo>
                    <a:cubicBezTo>
                      <a:pt x="1677" y="0"/>
                      <a:pt x="1344" y="270"/>
                      <a:pt x="1077" y="543"/>
                    </a:cubicBezTo>
                    <a:cubicBezTo>
                      <a:pt x="897" y="729"/>
                      <a:pt x="728" y="930"/>
                      <a:pt x="555" y="1127"/>
                    </a:cubicBezTo>
                    <a:cubicBezTo>
                      <a:pt x="464" y="1230"/>
                      <a:pt x="373" y="1332"/>
                      <a:pt x="283" y="1435"/>
                    </a:cubicBezTo>
                    <a:lnTo>
                      <a:pt x="283" y="1435"/>
                    </a:lnTo>
                    <a:cubicBezTo>
                      <a:pt x="204" y="1493"/>
                      <a:pt x="126" y="1552"/>
                      <a:pt x="51" y="1614"/>
                    </a:cubicBezTo>
                    <a:cubicBezTo>
                      <a:pt x="16" y="1643"/>
                      <a:pt x="30" y="1683"/>
                      <a:pt x="59" y="1702"/>
                    </a:cubicBezTo>
                    <a:lnTo>
                      <a:pt x="59" y="1702"/>
                    </a:lnTo>
                    <a:cubicBezTo>
                      <a:pt x="44" y="1720"/>
                      <a:pt x="30" y="1738"/>
                      <a:pt x="16" y="1756"/>
                    </a:cubicBezTo>
                    <a:cubicBezTo>
                      <a:pt x="0" y="1774"/>
                      <a:pt x="23" y="1797"/>
                      <a:pt x="44" y="1797"/>
                    </a:cubicBezTo>
                    <a:cubicBezTo>
                      <a:pt x="50" y="1797"/>
                      <a:pt x="56" y="1795"/>
                      <a:pt x="61" y="1790"/>
                    </a:cubicBezTo>
                    <a:cubicBezTo>
                      <a:pt x="131" y="1725"/>
                      <a:pt x="199" y="1657"/>
                      <a:pt x="266" y="1588"/>
                    </a:cubicBezTo>
                    <a:lnTo>
                      <a:pt x="266" y="1588"/>
                    </a:lnTo>
                    <a:cubicBezTo>
                      <a:pt x="913" y="1091"/>
                      <a:pt x="1695" y="756"/>
                      <a:pt x="2214" y="104"/>
                    </a:cubicBezTo>
                    <a:cubicBezTo>
                      <a:pt x="2249" y="69"/>
                      <a:pt x="2225" y="10"/>
                      <a:pt x="2176" y="7"/>
                    </a:cubicBezTo>
                    <a:cubicBezTo>
                      <a:pt x="2140" y="2"/>
                      <a:pt x="2104" y="0"/>
                      <a:pt x="20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" name="Google Shape;5452;p105">
                <a:extLst>
                  <a:ext uri="{FF2B5EF4-FFF2-40B4-BE49-F238E27FC236}">
                    <a16:creationId xmlns:a16="http://schemas.microsoft.com/office/drawing/2014/main" xmlns="" id="{37372D3D-95EF-DF41-9AD4-109E77AC9A86}"/>
                  </a:ext>
                </a:extLst>
              </p:cNvPr>
              <p:cNvSpPr/>
              <p:nvPr/>
            </p:nvSpPr>
            <p:spPr>
              <a:xfrm>
                <a:off x="1264632" y="766335"/>
                <a:ext cx="146113" cy="52487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840" extrusionOk="0">
                    <a:moveTo>
                      <a:pt x="1980" y="0"/>
                    </a:moveTo>
                    <a:cubicBezTo>
                      <a:pt x="1267" y="0"/>
                      <a:pt x="610" y="404"/>
                      <a:pt x="1" y="794"/>
                    </a:cubicBezTo>
                    <a:lnTo>
                      <a:pt x="94" y="839"/>
                    </a:lnTo>
                    <a:lnTo>
                      <a:pt x="2140" y="303"/>
                    </a:lnTo>
                    <a:cubicBezTo>
                      <a:pt x="2213" y="283"/>
                      <a:pt x="2296" y="255"/>
                      <a:pt x="2313" y="182"/>
                    </a:cubicBezTo>
                    <a:cubicBezTo>
                      <a:pt x="2337" y="72"/>
                      <a:pt x="2189" y="10"/>
                      <a:pt x="2075" y="3"/>
                    </a:cubicBezTo>
                    <a:cubicBezTo>
                      <a:pt x="2043" y="1"/>
                      <a:pt x="2011" y="0"/>
                      <a:pt x="1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2" name="Google Shape;5453;p105">
                <a:extLst>
                  <a:ext uri="{FF2B5EF4-FFF2-40B4-BE49-F238E27FC236}">
                    <a16:creationId xmlns:a16="http://schemas.microsoft.com/office/drawing/2014/main" xmlns="" id="{E408780C-4E08-BC42-8367-AE7D3BDA660D}"/>
                  </a:ext>
                </a:extLst>
              </p:cNvPr>
              <p:cNvSpPr/>
              <p:nvPr/>
            </p:nvSpPr>
            <p:spPr>
              <a:xfrm>
                <a:off x="1262257" y="762336"/>
                <a:ext cx="152363" cy="60361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966" extrusionOk="0">
                    <a:moveTo>
                      <a:pt x="1972" y="122"/>
                    </a:moveTo>
                    <a:cubicBezTo>
                      <a:pt x="2026" y="122"/>
                      <a:pt x="2080" y="125"/>
                      <a:pt x="2133" y="132"/>
                    </a:cubicBezTo>
                    <a:cubicBezTo>
                      <a:pt x="2203" y="143"/>
                      <a:pt x="2362" y="195"/>
                      <a:pt x="2241" y="277"/>
                    </a:cubicBezTo>
                    <a:cubicBezTo>
                      <a:pt x="2171" y="326"/>
                      <a:pt x="2050" y="333"/>
                      <a:pt x="1968" y="357"/>
                    </a:cubicBezTo>
                    <a:lnTo>
                      <a:pt x="1356" y="516"/>
                    </a:lnTo>
                    <a:cubicBezTo>
                      <a:pt x="963" y="618"/>
                      <a:pt x="564" y="711"/>
                      <a:pt x="171" y="824"/>
                    </a:cubicBezTo>
                    <a:lnTo>
                      <a:pt x="171" y="824"/>
                    </a:lnTo>
                    <a:cubicBezTo>
                      <a:pt x="294" y="759"/>
                      <a:pt x="413" y="681"/>
                      <a:pt x="533" y="613"/>
                    </a:cubicBezTo>
                    <a:cubicBezTo>
                      <a:pt x="692" y="523"/>
                      <a:pt x="858" y="436"/>
                      <a:pt x="1027" y="364"/>
                    </a:cubicBezTo>
                    <a:cubicBezTo>
                      <a:pt x="1311" y="237"/>
                      <a:pt x="1649" y="122"/>
                      <a:pt x="1972" y="122"/>
                    </a:cubicBezTo>
                    <a:close/>
                    <a:moveTo>
                      <a:pt x="2043" y="0"/>
                    </a:moveTo>
                    <a:cubicBezTo>
                      <a:pt x="2028" y="0"/>
                      <a:pt x="2013" y="1"/>
                      <a:pt x="1999" y="1"/>
                    </a:cubicBezTo>
                    <a:cubicBezTo>
                      <a:pt x="1667" y="11"/>
                      <a:pt x="1342" y="91"/>
                      <a:pt x="1041" y="229"/>
                    </a:cubicBezTo>
                    <a:cubicBezTo>
                      <a:pt x="862" y="309"/>
                      <a:pt x="685" y="398"/>
                      <a:pt x="519" y="502"/>
                    </a:cubicBezTo>
                    <a:cubicBezTo>
                      <a:pt x="343" y="599"/>
                      <a:pt x="177" y="709"/>
                      <a:pt x="22" y="837"/>
                    </a:cubicBezTo>
                    <a:cubicBezTo>
                      <a:pt x="1" y="855"/>
                      <a:pt x="22" y="884"/>
                      <a:pt x="43" y="884"/>
                    </a:cubicBezTo>
                    <a:cubicBezTo>
                      <a:pt x="47" y="884"/>
                      <a:pt x="50" y="884"/>
                      <a:pt x="53" y="882"/>
                    </a:cubicBezTo>
                    <a:cubicBezTo>
                      <a:pt x="62" y="878"/>
                      <a:pt x="71" y="874"/>
                      <a:pt x="79" y="870"/>
                    </a:cubicBezTo>
                    <a:lnTo>
                      <a:pt x="79" y="870"/>
                    </a:lnTo>
                    <a:cubicBezTo>
                      <a:pt x="60" y="909"/>
                      <a:pt x="85" y="966"/>
                      <a:pt x="136" y="966"/>
                    </a:cubicBezTo>
                    <a:cubicBezTo>
                      <a:pt x="139" y="966"/>
                      <a:pt x="143" y="966"/>
                      <a:pt x="146" y="965"/>
                    </a:cubicBezTo>
                    <a:cubicBezTo>
                      <a:pt x="547" y="868"/>
                      <a:pt x="944" y="754"/>
                      <a:pt x="1345" y="651"/>
                    </a:cubicBezTo>
                    <a:lnTo>
                      <a:pt x="1933" y="499"/>
                    </a:lnTo>
                    <a:cubicBezTo>
                      <a:pt x="2064" y="464"/>
                      <a:pt x="2261" y="450"/>
                      <a:pt x="2362" y="350"/>
                    </a:cubicBezTo>
                    <a:cubicBezTo>
                      <a:pt x="2438" y="281"/>
                      <a:pt x="2438" y="163"/>
                      <a:pt x="2362" y="94"/>
                    </a:cubicBezTo>
                    <a:cubicBezTo>
                      <a:pt x="2279" y="15"/>
                      <a:pt x="2157" y="0"/>
                      <a:pt x="20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3" name="Google Shape;5454;p105">
                <a:extLst>
                  <a:ext uri="{FF2B5EF4-FFF2-40B4-BE49-F238E27FC236}">
                    <a16:creationId xmlns:a16="http://schemas.microsoft.com/office/drawing/2014/main" xmlns="" id="{4C757BB2-462A-5245-8357-FB50B1808693}"/>
                  </a:ext>
                </a:extLst>
              </p:cNvPr>
              <p:cNvSpPr/>
              <p:nvPr/>
            </p:nvSpPr>
            <p:spPr>
              <a:xfrm>
                <a:off x="1167452" y="766273"/>
                <a:ext cx="109554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841" extrusionOk="0">
                    <a:moveTo>
                      <a:pt x="205" y="0"/>
                    </a:moveTo>
                    <a:cubicBezTo>
                      <a:pt x="142" y="0"/>
                      <a:pt x="63" y="7"/>
                      <a:pt x="39" y="66"/>
                    </a:cubicBezTo>
                    <a:cubicBezTo>
                      <a:pt x="1" y="145"/>
                      <a:pt x="94" y="218"/>
                      <a:pt x="170" y="256"/>
                    </a:cubicBezTo>
                    <a:cubicBezTo>
                      <a:pt x="664" y="494"/>
                      <a:pt x="1179" y="691"/>
                      <a:pt x="1708" y="840"/>
                    </a:cubicBezTo>
                    <a:lnTo>
                      <a:pt x="1753" y="830"/>
                    </a:lnTo>
                    <a:cubicBezTo>
                      <a:pt x="1390" y="335"/>
                      <a:pt x="820" y="28"/>
                      <a:pt x="2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4" name="Google Shape;5455;p105">
                <a:extLst>
                  <a:ext uri="{FF2B5EF4-FFF2-40B4-BE49-F238E27FC236}">
                    <a16:creationId xmlns:a16="http://schemas.microsoft.com/office/drawing/2014/main" xmlns="" id="{BA8478EE-D8B1-3548-9D83-44E6F335A82B}"/>
                  </a:ext>
                </a:extLst>
              </p:cNvPr>
              <p:cNvSpPr/>
              <p:nvPr/>
            </p:nvSpPr>
            <p:spPr>
              <a:xfrm>
                <a:off x="1163952" y="762211"/>
                <a:ext cx="118366" cy="60173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963" extrusionOk="0">
                    <a:moveTo>
                      <a:pt x="246" y="130"/>
                    </a:moveTo>
                    <a:cubicBezTo>
                      <a:pt x="284" y="130"/>
                      <a:pt x="323" y="136"/>
                      <a:pt x="340" y="138"/>
                    </a:cubicBezTo>
                    <a:cubicBezTo>
                      <a:pt x="866" y="183"/>
                      <a:pt x="1349" y="438"/>
                      <a:pt x="1684" y="842"/>
                    </a:cubicBezTo>
                    <a:lnTo>
                      <a:pt x="1684" y="842"/>
                    </a:lnTo>
                    <a:cubicBezTo>
                      <a:pt x="1387" y="745"/>
                      <a:pt x="1092" y="637"/>
                      <a:pt x="803" y="514"/>
                    </a:cubicBezTo>
                    <a:cubicBezTo>
                      <a:pt x="651" y="449"/>
                      <a:pt x="499" y="380"/>
                      <a:pt x="350" y="311"/>
                    </a:cubicBezTo>
                    <a:cubicBezTo>
                      <a:pt x="306" y="286"/>
                      <a:pt x="167" y="241"/>
                      <a:pt x="157" y="183"/>
                    </a:cubicBezTo>
                    <a:cubicBezTo>
                      <a:pt x="151" y="140"/>
                      <a:pt x="197" y="130"/>
                      <a:pt x="246" y="130"/>
                    </a:cubicBezTo>
                    <a:close/>
                    <a:moveTo>
                      <a:pt x="275" y="0"/>
                    </a:moveTo>
                    <a:cubicBezTo>
                      <a:pt x="132" y="0"/>
                      <a:pt x="1" y="38"/>
                      <a:pt x="22" y="190"/>
                    </a:cubicBezTo>
                    <a:cubicBezTo>
                      <a:pt x="43" y="314"/>
                      <a:pt x="181" y="369"/>
                      <a:pt x="281" y="418"/>
                    </a:cubicBezTo>
                    <a:cubicBezTo>
                      <a:pt x="423" y="483"/>
                      <a:pt x="568" y="542"/>
                      <a:pt x="713" y="601"/>
                    </a:cubicBezTo>
                    <a:cubicBezTo>
                      <a:pt x="1056" y="739"/>
                      <a:pt x="1401" y="850"/>
                      <a:pt x="1757" y="940"/>
                    </a:cubicBezTo>
                    <a:cubicBezTo>
                      <a:pt x="1758" y="940"/>
                      <a:pt x="1760" y="940"/>
                      <a:pt x="1761" y="940"/>
                    </a:cubicBezTo>
                    <a:lnTo>
                      <a:pt x="1761" y="940"/>
                    </a:lnTo>
                    <a:cubicBezTo>
                      <a:pt x="1774" y="956"/>
                      <a:pt x="1789" y="962"/>
                      <a:pt x="1803" y="962"/>
                    </a:cubicBezTo>
                    <a:cubicBezTo>
                      <a:pt x="1850" y="962"/>
                      <a:pt x="1894" y="898"/>
                      <a:pt x="1857" y="846"/>
                    </a:cubicBezTo>
                    <a:cubicBezTo>
                      <a:pt x="1543" y="425"/>
                      <a:pt x="1083" y="134"/>
                      <a:pt x="565" y="34"/>
                    </a:cubicBezTo>
                    <a:cubicBezTo>
                      <a:pt x="506" y="23"/>
                      <a:pt x="387" y="0"/>
                      <a:pt x="2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5" name="Google Shape;5456;p105">
                <a:extLst>
                  <a:ext uri="{FF2B5EF4-FFF2-40B4-BE49-F238E27FC236}">
                    <a16:creationId xmlns:a16="http://schemas.microsoft.com/office/drawing/2014/main" xmlns="" id="{E8583FF8-4C91-2648-A032-76C03C79F938}"/>
                  </a:ext>
                </a:extLst>
              </p:cNvPr>
              <p:cNvSpPr/>
              <p:nvPr/>
            </p:nvSpPr>
            <p:spPr>
              <a:xfrm>
                <a:off x="1225072" y="705600"/>
                <a:ext cx="41184" cy="8735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398" extrusionOk="0">
                    <a:moveTo>
                      <a:pt x="27" y="0"/>
                    </a:moveTo>
                    <a:cubicBezTo>
                      <a:pt x="14" y="0"/>
                      <a:pt x="0" y="12"/>
                      <a:pt x="5" y="28"/>
                    </a:cubicBezTo>
                    <a:lnTo>
                      <a:pt x="5" y="24"/>
                    </a:lnTo>
                    <a:cubicBezTo>
                      <a:pt x="164" y="484"/>
                      <a:pt x="368" y="926"/>
                      <a:pt x="561" y="1372"/>
                    </a:cubicBezTo>
                    <a:cubicBezTo>
                      <a:pt x="569" y="1390"/>
                      <a:pt x="583" y="1397"/>
                      <a:pt x="597" y="1397"/>
                    </a:cubicBezTo>
                    <a:cubicBezTo>
                      <a:pt x="627" y="1397"/>
                      <a:pt x="658" y="1366"/>
                      <a:pt x="644" y="1331"/>
                    </a:cubicBezTo>
                    <a:cubicBezTo>
                      <a:pt x="451" y="888"/>
                      <a:pt x="271" y="439"/>
                      <a:pt x="43" y="10"/>
                    </a:cubicBezTo>
                    <a:cubicBezTo>
                      <a:pt x="39" y="3"/>
                      <a:pt x="33" y="0"/>
                      <a:pt x="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Google Shape;5457;p105">
                <a:extLst>
                  <a:ext uri="{FF2B5EF4-FFF2-40B4-BE49-F238E27FC236}">
                    <a16:creationId xmlns:a16="http://schemas.microsoft.com/office/drawing/2014/main" xmlns="" id="{C6DB6B86-DE6A-8049-8CDF-CE899CC3E7A2}"/>
                  </a:ext>
                </a:extLst>
              </p:cNvPr>
              <p:cNvSpPr/>
              <p:nvPr/>
            </p:nvSpPr>
            <p:spPr>
              <a:xfrm>
                <a:off x="1271256" y="689166"/>
                <a:ext cx="55933" cy="110411"/>
              </a:xfrm>
              <a:custGeom>
                <a:avLst/>
                <a:gdLst/>
                <a:ahLst/>
                <a:cxnLst/>
                <a:rect l="l" t="t" r="r" b="b"/>
                <a:pathLst>
                  <a:path w="895" h="1767" extrusionOk="0">
                    <a:moveTo>
                      <a:pt x="850" y="0"/>
                    </a:moveTo>
                    <a:cubicBezTo>
                      <a:pt x="838" y="0"/>
                      <a:pt x="824" y="5"/>
                      <a:pt x="814" y="18"/>
                    </a:cubicBezTo>
                    <a:cubicBezTo>
                      <a:pt x="718" y="142"/>
                      <a:pt x="655" y="308"/>
                      <a:pt x="586" y="453"/>
                    </a:cubicBezTo>
                    <a:cubicBezTo>
                      <a:pt x="514" y="595"/>
                      <a:pt x="448" y="736"/>
                      <a:pt x="379" y="885"/>
                    </a:cubicBezTo>
                    <a:cubicBezTo>
                      <a:pt x="248" y="1169"/>
                      <a:pt x="123" y="1459"/>
                      <a:pt x="6" y="1749"/>
                    </a:cubicBezTo>
                    <a:cubicBezTo>
                      <a:pt x="1" y="1758"/>
                      <a:pt x="12" y="1766"/>
                      <a:pt x="21" y="1766"/>
                    </a:cubicBezTo>
                    <a:cubicBezTo>
                      <a:pt x="26" y="1766"/>
                      <a:pt x="31" y="1764"/>
                      <a:pt x="33" y="1760"/>
                    </a:cubicBezTo>
                    <a:cubicBezTo>
                      <a:pt x="168" y="1466"/>
                      <a:pt x="310" y="1175"/>
                      <a:pt x="451" y="889"/>
                    </a:cubicBezTo>
                    <a:cubicBezTo>
                      <a:pt x="524" y="747"/>
                      <a:pt x="597" y="605"/>
                      <a:pt x="669" y="463"/>
                    </a:cubicBezTo>
                    <a:cubicBezTo>
                      <a:pt x="742" y="325"/>
                      <a:pt x="835" y="194"/>
                      <a:pt x="883" y="45"/>
                    </a:cubicBezTo>
                    <a:cubicBezTo>
                      <a:pt x="895" y="18"/>
                      <a:pt x="874" y="0"/>
                      <a:pt x="8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7" name="Google Shape;5458;p105">
                <a:extLst>
                  <a:ext uri="{FF2B5EF4-FFF2-40B4-BE49-F238E27FC236}">
                    <a16:creationId xmlns:a16="http://schemas.microsoft.com/office/drawing/2014/main" xmlns="" id="{5A3B3552-FEBE-AE4D-B48F-FA34E3C7FFF5}"/>
                  </a:ext>
                </a:extLst>
              </p:cNvPr>
              <p:cNvSpPr/>
              <p:nvPr/>
            </p:nvSpPr>
            <p:spPr>
              <a:xfrm>
                <a:off x="1277631" y="741154"/>
                <a:ext cx="78806" cy="69108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106" extrusionOk="0">
                    <a:moveTo>
                      <a:pt x="1211" y="0"/>
                    </a:moveTo>
                    <a:cubicBezTo>
                      <a:pt x="1208" y="0"/>
                      <a:pt x="1206" y="1"/>
                      <a:pt x="1203" y="1"/>
                    </a:cubicBezTo>
                    <a:cubicBezTo>
                      <a:pt x="1075" y="36"/>
                      <a:pt x="958" y="129"/>
                      <a:pt x="854" y="205"/>
                    </a:cubicBezTo>
                    <a:cubicBezTo>
                      <a:pt x="747" y="281"/>
                      <a:pt x="643" y="364"/>
                      <a:pt x="543" y="454"/>
                    </a:cubicBezTo>
                    <a:cubicBezTo>
                      <a:pt x="339" y="630"/>
                      <a:pt x="159" y="838"/>
                      <a:pt x="11" y="1066"/>
                    </a:cubicBezTo>
                    <a:cubicBezTo>
                      <a:pt x="0" y="1084"/>
                      <a:pt x="19" y="1106"/>
                      <a:pt x="38" y="1106"/>
                    </a:cubicBezTo>
                    <a:cubicBezTo>
                      <a:pt x="44" y="1106"/>
                      <a:pt x="50" y="1103"/>
                      <a:pt x="56" y="1097"/>
                    </a:cubicBezTo>
                    <a:cubicBezTo>
                      <a:pt x="222" y="896"/>
                      <a:pt x="405" y="703"/>
                      <a:pt x="602" y="530"/>
                    </a:cubicBezTo>
                    <a:cubicBezTo>
                      <a:pt x="698" y="440"/>
                      <a:pt x="802" y="361"/>
                      <a:pt x="909" y="285"/>
                    </a:cubicBezTo>
                    <a:cubicBezTo>
                      <a:pt x="965" y="247"/>
                      <a:pt x="1020" y="212"/>
                      <a:pt x="1075" y="174"/>
                    </a:cubicBezTo>
                    <a:cubicBezTo>
                      <a:pt x="1131" y="143"/>
                      <a:pt x="1186" y="105"/>
                      <a:pt x="1238" y="60"/>
                    </a:cubicBezTo>
                    <a:cubicBezTo>
                      <a:pt x="1260" y="38"/>
                      <a:pt x="1241" y="0"/>
                      <a:pt x="12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8" name="Google Shape;5459;p105">
                <a:extLst>
                  <a:ext uri="{FF2B5EF4-FFF2-40B4-BE49-F238E27FC236}">
                    <a16:creationId xmlns:a16="http://schemas.microsoft.com/office/drawing/2014/main" xmlns="" id="{A5D5C4EF-466E-6447-942C-D4F925E1C777}"/>
                  </a:ext>
                </a:extLst>
              </p:cNvPr>
              <p:cNvSpPr/>
              <p:nvPr/>
            </p:nvSpPr>
            <p:spPr>
              <a:xfrm>
                <a:off x="1280255" y="767523"/>
                <a:ext cx="97680" cy="42802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685" extrusionOk="0">
                    <a:moveTo>
                      <a:pt x="1510" y="1"/>
                    </a:moveTo>
                    <a:cubicBezTo>
                      <a:pt x="1375" y="11"/>
                      <a:pt x="1244" y="60"/>
                      <a:pt x="1116" y="101"/>
                    </a:cubicBezTo>
                    <a:cubicBezTo>
                      <a:pt x="988" y="146"/>
                      <a:pt x="874" y="188"/>
                      <a:pt x="757" y="239"/>
                    </a:cubicBezTo>
                    <a:cubicBezTo>
                      <a:pt x="501" y="343"/>
                      <a:pt x="256" y="474"/>
                      <a:pt x="27" y="626"/>
                    </a:cubicBezTo>
                    <a:cubicBezTo>
                      <a:pt x="0" y="645"/>
                      <a:pt x="18" y="684"/>
                      <a:pt x="46" y="684"/>
                    </a:cubicBezTo>
                    <a:cubicBezTo>
                      <a:pt x="50" y="684"/>
                      <a:pt x="54" y="683"/>
                      <a:pt x="59" y="682"/>
                    </a:cubicBezTo>
                    <a:lnTo>
                      <a:pt x="55" y="682"/>
                    </a:lnTo>
                    <a:cubicBezTo>
                      <a:pt x="294" y="557"/>
                      <a:pt x="532" y="436"/>
                      <a:pt x="777" y="336"/>
                    </a:cubicBezTo>
                    <a:cubicBezTo>
                      <a:pt x="905" y="281"/>
                      <a:pt x="1033" y="236"/>
                      <a:pt x="1165" y="191"/>
                    </a:cubicBezTo>
                    <a:cubicBezTo>
                      <a:pt x="1289" y="160"/>
                      <a:pt x="1410" y="118"/>
                      <a:pt x="1527" y="70"/>
                    </a:cubicBezTo>
                    <a:cubicBezTo>
                      <a:pt x="1562" y="53"/>
                      <a:pt x="1548" y="4"/>
                      <a:pt x="15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9" name="Google Shape;5460;p105">
                <a:extLst>
                  <a:ext uri="{FF2B5EF4-FFF2-40B4-BE49-F238E27FC236}">
                    <a16:creationId xmlns:a16="http://schemas.microsoft.com/office/drawing/2014/main" xmlns="" id="{4DC25EAB-65E5-9548-86AF-23AC509A908D}"/>
                  </a:ext>
                </a:extLst>
              </p:cNvPr>
              <p:cNvSpPr/>
              <p:nvPr/>
            </p:nvSpPr>
            <p:spPr>
              <a:xfrm>
                <a:off x="1199012" y="780207"/>
                <a:ext cx="88118" cy="24432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391" extrusionOk="0">
                    <a:moveTo>
                      <a:pt x="49" y="1"/>
                    </a:moveTo>
                    <a:cubicBezTo>
                      <a:pt x="41" y="1"/>
                      <a:pt x="33" y="1"/>
                      <a:pt x="24" y="2"/>
                    </a:cubicBezTo>
                    <a:cubicBezTo>
                      <a:pt x="0" y="5"/>
                      <a:pt x="0" y="36"/>
                      <a:pt x="18" y="50"/>
                    </a:cubicBezTo>
                    <a:cubicBezTo>
                      <a:pt x="66" y="74"/>
                      <a:pt x="118" y="92"/>
                      <a:pt x="173" y="99"/>
                    </a:cubicBezTo>
                    <a:lnTo>
                      <a:pt x="322" y="137"/>
                    </a:lnTo>
                    <a:lnTo>
                      <a:pt x="664" y="223"/>
                    </a:lnTo>
                    <a:cubicBezTo>
                      <a:pt x="885" y="278"/>
                      <a:pt x="1106" y="344"/>
                      <a:pt x="1331" y="389"/>
                    </a:cubicBezTo>
                    <a:cubicBezTo>
                      <a:pt x="1335" y="390"/>
                      <a:pt x="1339" y="390"/>
                      <a:pt x="1343" y="390"/>
                    </a:cubicBezTo>
                    <a:cubicBezTo>
                      <a:pt x="1393" y="390"/>
                      <a:pt x="1410" y="315"/>
                      <a:pt x="1359" y="296"/>
                    </a:cubicBezTo>
                    <a:cubicBezTo>
                      <a:pt x="1134" y="233"/>
                      <a:pt x="902" y="188"/>
                      <a:pt x="674" y="137"/>
                    </a:cubicBezTo>
                    <a:lnTo>
                      <a:pt x="342" y="61"/>
                    </a:lnTo>
                    <a:lnTo>
                      <a:pt x="166" y="23"/>
                    </a:lnTo>
                    <a:cubicBezTo>
                      <a:pt x="129" y="8"/>
                      <a:pt x="89" y="1"/>
                      <a:pt x="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oogle Shape;5461;p105">
              <a:extLst>
                <a:ext uri="{FF2B5EF4-FFF2-40B4-BE49-F238E27FC236}">
                  <a16:creationId xmlns:a16="http://schemas.microsoft.com/office/drawing/2014/main" xmlns="" id="{55241666-F94F-2D4E-B5AC-AAD56FB92756}"/>
                </a:ext>
              </a:extLst>
            </p:cNvPr>
            <p:cNvGrpSpPr/>
            <p:nvPr/>
          </p:nvGrpSpPr>
          <p:grpSpPr>
            <a:xfrm>
              <a:off x="1340938" y="955977"/>
              <a:ext cx="391656" cy="507253"/>
              <a:chOff x="1340938" y="955977"/>
              <a:chExt cx="391656" cy="507253"/>
            </a:xfrm>
          </p:grpSpPr>
          <p:sp>
            <p:nvSpPr>
              <p:cNvPr id="300" name="Google Shape;5462;p105">
                <a:extLst>
                  <a:ext uri="{FF2B5EF4-FFF2-40B4-BE49-F238E27FC236}">
                    <a16:creationId xmlns:a16="http://schemas.microsoft.com/office/drawing/2014/main" xmlns="" id="{EDDB03B9-071E-ED49-B593-2CD2397C182E}"/>
                  </a:ext>
                </a:extLst>
              </p:cNvPr>
              <p:cNvSpPr/>
              <p:nvPr/>
            </p:nvSpPr>
            <p:spPr>
              <a:xfrm>
                <a:off x="1383872" y="1175925"/>
                <a:ext cx="305913" cy="287306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4598" extrusionOk="0">
                    <a:moveTo>
                      <a:pt x="1" y="1"/>
                    </a:moveTo>
                    <a:lnTo>
                      <a:pt x="1" y="4597"/>
                    </a:lnTo>
                    <a:lnTo>
                      <a:pt x="1791" y="4597"/>
                    </a:lnTo>
                    <a:lnTo>
                      <a:pt x="1791" y="896"/>
                    </a:lnTo>
                    <a:cubicBezTo>
                      <a:pt x="1791" y="896"/>
                      <a:pt x="1953" y="294"/>
                      <a:pt x="2542" y="294"/>
                    </a:cubicBezTo>
                    <a:cubicBezTo>
                      <a:pt x="2569" y="294"/>
                      <a:pt x="2596" y="295"/>
                      <a:pt x="2624" y="298"/>
                    </a:cubicBezTo>
                    <a:cubicBezTo>
                      <a:pt x="3281" y="360"/>
                      <a:pt x="3281" y="896"/>
                      <a:pt x="3281" y="896"/>
                    </a:cubicBezTo>
                    <a:lnTo>
                      <a:pt x="3281" y="4597"/>
                    </a:lnTo>
                    <a:lnTo>
                      <a:pt x="4895" y="4597"/>
                    </a:lnTo>
                    <a:lnTo>
                      <a:pt x="489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Google Shape;5463;p105">
                <a:extLst>
                  <a:ext uri="{FF2B5EF4-FFF2-40B4-BE49-F238E27FC236}">
                    <a16:creationId xmlns:a16="http://schemas.microsoft.com/office/drawing/2014/main" xmlns="" id="{E7F4F8ED-37EC-3646-8DD4-BEEA0AA9E224}"/>
                  </a:ext>
                </a:extLst>
              </p:cNvPr>
              <p:cNvSpPr/>
              <p:nvPr/>
            </p:nvSpPr>
            <p:spPr>
              <a:xfrm>
                <a:off x="1340938" y="1139621"/>
                <a:ext cx="391656" cy="36366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582" extrusionOk="0">
                    <a:moveTo>
                      <a:pt x="0" y="1"/>
                    </a:moveTo>
                    <a:lnTo>
                      <a:pt x="0" y="582"/>
                    </a:lnTo>
                    <a:lnTo>
                      <a:pt x="6266" y="582"/>
                    </a:lnTo>
                    <a:lnTo>
                      <a:pt x="62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Google Shape;5464;p105">
                <a:extLst>
                  <a:ext uri="{FF2B5EF4-FFF2-40B4-BE49-F238E27FC236}">
                    <a16:creationId xmlns:a16="http://schemas.microsoft.com/office/drawing/2014/main" xmlns="" id="{D06E8D1E-F3B8-8044-A38A-DC83413D3F4B}"/>
                  </a:ext>
                </a:extLst>
              </p:cNvPr>
              <p:cNvSpPr/>
              <p:nvPr/>
            </p:nvSpPr>
            <p:spPr>
              <a:xfrm>
                <a:off x="1375435" y="1089758"/>
                <a:ext cx="322599" cy="49926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799" extrusionOk="0">
                    <a:moveTo>
                      <a:pt x="1" y="1"/>
                    </a:moveTo>
                    <a:lnTo>
                      <a:pt x="1" y="799"/>
                    </a:lnTo>
                    <a:lnTo>
                      <a:pt x="5161" y="799"/>
                    </a:lnTo>
                    <a:lnTo>
                      <a:pt x="51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Google Shape;5465;p105">
                <a:extLst>
                  <a:ext uri="{FF2B5EF4-FFF2-40B4-BE49-F238E27FC236}">
                    <a16:creationId xmlns:a16="http://schemas.microsoft.com/office/drawing/2014/main" xmlns="" id="{A9A68DED-967B-0949-A4D2-01D489205EB9}"/>
                  </a:ext>
                </a:extLst>
              </p:cNvPr>
              <p:cNvSpPr/>
              <p:nvPr/>
            </p:nvSpPr>
            <p:spPr>
              <a:xfrm>
                <a:off x="1400496" y="989344"/>
                <a:ext cx="272478" cy="100476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1608" extrusionOk="0">
                    <a:moveTo>
                      <a:pt x="1" y="0"/>
                    </a:moveTo>
                    <a:lnTo>
                      <a:pt x="1" y="1608"/>
                    </a:lnTo>
                    <a:lnTo>
                      <a:pt x="4359" y="1608"/>
                    </a:lnTo>
                    <a:lnTo>
                      <a:pt x="43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4" name="Google Shape;5466;p105">
                <a:extLst>
                  <a:ext uri="{FF2B5EF4-FFF2-40B4-BE49-F238E27FC236}">
                    <a16:creationId xmlns:a16="http://schemas.microsoft.com/office/drawing/2014/main" xmlns="" id="{158F3B12-8693-C544-AAD9-24DA368BB2CA}"/>
                  </a:ext>
                </a:extLst>
              </p:cNvPr>
              <p:cNvSpPr/>
              <p:nvPr/>
            </p:nvSpPr>
            <p:spPr>
              <a:xfrm>
                <a:off x="1449367" y="955977"/>
                <a:ext cx="174799" cy="37741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04" extrusionOk="0">
                    <a:moveTo>
                      <a:pt x="1365" y="1"/>
                    </a:moveTo>
                    <a:cubicBezTo>
                      <a:pt x="876" y="1"/>
                      <a:pt x="386" y="179"/>
                      <a:pt x="0" y="538"/>
                    </a:cubicBezTo>
                    <a:lnTo>
                      <a:pt x="2796" y="604"/>
                    </a:lnTo>
                    <a:lnTo>
                      <a:pt x="2786" y="590"/>
                    </a:lnTo>
                    <a:cubicBezTo>
                      <a:pt x="2394" y="198"/>
                      <a:pt x="1880" y="1"/>
                      <a:pt x="13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5" name="Google Shape;5467;p105">
                <a:extLst>
                  <a:ext uri="{FF2B5EF4-FFF2-40B4-BE49-F238E27FC236}">
                    <a16:creationId xmlns:a16="http://schemas.microsoft.com/office/drawing/2014/main" xmlns="" id="{7CDE6A53-2DD8-3D48-807D-AAD43736F542}"/>
                  </a:ext>
                </a:extLst>
              </p:cNvPr>
              <p:cNvSpPr/>
              <p:nvPr/>
            </p:nvSpPr>
            <p:spPr>
              <a:xfrm>
                <a:off x="1387559" y="1156429"/>
                <a:ext cx="297289" cy="9248"/>
              </a:xfrm>
              <a:custGeom>
                <a:avLst/>
                <a:gdLst/>
                <a:ahLst/>
                <a:cxnLst/>
                <a:rect l="l" t="t" r="r" b="b"/>
                <a:pathLst>
                  <a:path w="4757" h="148" extrusionOk="0">
                    <a:moveTo>
                      <a:pt x="4213" y="1"/>
                    </a:moveTo>
                    <a:cubicBezTo>
                      <a:pt x="3979" y="1"/>
                      <a:pt x="3744" y="8"/>
                      <a:pt x="3512" y="8"/>
                    </a:cubicBezTo>
                    <a:cubicBezTo>
                      <a:pt x="3128" y="8"/>
                      <a:pt x="2734" y="12"/>
                      <a:pt x="2351" y="15"/>
                    </a:cubicBezTo>
                    <a:cubicBezTo>
                      <a:pt x="1573" y="22"/>
                      <a:pt x="795" y="36"/>
                      <a:pt x="21" y="53"/>
                    </a:cubicBezTo>
                    <a:cubicBezTo>
                      <a:pt x="1" y="57"/>
                      <a:pt x="1" y="88"/>
                      <a:pt x="21" y="91"/>
                    </a:cubicBezTo>
                    <a:cubicBezTo>
                      <a:pt x="799" y="109"/>
                      <a:pt x="1573" y="126"/>
                      <a:pt x="2351" y="133"/>
                    </a:cubicBezTo>
                    <a:cubicBezTo>
                      <a:pt x="2738" y="136"/>
                      <a:pt x="3125" y="140"/>
                      <a:pt x="3512" y="140"/>
                    </a:cubicBezTo>
                    <a:cubicBezTo>
                      <a:pt x="3744" y="140"/>
                      <a:pt x="3978" y="147"/>
                      <a:pt x="4211" y="147"/>
                    </a:cubicBezTo>
                    <a:cubicBezTo>
                      <a:pt x="4367" y="147"/>
                      <a:pt x="4522" y="144"/>
                      <a:pt x="4677" y="133"/>
                    </a:cubicBezTo>
                    <a:cubicBezTo>
                      <a:pt x="4756" y="133"/>
                      <a:pt x="4756" y="15"/>
                      <a:pt x="4677" y="15"/>
                    </a:cubicBezTo>
                    <a:cubicBezTo>
                      <a:pt x="4523" y="4"/>
                      <a:pt x="4368" y="1"/>
                      <a:pt x="4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6" name="Google Shape;5468;p105">
                <a:extLst>
                  <a:ext uri="{FF2B5EF4-FFF2-40B4-BE49-F238E27FC236}">
                    <a16:creationId xmlns:a16="http://schemas.microsoft.com/office/drawing/2014/main" xmlns="" id="{8535E9CC-1EC6-5845-9EF1-F42258300ABF}"/>
                  </a:ext>
                </a:extLst>
              </p:cNvPr>
              <p:cNvSpPr/>
              <p:nvPr/>
            </p:nvSpPr>
            <p:spPr>
              <a:xfrm>
                <a:off x="1397309" y="1111003"/>
                <a:ext cx="292727" cy="10622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170" extrusionOk="0">
                    <a:moveTo>
                      <a:pt x="436" y="0"/>
                    </a:moveTo>
                    <a:cubicBezTo>
                      <a:pt x="320" y="0"/>
                      <a:pt x="203" y="6"/>
                      <a:pt x="86" y="16"/>
                    </a:cubicBezTo>
                    <a:cubicBezTo>
                      <a:pt x="0" y="27"/>
                      <a:pt x="31" y="148"/>
                      <a:pt x="104" y="155"/>
                    </a:cubicBezTo>
                    <a:cubicBezTo>
                      <a:pt x="194" y="166"/>
                      <a:pt x="284" y="169"/>
                      <a:pt x="375" y="169"/>
                    </a:cubicBezTo>
                    <a:cubicBezTo>
                      <a:pt x="479" y="169"/>
                      <a:pt x="583" y="165"/>
                      <a:pt x="688" y="165"/>
                    </a:cubicBezTo>
                    <a:lnTo>
                      <a:pt x="1227" y="158"/>
                    </a:lnTo>
                    <a:cubicBezTo>
                      <a:pt x="1607" y="155"/>
                      <a:pt x="1991" y="155"/>
                      <a:pt x="2371" y="148"/>
                    </a:cubicBezTo>
                    <a:cubicBezTo>
                      <a:pt x="3128" y="137"/>
                      <a:pt x="3885" y="124"/>
                      <a:pt x="4638" y="117"/>
                    </a:cubicBezTo>
                    <a:cubicBezTo>
                      <a:pt x="4683" y="117"/>
                      <a:pt x="4683" y="51"/>
                      <a:pt x="4638" y="51"/>
                    </a:cubicBezTo>
                    <a:lnTo>
                      <a:pt x="4642" y="51"/>
                    </a:lnTo>
                    <a:cubicBezTo>
                      <a:pt x="3878" y="48"/>
                      <a:pt x="3114" y="30"/>
                      <a:pt x="2350" y="20"/>
                    </a:cubicBezTo>
                    <a:cubicBezTo>
                      <a:pt x="1977" y="13"/>
                      <a:pt x="1604" y="13"/>
                      <a:pt x="1227" y="10"/>
                    </a:cubicBezTo>
                    <a:lnTo>
                      <a:pt x="643" y="6"/>
                    </a:lnTo>
                    <a:cubicBezTo>
                      <a:pt x="574" y="2"/>
                      <a:pt x="505" y="0"/>
                      <a:pt x="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7" name="Google Shape;5469;p105">
                <a:extLst>
                  <a:ext uri="{FF2B5EF4-FFF2-40B4-BE49-F238E27FC236}">
                    <a16:creationId xmlns:a16="http://schemas.microsoft.com/office/drawing/2014/main" xmlns="" id="{822970A1-1818-DC47-AB9A-1EF3EEB0C096}"/>
                  </a:ext>
                </a:extLst>
              </p:cNvPr>
              <p:cNvSpPr/>
              <p:nvPr/>
            </p:nvSpPr>
            <p:spPr>
              <a:xfrm>
                <a:off x="1410683" y="1011776"/>
                <a:ext cx="248043" cy="59673"/>
              </a:xfrm>
              <a:custGeom>
                <a:avLst/>
                <a:gdLst/>
                <a:ahLst/>
                <a:cxnLst/>
                <a:rect l="l" t="t" r="r" b="b"/>
                <a:pathLst>
                  <a:path w="3969" h="955" extrusionOk="0">
                    <a:moveTo>
                      <a:pt x="3692" y="181"/>
                    </a:moveTo>
                    <a:lnTo>
                      <a:pt x="3419" y="778"/>
                    </a:lnTo>
                    <a:lnTo>
                      <a:pt x="491" y="778"/>
                    </a:lnTo>
                    <a:lnTo>
                      <a:pt x="260" y="181"/>
                    </a:lnTo>
                    <a:close/>
                    <a:moveTo>
                      <a:pt x="0" y="1"/>
                    </a:moveTo>
                    <a:lnTo>
                      <a:pt x="367" y="955"/>
                    </a:lnTo>
                    <a:lnTo>
                      <a:pt x="3533" y="955"/>
                    </a:lnTo>
                    <a:lnTo>
                      <a:pt x="39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8" name="Google Shape;5470;p105">
                <a:extLst>
                  <a:ext uri="{FF2B5EF4-FFF2-40B4-BE49-F238E27FC236}">
                    <a16:creationId xmlns:a16="http://schemas.microsoft.com/office/drawing/2014/main" xmlns="" id="{325800A4-B8DC-384F-AC18-FEF1C9AFE264}"/>
                  </a:ext>
                </a:extLst>
              </p:cNvPr>
              <p:cNvSpPr/>
              <p:nvPr/>
            </p:nvSpPr>
            <p:spPr>
              <a:xfrm>
                <a:off x="1511737" y="971599"/>
                <a:ext cx="8062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29" h="285" extrusionOk="0">
                    <a:moveTo>
                      <a:pt x="67" y="1"/>
                    </a:moveTo>
                    <a:cubicBezTo>
                      <a:pt x="49" y="1"/>
                      <a:pt x="35" y="4"/>
                      <a:pt x="22" y="18"/>
                    </a:cubicBezTo>
                    <a:cubicBezTo>
                      <a:pt x="8" y="32"/>
                      <a:pt x="1" y="53"/>
                      <a:pt x="1" y="74"/>
                    </a:cubicBezTo>
                    <a:lnTo>
                      <a:pt x="1" y="129"/>
                    </a:lnTo>
                    <a:cubicBezTo>
                      <a:pt x="1" y="167"/>
                      <a:pt x="8" y="201"/>
                      <a:pt x="15" y="239"/>
                    </a:cubicBezTo>
                    <a:cubicBezTo>
                      <a:pt x="18" y="264"/>
                      <a:pt x="39" y="281"/>
                      <a:pt x="67" y="284"/>
                    </a:cubicBezTo>
                    <a:cubicBezTo>
                      <a:pt x="73" y="284"/>
                      <a:pt x="84" y="281"/>
                      <a:pt x="91" y="277"/>
                    </a:cubicBezTo>
                    <a:cubicBezTo>
                      <a:pt x="105" y="271"/>
                      <a:pt x="115" y="257"/>
                      <a:pt x="118" y="243"/>
                    </a:cubicBezTo>
                    <a:cubicBezTo>
                      <a:pt x="125" y="205"/>
                      <a:pt x="129" y="167"/>
                      <a:pt x="129" y="129"/>
                    </a:cubicBezTo>
                    <a:lnTo>
                      <a:pt x="129" y="77"/>
                    </a:lnTo>
                    <a:cubicBezTo>
                      <a:pt x="129" y="56"/>
                      <a:pt x="122" y="36"/>
                      <a:pt x="108" y="18"/>
                    </a:cubicBezTo>
                    <a:cubicBezTo>
                      <a:pt x="98" y="8"/>
                      <a:pt x="84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9" name="Google Shape;5471;p105">
                <a:extLst>
                  <a:ext uri="{FF2B5EF4-FFF2-40B4-BE49-F238E27FC236}">
                    <a16:creationId xmlns:a16="http://schemas.microsoft.com/office/drawing/2014/main" xmlns="" id="{7C5DEB7B-D1AB-C74E-921F-E43FA96EB411}"/>
                  </a:ext>
                </a:extLst>
              </p:cNvPr>
              <p:cNvSpPr/>
              <p:nvPr/>
            </p:nvSpPr>
            <p:spPr>
              <a:xfrm>
                <a:off x="1484114" y="979659"/>
                <a:ext cx="12811" cy="20433"/>
              </a:xfrm>
              <a:custGeom>
                <a:avLst/>
                <a:gdLst/>
                <a:ahLst/>
                <a:cxnLst/>
                <a:rect l="l" t="t" r="r" b="b"/>
                <a:pathLst>
                  <a:path w="205" h="327" extrusionOk="0">
                    <a:moveTo>
                      <a:pt x="36" y="1"/>
                    </a:moveTo>
                    <a:cubicBezTo>
                      <a:pt x="32" y="1"/>
                      <a:pt x="28" y="1"/>
                      <a:pt x="25" y="3"/>
                    </a:cubicBezTo>
                    <a:cubicBezTo>
                      <a:pt x="7" y="10"/>
                      <a:pt x="0" y="24"/>
                      <a:pt x="4" y="41"/>
                    </a:cubicBezTo>
                    <a:lnTo>
                      <a:pt x="4" y="45"/>
                    </a:lnTo>
                    <a:lnTo>
                      <a:pt x="28" y="110"/>
                    </a:lnTo>
                    <a:cubicBezTo>
                      <a:pt x="35" y="131"/>
                      <a:pt x="42" y="152"/>
                      <a:pt x="49" y="173"/>
                    </a:cubicBezTo>
                    <a:cubicBezTo>
                      <a:pt x="59" y="193"/>
                      <a:pt x="66" y="214"/>
                      <a:pt x="73" y="238"/>
                    </a:cubicBezTo>
                    <a:cubicBezTo>
                      <a:pt x="76" y="245"/>
                      <a:pt x="80" y="256"/>
                      <a:pt x="83" y="263"/>
                    </a:cubicBezTo>
                    <a:lnTo>
                      <a:pt x="90" y="276"/>
                    </a:lnTo>
                    <a:cubicBezTo>
                      <a:pt x="94" y="283"/>
                      <a:pt x="94" y="287"/>
                      <a:pt x="97" y="294"/>
                    </a:cubicBezTo>
                    <a:cubicBezTo>
                      <a:pt x="104" y="304"/>
                      <a:pt x="115" y="311"/>
                      <a:pt x="125" y="321"/>
                    </a:cubicBezTo>
                    <a:cubicBezTo>
                      <a:pt x="134" y="325"/>
                      <a:pt x="142" y="326"/>
                      <a:pt x="151" y="326"/>
                    </a:cubicBezTo>
                    <a:cubicBezTo>
                      <a:pt x="159" y="326"/>
                      <a:pt x="168" y="325"/>
                      <a:pt x="177" y="321"/>
                    </a:cubicBezTo>
                    <a:cubicBezTo>
                      <a:pt x="194" y="311"/>
                      <a:pt x="204" y="294"/>
                      <a:pt x="204" y="273"/>
                    </a:cubicBezTo>
                    <a:cubicBezTo>
                      <a:pt x="204" y="256"/>
                      <a:pt x="197" y="238"/>
                      <a:pt x="191" y="225"/>
                    </a:cubicBezTo>
                    <a:cubicBezTo>
                      <a:pt x="187" y="218"/>
                      <a:pt x="187" y="214"/>
                      <a:pt x="184" y="207"/>
                    </a:cubicBezTo>
                    <a:cubicBezTo>
                      <a:pt x="180" y="200"/>
                      <a:pt x="177" y="197"/>
                      <a:pt x="173" y="190"/>
                    </a:cubicBezTo>
                    <a:cubicBezTo>
                      <a:pt x="166" y="180"/>
                      <a:pt x="163" y="173"/>
                      <a:pt x="156" y="162"/>
                    </a:cubicBezTo>
                    <a:lnTo>
                      <a:pt x="139" y="135"/>
                    </a:lnTo>
                    <a:cubicBezTo>
                      <a:pt x="125" y="114"/>
                      <a:pt x="115" y="97"/>
                      <a:pt x="101" y="79"/>
                    </a:cubicBezTo>
                    <a:cubicBezTo>
                      <a:pt x="90" y="59"/>
                      <a:pt x="76" y="38"/>
                      <a:pt x="63" y="17"/>
                    </a:cubicBezTo>
                    <a:cubicBezTo>
                      <a:pt x="58" y="7"/>
                      <a:pt x="47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0" name="Google Shape;5472;p105">
                <a:extLst>
                  <a:ext uri="{FF2B5EF4-FFF2-40B4-BE49-F238E27FC236}">
                    <a16:creationId xmlns:a16="http://schemas.microsoft.com/office/drawing/2014/main" xmlns="" id="{C31A2DFC-2B92-FE40-B920-86C20CF83252}"/>
                  </a:ext>
                </a:extLst>
              </p:cNvPr>
              <p:cNvSpPr/>
              <p:nvPr/>
            </p:nvSpPr>
            <p:spPr>
              <a:xfrm>
                <a:off x="1530360" y="971536"/>
                <a:ext cx="10687" cy="1693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1" extrusionOk="0">
                    <a:moveTo>
                      <a:pt x="134" y="112"/>
                    </a:moveTo>
                    <a:cubicBezTo>
                      <a:pt x="133" y="113"/>
                      <a:pt x="132" y="114"/>
                      <a:pt x="131" y="116"/>
                    </a:cubicBezTo>
                    <a:lnTo>
                      <a:pt x="134" y="112"/>
                    </a:lnTo>
                    <a:close/>
                    <a:moveTo>
                      <a:pt x="108" y="191"/>
                    </a:moveTo>
                    <a:lnTo>
                      <a:pt x="108" y="191"/>
                    </a:lnTo>
                    <a:cubicBezTo>
                      <a:pt x="109" y="195"/>
                      <a:pt x="109" y="197"/>
                      <a:pt x="109" y="197"/>
                    </a:cubicBezTo>
                    <a:cubicBezTo>
                      <a:pt x="109" y="197"/>
                      <a:pt x="108" y="194"/>
                      <a:pt x="108" y="191"/>
                    </a:cubicBezTo>
                    <a:close/>
                    <a:moveTo>
                      <a:pt x="117" y="0"/>
                    </a:moveTo>
                    <a:cubicBezTo>
                      <a:pt x="90" y="0"/>
                      <a:pt x="66" y="14"/>
                      <a:pt x="48" y="37"/>
                    </a:cubicBezTo>
                    <a:cubicBezTo>
                      <a:pt x="38" y="47"/>
                      <a:pt x="31" y="57"/>
                      <a:pt x="24" y="71"/>
                    </a:cubicBezTo>
                    <a:cubicBezTo>
                      <a:pt x="21" y="81"/>
                      <a:pt x="14" y="95"/>
                      <a:pt x="10" y="109"/>
                    </a:cubicBezTo>
                    <a:cubicBezTo>
                      <a:pt x="0" y="154"/>
                      <a:pt x="7" y="206"/>
                      <a:pt x="31" y="247"/>
                    </a:cubicBezTo>
                    <a:cubicBezTo>
                      <a:pt x="39" y="263"/>
                      <a:pt x="55" y="271"/>
                      <a:pt x="71" y="271"/>
                    </a:cubicBezTo>
                    <a:cubicBezTo>
                      <a:pt x="76" y="271"/>
                      <a:pt x="81" y="270"/>
                      <a:pt x="86" y="268"/>
                    </a:cubicBezTo>
                    <a:cubicBezTo>
                      <a:pt x="107" y="261"/>
                      <a:pt x="121" y="237"/>
                      <a:pt x="114" y="216"/>
                    </a:cubicBezTo>
                    <a:lnTo>
                      <a:pt x="114" y="213"/>
                    </a:lnTo>
                    <a:cubicBezTo>
                      <a:pt x="111" y="206"/>
                      <a:pt x="111" y="199"/>
                      <a:pt x="108" y="190"/>
                    </a:cubicBezTo>
                    <a:lnTo>
                      <a:pt x="108" y="190"/>
                    </a:lnTo>
                    <a:cubicBezTo>
                      <a:pt x="107" y="188"/>
                      <a:pt x="107" y="186"/>
                      <a:pt x="107" y="185"/>
                    </a:cubicBezTo>
                    <a:cubicBezTo>
                      <a:pt x="107" y="182"/>
                      <a:pt x="107" y="178"/>
                      <a:pt x="107" y="175"/>
                    </a:cubicBezTo>
                    <a:lnTo>
                      <a:pt x="107" y="171"/>
                    </a:lnTo>
                    <a:cubicBezTo>
                      <a:pt x="111" y="164"/>
                      <a:pt x="107" y="164"/>
                      <a:pt x="111" y="161"/>
                    </a:cubicBezTo>
                    <a:cubicBezTo>
                      <a:pt x="114" y="151"/>
                      <a:pt x="117" y="144"/>
                      <a:pt x="121" y="134"/>
                    </a:cubicBezTo>
                    <a:lnTo>
                      <a:pt x="121" y="134"/>
                    </a:lnTo>
                    <a:cubicBezTo>
                      <a:pt x="126" y="125"/>
                      <a:pt x="131" y="115"/>
                      <a:pt x="138" y="106"/>
                    </a:cubicBezTo>
                    <a:lnTo>
                      <a:pt x="138" y="106"/>
                    </a:lnTo>
                    <a:lnTo>
                      <a:pt x="134" y="112"/>
                    </a:lnTo>
                    <a:lnTo>
                      <a:pt x="134" y="112"/>
                    </a:lnTo>
                    <a:cubicBezTo>
                      <a:pt x="138" y="107"/>
                      <a:pt x="143" y="104"/>
                      <a:pt x="145" y="99"/>
                    </a:cubicBezTo>
                    <a:lnTo>
                      <a:pt x="159" y="88"/>
                    </a:lnTo>
                    <a:cubicBezTo>
                      <a:pt x="163" y="81"/>
                      <a:pt x="166" y="75"/>
                      <a:pt x="169" y="68"/>
                    </a:cubicBezTo>
                    <a:cubicBezTo>
                      <a:pt x="169" y="66"/>
                      <a:pt x="170" y="61"/>
                      <a:pt x="170" y="56"/>
                    </a:cubicBezTo>
                    <a:lnTo>
                      <a:pt x="170" y="56"/>
                    </a:lnTo>
                    <a:cubicBezTo>
                      <a:pt x="171" y="55"/>
                      <a:pt x="171" y="54"/>
                      <a:pt x="171" y="53"/>
                    </a:cubicBezTo>
                    <a:lnTo>
                      <a:pt x="171" y="53"/>
                    </a:lnTo>
                    <a:cubicBezTo>
                      <a:pt x="171" y="52"/>
                      <a:pt x="171" y="51"/>
                      <a:pt x="171" y="51"/>
                    </a:cubicBezTo>
                    <a:lnTo>
                      <a:pt x="171" y="51"/>
                    </a:lnTo>
                    <a:cubicBezTo>
                      <a:pt x="171" y="51"/>
                      <a:pt x="171" y="51"/>
                      <a:pt x="171" y="51"/>
                    </a:cubicBezTo>
                    <a:lnTo>
                      <a:pt x="171" y="51"/>
                    </a:lnTo>
                    <a:cubicBezTo>
                      <a:pt x="171" y="43"/>
                      <a:pt x="168" y="34"/>
                      <a:pt x="166" y="26"/>
                    </a:cubicBezTo>
                    <a:cubicBezTo>
                      <a:pt x="159" y="12"/>
                      <a:pt x="149" y="5"/>
                      <a:pt x="135" y="2"/>
                    </a:cubicBezTo>
                    <a:cubicBezTo>
                      <a:pt x="129" y="1"/>
                      <a:pt x="123" y="0"/>
                      <a:pt x="1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1" name="Google Shape;5473;p105">
                <a:extLst>
                  <a:ext uri="{FF2B5EF4-FFF2-40B4-BE49-F238E27FC236}">
                    <a16:creationId xmlns:a16="http://schemas.microsoft.com/office/drawing/2014/main" xmlns="" id="{6407C986-D52B-FB48-AD02-42260890FEFA}"/>
                  </a:ext>
                </a:extLst>
              </p:cNvPr>
              <p:cNvSpPr/>
              <p:nvPr/>
            </p:nvSpPr>
            <p:spPr>
              <a:xfrm>
                <a:off x="1547109" y="970786"/>
                <a:ext cx="19998" cy="22182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55" extrusionOk="0">
                    <a:moveTo>
                      <a:pt x="240" y="0"/>
                    </a:moveTo>
                    <a:cubicBezTo>
                      <a:pt x="223" y="4"/>
                      <a:pt x="209" y="11"/>
                      <a:pt x="199" y="21"/>
                    </a:cubicBezTo>
                    <a:cubicBezTo>
                      <a:pt x="188" y="31"/>
                      <a:pt x="181" y="38"/>
                      <a:pt x="174" y="49"/>
                    </a:cubicBezTo>
                    <a:cubicBezTo>
                      <a:pt x="154" y="73"/>
                      <a:pt x="130" y="97"/>
                      <a:pt x="112" y="125"/>
                    </a:cubicBezTo>
                    <a:lnTo>
                      <a:pt x="71" y="187"/>
                    </a:lnTo>
                    <a:cubicBezTo>
                      <a:pt x="53" y="211"/>
                      <a:pt x="40" y="232"/>
                      <a:pt x="26" y="256"/>
                    </a:cubicBezTo>
                    <a:cubicBezTo>
                      <a:pt x="0" y="305"/>
                      <a:pt x="38" y="354"/>
                      <a:pt x="82" y="354"/>
                    </a:cubicBezTo>
                    <a:cubicBezTo>
                      <a:pt x="97" y="354"/>
                      <a:pt x="112" y="348"/>
                      <a:pt x="126" y="335"/>
                    </a:cubicBezTo>
                    <a:cubicBezTo>
                      <a:pt x="147" y="318"/>
                      <a:pt x="164" y="301"/>
                      <a:pt x="181" y="280"/>
                    </a:cubicBezTo>
                    <a:lnTo>
                      <a:pt x="230" y="218"/>
                    </a:lnTo>
                    <a:cubicBezTo>
                      <a:pt x="250" y="194"/>
                      <a:pt x="268" y="170"/>
                      <a:pt x="285" y="142"/>
                    </a:cubicBezTo>
                    <a:cubicBezTo>
                      <a:pt x="295" y="128"/>
                      <a:pt x="306" y="114"/>
                      <a:pt x="313" y="100"/>
                    </a:cubicBezTo>
                    <a:cubicBezTo>
                      <a:pt x="320" y="80"/>
                      <a:pt x="320" y="59"/>
                      <a:pt x="316" y="42"/>
                    </a:cubicBezTo>
                    <a:cubicBezTo>
                      <a:pt x="309" y="17"/>
                      <a:pt x="289" y="0"/>
                      <a:pt x="2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Google Shape;5474;p105">
                <a:extLst>
                  <a:ext uri="{FF2B5EF4-FFF2-40B4-BE49-F238E27FC236}">
                    <a16:creationId xmlns:a16="http://schemas.microsoft.com/office/drawing/2014/main" xmlns="" id="{E4A4F04C-5E74-BB45-9ED0-02307D16F7A4}"/>
                  </a:ext>
                </a:extLst>
              </p:cNvPr>
              <p:cNvSpPr/>
              <p:nvPr/>
            </p:nvSpPr>
            <p:spPr>
              <a:xfrm>
                <a:off x="1575857" y="974285"/>
                <a:ext cx="15436" cy="17183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75" extrusionOk="0">
                    <a:moveTo>
                      <a:pt x="19" y="214"/>
                    </a:moveTo>
                    <a:lnTo>
                      <a:pt x="19" y="221"/>
                    </a:lnTo>
                    <a:cubicBezTo>
                      <a:pt x="18" y="221"/>
                      <a:pt x="18" y="221"/>
                      <a:pt x="17" y="222"/>
                    </a:cubicBezTo>
                    <a:lnTo>
                      <a:pt x="17" y="222"/>
                    </a:lnTo>
                    <a:lnTo>
                      <a:pt x="19" y="214"/>
                    </a:lnTo>
                    <a:close/>
                    <a:moveTo>
                      <a:pt x="170" y="0"/>
                    </a:moveTo>
                    <a:cubicBezTo>
                      <a:pt x="164" y="0"/>
                      <a:pt x="157" y="1"/>
                      <a:pt x="150" y="3"/>
                    </a:cubicBezTo>
                    <a:cubicBezTo>
                      <a:pt x="133" y="6"/>
                      <a:pt x="115" y="17"/>
                      <a:pt x="105" y="31"/>
                    </a:cubicBezTo>
                    <a:lnTo>
                      <a:pt x="91" y="48"/>
                    </a:lnTo>
                    <a:cubicBezTo>
                      <a:pt x="81" y="58"/>
                      <a:pt x="74" y="69"/>
                      <a:pt x="64" y="79"/>
                    </a:cubicBezTo>
                    <a:lnTo>
                      <a:pt x="53" y="100"/>
                    </a:lnTo>
                    <a:cubicBezTo>
                      <a:pt x="43" y="114"/>
                      <a:pt x="36" y="127"/>
                      <a:pt x="26" y="141"/>
                    </a:cubicBezTo>
                    <a:cubicBezTo>
                      <a:pt x="12" y="164"/>
                      <a:pt x="9" y="188"/>
                      <a:pt x="14" y="211"/>
                    </a:cubicBezTo>
                    <a:lnTo>
                      <a:pt x="14" y="211"/>
                    </a:lnTo>
                    <a:cubicBezTo>
                      <a:pt x="13" y="217"/>
                      <a:pt x="12" y="222"/>
                      <a:pt x="13" y="228"/>
                    </a:cubicBezTo>
                    <a:lnTo>
                      <a:pt x="13" y="228"/>
                    </a:lnTo>
                    <a:cubicBezTo>
                      <a:pt x="0" y="250"/>
                      <a:pt x="21" y="275"/>
                      <a:pt x="43" y="275"/>
                    </a:cubicBezTo>
                    <a:cubicBezTo>
                      <a:pt x="50" y="275"/>
                      <a:pt x="56" y="272"/>
                      <a:pt x="63" y="267"/>
                    </a:cubicBezTo>
                    <a:lnTo>
                      <a:pt x="63" y="267"/>
                    </a:lnTo>
                    <a:cubicBezTo>
                      <a:pt x="67" y="266"/>
                      <a:pt x="71" y="265"/>
                      <a:pt x="76" y="264"/>
                    </a:cubicBezTo>
                    <a:lnTo>
                      <a:pt x="76" y="264"/>
                    </a:lnTo>
                    <a:cubicBezTo>
                      <a:pt x="77" y="264"/>
                      <a:pt x="78" y="264"/>
                      <a:pt x="79" y="264"/>
                    </a:cubicBezTo>
                    <a:cubicBezTo>
                      <a:pt x="87" y="264"/>
                      <a:pt x="95" y="262"/>
                      <a:pt x="102" y="259"/>
                    </a:cubicBezTo>
                    <a:cubicBezTo>
                      <a:pt x="108" y="255"/>
                      <a:pt x="119" y="248"/>
                      <a:pt x="129" y="241"/>
                    </a:cubicBezTo>
                    <a:cubicBezTo>
                      <a:pt x="133" y="238"/>
                      <a:pt x="140" y="234"/>
                      <a:pt x="143" y="231"/>
                    </a:cubicBezTo>
                    <a:cubicBezTo>
                      <a:pt x="153" y="221"/>
                      <a:pt x="167" y="207"/>
                      <a:pt x="174" y="196"/>
                    </a:cubicBezTo>
                    <a:cubicBezTo>
                      <a:pt x="191" y="183"/>
                      <a:pt x="202" y="165"/>
                      <a:pt x="216" y="148"/>
                    </a:cubicBezTo>
                    <a:lnTo>
                      <a:pt x="229" y="131"/>
                    </a:lnTo>
                    <a:cubicBezTo>
                      <a:pt x="229" y="127"/>
                      <a:pt x="233" y="124"/>
                      <a:pt x="233" y="124"/>
                    </a:cubicBezTo>
                    <a:cubicBezTo>
                      <a:pt x="243" y="110"/>
                      <a:pt x="247" y="93"/>
                      <a:pt x="247" y="75"/>
                    </a:cubicBezTo>
                    <a:cubicBezTo>
                      <a:pt x="247" y="34"/>
                      <a:pt x="211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3" name="Google Shape;5475;p105">
                <a:extLst>
                  <a:ext uri="{FF2B5EF4-FFF2-40B4-BE49-F238E27FC236}">
                    <a16:creationId xmlns:a16="http://schemas.microsoft.com/office/drawing/2014/main" xmlns="" id="{196CE7FE-F73E-1749-B108-6B69C3D06282}"/>
                  </a:ext>
                </a:extLst>
              </p:cNvPr>
              <p:cNvSpPr/>
              <p:nvPr/>
            </p:nvSpPr>
            <p:spPr>
              <a:xfrm>
                <a:off x="1458179" y="1040520"/>
                <a:ext cx="3125" cy="2437"/>
              </a:xfrm>
              <a:custGeom>
                <a:avLst/>
                <a:gdLst/>
                <a:ahLst/>
                <a:cxnLst/>
                <a:rect l="l" t="t" r="r" b="b"/>
                <a:pathLst>
                  <a:path w="50" h="39" extrusionOk="0">
                    <a:moveTo>
                      <a:pt x="25" y="1"/>
                    </a:moveTo>
                    <a:cubicBezTo>
                      <a:pt x="1" y="1"/>
                      <a:pt x="1" y="39"/>
                      <a:pt x="25" y="39"/>
                    </a:cubicBezTo>
                    <a:cubicBezTo>
                      <a:pt x="49" y="39"/>
                      <a:pt x="49" y="1"/>
                      <a:pt x="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4" name="Google Shape;5476;p105">
                <a:extLst>
                  <a:ext uri="{FF2B5EF4-FFF2-40B4-BE49-F238E27FC236}">
                    <a16:creationId xmlns:a16="http://schemas.microsoft.com/office/drawing/2014/main" xmlns="" id="{DD637345-BCF1-3142-BA83-9A821325BE6A}"/>
                  </a:ext>
                </a:extLst>
              </p:cNvPr>
              <p:cNvSpPr/>
              <p:nvPr/>
            </p:nvSpPr>
            <p:spPr>
              <a:xfrm>
                <a:off x="1450617" y="1041957"/>
                <a:ext cx="43059" cy="7061"/>
              </a:xfrm>
              <a:custGeom>
                <a:avLst/>
                <a:gdLst/>
                <a:ahLst/>
                <a:cxnLst/>
                <a:rect l="l" t="t" r="r" b="b"/>
                <a:pathLst>
                  <a:path w="689" h="113" extrusionOk="0">
                    <a:moveTo>
                      <a:pt x="512" y="0"/>
                    </a:moveTo>
                    <a:cubicBezTo>
                      <a:pt x="499" y="0"/>
                      <a:pt x="485" y="1"/>
                      <a:pt x="471" y="2"/>
                    </a:cubicBezTo>
                    <a:lnTo>
                      <a:pt x="326" y="5"/>
                    </a:lnTo>
                    <a:cubicBezTo>
                      <a:pt x="277" y="5"/>
                      <a:pt x="229" y="9"/>
                      <a:pt x="180" y="12"/>
                    </a:cubicBezTo>
                    <a:cubicBezTo>
                      <a:pt x="132" y="19"/>
                      <a:pt x="77" y="33"/>
                      <a:pt x="28" y="36"/>
                    </a:cubicBezTo>
                    <a:cubicBezTo>
                      <a:pt x="1" y="36"/>
                      <a:pt x="1" y="74"/>
                      <a:pt x="28" y="74"/>
                    </a:cubicBezTo>
                    <a:cubicBezTo>
                      <a:pt x="80" y="78"/>
                      <a:pt x="129" y="92"/>
                      <a:pt x="180" y="98"/>
                    </a:cubicBezTo>
                    <a:cubicBezTo>
                      <a:pt x="232" y="102"/>
                      <a:pt x="277" y="105"/>
                      <a:pt x="326" y="105"/>
                    </a:cubicBezTo>
                    <a:lnTo>
                      <a:pt x="471" y="112"/>
                    </a:lnTo>
                    <a:cubicBezTo>
                      <a:pt x="523" y="112"/>
                      <a:pt x="574" y="109"/>
                      <a:pt x="623" y="105"/>
                    </a:cubicBezTo>
                    <a:cubicBezTo>
                      <a:pt x="687" y="102"/>
                      <a:pt x="689" y="9"/>
                      <a:pt x="626" y="9"/>
                    </a:cubicBezTo>
                    <a:cubicBezTo>
                      <a:pt x="625" y="9"/>
                      <a:pt x="624" y="9"/>
                      <a:pt x="623" y="9"/>
                    </a:cubicBezTo>
                    <a:cubicBezTo>
                      <a:pt x="587" y="4"/>
                      <a:pt x="550" y="0"/>
                      <a:pt x="5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5" name="Google Shape;5477;p105">
                <a:extLst>
                  <a:ext uri="{FF2B5EF4-FFF2-40B4-BE49-F238E27FC236}">
                    <a16:creationId xmlns:a16="http://schemas.microsoft.com/office/drawing/2014/main" xmlns="" id="{483072F8-B4BD-944F-8B79-447C46AE2509}"/>
                  </a:ext>
                </a:extLst>
              </p:cNvPr>
              <p:cNvSpPr/>
              <p:nvPr/>
            </p:nvSpPr>
            <p:spPr>
              <a:xfrm>
                <a:off x="1565733" y="1037020"/>
                <a:ext cx="49184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" extrusionOk="0">
                    <a:moveTo>
                      <a:pt x="698" y="1"/>
                    </a:moveTo>
                    <a:cubicBezTo>
                      <a:pt x="696" y="1"/>
                      <a:pt x="694" y="1"/>
                      <a:pt x="692" y="1"/>
                    </a:cubicBezTo>
                    <a:cubicBezTo>
                      <a:pt x="582" y="8"/>
                      <a:pt x="471" y="8"/>
                      <a:pt x="364" y="18"/>
                    </a:cubicBezTo>
                    <a:cubicBezTo>
                      <a:pt x="253" y="29"/>
                      <a:pt x="143" y="43"/>
                      <a:pt x="35" y="50"/>
                    </a:cubicBezTo>
                    <a:cubicBezTo>
                      <a:pt x="1" y="50"/>
                      <a:pt x="1" y="98"/>
                      <a:pt x="35" y="98"/>
                    </a:cubicBezTo>
                    <a:cubicBezTo>
                      <a:pt x="146" y="108"/>
                      <a:pt x="253" y="119"/>
                      <a:pt x="364" y="129"/>
                    </a:cubicBezTo>
                    <a:cubicBezTo>
                      <a:pt x="471" y="139"/>
                      <a:pt x="582" y="143"/>
                      <a:pt x="692" y="146"/>
                    </a:cubicBezTo>
                    <a:cubicBezTo>
                      <a:pt x="694" y="147"/>
                      <a:pt x="696" y="147"/>
                      <a:pt x="698" y="147"/>
                    </a:cubicBezTo>
                    <a:cubicBezTo>
                      <a:pt x="784" y="147"/>
                      <a:pt x="787" y="1"/>
                      <a:pt x="6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6" name="Google Shape;5478;p105">
                <a:extLst>
                  <a:ext uri="{FF2B5EF4-FFF2-40B4-BE49-F238E27FC236}">
                    <a16:creationId xmlns:a16="http://schemas.microsoft.com/office/drawing/2014/main" xmlns="" id="{340C0884-6306-7148-B3B2-F5CE14AE1470}"/>
                  </a:ext>
                </a:extLst>
              </p:cNvPr>
              <p:cNvSpPr/>
              <p:nvPr/>
            </p:nvSpPr>
            <p:spPr>
              <a:xfrm>
                <a:off x="1512612" y="1024211"/>
                <a:ext cx="36122" cy="31742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08" extrusionOk="0">
                    <a:moveTo>
                      <a:pt x="181" y="1"/>
                    </a:moveTo>
                    <a:cubicBezTo>
                      <a:pt x="138" y="1"/>
                      <a:pt x="94" y="18"/>
                      <a:pt x="59" y="47"/>
                    </a:cubicBezTo>
                    <a:cubicBezTo>
                      <a:pt x="46" y="61"/>
                      <a:pt x="32" y="75"/>
                      <a:pt x="21" y="92"/>
                    </a:cubicBezTo>
                    <a:cubicBezTo>
                      <a:pt x="14" y="103"/>
                      <a:pt x="11" y="116"/>
                      <a:pt x="4" y="127"/>
                    </a:cubicBezTo>
                    <a:cubicBezTo>
                      <a:pt x="1" y="151"/>
                      <a:pt x="1" y="172"/>
                      <a:pt x="4" y="196"/>
                    </a:cubicBezTo>
                    <a:cubicBezTo>
                      <a:pt x="8" y="211"/>
                      <a:pt x="13" y="227"/>
                      <a:pt x="18" y="244"/>
                    </a:cubicBezTo>
                    <a:lnTo>
                      <a:pt x="18" y="244"/>
                    </a:lnTo>
                    <a:cubicBezTo>
                      <a:pt x="9" y="286"/>
                      <a:pt x="15" y="331"/>
                      <a:pt x="39" y="372"/>
                    </a:cubicBezTo>
                    <a:cubicBezTo>
                      <a:pt x="72" y="439"/>
                      <a:pt x="146" y="487"/>
                      <a:pt x="221" y="487"/>
                    </a:cubicBezTo>
                    <a:cubicBezTo>
                      <a:pt x="233" y="487"/>
                      <a:pt x="244" y="486"/>
                      <a:pt x="255" y="484"/>
                    </a:cubicBezTo>
                    <a:lnTo>
                      <a:pt x="255" y="484"/>
                    </a:lnTo>
                    <a:cubicBezTo>
                      <a:pt x="269" y="489"/>
                      <a:pt x="283" y="493"/>
                      <a:pt x="298" y="497"/>
                    </a:cubicBezTo>
                    <a:cubicBezTo>
                      <a:pt x="326" y="504"/>
                      <a:pt x="355" y="508"/>
                      <a:pt x="384" y="508"/>
                    </a:cubicBezTo>
                    <a:cubicBezTo>
                      <a:pt x="423" y="508"/>
                      <a:pt x="461" y="501"/>
                      <a:pt x="498" y="490"/>
                    </a:cubicBezTo>
                    <a:cubicBezTo>
                      <a:pt x="523" y="483"/>
                      <a:pt x="547" y="465"/>
                      <a:pt x="561" y="445"/>
                    </a:cubicBezTo>
                    <a:cubicBezTo>
                      <a:pt x="574" y="420"/>
                      <a:pt x="578" y="393"/>
                      <a:pt x="571" y="369"/>
                    </a:cubicBezTo>
                    <a:cubicBezTo>
                      <a:pt x="554" y="262"/>
                      <a:pt x="495" y="168"/>
                      <a:pt x="408" y="109"/>
                    </a:cubicBezTo>
                    <a:cubicBezTo>
                      <a:pt x="376" y="88"/>
                      <a:pt x="340" y="74"/>
                      <a:pt x="303" y="68"/>
                    </a:cubicBezTo>
                    <a:lnTo>
                      <a:pt x="303" y="68"/>
                    </a:lnTo>
                    <a:cubicBezTo>
                      <a:pt x="274" y="21"/>
                      <a:pt x="228" y="1"/>
                      <a:pt x="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7" name="Google Shape;5479;p105">
                <a:extLst>
                  <a:ext uri="{FF2B5EF4-FFF2-40B4-BE49-F238E27FC236}">
                    <a16:creationId xmlns:a16="http://schemas.microsoft.com/office/drawing/2014/main" xmlns="" id="{D9FA9191-81C9-3B45-AD41-63F97ABE9FC2}"/>
                  </a:ext>
                </a:extLst>
              </p:cNvPr>
              <p:cNvSpPr/>
              <p:nvPr/>
            </p:nvSpPr>
            <p:spPr>
              <a:xfrm>
                <a:off x="1408058" y="1227475"/>
                <a:ext cx="6374" cy="21119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380" extrusionOk="0">
                    <a:moveTo>
                      <a:pt x="52" y="1"/>
                    </a:moveTo>
                    <a:cubicBezTo>
                      <a:pt x="47" y="1"/>
                      <a:pt x="41" y="3"/>
                      <a:pt x="39" y="8"/>
                    </a:cubicBezTo>
                    <a:lnTo>
                      <a:pt x="39" y="12"/>
                    </a:lnTo>
                    <a:cubicBezTo>
                      <a:pt x="32" y="568"/>
                      <a:pt x="29" y="1125"/>
                      <a:pt x="25" y="1681"/>
                    </a:cubicBezTo>
                    <a:lnTo>
                      <a:pt x="18" y="2507"/>
                    </a:lnTo>
                    <a:cubicBezTo>
                      <a:pt x="18" y="2787"/>
                      <a:pt x="1" y="3071"/>
                      <a:pt x="22" y="3354"/>
                    </a:cubicBezTo>
                    <a:cubicBezTo>
                      <a:pt x="23" y="3371"/>
                      <a:pt x="37" y="3380"/>
                      <a:pt x="51" y="3380"/>
                    </a:cubicBezTo>
                    <a:cubicBezTo>
                      <a:pt x="66" y="3380"/>
                      <a:pt x="80" y="3371"/>
                      <a:pt x="84" y="3354"/>
                    </a:cubicBezTo>
                    <a:cubicBezTo>
                      <a:pt x="101" y="3078"/>
                      <a:pt x="91" y="2804"/>
                      <a:pt x="87" y="2528"/>
                    </a:cubicBezTo>
                    <a:lnTo>
                      <a:pt x="80" y="1681"/>
                    </a:lnTo>
                    <a:cubicBezTo>
                      <a:pt x="77" y="1125"/>
                      <a:pt x="70" y="568"/>
                      <a:pt x="63" y="8"/>
                    </a:cubicBezTo>
                    <a:cubicBezTo>
                      <a:pt x="63" y="3"/>
                      <a:pt x="5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8" name="Google Shape;5480;p105">
                <a:extLst>
                  <a:ext uri="{FF2B5EF4-FFF2-40B4-BE49-F238E27FC236}">
                    <a16:creationId xmlns:a16="http://schemas.microsoft.com/office/drawing/2014/main" xmlns="" id="{6A37BF25-80AB-334C-8B52-28F151EBAA53}"/>
                  </a:ext>
                </a:extLst>
              </p:cNvPr>
              <p:cNvSpPr/>
              <p:nvPr/>
            </p:nvSpPr>
            <p:spPr>
              <a:xfrm>
                <a:off x="1410308" y="1431801"/>
                <a:ext cx="59308" cy="12747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04" extrusionOk="0">
                    <a:moveTo>
                      <a:pt x="404" y="0"/>
                    </a:moveTo>
                    <a:cubicBezTo>
                      <a:pt x="289" y="0"/>
                      <a:pt x="175" y="8"/>
                      <a:pt x="62" y="29"/>
                    </a:cubicBezTo>
                    <a:cubicBezTo>
                      <a:pt x="0" y="39"/>
                      <a:pt x="9" y="143"/>
                      <a:pt x="72" y="143"/>
                    </a:cubicBezTo>
                    <a:cubicBezTo>
                      <a:pt x="73" y="143"/>
                      <a:pt x="74" y="143"/>
                      <a:pt x="75" y="143"/>
                    </a:cubicBezTo>
                    <a:cubicBezTo>
                      <a:pt x="139" y="139"/>
                      <a:pt x="203" y="138"/>
                      <a:pt x="267" y="138"/>
                    </a:cubicBezTo>
                    <a:cubicBezTo>
                      <a:pt x="331" y="138"/>
                      <a:pt x="395" y="139"/>
                      <a:pt x="459" y="143"/>
                    </a:cubicBezTo>
                    <a:cubicBezTo>
                      <a:pt x="584" y="157"/>
                      <a:pt x="711" y="177"/>
                      <a:pt x="836" y="202"/>
                    </a:cubicBezTo>
                    <a:cubicBezTo>
                      <a:pt x="841" y="203"/>
                      <a:pt x="847" y="203"/>
                      <a:pt x="852" y="203"/>
                    </a:cubicBezTo>
                    <a:cubicBezTo>
                      <a:pt x="923" y="203"/>
                      <a:pt x="948" y="96"/>
                      <a:pt x="874" y="67"/>
                    </a:cubicBezTo>
                    <a:cubicBezTo>
                      <a:pt x="739" y="29"/>
                      <a:pt x="604" y="8"/>
                      <a:pt x="469" y="1"/>
                    </a:cubicBezTo>
                    <a:cubicBezTo>
                      <a:pt x="448" y="1"/>
                      <a:pt x="426" y="0"/>
                      <a:pt x="4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9" name="Google Shape;5481;p105">
                <a:extLst>
                  <a:ext uri="{FF2B5EF4-FFF2-40B4-BE49-F238E27FC236}">
                    <a16:creationId xmlns:a16="http://schemas.microsoft.com/office/drawing/2014/main" xmlns="" id="{4551FED1-9B59-D343-B8E9-BCD95DB8CF3F}"/>
                  </a:ext>
                </a:extLst>
              </p:cNvPr>
              <p:cNvSpPr/>
              <p:nvPr/>
            </p:nvSpPr>
            <p:spPr>
              <a:xfrm>
                <a:off x="1457554" y="1227475"/>
                <a:ext cx="11687" cy="211574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386" extrusionOk="0">
                    <a:moveTo>
                      <a:pt x="94" y="1"/>
                    </a:moveTo>
                    <a:cubicBezTo>
                      <a:pt x="59" y="1"/>
                      <a:pt x="25" y="24"/>
                      <a:pt x="25" y="71"/>
                    </a:cubicBezTo>
                    <a:cubicBezTo>
                      <a:pt x="0" y="617"/>
                      <a:pt x="11" y="1163"/>
                      <a:pt x="14" y="1712"/>
                    </a:cubicBezTo>
                    <a:cubicBezTo>
                      <a:pt x="14" y="2258"/>
                      <a:pt x="28" y="2804"/>
                      <a:pt x="56" y="3354"/>
                    </a:cubicBezTo>
                    <a:cubicBezTo>
                      <a:pt x="57" y="3375"/>
                      <a:pt x="75" y="3385"/>
                      <a:pt x="92" y="3385"/>
                    </a:cubicBezTo>
                    <a:cubicBezTo>
                      <a:pt x="109" y="3385"/>
                      <a:pt x="126" y="3375"/>
                      <a:pt x="128" y="3354"/>
                    </a:cubicBezTo>
                    <a:lnTo>
                      <a:pt x="132" y="3354"/>
                    </a:lnTo>
                    <a:cubicBezTo>
                      <a:pt x="163" y="2804"/>
                      <a:pt x="177" y="2262"/>
                      <a:pt x="177" y="1712"/>
                    </a:cubicBezTo>
                    <a:cubicBezTo>
                      <a:pt x="177" y="1163"/>
                      <a:pt x="187" y="617"/>
                      <a:pt x="163" y="71"/>
                    </a:cubicBezTo>
                    <a:cubicBezTo>
                      <a:pt x="163" y="24"/>
                      <a:pt x="128" y="1"/>
                      <a:pt x="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0" name="Google Shape;5482;p105">
                <a:extLst>
                  <a:ext uri="{FF2B5EF4-FFF2-40B4-BE49-F238E27FC236}">
                    <a16:creationId xmlns:a16="http://schemas.microsoft.com/office/drawing/2014/main" xmlns="" id="{C945BC8F-D04C-7743-BE26-79DA5F7BBC85}"/>
                  </a:ext>
                </a:extLst>
              </p:cNvPr>
              <p:cNvSpPr/>
              <p:nvPr/>
            </p:nvSpPr>
            <p:spPr>
              <a:xfrm>
                <a:off x="1413495" y="1231661"/>
                <a:ext cx="58745" cy="78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25" extrusionOk="0">
                    <a:moveTo>
                      <a:pt x="864" y="0"/>
                    </a:moveTo>
                    <a:cubicBezTo>
                      <a:pt x="863" y="0"/>
                      <a:pt x="862" y="0"/>
                      <a:pt x="861" y="0"/>
                    </a:cubicBezTo>
                    <a:cubicBezTo>
                      <a:pt x="719" y="11"/>
                      <a:pt x="581" y="11"/>
                      <a:pt x="443" y="17"/>
                    </a:cubicBezTo>
                    <a:cubicBezTo>
                      <a:pt x="301" y="28"/>
                      <a:pt x="163" y="35"/>
                      <a:pt x="24" y="42"/>
                    </a:cubicBezTo>
                    <a:cubicBezTo>
                      <a:pt x="0" y="49"/>
                      <a:pt x="0" y="76"/>
                      <a:pt x="24" y="83"/>
                    </a:cubicBezTo>
                    <a:lnTo>
                      <a:pt x="24" y="87"/>
                    </a:lnTo>
                    <a:cubicBezTo>
                      <a:pt x="163" y="94"/>
                      <a:pt x="304" y="100"/>
                      <a:pt x="443" y="107"/>
                    </a:cubicBezTo>
                    <a:cubicBezTo>
                      <a:pt x="581" y="114"/>
                      <a:pt x="719" y="114"/>
                      <a:pt x="861" y="125"/>
                    </a:cubicBezTo>
                    <a:cubicBezTo>
                      <a:pt x="863" y="125"/>
                      <a:pt x="865" y="125"/>
                      <a:pt x="867" y="125"/>
                    </a:cubicBezTo>
                    <a:cubicBezTo>
                      <a:pt x="939" y="125"/>
                      <a:pt x="938" y="0"/>
                      <a:pt x="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1" name="Google Shape;5483;p105">
                <a:extLst>
                  <a:ext uri="{FF2B5EF4-FFF2-40B4-BE49-F238E27FC236}">
                    <a16:creationId xmlns:a16="http://schemas.microsoft.com/office/drawing/2014/main" xmlns="" id="{1A41456B-3C02-9C43-B5E9-2B6F34B1C1EB}"/>
                  </a:ext>
                </a:extLst>
              </p:cNvPr>
              <p:cNvSpPr/>
              <p:nvPr/>
            </p:nvSpPr>
            <p:spPr>
              <a:xfrm>
                <a:off x="1403121" y="1228787"/>
                <a:ext cx="62932" cy="6186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9" extrusionOk="0">
                    <a:moveTo>
                      <a:pt x="534" y="1"/>
                    </a:moveTo>
                    <a:cubicBezTo>
                      <a:pt x="516" y="1"/>
                      <a:pt x="498" y="1"/>
                      <a:pt x="481" y="1"/>
                    </a:cubicBezTo>
                    <a:cubicBezTo>
                      <a:pt x="398" y="5"/>
                      <a:pt x="318" y="5"/>
                      <a:pt x="235" y="12"/>
                    </a:cubicBezTo>
                    <a:cubicBezTo>
                      <a:pt x="159" y="15"/>
                      <a:pt x="83" y="25"/>
                      <a:pt x="11" y="43"/>
                    </a:cubicBezTo>
                    <a:cubicBezTo>
                      <a:pt x="0" y="43"/>
                      <a:pt x="0" y="53"/>
                      <a:pt x="11" y="57"/>
                    </a:cubicBezTo>
                    <a:cubicBezTo>
                      <a:pt x="83" y="74"/>
                      <a:pt x="159" y="84"/>
                      <a:pt x="235" y="88"/>
                    </a:cubicBezTo>
                    <a:cubicBezTo>
                      <a:pt x="318" y="95"/>
                      <a:pt x="398" y="95"/>
                      <a:pt x="481" y="98"/>
                    </a:cubicBezTo>
                    <a:cubicBezTo>
                      <a:pt x="498" y="98"/>
                      <a:pt x="515" y="99"/>
                      <a:pt x="533" y="99"/>
                    </a:cubicBezTo>
                    <a:cubicBezTo>
                      <a:pt x="676" y="99"/>
                      <a:pt x="823" y="87"/>
                      <a:pt x="968" y="81"/>
                    </a:cubicBezTo>
                    <a:cubicBezTo>
                      <a:pt x="1006" y="77"/>
                      <a:pt x="1006" y="22"/>
                      <a:pt x="968" y="19"/>
                    </a:cubicBezTo>
                    <a:cubicBezTo>
                      <a:pt x="823" y="12"/>
                      <a:pt x="678" y="1"/>
                      <a:pt x="5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Google Shape;5484;p105">
                <a:extLst>
                  <a:ext uri="{FF2B5EF4-FFF2-40B4-BE49-F238E27FC236}">
                    <a16:creationId xmlns:a16="http://schemas.microsoft.com/office/drawing/2014/main" xmlns="" id="{F380B673-2CE0-DB48-ACEF-E3179F1B3431}"/>
                  </a:ext>
                </a:extLst>
              </p:cNvPr>
              <p:cNvSpPr/>
              <p:nvPr/>
            </p:nvSpPr>
            <p:spPr>
              <a:xfrm>
                <a:off x="1417369" y="1266590"/>
                <a:ext cx="27685" cy="1999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20" extrusionOk="0">
                    <a:moveTo>
                      <a:pt x="192" y="1"/>
                    </a:moveTo>
                    <a:cubicBezTo>
                      <a:pt x="1" y="1"/>
                      <a:pt x="1" y="319"/>
                      <a:pt x="189" y="319"/>
                    </a:cubicBezTo>
                    <a:cubicBezTo>
                      <a:pt x="193" y="319"/>
                      <a:pt x="197" y="319"/>
                      <a:pt x="201" y="319"/>
                    </a:cubicBezTo>
                    <a:cubicBezTo>
                      <a:pt x="232" y="319"/>
                      <a:pt x="267" y="312"/>
                      <a:pt x="298" y="302"/>
                    </a:cubicBezTo>
                    <a:cubicBezTo>
                      <a:pt x="436" y="250"/>
                      <a:pt x="443" y="74"/>
                      <a:pt x="301" y="18"/>
                    </a:cubicBezTo>
                    <a:cubicBezTo>
                      <a:pt x="270" y="8"/>
                      <a:pt x="236" y="1"/>
                      <a:pt x="204" y="1"/>
                    </a:cubicBezTo>
                    <a:cubicBezTo>
                      <a:pt x="200" y="1"/>
                      <a:pt x="196" y="1"/>
                      <a:pt x="1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3" name="Google Shape;5485;p105">
                <a:extLst>
                  <a:ext uri="{FF2B5EF4-FFF2-40B4-BE49-F238E27FC236}">
                    <a16:creationId xmlns:a16="http://schemas.microsoft.com/office/drawing/2014/main" xmlns="" id="{283C474A-617E-5B49-A77B-6D53D36D878B}"/>
                  </a:ext>
                </a:extLst>
              </p:cNvPr>
              <p:cNvSpPr/>
              <p:nvPr/>
            </p:nvSpPr>
            <p:spPr>
              <a:xfrm>
                <a:off x="1416057" y="1316953"/>
                <a:ext cx="27060" cy="2199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52" extrusionOk="0">
                    <a:moveTo>
                      <a:pt x="262" y="1"/>
                    </a:moveTo>
                    <a:cubicBezTo>
                      <a:pt x="226" y="1"/>
                      <a:pt x="189" y="15"/>
                      <a:pt x="160" y="42"/>
                    </a:cubicBezTo>
                    <a:cubicBezTo>
                      <a:pt x="146" y="52"/>
                      <a:pt x="132" y="63"/>
                      <a:pt x="118" y="76"/>
                    </a:cubicBezTo>
                    <a:cubicBezTo>
                      <a:pt x="0" y="184"/>
                      <a:pt x="113" y="352"/>
                      <a:pt x="233" y="352"/>
                    </a:cubicBezTo>
                    <a:cubicBezTo>
                      <a:pt x="267" y="352"/>
                      <a:pt x="302" y="338"/>
                      <a:pt x="333" y="305"/>
                    </a:cubicBezTo>
                    <a:cubicBezTo>
                      <a:pt x="353" y="280"/>
                      <a:pt x="377" y="253"/>
                      <a:pt x="395" y="229"/>
                    </a:cubicBezTo>
                    <a:cubicBezTo>
                      <a:pt x="433" y="163"/>
                      <a:pt x="419" y="80"/>
                      <a:pt x="357" y="35"/>
                    </a:cubicBezTo>
                    <a:cubicBezTo>
                      <a:pt x="329" y="12"/>
                      <a:pt x="296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4" name="Google Shape;5486;p105">
                <a:extLst>
                  <a:ext uri="{FF2B5EF4-FFF2-40B4-BE49-F238E27FC236}">
                    <a16:creationId xmlns:a16="http://schemas.microsoft.com/office/drawing/2014/main" xmlns="" id="{F15A42AA-224D-C547-A795-3E7F58DC0ACA}"/>
                  </a:ext>
                </a:extLst>
              </p:cNvPr>
              <p:cNvSpPr/>
              <p:nvPr/>
            </p:nvSpPr>
            <p:spPr>
              <a:xfrm>
                <a:off x="1419932" y="1377876"/>
                <a:ext cx="27310" cy="23432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75" extrusionOk="0">
                    <a:moveTo>
                      <a:pt x="222" y="0"/>
                    </a:moveTo>
                    <a:cubicBezTo>
                      <a:pt x="101" y="0"/>
                      <a:pt x="1" y="142"/>
                      <a:pt x="74" y="252"/>
                    </a:cubicBezTo>
                    <a:cubicBezTo>
                      <a:pt x="74" y="256"/>
                      <a:pt x="77" y="259"/>
                      <a:pt x="77" y="266"/>
                    </a:cubicBezTo>
                    <a:cubicBezTo>
                      <a:pt x="89" y="337"/>
                      <a:pt x="157" y="374"/>
                      <a:pt x="223" y="374"/>
                    </a:cubicBezTo>
                    <a:cubicBezTo>
                      <a:pt x="287" y="374"/>
                      <a:pt x="349" y="340"/>
                      <a:pt x="360" y="270"/>
                    </a:cubicBezTo>
                    <a:lnTo>
                      <a:pt x="364" y="256"/>
                    </a:lnTo>
                    <a:cubicBezTo>
                      <a:pt x="436" y="149"/>
                      <a:pt x="343" y="3"/>
                      <a:pt x="2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5" name="Google Shape;5487;p105">
                <a:extLst>
                  <a:ext uri="{FF2B5EF4-FFF2-40B4-BE49-F238E27FC236}">
                    <a16:creationId xmlns:a16="http://schemas.microsoft.com/office/drawing/2014/main" xmlns="" id="{EA428C30-56FC-534F-9A0F-052D00FEEC32}"/>
                  </a:ext>
                </a:extLst>
              </p:cNvPr>
              <p:cNvSpPr/>
              <p:nvPr/>
            </p:nvSpPr>
            <p:spPr>
              <a:xfrm>
                <a:off x="1411995" y="1207230"/>
                <a:ext cx="52558" cy="1218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95" extrusionOk="0">
                    <a:moveTo>
                      <a:pt x="715" y="0"/>
                    </a:moveTo>
                    <a:cubicBezTo>
                      <a:pt x="712" y="0"/>
                      <a:pt x="708" y="0"/>
                      <a:pt x="705" y="1"/>
                    </a:cubicBezTo>
                    <a:cubicBezTo>
                      <a:pt x="595" y="4"/>
                      <a:pt x="484" y="8"/>
                      <a:pt x="373" y="14"/>
                    </a:cubicBezTo>
                    <a:cubicBezTo>
                      <a:pt x="315" y="21"/>
                      <a:pt x="259" y="28"/>
                      <a:pt x="201" y="35"/>
                    </a:cubicBezTo>
                    <a:cubicBezTo>
                      <a:pt x="173" y="39"/>
                      <a:pt x="152" y="49"/>
                      <a:pt x="125" y="53"/>
                    </a:cubicBezTo>
                    <a:cubicBezTo>
                      <a:pt x="100" y="59"/>
                      <a:pt x="69" y="63"/>
                      <a:pt x="38" y="66"/>
                    </a:cubicBezTo>
                    <a:cubicBezTo>
                      <a:pt x="0" y="70"/>
                      <a:pt x="14" y="125"/>
                      <a:pt x="48" y="129"/>
                    </a:cubicBezTo>
                    <a:cubicBezTo>
                      <a:pt x="104" y="135"/>
                      <a:pt x="156" y="149"/>
                      <a:pt x="211" y="160"/>
                    </a:cubicBezTo>
                    <a:cubicBezTo>
                      <a:pt x="266" y="167"/>
                      <a:pt x="322" y="173"/>
                      <a:pt x="377" y="177"/>
                    </a:cubicBezTo>
                    <a:cubicBezTo>
                      <a:pt x="484" y="184"/>
                      <a:pt x="595" y="191"/>
                      <a:pt x="705" y="194"/>
                    </a:cubicBezTo>
                    <a:cubicBezTo>
                      <a:pt x="708" y="194"/>
                      <a:pt x="712" y="195"/>
                      <a:pt x="715" y="195"/>
                    </a:cubicBezTo>
                    <a:cubicBezTo>
                      <a:pt x="840" y="195"/>
                      <a:pt x="840" y="0"/>
                      <a:pt x="7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Google Shape;5488;p105">
                <a:extLst>
                  <a:ext uri="{FF2B5EF4-FFF2-40B4-BE49-F238E27FC236}">
                    <a16:creationId xmlns:a16="http://schemas.microsoft.com/office/drawing/2014/main" xmlns="" id="{F953A150-BC44-124A-8521-7C664D92AC2A}"/>
                  </a:ext>
                </a:extLst>
              </p:cNvPr>
              <p:cNvSpPr/>
              <p:nvPr/>
            </p:nvSpPr>
            <p:spPr>
              <a:xfrm>
                <a:off x="1622541" y="1227475"/>
                <a:ext cx="6374" cy="211387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383" extrusionOk="0">
                    <a:moveTo>
                      <a:pt x="51" y="1"/>
                    </a:moveTo>
                    <a:cubicBezTo>
                      <a:pt x="46" y="1"/>
                      <a:pt x="41" y="3"/>
                      <a:pt x="39" y="8"/>
                    </a:cubicBezTo>
                    <a:lnTo>
                      <a:pt x="39" y="12"/>
                    </a:lnTo>
                    <a:cubicBezTo>
                      <a:pt x="32" y="568"/>
                      <a:pt x="29" y="1125"/>
                      <a:pt x="22" y="1681"/>
                    </a:cubicBezTo>
                    <a:lnTo>
                      <a:pt x="15" y="2507"/>
                    </a:lnTo>
                    <a:cubicBezTo>
                      <a:pt x="15" y="2787"/>
                      <a:pt x="1" y="3071"/>
                      <a:pt x="22" y="3354"/>
                    </a:cubicBezTo>
                    <a:cubicBezTo>
                      <a:pt x="22" y="3373"/>
                      <a:pt x="36" y="3383"/>
                      <a:pt x="51" y="3383"/>
                    </a:cubicBezTo>
                    <a:cubicBezTo>
                      <a:pt x="66" y="3383"/>
                      <a:pt x="80" y="3373"/>
                      <a:pt x="80" y="3354"/>
                    </a:cubicBezTo>
                    <a:cubicBezTo>
                      <a:pt x="101" y="3078"/>
                      <a:pt x="91" y="2804"/>
                      <a:pt x="87" y="2528"/>
                    </a:cubicBezTo>
                    <a:lnTo>
                      <a:pt x="80" y="1681"/>
                    </a:lnTo>
                    <a:cubicBezTo>
                      <a:pt x="77" y="1125"/>
                      <a:pt x="70" y="568"/>
                      <a:pt x="63" y="8"/>
                    </a:cubicBezTo>
                    <a:cubicBezTo>
                      <a:pt x="61" y="3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7" name="Google Shape;5489;p105">
                <a:extLst>
                  <a:ext uri="{FF2B5EF4-FFF2-40B4-BE49-F238E27FC236}">
                    <a16:creationId xmlns:a16="http://schemas.microsoft.com/office/drawing/2014/main" xmlns="" id="{30C53AC3-024B-3F49-9F2C-EFAB1FB0CDBB}"/>
                  </a:ext>
                </a:extLst>
              </p:cNvPr>
              <p:cNvSpPr/>
              <p:nvPr/>
            </p:nvSpPr>
            <p:spPr>
              <a:xfrm>
                <a:off x="1624790" y="1431801"/>
                <a:ext cx="59558" cy="12809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05" extrusionOk="0">
                    <a:moveTo>
                      <a:pt x="402" y="0"/>
                    </a:moveTo>
                    <a:cubicBezTo>
                      <a:pt x="289" y="0"/>
                      <a:pt x="175" y="8"/>
                      <a:pt x="62" y="29"/>
                    </a:cubicBezTo>
                    <a:cubicBezTo>
                      <a:pt x="0" y="39"/>
                      <a:pt x="9" y="143"/>
                      <a:pt x="72" y="143"/>
                    </a:cubicBezTo>
                    <a:cubicBezTo>
                      <a:pt x="73" y="143"/>
                      <a:pt x="74" y="143"/>
                      <a:pt x="75" y="143"/>
                    </a:cubicBezTo>
                    <a:cubicBezTo>
                      <a:pt x="139" y="139"/>
                      <a:pt x="203" y="138"/>
                      <a:pt x="267" y="138"/>
                    </a:cubicBezTo>
                    <a:cubicBezTo>
                      <a:pt x="331" y="138"/>
                      <a:pt x="395" y="139"/>
                      <a:pt x="459" y="143"/>
                    </a:cubicBezTo>
                    <a:cubicBezTo>
                      <a:pt x="584" y="157"/>
                      <a:pt x="708" y="177"/>
                      <a:pt x="832" y="202"/>
                    </a:cubicBezTo>
                    <a:cubicBezTo>
                      <a:pt x="840" y="204"/>
                      <a:pt x="847" y="204"/>
                      <a:pt x="854" y="204"/>
                    </a:cubicBezTo>
                    <a:cubicBezTo>
                      <a:pt x="930" y="204"/>
                      <a:pt x="953" y="89"/>
                      <a:pt x="870" y="67"/>
                    </a:cubicBezTo>
                    <a:cubicBezTo>
                      <a:pt x="739" y="29"/>
                      <a:pt x="604" y="8"/>
                      <a:pt x="466" y="1"/>
                    </a:cubicBezTo>
                    <a:cubicBezTo>
                      <a:pt x="445" y="1"/>
                      <a:pt x="423" y="0"/>
                      <a:pt x="4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8" name="Google Shape;5490;p105">
                <a:extLst>
                  <a:ext uri="{FF2B5EF4-FFF2-40B4-BE49-F238E27FC236}">
                    <a16:creationId xmlns:a16="http://schemas.microsoft.com/office/drawing/2014/main" xmlns="" id="{08BF29DF-185D-D740-A7C3-B0097BE64F55}"/>
                  </a:ext>
                </a:extLst>
              </p:cNvPr>
              <p:cNvSpPr/>
              <p:nvPr/>
            </p:nvSpPr>
            <p:spPr>
              <a:xfrm>
                <a:off x="1672037" y="1227475"/>
                <a:ext cx="11687" cy="211887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391" extrusionOk="0">
                    <a:moveTo>
                      <a:pt x="92" y="1"/>
                    </a:moveTo>
                    <a:cubicBezTo>
                      <a:pt x="57" y="1"/>
                      <a:pt x="23" y="24"/>
                      <a:pt x="25" y="71"/>
                    </a:cubicBezTo>
                    <a:cubicBezTo>
                      <a:pt x="0" y="617"/>
                      <a:pt x="7" y="1163"/>
                      <a:pt x="11" y="1712"/>
                    </a:cubicBezTo>
                    <a:cubicBezTo>
                      <a:pt x="14" y="2258"/>
                      <a:pt x="25" y="2804"/>
                      <a:pt x="56" y="3354"/>
                    </a:cubicBezTo>
                    <a:cubicBezTo>
                      <a:pt x="56" y="3378"/>
                      <a:pt x="74" y="3390"/>
                      <a:pt x="92" y="3390"/>
                    </a:cubicBezTo>
                    <a:cubicBezTo>
                      <a:pt x="110" y="3390"/>
                      <a:pt x="128" y="3378"/>
                      <a:pt x="128" y="3354"/>
                    </a:cubicBezTo>
                    <a:lnTo>
                      <a:pt x="132" y="3354"/>
                    </a:lnTo>
                    <a:cubicBezTo>
                      <a:pt x="163" y="2804"/>
                      <a:pt x="173" y="2262"/>
                      <a:pt x="173" y="1712"/>
                    </a:cubicBezTo>
                    <a:cubicBezTo>
                      <a:pt x="173" y="1163"/>
                      <a:pt x="187" y="617"/>
                      <a:pt x="163" y="71"/>
                    </a:cubicBezTo>
                    <a:cubicBezTo>
                      <a:pt x="163" y="24"/>
                      <a:pt x="127" y="1"/>
                      <a:pt x="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Google Shape;5491;p105">
                <a:extLst>
                  <a:ext uri="{FF2B5EF4-FFF2-40B4-BE49-F238E27FC236}">
                    <a16:creationId xmlns:a16="http://schemas.microsoft.com/office/drawing/2014/main" xmlns="" id="{D43F71B5-2743-1041-80C1-3102CA7AFF23}"/>
                  </a:ext>
                </a:extLst>
              </p:cNvPr>
              <p:cNvSpPr/>
              <p:nvPr/>
            </p:nvSpPr>
            <p:spPr>
              <a:xfrm>
                <a:off x="1627978" y="1231661"/>
                <a:ext cx="58745" cy="78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25" extrusionOk="0">
                    <a:moveTo>
                      <a:pt x="864" y="0"/>
                    </a:moveTo>
                    <a:cubicBezTo>
                      <a:pt x="863" y="0"/>
                      <a:pt x="862" y="0"/>
                      <a:pt x="861" y="0"/>
                    </a:cubicBezTo>
                    <a:cubicBezTo>
                      <a:pt x="719" y="11"/>
                      <a:pt x="581" y="11"/>
                      <a:pt x="443" y="17"/>
                    </a:cubicBezTo>
                    <a:cubicBezTo>
                      <a:pt x="301" y="28"/>
                      <a:pt x="163" y="35"/>
                      <a:pt x="24" y="42"/>
                    </a:cubicBezTo>
                    <a:cubicBezTo>
                      <a:pt x="0" y="49"/>
                      <a:pt x="0" y="76"/>
                      <a:pt x="24" y="83"/>
                    </a:cubicBezTo>
                    <a:lnTo>
                      <a:pt x="24" y="87"/>
                    </a:lnTo>
                    <a:cubicBezTo>
                      <a:pt x="163" y="94"/>
                      <a:pt x="301" y="100"/>
                      <a:pt x="443" y="107"/>
                    </a:cubicBezTo>
                    <a:cubicBezTo>
                      <a:pt x="581" y="114"/>
                      <a:pt x="719" y="114"/>
                      <a:pt x="861" y="125"/>
                    </a:cubicBezTo>
                    <a:cubicBezTo>
                      <a:pt x="863" y="125"/>
                      <a:pt x="865" y="125"/>
                      <a:pt x="867" y="125"/>
                    </a:cubicBezTo>
                    <a:cubicBezTo>
                      <a:pt x="939" y="125"/>
                      <a:pt x="938" y="0"/>
                      <a:pt x="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Google Shape;5492;p105">
                <a:extLst>
                  <a:ext uri="{FF2B5EF4-FFF2-40B4-BE49-F238E27FC236}">
                    <a16:creationId xmlns:a16="http://schemas.microsoft.com/office/drawing/2014/main" xmlns="" id="{88BAE72C-CDEB-434C-86E8-61EA6D55D382}"/>
                  </a:ext>
                </a:extLst>
              </p:cNvPr>
              <p:cNvSpPr/>
              <p:nvPr/>
            </p:nvSpPr>
            <p:spPr>
              <a:xfrm>
                <a:off x="1617603" y="1228787"/>
                <a:ext cx="62682" cy="6186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99" extrusionOk="0">
                    <a:moveTo>
                      <a:pt x="530" y="1"/>
                    </a:moveTo>
                    <a:cubicBezTo>
                      <a:pt x="513" y="1"/>
                      <a:pt x="495" y="1"/>
                      <a:pt x="477" y="1"/>
                    </a:cubicBezTo>
                    <a:cubicBezTo>
                      <a:pt x="398" y="5"/>
                      <a:pt x="318" y="5"/>
                      <a:pt x="239" y="8"/>
                    </a:cubicBezTo>
                    <a:cubicBezTo>
                      <a:pt x="201" y="12"/>
                      <a:pt x="163" y="15"/>
                      <a:pt x="125" y="19"/>
                    </a:cubicBezTo>
                    <a:cubicBezTo>
                      <a:pt x="87" y="22"/>
                      <a:pt x="49" y="36"/>
                      <a:pt x="7" y="43"/>
                    </a:cubicBezTo>
                    <a:cubicBezTo>
                      <a:pt x="0" y="43"/>
                      <a:pt x="0" y="53"/>
                      <a:pt x="7" y="57"/>
                    </a:cubicBezTo>
                    <a:lnTo>
                      <a:pt x="11" y="57"/>
                    </a:lnTo>
                    <a:cubicBezTo>
                      <a:pt x="45" y="63"/>
                      <a:pt x="83" y="74"/>
                      <a:pt x="121" y="81"/>
                    </a:cubicBezTo>
                    <a:cubicBezTo>
                      <a:pt x="159" y="84"/>
                      <a:pt x="201" y="88"/>
                      <a:pt x="239" y="91"/>
                    </a:cubicBezTo>
                    <a:cubicBezTo>
                      <a:pt x="318" y="95"/>
                      <a:pt x="398" y="95"/>
                      <a:pt x="477" y="98"/>
                    </a:cubicBezTo>
                    <a:cubicBezTo>
                      <a:pt x="495" y="98"/>
                      <a:pt x="513" y="99"/>
                      <a:pt x="530" y="99"/>
                    </a:cubicBezTo>
                    <a:cubicBezTo>
                      <a:pt x="676" y="99"/>
                      <a:pt x="823" y="87"/>
                      <a:pt x="965" y="81"/>
                    </a:cubicBezTo>
                    <a:cubicBezTo>
                      <a:pt x="1003" y="77"/>
                      <a:pt x="1003" y="22"/>
                      <a:pt x="965" y="19"/>
                    </a:cubicBezTo>
                    <a:cubicBezTo>
                      <a:pt x="823" y="12"/>
                      <a:pt x="676" y="1"/>
                      <a:pt x="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Google Shape;5493;p105">
                <a:extLst>
                  <a:ext uri="{FF2B5EF4-FFF2-40B4-BE49-F238E27FC236}">
                    <a16:creationId xmlns:a16="http://schemas.microsoft.com/office/drawing/2014/main" xmlns="" id="{E320F05B-E74B-4F48-B680-9E23005BF612}"/>
                  </a:ext>
                </a:extLst>
              </p:cNvPr>
              <p:cNvSpPr/>
              <p:nvPr/>
            </p:nvSpPr>
            <p:spPr>
              <a:xfrm>
                <a:off x="1631852" y="1266590"/>
                <a:ext cx="27685" cy="1999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20" extrusionOk="0">
                    <a:moveTo>
                      <a:pt x="189" y="1"/>
                    </a:moveTo>
                    <a:cubicBezTo>
                      <a:pt x="1" y="1"/>
                      <a:pt x="1" y="319"/>
                      <a:pt x="186" y="319"/>
                    </a:cubicBezTo>
                    <a:cubicBezTo>
                      <a:pt x="190" y="319"/>
                      <a:pt x="194" y="319"/>
                      <a:pt x="197" y="319"/>
                    </a:cubicBezTo>
                    <a:cubicBezTo>
                      <a:pt x="232" y="319"/>
                      <a:pt x="263" y="312"/>
                      <a:pt x="298" y="302"/>
                    </a:cubicBezTo>
                    <a:cubicBezTo>
                      <a:pt x="432" y="250"/>
                      <a:pt x="443" y="74"/>
                      <a:pt x="301" y="18"/>
                    </a:cubicBezTo>
                    <a:cubicBezTo>
                      <a:pt x="270" y="8"/>
                      <a:pt x="235" y="1"/>
                      <a:pt x="201" y="1"/>
                    </a:cubicBezTo>
                    <a:cubicBezTo>
                      <a:pt x="197" y="1"/>
                      <a:pt x="193" y="1"/>
                      <a:pt x="1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Google Shape;5494;p105">
                <a:extLst>
                  <a:ext uri="{FF2B5EF4-FFF2-40B4-BE49-F238E27FC236}">
                    <a16:creationId xmlns:a16="http://schemas.microsoft.com/office/drawing/2014/main" xmlns="" id="{552B0933-9EB7-724D-9A10-CB824C9D00A2}"/>
                  </a:ext>
                </a:extLst>
              </p:cNvPr>
              <p:cNvSpPr/>
              <p:nvPr/>
            </p:nvSpPr>
            <p:spPr>
              <a:xfrm>
                <a:off x="1630290" y="1316953"/>
                <a:ext cx="27123" cy="2199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52" extrusionOk="0">
                    <a:moveTo>
                      <a:pt x="265" y="1"/>
                    </a:moveTo>
                    <a:cubicBezTo>
                      <a:pt x="227" y="1"/>
                      <a:pt x="189" y="15"/>
                      <a:pt x="160" y="42"/>
                    </a:cubicBezTo>
                    <a:cubicBezTo>
                      <a:pt x="146" y="52"/>
                      <a:pt x="133" y="63"/>
                      <a:pt x="119" y="76"/>
                    </a:cubicBezTo>
                    <a:cubicBezTo>
                      <a:pt x="1" y="184"/>
                      <a:pt x="116" y="352"/>
                      <a:pt x="235" y="352"/>
                    </a:cubicBezTo>
                    <a:cubicBezTo>
                      <a:pt x="269" y="352"/>
                      <a:pt x="304" y="338"/>
                      <a:pt x="333" y="305"/>
                    </a:cubicBezTo>
                    <a:cubicBezTo>
                      <a:pt x="357" y="280"/>
                      <a:pt x="378" y="253"/>
                      <a:pt x="395" y="229"/>
                    </a:cubicBezTo>
                    <a:cubicBezTo>
                      <a:pt x="433" y="163"/>
                      <a:pt x="419" y="80"/>
                      <a:pt x="361" y="35"/>
                    </a:cubicBezTo>
                    <a:cubicBezTo>
                      <a:pt x="333" y="12"/>
                      <a:pt x="299" y="1"/>
                      <a:pt x="2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" name="Google Shape;5495;p105">
                <a:extLst>
                  <a:ext uri="{FF2B5EF4-FFF2-40B4-BE49-F238E27FC236}">
                    <a16:creationId xmlns:a16="http://schemas.microsoft.com/office/drawing/2014/main" xmlns="" id="{E225B446-7BDB-5945-90B1-9624FB8B3913}"/>
                  </a:ext>
                </a:extLst>
              </p:cNvPr>
              <p:cNvSpPr/>
              <p:nvPr/>
            </p:nvSpPr>
            <p:spPr>
              <a:xfrm>
                <a:off x="1634415" y="1377876"/>
                <a:ext cx="27310" cy="23432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75" extrusionOk="0">
                    <a:moveTo>
                      <a:pt x="222" y="0"/>
                    </a:moveTo>
                    <a:cubicBezTo>
                      <a:pt x="101" y="0"/>
                      <a:pt x="1" y="142"/>
                      <a:pt x="74" y="252"/>
                    </a:cubicBezTo>
                    <a:lnTo>
                      <a:pt x="77" y="266"/>
                    </a:lnTo>
                    <a:cubicBezTo>
                      <a:pt x="89" y="337"/>
                      <a:pt x="157" y="374"/>
                      <a:pt x="223" y="374"/>
                    </a:cubicBezTo>
                    <a:cubicBezTo>
                      <a:pt x="287" y="374"/>
                      <a:pt x="349" y="340"/>
                      <a:pt x="360" y="270"/>
                    </a:cubicBezTo>
                    <a:lnTo>
                      <a:pt x="364" y="256"/>
                    </a:lnTo>
                    <a:cubicBezTo>
                      <a:pt x="436" y="149"/>
                      <a:pt x="343" y="3"/>
                      <a:pt x="2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4" name="Google Shape;5496;p105">
                <a:extLst>
                  <a:ext uri="{FF2B5EF4-FFF2-40B4-BE49-F238E27FC236}">
                    <a16:creationId xmlns:a16="http://schemas.microsoft.com/office/drawing/2014/main" xmlns="" id="{628D65FB-E056-D74D-9D7D-3D5C2C30468D}"/>
                  </a:ext>
                </a:extLst>
              </p:cNvPr>
              <p:cNvSpPr/>
              <p:nvPr/>
            </p:nvSpPr>
            <p:spPr>
              <a:xfrm>
                <a:off x="1626665" y="1207230"/>
                <a:ext cx="51496" cy="1218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95" extrusionOk="0">
                    <a:moveTo>
                      <a:pt x="702" y="1"/>
                    </a:moveTo>
                    <a:lnTo>
                      <a:pt x="702" y="1"/>
                    </a:lnTo>
                    <a:cubicBezTo>
                      <a:pt x="592" y="4"/>
                      <a:pt x="481" y="8"/>
                      <a:pt x="367" y="14"/>
                    </a:cubicBezTo>
                    <a:cubicBezTo>
                      <a:pt x="312" y="21"/>
                      <a:pt x="253" y="28"/>
                      <a:pt x="198" y="35"/>
                    </a:cubicBezTo>
                    <a:cubicBezTo>
                      <a:pt x="173" y="39"/>
                      <a:pt x="149" y="49"/>
                      <a:pt x="125" y="53"/>
                    </a:cubicBezTo>
                    <a:cubicBezTo>
                      <a:pt x="101" y="59"/>
                      <a:pt x="66" y="63"/>
                      <a:pt x="39" y="66"/>
                    </a:cubicBezTo>
                    <a:cubicBezTo>
                      <a:pt x="1" y="70"/>
                      <a:pt x="11" y="125"/>
                      <a:pt x="45" y="129"/>
                    </a:cubicBezTo>
                    <a:cubicBezTo>
                      <a:pt x="101" y="135"/>
                      <a:pt x="153" y="149"/>
                      <a:pt x="208" y="160"/>
                    </a:cubicBezTo>
                    <a:cubicBezTo>
                      <a:pt x="263" y="167"/>
                      <a:pt x="318" y="173"/>
                      <a:pt x="374" y="177"/>
                    </a:cubicBezTo>
                    <a:cubicBezTo>
                      <a:pt x="481" y="184"/>
                      <a:pt x="592" y="191"/>
                      <a:pt x="699" y="194"/>
                    </a:cubicBezTo>
                    <a:cubicBezTo>
                      <a:pt x="820" y="187"/>
                      <a:pt x="823" y="8"/>
                      <a:pt x="7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7" name="Google Shape;5497;p105">
              <a:extLst>
                <a:ext uri="{FF2B5EF4-FFF2-40B4-BE49-F238E27FC236}">
                  <a16:creationId xmlns:a16="http://schemas.microsoft.com/office/drawing/2014/main" xmlns="" id="{A8F7EAE3-97C1-B74D-B96E-A00F6D5E4A44}"/>
                </a:ext>
              </a:extLst>
            </p:cNvPr>
            <p:cNvSpPr/>
            <p:nvPr/>
          </p:nvSpPr>
          <p:spPr>
            <a:xfrm>
              <a:off x="1625790" y="1551709"/>
              <a:ext cx="95742" cy="98039"/>
            </a:xfrm>
            <a:custGeom>
              <a:avLst/>
              <a:gdLst/>
              <a:ahLst/>
              <a:cxnLst/>
              <a:rect l="l" t="t" r="r" b="b"/>
              <a:pathLst>
                <a:path w="1532" h="1569" extrusionOk="0">
                  <a:moveTo>
                    <a:pt x="800" y="0"/>
                  </a:moveTo>
                  <a:cubicBezTo>
                    <a:pt x="788" y="0"/>
                    <a:pt x="776" y="1"/>
                    <a:pt x="765" y="4"/>
                  </a:cubicBezTo>
                  <a:cubicBezTo>
                    <a:pt x="647" y="38"/>
                    <a:pt x="623" y="187"/>
                    <a:pt x="623" y="308"/>
                  </a:cubicBezTo>
                  <a:lnTo>
                    <a:pt x="623" y="660"/>
                  </a:lnTo>
                  <a:cubicBezTo>
                    <a:pt x="509" y="550"/>
                    <a:pt x="360" y="481"/>
                    <a:pt x="198" y="463"/>
                  </a:cubicBezTo>
                  <a:cubicBezTo>
                    <a:pt x="187" y="462"/>
                    <a:pt x="176" y="462"/>
                    <a:pt x="164" y="462"/>
                  </a:cubicBezTo>
                  <a:cubicBezTo>
                    <a:pt x="101" y="462"/>
                    <a:pt x="35" y="480"/>
                    <a:pt x="11" y="536"/>
                  </a:cubicBezTo>
                  <a:cubicBezTo>
                    <a:pt x="1" y="567"/>
                    <a:pt x="1" y="602"/>
                    <a:pt x="8" y="633"/>
                  </a:cubicBezTo>
                  <a:cubicBezTo>
                    <a:pt x="53" y="826"/>
                    <a:pt x="208" y="978"/>
                    <a:pt x="409" y="1009"/>
                  </a:cubicBezTo>
                  <a:cubicBezTo>
                    <a:pt x="329" y="1065"/>
                    <a:pt x="267" y="1137"/>
                    <a:pt x="215" y="1217"/>
                  </a:cubicBezTo>
                  <a:cubicBezTo>
                    <a:pt x="174" y="1300"/>
                    <a:pt x="167" y="1410"/>
                    <a:pt x="225" y="1483"/>
                  </a:cubicBezTo>
                  <a:cubicBezTo>
                    <a:pt x="264" y="1529"/>
                    <a:pt x="322" y="1549"/>
                    <a:pt x="382" y="1549"/>
                  </a:cubicBezTo>
                  <a:cubicBezTo>
                    <a:pt x="449" y="1549"/>
                    <a:pt x="518" y="1523"/>
                    <a:pt x="568" y="1479"/>
                  </a:cubicBezTo>
                  <a:cubicBezTo>
                    <a:pt x="661" y="1393"/>
                    <a:pt x="709" y="1269"/>
                    <a:pt x="747" y="1148"/>
                  </a:cubicBezTo>
                  <a:cubicBezTo>
                    <a:pt x="806" y="1265"/>
                    <a:pt x="875" y="1379"/>
                    <a:pt x="955" y="1486"/>
                  </a:cubicBezTo>
                  <a:cubicBezTo>
                    <a:pt x="984" y="1526"/>
                    <a:pt x="1031" y="1568"/>
                    <a:pt x="1077" y="1568"/>
                  </a:cubicBezTo>
                  <a:cubicBezTo>
                    <a:pt x="1091" y="1568"/>
                    <a:pt x="1104" y="1564"/>
                    <a:pt x="1117" y="1556"/>
                  </a:cubicBezTo>
                  <a:cubicBezTo>
                    <a:pt x="1145" y="1528"/>
                    <a:pt x="1159" y="1483"/>
                    <a:pt x="1152" y="1445"/>
                  </a:cubicBezTo>
                  <a:cubicBezTo>
                    <a:pt x="1141" y="1303"/>
                    <a:pt x="1089" y="1168"/>
                    <a:pt x="1003" y="1058"/>
                  </a:cubicBezTo>
                  <a:lnTo>
                    <a:pt x="997" y="1051"/>
                  </a:lnTo>
                  <a:lnTo>
                    <a:pt x="997" y="1051"/>
                  </a:lnTo>
                  <a:cubicBezTo>
                    <a:pt x="1033" y="1087"/>
                    <a:pt x="1079" y="1106"/>
                    <a:pt x="1129" y="1106"/>
                  </a:cubicBezTo>
                  <a:cubicBezTo>
                    <a:pt x="1141" y="1106"/>
                    <a:pt x="1153" y="1105"/>
                    <a:pt x="1165" y="1103"/>
                  </a:cubicBezTo>
                  <a:cubicBezTo>
                    <a:pt x="1235" y="1092"/>
                    <a:pt x="1300" y="1065"/>
                    <a:pt x="1359" y="1023"/>
                  </a:cubicBezTo>
                  <a:cubicBezTo>
                    <a:pt x="1414" y="989"/>
                    <a:pt x="1476" y="947"/>
                    <a:pt x="1497" y="885"/>
                  </a:cubicBezTo>
                  <a:cubicBezTo>
                    <a:pt x="1532" y="774"/>
                    <a:pt x="1421" y="660"/>
                    <a:pt x="1307" y="647"/>
                  </a:cubicBezTo>
                  <a:cubicBezTo>
                    <a:pt x="1295" y="645"/>
                    <a:pt x="1282" y="644"/>
                    <a:pt x="1270" y="644"/>
                  </a:cubicBezTo>
                  <a:cubicBezTo>
                    <a:pt x="1171" y="644"/>
                    <a:pt x="1071" y="690"/>
                    <a:pt x="979" y="736"/>
                  </a:cubicBezTo>
                  <a:cubicBezTo>
                    <a:pt x="1031" y="584"/>
                    <a:pt x="1044" y="425"/>
                    <a:pt x="1020" y="266"/>
                  </a:cubicBezTo>
                  <a:cubicBezTo>
                    <a:pt x="1013" y="197"/>
                    <a:pt x="986" y="132"/>
                    <a:pt x="948" y="73"/>
                  </a:cubicBezTo>
                  <a:cubicBezTo>
                    <a:pt x="910" y="27"/>
                    <a:pt x="857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5498;p105">
              <a:extLst>
                <a:ext uri="{FF2B5EF4-FFF2-40B4-BE49-F238E27FC236}">
                  <a16:creationId xmlns:a16="http://schemas.microsoft.com/office/drawing/2014/main" xmlns="" id="{5CE84BF6-D4BD-9C47-BC00-9014539E8C90}"/>
                </a:ext>
              </a:extLst>
            </p:cNvPr>
            <p:cNvSpPr/>
            <p:nvPr/>
          </p:nvSpPr>
          <p:spPr>
            <a:xfrm>
              <a:off x="1665787" y="1600698"/>
              <a:ext cx="13436" cy="11435"/>
            </a:xfrm>
            <a:custGeom>
              <a:avLst/>
              <a:gdLst/>
              <a:ahLst/>
              <a:cxnLst/>
              <a:rect l="l" t="t" r="r" b="b"/>
              <a:pathLst>
                <a:path w="215" h="183" extrusionOk="0">
                  <a:moveTo>
                    <a:pt x="121" y="1"/>
                  </a:moveTo>
                  <a:cubicBezTo>
                    <a:pt x="38" y="1"/>
                    <a:pt x="0" y="98"/>
                    <a:pt x="55" y="156"/>
                  </a:cubicBezTo>
                  <a:cubicBezTo>
                    <a:pt x="74" y="174"/>
                    <a:pt x="98" y="182"/>
                    <a:pt x="121" y="182"/>
                  </a:cubicBezTo>
                  <a:cubicBezTo>
                    <a:pt x="168" y="182"/>
                    <a:pt x="214" y="147"/>
                    <a:pt x="214" y="91"/>
                  </a:cubicBezTo>
                  <a:cubicBezTo>
                    <a:pt x="214" y="39"/>
                    <a:pt x="173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5499;p105">
              <a:extLst>
                <a:ext uri="{FF2B5EF4-FFF2-40B4-BE49-F238E27FC236}">
                  <a16:creationId xmlns:a16="http://schemas.microsoft.com/office/drawing/2014/main" xmlns="" id="{BE5E885E-BC73-AD43-9DA8-E64CEAA7211C}"/>
                </a:ext>
              </a:extLst>
            </p:cNvPr>
            <p:cNvSpPr/>
            <p:nvPr/>
          </p:nvSpPr>
          <p:spPr>
            <a:xfrm>
              <a:off x="1025526" y="2726677"/>
              <a:ext cx="95805" cy="97852"/>
            </a:xfrm>
            <a:custGeom>
              <a:avLst/>
              <a:gdLst/>
              <a:ahLst/>
              <a:cxnLst/>
              <a:rect l="l" t="t" r="r" b="b"/>
              <a:pathLst>
                <a:path w="1533" h="1566" extrusionOk="0">
                  <a:moveTo>
                    <a:pt x="803" y="1"/>
                  </a:moveTo>
                  <a:cubicBezTo>
                    <a:pt x="790" y="1"/>
                    <a:pt x="777" y="2"/>
                    <a:pt x="765" y="5"/>
                  </a:cubicBezTo>
                  <a:cubicBezTo>
                    <a:pt x="647" y="36"/>
                    <a:pt x="627" y="188"/>
                    <a:pt x="627" y="305"/>
                  </a:cubicBezTo>
                  <a:lnTo>
                    <a:pt x="627" y="658"/>
                  </a:lnTo>
                  <a:cubicBezTo>
                    <a:pt x="509" y="547"/>
                    <a:pt x="357" y="478"/>
                    <a:pt x="198" y="461"/>
                  </a:cubicBezTo>
                  <a:cubicBezTo>
                    <a:pt x="187" y="460"/>
                    <a:pt x="176" y="459"/>
                    <a:pt x="165" y="459"/>
                  </a:cubicBezTo>
                  <a:cubicBezTo>
                    <a:pt x="101" y="459"/>
                    <a:pt x="35" y="478"/>
                    <a:pt x="11" y="534"/>
                  </a:cubicBezTo>
                  <a:cubicBezTo>
                    <a:pt x="1" y="565"/>
                    <a:pt x="1" y="599"/>
                    <a:pt x="8" y="630"/>
                  </a:cubicBezTo>
                  <a:cubicBezTo>
                    <a:pt x="53" y="824"/>
                    <a:pt x="208" y="976"/>
                    <a:pt x="409" y="1007"/>
                  </a:cubicBezTo>
                  <a:cubicBezTo>
                    <a:pt x="329" y="1066"/>
                    <a:pt x="267" y="1135"/>
                    <a:pt x="215" y="1214"/>
                  </a:cubicBezTo>
                  <a:cubicBezTo>
                    <a:pt x="174" y="1297"/>
                    <a:pt x="167" y="1408"/>
                    <a:pt x="226" y="1480"/>
                  </a:cubicBezTo>
                  <a:cubicBezTo>
                    <a:pt x="265" y="1526"/>
                    <a:pt x="322" y="1546"/>
                    <a:pt x="382" y="1546"/>
                  </a:cubicBezTo>
                  <a:cubicBezTo>
                    <a:pt x="449" y="1546"/>
                    <a:pt x="518" y="1521"/>
                    <a:pt x="568" y="1477"/>
                  </a:cubicBezTo>
                  <a:cubicBezTo>
                    <a:pt x="661" y="1394"/>
                    <a:pt x="709" y="1266"/>
                    <a:pt x="748" y="1145"/>
                  </a:cubicBezTo>
                  <a:cubicBezTo>
                    <a:pt x="806" y="1263"/>
                    <a:pt x="875" y="1377"/>
                    <a:pt x="955" y="1484"/>
                  </a:cubicBezTo>
                  <a:cubicBezTo>
                    <a:pt x="984" y="1524"/>
                    <a:pt x="1032" y="1566"/>
                    <a:pt x="1077" y="1566"/>
                  </a:cubicBezTo>
                  <a:cubicBezTo>
                    <a:pt x="1091" y="1566"/>
                    <a:pt x="1105" y="1562"/>
                    <a:pt x="1117" y="1553"/>
                  </a:cubicBezTo>
                  <a:cubicBezTo>
                    <a:pt x="1145" y="1525"/>
                    <a:pt x="1159" y="1484"/>
                    <a:pt x="1152" y="1442"/>
                  </a:cubicBezTo>
                  <a:cubicBezTo>
                    <a:pt x="1138" y="1301"/>
                    <a:pt x="1086" y="1166"/>
                    <a:pt x="1000" y="1055"/>
                  </a:cubicBezTo>
                  <a:lnTo>
                    <a:pt x="986" y="1040"/>
                  </a:lnTo>
                  <a:lnTo>
                    <a:pt x="986" y="1040"/>
                  </a:lnTo>
                  <a:cubicBezTo>
                    <a:pt x="1025" y="1082"/>
                    <a:pt x="1078" y="1106"/>
                    <a:pt x="1136" y="1106"/>
                  </a:cubicBezTo>
                  <a:cubicBezTo>
                    <a:pt x="1146" y="1106"/>
                    <a:pt x="1156" y="1105"/>
                    <a:pt x="1166" y="1104"/>
                  </a:cubicBezTo>
                  <a:cubicBezTo>
                    <a:pt x="1235" y="1090"/>
                    <a:pt x="1301" y="1062"/>
                    <a:pt x="1359" y="1024"/>
                  </a:cubicBezTo>
                  <a:cubicBezTo>
                    <a:pt x="1415" y="990"/>
                    <a:pt x="1477" y="948"/>
                    <a:pt x="1498" y="883"/>
                  </a:cubicBezTo>
                  <a:cubicBezTo>
                    <a:pt x="1532" y="775"/>
                    <a:pt x="1421" y="661"/>
                    <a:pt x="1307" y="648"/>
                  </a:cubicBezTo>
                  <a:cubicBezTo>
                    <a:pt x="1295" y="646"/>
                    <a:pt x="1283" y="645"/>
                    <a:pt x="1270" y="645"/>
                  </a:cubicBezTo>
                  <a:cubicBezTo>
                    <a:pt x="1172" y="645"/>
                    <a:pt x="1071" y="691"/>
                    <a:pt x="979" y="737"/>
                  </a:cubicBezTo>
                  <a:cubicBezTo>
                    <a:pt x="1031" y="585"/>
                    <a:pt x="1045" y="423"/>
                    <a:pt x="1021" y="267"/>
                  </a:cubicBezTo>
                  <a:cubicBezTo>
                    <a:pt x="1014" y="195"/>
                    <a:pt x="989" y="129"/>
                    <a:pt x="948" y="74"/>
                  </a:cubicBezTo>
                  <a:cubicBezTo>
                    <a:pt x="911" y="26"/>
                    <a:pt x="858" y="1"/>
                    <a:pt x="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5500;p105">
              <a:extLst>
                <a:ext uri="{FF2B5EF4-FFF2-40B4-BE49-F238E27FC236}">
                  <a16:creationId xmlns:a16="http://schemas.microsoft.com/office/drawing/2014/main" xmlns="" id="{EB7B3773-2EBD-3242-B9FA-E199A9FEECA5}"/>
                </a:ext>
              </a:extLst>
            </p:cNvPr>
            <p:cNvSpPr/>
            <p:nvPr/>
          </p:nvSpPr>
          <p:spPr>
            <a:xfrm>
              <a:off x="1065523" y="2775541"/>
              <a:ext cx="13436" cy="11497"/>
            </a:xfrm>
            <a:custGeom>
              <a:avLst/>
              <a:gdLst/>
              <a:ahLst/>
              <a:cxnLst/>
              <a:rect l="l" t="t" r="r" b="b"/>
              <a:pathLst>
                <a:path w="215" h="184" extrusionOk="0">
                  <a:moveTo>
                    <a:pt x="121" y="0"/>
                  </a:moveTo>
                  <a:cubicBezTo>
                    <a:pt x="38" y="0"/>
                    <a:pt x="0" y="97"/>
                    <a:pt x="56" y="156"/>
                  </a:cubicBezTo>
                  <a:cubicBezTo>
                    <a:pt x="75" y="175"/>
                    <a:pt x="98" y="183"/>
                    <a:pt x="121" y="183"/>
                  </a:cubicBezTo>
                  <a:cubicBezTo>
                    <a:pt x="169" y="183"/>
                    <a:pt x="215" y="146"/>
                    <a:pt x="215" y="90"/>
                  </a:cubicBezTo>
                  <a:cubicBezTo>
                    <a:pt x="211" y="42"/>
                    <a:pt x="17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5501;p105">
              <a:extLst>
                <a:ext uri="{FF2B5EF4-FFF2-40B4-BE49-F238E27FC236}">
                  <a16:creationId xmlns:a16="http://schemas.microsoft.com/office/drawing/2014/main" xmlns="" id="{76460638-188D-9F47-9AB6-79BBDA08F57B}"/>
                </a:ext>
              </a:extLst>
            </p:cNvPr>
            <p:cNvSpPr/>
            <p:nvPr/>
          </p:nvSpPr>
          <p:spPr>
            <a:xfrm>
              <a:off x="1831211" y="1387374"/>
              <a:ext cx="95742" cy="97976"/>
            </a:xfrm>
            <a:custGeom>
              <a:avLst/>
              <a:gdLst/>
              <a:ahLst/>
              <a:cxnLst/>
              <a:rect l="l" t="t" r="r" b="b"/>
              <a:pathLst>
                <a:path w="1532" h="1568" extrusionOk="0">
                  <a:moveTo>
                    <a:pt x="800" y="0"/>
                  </a:moveTo>
                  <a:cubicBezTo>
                    <a:pt x="788" y="0"/>
                    <a:pt x="776" y="1"/>
                    <a:pt x="764" y="4"/>
                  </a:cubicBezTo>
                  <a:cubicBezTo>
                    <a:pt x="650" y="35"/>
                    <a:pt x="626" y="187"/>
                    <a:pt x="626" y="308"/>
                  </a:cubicBezTo>
                  <a:lnTo>
                    <a:pt x="626" y="660"/>
                  </a:lnTo>
                  <a:cubicBezTo>
                    <a:pt x="509" y="546"/>
                    <a:pt x="360" y="477"/>
                    <a:pt x="198" y="463"/>
                  </a:cubicBezTo>
                  <a:cubicBezTo>
                    <a:pt x="187" y="462"/>
                    <a:pt x="176" y="462"/>
                    <a:pt x="165" y="462"/>
                  </a:cubicBezTo>
                  <a:cubicBezTo>
                    <a:pt x="103" y="462"/>
                    <a:pt x="34" y="480"/>
                    <a:pt x="11" y="536"/>
                  </a:cubicBezTo>
                  <a:cubicBezTo>
                    <a:pt x="1" y="567"/>
                    <a:pt x="1" y="598"/>
                    <a:pt x="7" y="629"/>
                  </a:cubicBezTo>
                  <a:cubicBezTo>
                    <a:pt x="52" y="826"/>
                    <a:pt x="211" y="975"/>
                    <a:pt x="408" y="1009"/>
                  </a:cubicBezTo>
                  <a:cubicBezTo>
                    <a:pt x="332" y="1065"/>
                    <a:pt x="267" y="1134"/>
                    <a:pt x="218" y="1213"/>
                  </a:cubicBezTo>
                  <a:cubicBezTo>
                    <a:pt x="173" y="1300"/>
                    <a:pt x="166" y="1407"/>
                    <a:pt x="225" y="1479"/>
                  </a:cubicBezTo>
                  <a:cubicBezTo>
                    <a:pt x="264" y="1526"/>
                    <a:pt x="321" y="1547"/>
                    <a:pt x="380" y="1547"/>
                  </a:cubicBezTo>
                  <a:cubicBezTo>
                    <a:pt x="447" y="1547"/>
                    <a:pt x="518" y="1520"/>
                    <a:pt x="567" y="1476"/>
                  </a:cubicBezTo>
                  <a:cubicBezTo>
                    <a:pt x="664" y="1393"/>
                    <a:pt x="709" y="1269"/>
                    <a:pt x="751" y="1148"/>
                  </a:cubicBezTo>
                  <a:cubicBezTo>
                    <a:pt x="806" y="1265"/>
                    <a:pt x="875" y="1379"/>
                    <a:pt x="954" y="1483"/>
                  </a:cubicBezTo>
                  <a:cubicBezTo>
                    <a:pt x="984" y="1525"/>
                    <a:pt x="1031" y="1568"/>
                    <a:pt x="1077" y="1568"/>
                  </a:cubicBezTo>
                  <a:cubicBezTo>
                    <a:pt x="1091" y="1568"/>
                    <a:pt x="1104" y="1564"/>
                    <a:pt x="1117" y="1555"/>
                  </a:cubicBezTo>
                  <a:cubicBezTo>
                    <a:pt x="1148" y="1524"/>
                    <a:pt x="1158" y="1483"/>
                    <a:pt x="1151" y="1441"/>
                  </a:cubicBezTo>
                  <a:cubicBezTo>
                    <a:pt x="1141" y="1301"/>
                    <a:pt x="1090" y="1170"/>
                    <a:pt x="1004" y="1060"/>
                  </a:cubicBezTo>
                  <a:lnTo>
                    <a:pt x="1004" y="1060"/>
                  </a:lnTo>
                  <a:cubicBezTo>
                    <a:pt x="1040" y="1089"/>
                    <a:pt x="1084" y="1106"/>
                    <a:pt x="1130" y="1106"/>
                  </a:cubicBezTo>
                  <a:cubicBezTo>
                    <a:pt x="1141" y="1106"/>
                    <a:pt x="1153" y="1105"/>
                    <a:pt x="1165" y="1103"/>
                  </a:cubicBezTo>
                  <a:cubicBezTo>
                    <a:pt x="1234" y="1092"/>
                    <a:pt x="1300" y="1065"/>
                    <a:pt x="1359" y="1023"/>
                  </a:cubicBezTo>
                  <a:cubicBezTo>
                    <a:pt x="1418" y="989"/>
                    <a:pt x="1476" y="947"/>
                    <a:pt x="1497" y="885"/>
                  </a:cubicBezTo>
                  <a:cubicBezTo>
                    <a:pt x="1532" y="778"/>
                    <a:pt x="1421" y="660"/>
                    <a:pt x="1310" y="646"/>
                  </a:cubicBezTo>
                  <a:cubicBezTo>
                    <a:pt x="1298" y="645"/>
                    <a:pt x="1285" y="644"/>
                    <a:pt x="1272" y="644"/>
                  </a:cubicBezTo>
                  <a:cubicBezTo>
                    <a:pt x="1171" y="644"/>
                    <a:pt x="1071" y="690"/>
                    <a:pt x="982" y="736"/>
                  </a:cubicBezTo>
                  <a:cubicBezTo>
                    <a:pt x="1030" y="584"/>
                    <a:pt x="1044" y="425"/>
                    <a:pt x="1020" y="266"/>
                  </a:cubicBezTo>
                  <a:cubicBezTo>
                    <a:pt x="1013" y="197"/>
                    <a:pt x="989" y="131"/>
                    <a:pt x="948" y="73"/>
                  </a:cubicBezTo>
                  <a:cubicBezTo>
                    <a:pt x="913" y="27"/>
                    <a:pt x="857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Google Shape;5502;p105">
              <a:extLst>
                <a:ext uri="{FF2B5EF4-FFF2-40B4-BE49-F238E27FC236}">
                  <a16:creationId xmlns:a16="http://schemas.microsoft.com/office/drawing/2014/main" xmlns="" id="{23D4E86A-CBC9-A240-BB63-DFFCAB6E39D8}"/>
                </a:ext>
              </a:extLst>
            </p:cNvPr>
            <p:cNvSpPr/>
            <p:nvPr/>
          </p:nvSpPr>
          <p:spPr>
            <a:xfrm>
              <a:off x="1871146" y="1436175"/>
              <a:ext cx="13499" cy="11560"/>
            </a:xfrm>
            <a:custGeom>
              <a:avLst/>
              <a:gdLst/>
              <a:ahLst/>
              <a:cxnLst/>
              <a:rect l="l" t="t" r="r" b="b"/>
              <a:pathLst>
                <a:path w="216" h="185" extrusionOk="0">
                  <a:moveTo>
                    <a:pt x="122" y="0"/>
                  </a:moveTo>
                  <a:cubicBezTo>
                    <a:pt x="42" y="0"/>
                    <a:pt x="1" y="100"/>
                    <a:pt x="60" y="159"/>
                  </a:cubicBezTo>
                  <a:cubicBezTo>
                    <a:pt x="77" y="177"/>
                    <a:pt x="99" y="184"/>
                    <a:pt x="121" y="184"/>
                  </a:cubicBezTo>
                  <a:cubicBezTo>
                    <a:pt x="168" y="184"/>
                    <a:pt x="215" y="148"/>
                    <a:pt x="215" y="94"/>
                  </a:cubicBezTo>
                  <a:cubicBezTo>
                    <a:pt x="215" y="42"/>
                    <a:pt x="174" y="0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3" name="Google Shape;5503;p105">
              <a:extLst>
                <a:ext uri="{FF2B5EF4-FFF2-40B4-BE49-F238E27FC236}">
                  <a16:creationId xmlns:a16="http://schemas.microsoft.com/office/drawing/2014/main" xmlns="" id="{0D49BD9F-ED88-AE4A-A79C-2EE8E75F50DA}"/>
                </a:ext>
              </a:extLst>
            </p:cNvPr>
            <p:cNvGrpSpPr/>
            <p:nvPr/>
          </p:nvGrpSpPr>
          <p:grpSpPr>
            <a:xfrm>
              <a:off x="3824864" y="1587951"/>
              <a:ext cx="299601" cy="245004"/>
              <a:chOff x="3824864" y="1587951"/>
              <a:chExt cx="299601" cy="245004"/>
            </a:xfrm>
          </p:grpSpPr>
          <p:sp>
            <p:nvSpPr>
              <p:cNvPr id="284" name="Google Shape;5504;p105">
                <a:extLst>
                  <a:ext uri="{FF2B5EF4-FFF2-40B4-BE49-F238E27FC236}">
                    <a16:creationId xmlns:a16="http://schemas.microsoft.com/office/drawing/2014/main" xmlns="" id="{7A189376-2508-D442-993A-5BAF8CB08B4C}"/>
                  </a:ext>
                </a:extLst>
              </p:cNvPr>
              <p:cNvSpPr/>
              <p:nvPr/>
            </p:nvSpPr>
            <p:spPr>
              <a:xfrm>
                <a:off x="3920169" y="1624379"/>
                <a:ext cx="61245" cy="136405"/>
              </a:xfrm>
              <a:custGeom>
                <a:avLst/>
                <a:gdLst/>
                <a:ahLst/>
                <a:cxnLst/>
                <a:rect l="l" t="t" r="r" b="b"/>
                <a:pathLst>
                  <a:path w="980" h="2183" extrusionOk="0">
                    <a:moveTo>
                      <a:pt x="212" y="0"/>
                    </a:moveTo>
                    <a:cubicBezTo>
                      <a:pt x="115" y="0"/>
                      <a:pt x="47" y="135"/>
                      <a:pt x="41" y="244"/>
                    </a:cubicBezTo>
                    <a:cubicBezTo>
                      <a:pt x="0" y="943"/>
                      <a:pt x="737" y="1446"/>
                      <a:pt x="906" y="2124"/>
                    </a:cubicBezTo>
                    <a:lnTo>
                      <a:pt x="906" y="2124"/>
                    </a:lnTo>
                    <a:cubicBezTo>
                      <a:pt x="979" y="1404"/>
                      <a:pt x="779" y="677"/>
                      <a:pt x="348" y="95"/>
                    </a:cubicBezTo>
                    <a:cubicBezTo>
                      <a:pt x="324" y="54"/>
                      <a:pt x="290" y="23"/>
                      <a:pt x="245" y="5"/>
                    </a:cubicBezTo>
                    <a:cubicBezTo>
                      <a:pt x="233" y="2"/>
                      <a:pt x="223" y="0"/>
                      <a:pt x="212" y="0"/>
                    </a:cubicBezTo>
                    <a:close/>
                    <a:moveTo>
                      <a:pt x="906" y="2124"/>
                    </a:moveTo>
                    <a:cubicBezTo>
                      <a:pt x="905" y="2126"/>
                      <a:pt x="905" y="2129"/>
                      <a:pt x="905" y="2131"/>
                    </a:cubicBezTo>
                    <a:lnTo>
                      <a:pt x="919" y="2183"/>
                    </a:lnTo>
                    <a:cubicBezTo>
                      <a:pt x="915" y="2163"/>
                      <a:pt x="910" y="2143"/>
                      <a:pt x="906" y="212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5" name="Google Shape;5505;p105">
                <a:extLst>
                  <a:ext uri="{FF2B5EF4-FFF2-40B4-BE49-F238E27FC236}">
                    <a16:creationId xmlns:a16="http://schemas.microsoft.com/office/drawing/2014/main" xmlns="" id="{41D6C573-85E7-A744-BA5E-2AF5D1886888}"/>
                  </a:ext>
                </a:extLst>
              </p:cNvPr>
              <p:cNvSpPr/>
              <p:nvPr/>
            </p:nvSpPr>
            <p:spPr>
              <a:xfrm>
                <a:off x="3918982" y="1621380"/>
                <a:ext cx="64682" cy="141466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264" extrusionOk="0">
                    <a:moveTo>
                      <a:pt x="229" y="105"/>
                    </a:moveTo>
                    <a:cubicBezTo>
                      <a:pt x="253" y="105"/>
                      <a:pt x="282" y="120"/>
                      <a:pt x="315" y="157"/>
                    </a:cubicBezTo>
                    <a:cubicBezTo>
                      <a:pt x="423" y="278"/>
                      <a:pt x="506" y="437"/>
                      <a:pt x="578" y="582"/>
                    </a:cubicBezTo>
                    <a:cubicBezTo>
                      <a:pt x="658" y="734"/>
                      <a:pt x="720" y="890"/>
                      <a:pt x="768" y="1052"/>
                    </a:cubicBezTo>
                    <a:cubicBezTo>
                      <a:pt x="853" y="1342"/>
                      <a:pt x="895" y="1643"/>
                      <a:pt x="888" y="1945"/>
                    </a:cubicBezTo>
                    <a:lnTo>
                      <a:pt x="888" y="1945"/>
                    </a:lnTo>
                    <a:cubicBezTo>
                      <a:pt x="724" y="1545"/>
                      <a:pt x="413" y="1218"/>
                      <a:pt x="229" y="828"/>
                    </a:cubicBezTo>
                    <a:cubicBezTo>
                      <a:pt x="167" y="703"/>
                      <a:pt x="129" y="572"/>
                      <a:pt x="115" y="437"/>
                    </a:cubicBezTo>
                    <a:cubicBezTo>
                      <a:pt x="107" y="349"/>
                      <a:pt x="132" y="105"/>
                      <a:pt x="229" y="105"/>
                    </a:cubicBezTo>
                    <a:close/>
                    <a:moveTo>
                      <a:pt x="237" y="1"/>
                    </a:moveTo>
                    <a:cubicBezTo>
                      <a:pt x="181" y="1"/>
                      <a:pt x="124" y="27"/>
                      <a:pt x="87" y="78"/>
                    </a:cubicBezTo>
                    <a:cubicBezTo>
                      <a:pt x="1" y="185"/>
                      <a:pt x="1" y="330"/>
                      <a:pt x="18" y="461"/>
                    </a:cubicBezTo>
                    <a:cubicBezTo>
                      <a:pt x="53" y="762"/>
                      <a:pt x="215" y="1028"/>
                      <a:pt x="385" y="1273"/>
                    </a:cubicBezTo>
                    <a:cubicBezTo>
                      <a:pt x="568" y="1547"/>
                      <a:pt x="777" y="1815"/>
                      <a:pt x="877" y="2130"/>
                    </a:cubicBezTo>
                    <a:lnTo>
                      <a:pt x="877" y="2130"/>
                    </a:lnTo>
                    <a:cubicBezTo>
                      <a:pt x="876" y="2148"/>
                      <a:pt x="874" y="2165"/>
                      <a:pt x="872" y="2182"/>
                    </a:cubicBezTo>
                    <a:cubicBezTo>
                      <a:pt x="869" y="2208"/>
                      <a:pt x="885" y="2223"/>
                      <a:pt x="904" y="2228"/>
                    </a:cubicBezTo>
                    <a:lnTo>
                      <a:pt x="904" y="2228"/>
                    </a:lnTo>
                    <a:cubicBezTo>
                      <a:pt x="905" y="2232"/>
                      <a:pt x="906" y="2235"/>
                      <a:pt x="906" y="2238"/>
                    </a:cubicBezTo>
                    <a:cubicBezTo>
                      <a:pt x="909" y="2256"/>
                      <a:pt x="922" y="2264"/>
                      <a:pt x="937" y="2264"/>
                    </a:cubicBezTo>
                    <a:cubicBezTo>
                      <a:pt x="957" y="2264"/>
                      <a:pt x="980" y="2247"/>
                      <a:pt x="976" y="2220"/>
                    </a:cubicBezTo>
                    <a:lnTo>
                      <a:pt x="976" y="2220"/>
                    </a:lnTo>
                    <a:lnTo>
                      <a:pt x="972" y="2224"/>
                    </a:lnTo>
                    <a:cubicBezTo>
                      <a:pt x="971" y="2218"/>
                      <a:pt x="970" y="2211"/>
                      <a:pt x="968" y="2205"/>
                    </a:cubicBezTo>
                    <a:lnTo>
                      <a:pt x="968" y="2205"/>
                    </a:lnTo>
                    <a:cubicBezTo>
                      <a:pt x="972" y="2199"/>
                      <a:pt x="975" y="2191"/>
                      <a:pt x="976" y="2182"/>
                    </a:cubicBezTo>
                    <a:cubicBezTo>
                      <a:pt x="1034" y="1612"/>
                      <a:pt x="931" y="1042"/>
                      <a:pt x="671" y="530"/>
                    </a:cubicBezTo>
                    <a:cubicBezTo>
                      <a:pt x="592" y="371"/>
                      <a:pt x="499" y="188"/>
                      <a:pt x="374" y="64"/>
                    </a:cubicBezTo>
                    <a:cubicBezTo>
                      <a:pt x="338" y="21"/>
                      <a:pt x="288" y="1"/>
                      <a:pt x="2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Google Shape;5506;p105">
                <a:extLst>
                  <a:ext uri="{FF2B5EF4-FFF2-40B4-BE49-F238E27FC236}">
                    <a16:creationId xmlns:a16="http://schemas.microsoft.com/office/drawing/2014/main" xmlns="" id="{37C90AC2-C797-EA47-A615-D1C6D4AEDEB8}"/>
                  </a:ext>
                </a:extLst>
              </p:cNvPr>
              <p:cNvSpPr/>
              <p:nvPr/>
            </p:nvSpPr>
            <p:spPr>
              <a:xfrm>
                <a:off x="3978165" y="1591200"/>
                <a:ext cx="74619" cy="166585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2666" extrusionOk="0">
                    <a:moveTo>
                      <a:pt x="1065" y="1"/>
                    </a:moveTo>
                    <a:cubicBezTo>
                      <a:pt x="862" y="101"/>
                      <a:pt x="744" y="312"/>
                      <a:pt x="651" y="516"/>
                    </a:cubicBezTo>
                    <a:cubicBezTo>
                      <a:pt x="362" y="1141"/>
                      <a:pt x="169" y="1805"/>
                      <a:pt x="81" y="2485"/>
                    </a:cubicBezTo>
                    <a:lnTo>
                      <a:pt x="81" y="2485"/>
                    </a:lnTo>
                    <a:cubicBezTo>
                      <a:pt x="392" y="2068"/>
                      <a:pt x="663" y="1620"/>
                      <a:pt x="886" y="1148"/>
                    </a:cubicBezTo>
                    <a:cubicBezTo>
                      <a:pt x="1052" y="789"/>
                      <a:pt x="1193" y="377"/>
                      <a:pt x="1065" y="1"/>
                    </a:cubicBezTo>
                    <a:close/>
                    <a:moveTo>
                      <a:pt x="81" y="2485"/>
                    </a:moveTo>
                    <a:cubicBezTo>
                      <a:pt x="54" y="2520"/>
                      <a:pt x="28" y="2555"/>
                      <a:pt x="1" y="2589"/>
                    </a:cubicBezTo>
                    <a:lnTo>
                      <a:pt x="60" y="2665"/>
                    </a:lnTo>
                    <a:cubicBezTo>
                      <a:pt x="66" y="2605"/>
                      <a:pt x="73" y="2545"/>
                      <a:pt x="81" y="248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507;p105">
                <a:extLst>
                  <a:ext uri="{FF2B5EF4-FFF2-40B4-BE49-F238E27FC236}">
                    <a16:creationId xmlns:a16="http://schemas.microsoft.com/office/drawing/2014/main" xmlns="" id="{3C85842C-29EB-4342-9917-13D42550028B}"/>
                  </a:ext>
                </a:extLst>
              </p:cNvPr>
              <p:cNvSpPr/>
              <p:nvPr/>
            </p:nvSpPr>
            <p:spPr>
              <a:xfrm>
                <a:off x="3973415" y="1587951"/>
                <a:ext cx="83868" cy="171959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2752" extrusionOk="0">
                    <a:moveTo>
                      <a:pt x="1109" y="135"/>
                    </a:moveTo>
                    <a:cubicBezTo>
                      <a:pt x="1218" y="587"/>
                      <a:pt x="986" y="1051"/>
                      <a:pt x="779" y="1446"/>
                    </a:cubicBezTo>
                    <a:cubicBezTo>
                      <a:pt x="614" y="1761"/>
                      <a:pt x="430" y="2064"/>
                      <a:pt x="225" y="2353"/>
                    </a:cubicBezTo>
                    <a:lnTo>
                      <a:pt x="225" y="2353"/>
                    </a:lnTo>
                    <a:cubicBezTo>
                      <a:pt x="289" y="1988"/>
                      <a:pt x="379" y="1629"/>
                      <a:pt x="499" y="1276"/>
                    </a:cubicBezTo>
                    <a:cubicBezTo>
                      <a:pt x="578" y="1045"/>
                      <a:pt x="668" y="817"/>
                      <a:pt x="772" y="595"/>
                    </a:cubicBezTo>
                    <a:cubicBezTo>
                      <a:pt x="852" y="421"/>
                      <a:pt x="947" y="244"/>
                      <a:pt x="1109" y="135"/>
                    </a:cubicBezTo>
                    <a:close/>
                    <a:moveTo>
                      <a:pt x="1140" y="1"/>
                    </a:moveTo>
                    <a:cubicBezTo>
                      <a:pt x="1131" y="1"/>
                      <a:pt x="1122" y="3"/>
                      <a:pt x="1114" y="8"/>
                    </a:cubicBezTo>
                    <a:cubicBezTo>
                      <a:pt x="927" y="105"/>
                      <a:pt x="810" y="281"/>
                      <a:pt x="716" y="464"/>
                    </a:cubicBezTo>
                    <a:cubicBezTo>
                      <a:pt x="606" y="692"/>
                      <a:pt x="509" y="931"/>
                      <a:pt x="429" y="1169"/>
                    </a:cubicBezTo>
                    <a:cubicBezTo>
                      <a:pt x="281" y="1598"/>
                      <a:pt x="179" y="2043"/>
                      <a:pt x="125" y="2492"/>
                    </a:cubicBezTo>
                    <a:lnTo>
                      <a:pt x="125" y="2492"/>
                    </a:lnTo>
                    <a:cubicBezTo>
                      <a:pt x="94" y="2533"/>
                      <a:pt x="63" y="2573"/>
                      <a:pt x="32" y="2614"/>
                    </a:cubicBezTo>
                    <a:cubicBezTo>
                      <a:pt x="0" y="2653"/>
                      <a:pt x="38" y="2692"/>
                      <a:pt x="77" y="2692"/>
                    </a:cubicBezTo>
                    <a:cubicBezTo>
                      <a:pt x="86" y="2692"/>
                      <a:pt x="95" y="2690"/>
                      <a:pt x="104" y="2685"/>
                    </a:cubicBezTo>
                    <a:lnTo>
                      <a:pt x="104" y="2685"/>
                    </a:lnTo>
                    <a:cubicBezTo>
                      <a:pt x="103" y="2696"/>
                      <a:pt x="102" y="2707"/>
                      <a:pt x="101" y="2717"/>
                    </a:cubicBezTo>
                    <a:cubicBezTo>
                      <a:pt x="99" y="2740"/>
                      <a:pt x="115" y="2751"/>
                      <a:pt x="132" y="2751"/>
                    </a:cubicBezTo>
                    <a:cubicBezTo>
                      <a:pt x="149" y="2751"/>
                      <a:pt x="167" y="2740"/>
                      <a:pt x="170" y="2717"/>
                    </a:cubicBezTo>
                    <a:cubicBezTo>
                      <a:pt x="176" y="2672"/>
                      <a:pt x="182" y="2627"/>
                      <a:pt x="189" y="2582"/>
                    </a:cubicBezTo>
                    <a:lnTo>
                      <a:pt x="189" y="2582"/>
                    </a:lnTo>
                    <a:cubicBezTo>
                      <a:pt x="471" y="2207"/>
                      <a:pt x="716" y="1810"/>
                      <a:pt x="927" y="1390"/>
                    </a:cubicBezTo>
                    <a:cubicBezTo>
                      <a:pt x="1131" y="979"/>
                      <a:pt x="1342" y="505"/>
                      <a:pt x="1193" y="39"/>
                    </a:cubicBezTo>
                    <a:cubicBezTo>
                      <a:pt x="1186" y="16"/>
                      <a:pt x="1164" y="1"/>
                      <a:pt x="1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508;p105">
                <a:extLst>
                  <a:ext uri="{FF2B5EF4-FFF2-40B4-BE49-F238E27FC236}">
                    <a16:creationId xmlns:a16="http://schemas.microsoft.com/office/drawing/2014/main" xmlns="" id="{9E7CC1FA-E63D-2345-B134-C566784A6C35}"/>
                  </a:ext>
                </a:extLst>
              </p:cNvPr>
              <p:cNvSpPr/>
              <p:nvPr/>
            </p:nvSpPr>
            <p:spPr>
              <a:xfrm>
                <a:off x="3973040" y="1656122"/>
                <a:ext cx="133489" cy="107287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717" extrusionOk="0">
                    <a:moveTo>
                      <a:pt x="2024" y="1"/>
                    </a:moveTo>
                    <a:cubicBezTo>
                      <a:pt x="1592" y="1"/>
                      <a:pt x="1222" y="359"/>
                      <a:pt x="926" y="690"/>
                    </a:cubicBezTo>
                    <a:lnTo>
                      <a:pt x="238" y="1453"/>
                    </a:lnTo>
                    <a:lnTo>
                      <a:pt x="238" y="1453"/>
                    </a:lnTo>
                    <a:cubicBezTo>
                      <a:pt x="878" y="974"/>
                      <a:pt x="1640" y="637"/>
                      <a:pt x="2136" y="9"/>
                    </a:cubicBezTo>
                    <a:cubicBezTo>
                      <a:pt x="2098" y="4"/>
                      <a:pt x="2061" y="1"/>
                      <a:pt x="2024" y="1"/>
                    </a:cubicBezTo>
                    <a:close/>
                    <a:moveTo>
                      <a:pt x="238" y="1453"/>
                    </a:moveTo>
                    <a:lnTo>
                      <a:pt x="238" y="1453"/>
                    </a:lnTo>
                    <a:cubicBezTo>
                      <a:pt x="173" y="1501"/>
                      <a:pt x="110" y="1551"/>
                      <a:pt x="48" y="1602"/>
                    </a:cubicBezTo>
                    <a:lnTo>
                      <a:pt x="0" y="1716"/>
                    </a:lnTo>
                    <a:lnTo>
                      <a:pt x="0" y="1716"/>
                    </a:lnTo>
                    <a:lnTo>
                      <a:pt x="238" y="14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509;p105">
                <a:extLst>
                  <a:ext uri="{FF2B5EF4-FFF2-40B4-BE49-F238E27FC236}">
                    <a16:creationId xmlns:a16="http://schemas.microsoft.com/office/drawing/2014/main" xmlns="" id="{5F6B8AC8-7FD8-B846-8B41-571D2B18937E}"/>
                  </a:ext>
                </a:extLst>
              </p:cNvPr>
              <p:cNvSpPr/>
              <p:nvPr/>
            </p:nvSpPr>
            <p:spPr>
              <a:xfrm>
                <a:off x="3970478" y="1652748"/>
                <a:ext cx="140614" cy="112348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798" extrusionOk="0">
                    <a:moveTo>
                      <a:pt x="2056" y="116"/>
                    </a:moveTo>
                    <a:lnTo>
                      <a:pt x="2056" y="116"/>
                    </a:lnTo>
                    <a:cubicBezTo>
                      <a:pt x="1660" y="567"/>
                      <a:pt x="1134" y="865"/>
                      <a:pt x="632" y="1193"/>
                    </a:cubicBezTo>
                    <a:lnTo>
                      <a:pt x="632" y="1193"/>
                    </a:lnTo>
                    <a:cubicBezTo>
                      <a:pt x="786" y="1023"/>
                      <a:pt x="939" y="851"/>
                      <a:pt x="1095" y="685"/>
                    </a:cubicBezTo>
                    <a:cubicBezTo>
                      <a:pt x="1350" y="415"/>
                      <a:pt x="1668" y="124"/>
                      <a:pt x="2056" y="116"/>
                    </a:cubicBezTo>
                    <a:close/>
                    <a:moveTo>
                      <a:pt x="2069" y="1"/>
                    </a:moveTo>
                    <a:cubicBezTo>
                      <a:pt x="1674" y="1"/>
                      <a:pt x="1341" y="271"/>
                      <a:pt x="1078" y="543"/>
                    </a:cubicBezTo>
                    <a:cubicBezTo>
                      <a:pt x="895" y="730"/>
                      <a:pt x="725" y="934"/>
                      <a:pt x="553" y="1127"/>
                    </a:cubicBezTo>
                    <a:cubicBezTo>
                      <a:pt x="465" y="1228"/>
                      <a:pt x="375" y="1328"/>
                      <a:pt x="287" y="1430"/>
                    </a:cubicBezTo>
                    <a:lnTo>
                      <a:pt x="287" y="1430"/>
                    </a:lnTo>
                    <a:cubicBezTo>
                      <a:pt x="205" y="1489"/>
                      <a:pt x="125" y="1550"/>
                      <a:pt x="48" y="1615"/>
                    </a:cubicBezTo>
                    <a:cubicBezTo>
                      <a:pt x="15" y="1643"/>
                      <a:pt x="30" y="1684"/>
                      <a:pt x="59" y="1703"/>
                    </a:cubicBezTo>
                    <a:lnTo>
                      <a:pt x="59" y="1703"/>
                    </a:lnTo>
                    <a:cubicBezTo>
                      <a:pt x="44" y="1721"/>
                      <a:pt x="31" y="1738"/>
                      <a:pt x="17" y="1756"/>
                    </a:cubicBezTo>
                    <a:cubicBezTo>
                      <a:pt x="1" y="1775"/>
                      <a:pt x="22" y="1798"/>
                      <a:pt x="43" y="1798"/>
                    </a:cubicBezTo>
                    <a:cubicBezTo>
                      <a:pt x="50" y="1798"/>
                      <a:pt x="56" y="1796"/>
                      <a:pt x="62" y="1791"/>
                    </a:cubicBezTo>
                    <a:lnTo>
                      <a:pt x="58" y="1791"/>
                    </a:lnTo>
                    <a:cubicBezTo>
                      <a:pt x="127" y="1726"/>
                      <a:pt x="195" y="1659"/>
                      <a:pt x="262" y="1591"/>
                    </a:cubicBezTo>
                    <a:lnTo>
                      <a:pt x="262" y="1591"/>
                    </a:lnTo>
                    <a:cubicBezTo>
                      <a:pt x="912" y="1092"/>
                      <a:pt x="1695" y="757"/>
                      <a:pt x="2215" y="104"/>
                    </a:cubicBezTo>
                    <a:cubicBezTo>
                      <a:pt x="2250" y="70"/>
                      <a:pt x="2225" y="11"/>
                      <a:pt x="2177" y="8"/>
                    </a:cubicBezTo>
                    <a:cubicBezTo>
                      <a:pt x="2140" y="3"/>
                      <a:pt x="2104" y="1"/>
                      <a:pt x="2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510;p105">
                <a:extLst>
                  <a:ext uri="{FF2B5EF4-FFF2-40B4-BE49-F238E27FC236}">
                    <a16:creationId xmlns:a16="http://schemas.microsoft.com/office/drawing/2014/main" xmlns="" id="{1799B434-9069-F54C-93B9-DF9747DB5C93}"/>
                  </a:ext>
                </a:extLst>
              </p:cNvPr>
              <p:cNvSpPr/>
              <p:nvPr/>
            </p:nvSpPr>
            <p:spPr>
              <a:xfrm>
                <a:off x="3974727" y="1709172"/>
                <a:ext cx="146113" cy="52487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840" extrusionOk="0">
                    <a:moveTo>
                      <a:pt x="1980" y="1"/>
                    </a:moveTo>
                    <a:cubicBezTo>
                      <a:pt x="1266" y="1"/>
                      <a:pt x="606" y="404"/>
                      <a:pt x="1" y="795"/>
                    </a:cubicBezTo>
                    <a:lnTo>
                      <a:pt x="91" y="840"/>
                    </a:lnTo>
                    <a:lnTo>
                      <a:pt x="2137" y="304"/>
                    </a:lnTo>
                    <a:cubicBezTo>
                      <a:pt x="2209" y="283"/>
                      <a:pt x="2296" y="256"/>
                      <a:pt x="2309" y="183"/>
                    </a:cubicBezTo>
                    <a:cubicBezTo>
                      <a:pt x="2337" y="72"/>
                      <a:pt x="2188" y="7"/>
                      <a:pt x="2074" y="3"/>
                    </a:cubicBezTo>
                    <a:cubicBezTo>
                      <a:pt x="2043" y="2"/>
                      <a:pt x="2011" y="1"/>
                      <a:pt x="19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511;p105">
                <a:extLst>
                  <a:ext uri="{FF2B5EF4-FFF2-40B4-BE49-F238E27FC236}">
                    <a16:creationId xmlns:a16="http://schemas.microsoft.com/office/drawing/2014/main" xmlns="" id="{0D70F52B-E2EF-6545-A2D8-392563006DE0}"/>
                  </a:ext>
                </a:extLst>
              </p:cNvPr>
              <p:cNvSpPr/>
              <p:nvPr/>
            </p:nvSpPr>
            <p:spPr>
              <a:xfrm>
                <a:off x="3972353" y="1705172"/>
                <a:ext cx="152113" cy="60423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967" extrusionOk="0">
                    <a:moveTo>
                      <a:pt x="1972" y="123"/>
                    </a:moveTo>
                    <a:cubicBezTo>
                      <a:pt x="2025" y="123"/>
                      <a:pt x="2078" y="126"/>
                      <a:pt x="2130" y="133"/>
                    </a:cubicBezTo>
                    <a:cubicBezTo>
                      <a:pt x="2202" y="143"/>
                      <a:pt x="2361" y="195"/>
                      <a:pt x="2240" y="278"/>
                    </a:cubicBezTo>
                    <a:cubicBezTo>
                      <a:pt x="2168" y="326"/>
                      <a:pt x="2047" y="333"/>
                      <a:pt x="1964" y="358"/>
                    </a:cubicBezTo>
                    <a:lnTo>
                      <a:pt x="1355" y="517"/>
                    </a:lnTo>
                    <a:cubicBezTo>
                      <a:pt x="959" y="619"/>
                      <a:pt x="563" y="715"/>
                      <a:pt x="169" y="826"/>
                    </a:cubicBezTo>
                    <a:lnTo>
                      <a:pt x="169" y="826"/>
                    </a:lnTo>
                    <a:cubicBezTo>
                      <a:pt x="293" y="760"/>
                      <a:pt x="412" y="682"/>
                      <a:pt x="533" y="613"/>
                    </a:cubicBezTo>
                    <a:cubicBezTo>
                      <a:pt x="692" y="523"/>
                      <a:pt x="854" y="437"/>
                      <a:pt x="1024" y="364"/>
                    </a:cubicBezTo>
                    <a:cubicBezTo>
                      <a:pt x="1309" y="240"/>
                      <a:pt x="1649" y="123"/>
                      <a:pt x="1972" y="123"/>
                    </a:cubicBezTo>
                    <a:close/>
                    <a:moveTo>
                      <a:pt x="2042" y="1"/>
                    </a:moveTo>
                    <a:cubicBezTo>
                      <a:pt x="2027" y="1"/>
                      <a:pt x="2013" y="1"/>
                      <a:pt x="1998" y="2"/>
                    </a:cubicBezTo>
                    <a:cubicBezTo>
                      <a:pt x="1667" y="12"/>
                      <a:pt x="1342" y="91"/>
                      <a:pt x="1041" y="230"/>
                    </a:cubicBezTo>
                    <a:cubicBezTo>
                      <a:pt x="858" y="309"/>
                      <a:pt x="685" y="399"/>
                      <a:pt x="516" y="503"/>
                    </a:cubicBezTo>
                    <a:cubicBezTo>
                      <a:pt x="346" y="603"/>
                      <a:pt x="167" y="707"/>
                      <a:pt x="21" y="838"/>
                    </a:cubicBezTo>
                    <a:cubicBezTo>
                      <a:pt x="0" y="856"/>
                      <a:pt x="19" y="885"/>
                      <a:pt x="42" y="885"/>
                    </a:cubicBezTo>
                    <a:cubicBezTo>
                      <a:pt x="46" y="885"/>
                      <a:pt x="49" y="884"/>
                      <a:pt x="52" y="883"/>
                    </a:cubicBezTo>
                    <a:cubicBezTo>
                      <a:pt x="61" y="879"/>
                      <a:pt x="69" y="876"/>
                      <a:pt x="77" y="872"/>
                    </a:cubicBezTo>
                    <a:lnTo>
                      <a:pt x="77" y="872"/>
                    </a:lnTo>
                    <a:cubicBezTo>
                      <a:pt x="57" y="911"/>
                      <a:pt x="83" y="967"/>
                      <a:pt x="135" y="967"/>
                    </a:cubicBezTo>
                    <a:cubicBezTo>
                      <a:pt x="139" y="967"/>
                      <a:pt x="142" y="966"/>
                      <a:pt x="146" y="966"/>
                    </a:cubicBezTo>
                    <a:cubicBezTo>
                      <a:pt x="547" y="869"/>
                      <a:pt x="944" y="758"/>
                      <a:pt x="1342" y="651"/>
                    </a:cubicBezTo>
                    <a:lnTo>
                      <a:pt x="1929" y="499"/>
                    </a:lnTo>
                    <a:cubicBezTo>
                      <a:pt x="2064" y="465"/>
                      <a:pt x="2258" y="451"/>
                      <a:pt x="2361" y="351"/>
                    </a:cubicBezTo>
                    <a:cubicBezTo>
                      <a:pt x="2434" y="282"/>
                      <a:pt x="2434" y="164"/>
                      <a:pt x="2361" y="95"/>
                    </a:cubicBezTo>
                    <a:cubicBezTo>
                      <a:pt x="2279" y="16"/>
                      <a:pt x="2154" y="1"/>
                      <a:pt x="20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Google Shape;5512;p105">
                <a:extLst>
                  <a:ext uri="{FF2B5EF4-FFF2-40B4-BE49-F238E27FC236}">
                    <a16:creationId xmlns:a16="http://schemas.microsoft.com/office/drawing/2014/main" xmlns="" id="{877F4047-CBD6-7E40-A8B3-166BCCAD2AF4}"/>
                  </a:ext>
                </a:extLst>
              </p:cNvPr>
              <p:cNvSpPr/>
              <p:nvPr/>
            </p:nvSpPr>
            <p:spPr>
              <a:xfrm>
                <a:off x="3877548" y="1709109"/>
                <a:ext cx="109366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841" extrusionOk="0">
                    <a:moveTo>
                      <a:pt x="204" y="1"/>
                    </a:moveTo>
                    <a:cubicBezTo>
                      <a:pt x="139" y="1"/>
                      <a:pt x="63" y="8"/>
                      <a:pt x="35" y="66"/>
                    </a:cubicBezTo>
                    <a:cubicBezTo>
                      <a:pt x="0" y="146"/>
                      <a:pt x="90" y="219"/>
                      <a:pt x="166" y="257"/>
                    </a:cubicBezTo>
                    <a:cubicBezTo>
                      <a:pt x="661" y="495"/>
                      <a:pt x="1175" y="692"/>
                      <a:pt x="1704" y="841"/>
                    </a:cubicBezTo>
                    <a:lnTo>
                      <a:pt x="1749" y="830"/>
                    </a:lnTo>
                    <a:cubicBezTo>
                      <a:pt x="1386" y="333"/>
                      <a:pt x="816" y="28"/>
                      <a:pt x="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Google Shape;5513;p105">
                <a:extLst>
                  <a:ext uri="{FF2B5EF4-FFF2-40B4-BE49-F238E27FC236}">
                    <a16:creationId xmlns:a16="http://schemas.microsoft.com/office/drawing/2014/main" xmlns="" id="{57CF3419-B7AF-6745-A940-F8E0B960EB11}"/>
                  </a:ext>
                </a:extLst>
              </p:cNvPr>
              <p:cNvSpPr/>
              <p:nvPr/>
            </p:nvSpPr>
            <p:spPr>
              <a:xfrm>
                <a:off x="3873923" y="1705048"/>
                <a:ext cx="118428" cy="60236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964" extrusionOk="0">
                    <a:moveTo>
                      <a:pt x="243" y="131"/>
                    </a:moveTo>
                    <a:cubicBezTo>
                      <a:pt x="281" y="131"/>
                      <a:pt x="322" y="137"/>
                      <a:pt x="338" y="138"/>
                    </a:cubicBezTo>
                    <a:cubicBezTo>
                      <a:pt x="864" y="183"/>
                      <a:pt x="1349" y="439"/>
                      <a:pt x="1686" y="843"/>
                    </a:cubicBezTo>
                    <a:lnTo>
                      <a:pt x="1686" y="843"/>
                    </a:lnTo>
                    <a:cubicBezTo>
                      <a:pt x="1387" y="746"/>
                      <a:pt x="1092" y="635"/>
                      <a:pt x="801" y="515"/>
                    </a:cubicBezTo>
                    <a:cubicBezTo>
                      <a:pt x="649" y="449"/>
                      <a:pt x="497" y="380"/>
                      <a:pt x="345" y="308"/>
                    </a:cubicBezTo>
                    <a:cubicBezTo>
                      <a:pt x="304" y="287"/>
                      <a:pt x="162" y="242"/>
                      <a:pt x="155" y="183"/>
                    </a:cubicBezTo>
                    <a:cubicBezTo>
                      <a:pt x="147" y="141"/>
                      <a:pt x="194" y="131"/>
                      <a:pt x="243" y="131"/>
                    </a:cubicBezTo>
                    <a:close/>
                    <a:moveTo>
                      <a:pt x="275" y="1"/>
                    </a:moveTo>
                    <a:cubicBezTo>
                      <a:pt x="132" y="1"/>
                      <a:pt x="1" y="39"/>
                      <a:pt x="24" y="190"/>
                    </a:cubicBezTo>
                    <a:cubicBezTo>
                      <a:pt x="41" y="315"/>
                      <a:pt x="179" y="373"/>
                      <a:pt x="283" y="418"/>
                    </a:cubicBezTo>
                    <a:cubicBezTo>
                      <a:pt x="425" y="484"/>
                      <a:pt x="566" y="546"/>
                      <a:pt x="712" y="602"/>
                    </a:cubicBezTo>
                    <a:cubicBezTo>
                      <a:pt x="1050" y="740"/>
                      <a:pt x="1399" y="850"/>
                      <a:pt x="1755" y="940"/>
                    </a:cubicBezTo>
                    <a:cubicBezTo>
                      <a:pt x="1758" y="941"/>
                      <a:pt x="1760" y="941"/>
                      <a:pt x="1762" y="941"/>
                    </a:cubicBezTo>
                    <a:cubicBezTo>
                      <a:pt x="1762" y="941"/>
                      <a:pt x="1762" y="941"/>
                      <a:pt x="1763" y="941"/>
                    </a:cubicBezTo>
                    <a:lnTo>
                      <a:pt x="1763" y="941"/>
                    </a:lnTo>
                    <a:cubicBezTo>
                      <a:pt x="1774" y="956"/>
                      <a:pt x="1789" y="963"/>
                      <a:pt x="1804" y="963"/>
                    </a:cubicBezTo>
                    <a:cubicBezTo>
                      <a:pt x="1849" y="963"/>
                      <a:pt x="1895" y="899"/>
                      <a:pt x="1856" y="847"/>
                    </a:cubicBezTo>
                    <a:cubicBezTo>
                      <a:pt x="1545" y="425"/>
                      <a:pt x="1081" y="135"/>
                      <a:pt x="566" y="35"/>
                    </a:cubicBezTo>
                    <a:cubicBezTo>
                      <a:pt x="507" y="24"/>
                      <a:pt x="388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Google Shape;5514;p105">
                <a:extLst>
                  <a:ext uri="{FF2B5EF4-FFF2-40B4-BE49-F238E27FC236}">
                    <a16:creationId xmlns:a16="http://schemas.microsoft.com/office/drawing/2014/main" xmlns="" id="{883EF42E-7F03-3F48-8E3D-7BEB2CDD10BC}"/>
                  </a:ext>
                </a:extLst>
              </p:cNvPr>
              <p:cNvSpPr/>
              <p:nvPr/>
            </p:nvSpPr>
            <p:spPr>
              <a:xfrm>
                <a:off x="3934918" y="1648436"/>
                <a:ext cx="41309" cy="87417"/>
              </a:xfrm>
              <a:custGeom>
                <a:avLst/>
                <a:gdLst/>
                <a:ahLst/>
                <a:cxnLst/>
                <a:rect l="l" t="t" r="r" b="b"/>
                <a:pathLst>
                  <a:path w="661" h="1399" extrusionOk="0">
                    <a:moveTo>
                      <a:pt x="27" y="1"/>
                    </a:moveTo>
                    <a:cubicBezTo>
                      <a:pt x="14" y="1"/>
                      <a:pt x="1" y="11"/>
                      <a:pt x="5" y="25"/>
                    </a:cubicBezTo>
                    <a:cubicBezTo>
                      <a:pt x="164" y="484"/>
                      <a:pt x="372" y="927"/>
                      <a:pt x="565" y="1373"/>
                    </a:cubicBezTo>
                    <a:cubicBezTo>
                      <a:pt x="573" y="1391"/>
                      <a:pt x="587" y="1398"/>
                      <a:pt x="601" y="1398"/>
                    </a:cubicBezTo>
                    <a:cubicBezTo>
                      <a:pt x="630" y="1398"/>
                      <a:pt x="661" y="1366"/>
                      <a:pt x="645" y="1331"/>
                    </a:cubicBezTo>
                    <a:cubicBezTo>
                      <a:pt x="451" y="885"/>
                      <a:pt x="271" y="436"/>
                      <a:pt x="47" y="11"/>
                    </a:cubicBezTo>
                    <a:cubicBezTo>
                      <a:pt x="42" y="4"/>
                      <a:pt x="34" y="1"/>
                      <a:pt x="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Google Shape;5515;p105">
                <a:extLst>
                  <a:ext uri="{FF2B5EF4-FFF2-40B4-BE49-F238E27FC236}">
                    <a16:creationId xmlns:a16="http://schemas.microsoft.com/office/drawing/2014/main" xmlns="" id="{9116487C-B3A3-4E45-9409-A9E1582688E1}"/>
                  </a:ext>
                </a:extLst>
              </p:cNvPr>
              <p:cNvSpPr/>
              <p:nvPr/>
            </p:nvSpPr>
            <p:spPr>
              <a:xfrm>
                <a:off x="3981289" y="1631940"/>
                <a:ext cx="55871" cy="110473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768" extrusionOk="0">
                    <a:moveTo>
                      <a:pt x="847" y="1"/>
                    </a:moveTo>
                    <a:cubicBezTo>
                      <a:pt x="835" y="1"/>
                      <a:pt x="823" y="5"/>
                      <a:pt x="815" y="16"/>
                    </a:cubicBezTo>
                    <a:cubicBezTo>
                      <a:pt x="715" y="144"/>
                      <a:pt x="653" y="310"/>
                      <a:pt x="583" y="451"/>
                    </a:cubicBezTo>
                    <a:cubicBezTo>
                      <a:pt x="514" y="596"/>
                      <a:pt x="445" y="738"/>
                      <a:pt x="380" y="883"/>
                    </a:cubicBezTo>
                    <a:cubicBezTo>
                      <a:pt x="245" y="1170"/>
                      <a:pt x="124" y="1460"/>
                      <a:pt x="3" y="1747"/>
                    </a:cubicBezTo>
                    <a:cubicBezTo>
                      <a:pt x="0" y="1759"/>
                      <a:pt x="11" y="1768"/>
                      <a:pt x="20" y="1768"/>
                    </a:cubicBezTo>
                    <a:cubicBezTo>
                      <a:pt x="24" y="1768"/>
                      <a:pt x="28" y="1766"/>
                      <a:pt x="30" y="1761"/>
                    </a:cubicBezTo>
                    <a:cubicBezTo>
                      <a:pt x="165" y="1467"/>
                      <a:pt x="307" y="1177"/>
                      <a:pt x="452" y="890"/>
                    </a:cubicBezTo>
                    <a:cubicBezTo>
                      <a:pt x="521" y="748"/>
                      <a:pt x="594" y="607"/>
                      <a:pt x="666" y="465"/>
                    </a:cubicBezTo>
                    <a:cubicBezTo>
                      <a:pt x="739" y="330"/>
                      <a:pt x="836" y="192"/>
                      <a:pt x="884" y="47"/>
                    </a:cubicBezTo>
                    <a:cubicBezTo>
                      <a:pt x="893" y="19"/>
                      <a:pt x="870" y="1"/>
                      <a:pt x="8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Google Shape;5516;p105">
                <a:extLst>
                  <a:ext uri="{FF2B5EF4-FFF2-40B4-BE49-F238E27FC236}">
                    <a16:creationId xmlns:a16="http://schemas.microsoft.com/office/drawing/2014/main" xmlns="" id="{F172D4BA-98A9-2143-9F1F-A4867411AAF7}"/>
                  </a:ext>
                </a:extLst>
              </p:cNvPr>
              <p:cNvSpPr/>
              <p:nvPr/>
            </p:nvSpPr>
            <p:spPr>
              <a:xfrm>
                <a:off x="3987539" y="1684053"/>
                <a:ext cx="78744" cy="6910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106" extrusionOk="0">
                    <a:moveTo>
                      <a:pt x="1213" y="0"/>
                    </a:moveTo>
                    <a:cubicBezTo>
                      <a:pt x="1211" y="0"/>
                      <a:pt x="1208" y="0"/>
                      <a:pt x="1206" y="1"/>
                    </a:cubicBezTo>
                    <a:cubicBezTo>
                      <a:pt x="1078" y="32"/>
                      <a:pt x="960" y="129"/>
                      <a:pt x="857" y="205"/>
                    </a:cubicBezTo>
                    <a:cubicBezTo>
                      <a:pt x="746" y="281"/>
                      <a:pt x="642" y="364"/>
                      <a:pt x="542" y="454"/>
                    </a:cubicBezTo>
                    <a:cubicBezTo>
                      <a:pt x="338" y="630"/>
                      <a:pt x="159" y="837"/>
                      <a:pt x="13" y="1065"/>
                    </a:cubicBezTo>
                    <a:cubicBezTo>
                      <a:pt x="1" y="1083"/>
                      <a:pt x="18" y="1105"/>
                      <a:pt x="37" y="1105"/>
                    </a:cubicBezTo>
                    <a:cubicBezTo>
                      <a:pt x="43" y="1105"/>
                      <a:pt x="50" y="1103"/>
                      <a:pt x="55" y="1096"/>
                    </a:cubicBezTo>
                    <a:cubicBezTo>
                      <a:pt x="224" y="893"/>
                      <a:pt x="407" y="702"/>
                      <a:pt x="601" y="526"/>
                    </a:cubicBezTo>
                    <a:cubicBezTo>
                      <a:pt x="701" y="440"/>
                      <a:pt x="805" y="360"/>
                      <a:pt x="912" y="284"/>
                    </a:cubicBezTo>
                    <a:cubicBezTo>
                      <a:pt x="964" y="246"/>
                      <a:pt x="1019" y="212"/>
                      <a:pt x="1074" y="174"/>
                    </a:cubicBezTo>
                    <a:cubicBezTo>
                      <a:pt x="1133" y="143"/>
                      <a:pt x="1188" y="105"/>
                      <a:pt x="1237" y="60"/>
                    </a:cubicBezTo>
                    <a:cubicBezTo>
                      <a:pt x="1259" y="37"/>
                      <a:pt x="1243" y="0"/>
                      <a:pt x="12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7" name="Google Shape;5517;p105">
                <a:extLst>
                  <a:ext uri="{FF2B5EF4-FFF2-40B4-BE49-F238E27FC236}">
                    <a16:creationId xmlns:a16="http://schemas.microsoft.com/office/drawing/2014/main" xmlns="" id="{93673254-CF48-9741-90DE-08827939B667}"/>
                  </a:ext>
                </a:extLst>
              </p:cNvPr>
              <p:cNvSpPr/>
              <p:nvPr/>
            </p:nvSpPr>
            <p:spPr>
              <a:xfrm>
                <a:off x="3990101" y="1710609"/>
                <a:ext cx="97680" cy="42552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681" extrusionOk="0">
                    <a:moveTo>
                      <a:pt x="1514" y="1"/>
                    </a:moveTo>
                    <a:cubicBezTo>
                      <a:pt x="1376" y="8"/>
                      <a:pt x="1244" y="56"/>
                      <a:pt x="1116" y="98"/>
                    </a:cubicBezTo>
                    <a:cubicBezTo>
                      <a:pt x="989" y="143"/>
                      <a:pt x="874" y="184"/>
                      <a:pt x="757" y="236"/>
                    </a:cubicBezTo>
                    <a:cubicBezTo>
                      <a:pt x="501" y="340"/>
                      <a:pt x="259" y="471"/>
                      <a:pt x="28" y="623"/>
                    </a:cubicBezTo>
                    <a:cubicBezTo>
                      <a:pt x="0" y="641"/>
                      <a:pt x="18" y="681"/>
                      <a:pt x="47" y="681"/>
                    </a:cubicBezTo>
                    <a:cubicBezTo>
                      <a:pt x="50" y="681"/>
                      <a:pt x="55" y="680"/>
                      <a:pt x="59" y="678"/>
                    </a:cubicBezTo>
                    <a:cubicBezTo>
                      <a:pt x="294" y="554"/>
                      <a:pt x="532" y="433"/>
                      <a:pt x="778" y="333"/>
                    </a:cubicBezTo>
                    <a:cubicBezTo>
                      <a:pt x="906" y="281"/>
                      <a:pt x="1033" y="233"/>
                      <a:pt x="1165" y="188"/>
                    </a:cubicBezTo>
                    <a:cubicBezTo>
                      <a:pt x="1289" y="157"/>
                      <a:pt x="1410" y="115"/>
                      <a:pt x="1531" y="67"/>
                    </a:cubicBezTo>
                    <a:cubicBezTo>
                      <a:pt x="1562" y="49"/>
                      <a:pt x="1548" y="1"/>
                      <a:pt x="15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8" name="Google Shape;5518;p105">
                <a:extLst>
                  <a:ext uri="{FF2B5EF4-FFF2-40B4-BE49-F238E27FC236}">
                    <a16:creationId xmlns:a16="http://schemas.microsoft.com/office/drawing/2014/main" xmlns="" id="{30AB5E30-B274-AB45-A960-281B9B6FDB9F}"/>
                  </a:ext>
                </a:extLst>
              </p:cNvPr>
              <p:cNvSpPr/>
              <p:nvPr/>
            </p:nvSpPr>
            <p:spPr>
              <a:xfrm>
                <a:off x="3908858" y="1723106"/>
                <a:ext cx="88368" cy="24369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390" extrusionOk="0">
                    <a:moveTo>
                      <a:pt x="49" y="1"/>
                    </a:moveTo>
                    <a:cubicBezTo>
                      <a:pt x="41" y="1"/>
                      <a:pt x="33" y="1"/>
                      <a:pt x="25" y="1"/>
                    </a:cubicBezTo>
                    <a:cubicBezTo>
                      <a:pt x="1" y="5"/>
                      <a:pt x="1" y="36"/>
                      <a:pt x="18" y="50"/>
                    </a:cubicBezTo>
                    <a:cubicBezTo>
                      <a:pt x="66" y="74"/>
                      <a:pt x="118" y="91"/>
                      <a:pt x="173" y="98"/>
                    </a:cubicBezTo>
                    <a:lnTo>
                      <a:pt x="325" y="136"/>
                    </a:lnTo>
                    <a:lnTo>
                      <a:pt x="664" y="223"/>
                    </a:lnTo>
                    <a:cubicBezTo>
                      <a:pt x="885" y="278"/>
                      <a:pt x="1110" y="344"/>
                      <a:pt x="1335" y="389"/>
                    </a:cubicBezTo>
                    <a:cubicBezTo>
                      <a:pt x="1339" y="390"/>
                      <a:pt x="1343" y="390"/>
                      <a:pt x="1347" y="390"/>
                    </a:cubicBezTo>
                    <a:cubicBezTo>
                      <a:pt x="1396" y="390"/>
                      <a:pt x="1413" y="311"/>
                      <a:pt x="1359" y="295"/>
                    </a:cubicBezTo>
                    <a:cubicBezTo>
                      <a:pt x="1134" y="233"/>
                      <a:pt x="903" y="188"/>
                      <a:pt x="674" y="136"/>
                    </a:cubicBezTo>
                    <a:lnTo>
                      <a:pt x="346" y="60"/>
                    </a:lnTo>
                    <a:lnTo>
                      <a:pt x="166" y="22"/>
                    </a:lnTo>
                    <a:cubicBezTo>
                      <a:pt x="129" y="8"/>
                      <a:pt x="89" y="1"/>
                      <a:pt x="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Google Shape;5519;p105">
                <a:extLst>
                  <a:ext uri="{FF2B5EF4-FFF2-40B4-BE49-F238E27FC236}">
                    <a16:creationId xmlns:a16="http://schemas.microsoft.com/office/drawing/2014/main" xmlns="" id="{508808B2-B222-5D41-B6EA-222816573BA4}"/>
                  </a:ext>
                </a:extLst>
              </p:cNvPr>
              <p:cNvSpPr/>
              <p:nvPr/>
            </p:nvSpPr>
            <p:spPr>
              <a:xfrm>
                <a:off x="3824864" y="1798775"/>
                <a:ext cx="25498" cy="34179"/>
              </a:xfrm>
              <a:custGeom>
                <a:avLst/>
                <a:gdLst/>
                <a:ahLst/>
                <a:cxnLst/>
                <a:rect l="l" t="t" r="r" b="b"/>
                <a:pathLst>
                  <a:path w="408" h="547" extrusionOk="0">
                    <a:moveTo>
                      <a:pt x="48" y="0"/>
                    </a:moveTo>
                    <a:cubicBezTo>
                      <a:pt x="35" y="97"/>
                      <a:pt x="17" y="190"/>
                      <a:pt x="0" y="280"/>
                    </a:cubicBezTo>
                    <a:cubicBezTo>
                      <a:pt x="128" y="377"/>
                      <a:pt x="266" y="467"/>
                      <a:pt x="408" y="546"/>
                    </a:cubicBezTo>
                    <a:cubicBezTo>
                      <a:pt x="391" y="415"/>
                      <a:pt x="114" y="131"/>
                      <a:pt x="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oogle Shape;5520;p105">
              <a:extLst>
                <a:ext uri="{FF2B5EF4-FFF2-40B4-BE49-F238E27FC236}">
                  <a16:creationId xmlns:a16="http://schemas.microsoft.com/office/drawing/2014/main" xmlns="" id="{34B87F0B-DCF7-904B-A2DF-9FA572A24725}"/>
                </a:ext>
              </a:extLst>
            </p:cNvPr>
            <p:cNvGrpSpPr/>
            <p:nvPr/>
          </p:nvGrpSpPr>
          <p:grpSpPr>
            <a:xfrm>
              <a:off x="3332279" y="1639626"/>
              <a:ext cx="542707" cy="478573"/>
              <a:chOff x="3332279" y="1639626"/>
              <a:chExt cx="542707" cy="478573"/>
            </a:xfrm>
          </p:grpSpPr>
          <p:sp>
            <p:nvSpPr>
              <p:cNvPr id="247" name="Google Shape;5521;p105">
                <a:extLst>
                  <a:ext uri="{FF2B5EF4-FFF2-40B4-BE49-F238E27FC236}">
                    <a16:creationId xmlns:a16="http://schemas.microsoft.com/office/drawing/2014/main" xmlns="" id="{CA7D1A24-EEA5-AB41-A62C-F14930A7C7D2}"/>
                  </a:ext>
                </a:extLst>
              </p:cNvPr>
              <p:cNvSpPr/>
              <p:nvPr/>
            </p:nvSpPr>
            <p:spPr>
              <a:xfrm>
                <a:off x="3738246" y="1669181"/>
                <a:ext cx="18374" cy="45239"/>
              </a:xfrm>
              <a:custGeom>
                <a:avLst/>
                <a:gdLst/>
                <a:ahLst/>
                <a:cxnLst/>
                <a:rect l="l" t="t" r="r" b="b"/>
                <a:pathLst>
                  <a:path w="294" h="724" extrusionOk="0">
                    <a:moveTo>
                      <a:pt x="200" y="364"/>
                    </a:moveTo>
                    <a:cubicBezTo>
                      <a:pt x="200" y="365"/>
                      <a:pt x="200" y="366"/>
                      <a:pt x="201" y="367"/>
                    </a:cubicBezTo>
                    <a:cubicBezTo>
                      <a:pt x="201" y="365"/>
                      <a:pt x="200" y="364"/>
                      <a:pt x="200" y="364"/>
                    </a:cubicBezTo>
                    <a:close/>
                    <a:moveTo>
                      <a:pt x="128" y="0"/>
                    </a:moveTo>
                    <a:cubicBezTo>
                      <a:pt x="102" y="0"/>
                      <a:pt x="76" y="12"/>
                      <a:pt x="59" y="38"/>
                    </a:cubicBezTo>
                    <a:cubicBezTo>
                      <a:pt x="0" y="135"/>
                      <a:pt x="11" y="273"/>
                      <a:pt x="28" y="384"/>
                    </a:cubicBezTo>
                    <a:cubicBezTo>
                      <a:pt x="45" y="491"/>
                      <a:pt x="87" y="595"/>
                      <a:pt x="145" y="685"/>
                    </a:cubicBezTo>
                    <a:cubicBezTo>
                      <a:pt x="160" y="709"/>
                      <a:pt x="187" y="723"/>
                      <a:pt x="213" y="723"/>
                    </a:cubicBezTo>
                    <a:cubicBezTo>
                      <a:pt x="224" y="723"/>
                      <a:pt x="235" y="721"/>
                      <a:pt x="246" y="716"/>
                    </a:cubicBezTo>
                    <a:cubicBezTo>
                      <a:pt x="280" y="695"/>
                      <a:pt x="294" y="650"/>
                      <a:pt x="277" y="616"/>
                    </a:cubicBezTo>
                    <a:lnTo>
                      <a:pt x="273" y="616"/>
                    </a:lnTo>
                    <a:cubicBezTo>
                      <a:pt x="252" y="578"/>
                      <a:pt x="235" y="536"/>
                      <a:pt x="225" y="491"/>
                    </a:cubicBezTo>
                    <a:cubicBezTo>
                      <a:pt x="218" y="467"/>
                      <a:pt x="211" y="443"/>
                      <a:pt x="208" y="419"/>
                    </a:cubicBezTo>
                    <a:lnTo>
                      <a:pt x="201" y="391"/>
                    </a:lnTo>
                    <a:cubicBezTo>
                      <a:pt x="201" y="384"/>
                      <a:pt x="201" y="377"/>
                      <a:pt x="201" y="370"/>
                    </a:cubicBezTo>
                    <a:cubicBezTo>
                      <a:pt x="198" y="368"/>
                      <a:pt x="199" y="364"/>
                      <a:pt x="200" y="364"/>
                    </a:cubicBezTo>
                    <a:lnTo>
                      <a:pt x="200" y="364"/>
                    </a:lnTo>
                    <a:cubicBezTo>
                      <a:pt x="200" y="364"/>
                      <a:pt x="200" y="364"/>
                      <a:pt x="200" y="364"/>
                    </a:cubicBezTo>
                    <a:lnTo>
                      <a:pt x="200" y="364"/>
                    </a:lnTo>
                    <a:cubicBezTo>
                      <a:pt x="194" y="317"/>
                      <a:pt x="194" y="269"/>
                      <a:pt x="201" y="222"/>
                    </a:cubicBezTo>
                    <a:cubicBezTo>
                      <a:pt x="208" y="177"/>
                      <a:pt x="211" y="128"/>
                      <a:pt x="211" y="80"/>
                    </a:cubicBezTo>
                    <a:cubicBezTo>
                      <a:pt x="211" y="31"/>
                      <a:pt x="170" y="0"/>
                      <a:pt x="1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Google Shape;5522;p105">
                <a:extLst>
                  <a:ext uri="{FF2B5EF4-FFF2-40B4-BE49-F238E27FC236}">
                    <a16:creationId xmlns:a16="http://schemas.microsoft.com/office/drawing/2014/main" xmlns="" id="{CF3B1A8F-63A7-E148-833B-1C66E9F7DE2C}"/>
                  </a:ext>
                </a:extLst>
              </p:cNvPr>
              <p:cNvSpPr/>
              <p:nvPr/>
            </p:nvSpPr>
            <p:spPr>
              <a:xfrm>
                <a:off x="3775618" y="1652123"/>
                <a:ext cx="35435" cy="50363"/>
              </a:xfrm>
              <a:custGeom>
                <a:avLst/>
                <a:gdLst/>
                <a:ahLst/>
                <a:cxnLst/>
                <a:rect l="l" t="t" r="r" b="b"/>
                <a:pathLst>
                  <a:path w="567" h="806" extrusionOk="0">
                    <a:moveTo>
                      <a:pt x="481" y="0"/>
                    </a:moveTo>
                    <a:cubicBezTo>
                      <a:pt x="480" y="0"/>
                      <a:pt x="478" y="0"/>
                      <a:pt x="477" y="0"/>
                    </a:cubicBezTo>
                    <a:cubicBezTo>
                      <a:pt x="432" y="0"/>
                      <a:pt x="391" y="14"/>
                      <a:pt x="353" y="35"/>
                    </a:cubicBezTo>
                    <a:cubicBezTo>
                      <a:pt x="318" y="59"/>
                      <a:pt x="283" y="83"/>
                      <a:pt x="252" y="111"/>
                    </a:cubicBezTo>
                    <a:cubicBezTo>
                      <a:pt x="197" y="163"/>
                      <a:pt x="149" y="222"/>
                      <a:pt x="111" y="291"/>
                    </a:cubicBezTo>
                    <a:cubicBezTo>
                      <a:pt x="35" y="422"/>
                      <a:pt x="0" y="578"/>
                      <a:pt x="14" y="730"/>
                    </a:cubicBezTo>
                    <a:cubicBezTo>
                      <a:pt x="14" y="771"/>
                      <a:pt x="48" y="802"/>
                      <a:pt x="86" y="806"/>
                    </a:cubicBezTo>
                    <a:cubicBezTo>
                      <a:pt x="128" y="806"/>
                      <a:pt x="162" y="771"/>
                      <a:pt x="162" y="730"/>
                    </a:cubicBezTo>
                    <a:cubicBezTo>
                      <a:pt x="156" y="609"/>
                      <a:pt x="190" y="488"/>
                      <a:pt x="259" y="384"/>
                    </a:cubicBezTo>
                    <a:cubicBezTo>
                      <a:pt x="290" y="332"/>
                      <a:pt x="328" y="287"/>
                      <a:pt x="373" y="249"/>
                    </a:cubicBezTo>
                    <a:cubicBezTo>
                      <a:pt x="384" y="239"/>
                      <a:pt x="394" y="228"/>
                      <a:pt x="408" y="218"/>
                    </a:cubicBezTo>
                    <a:cubicBezTo>
                      <a:pt x="408" y="218"/>
                      <a:pt x="425" y="206"/>
                      <a:pt x="422" y="206"/>
                    </a:cubicBezTo>
                    <a:lnTo>
                      <a:pt x="422" y="206"/>
                    </a:lnTo>
                    <a:cubicBezTo>
                      <a:pt x="422" y="206"/>
                      <a:pt x="421" y="207"/>
                      <a:pt x="418" y="208"/>
                    </a:cubicBezTo>
                    <a:lnTo>
                      <a:pt x="439" y="197"/>
                    </a:lnTo>
                    <a:cubicBezTo>
                      <a:pt x="470" y="177"/>
                      <a:pt x="498" y="152"/>
                      <a:pt x="525" y="125"/>
                    </a:cubicBezTo>
                    <a:cubicBezTo>
                      <a:pt x="566" y="84"/>
                      <a:pt x="544" y="0"/>
                      <a:pt x="4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Google Shape;5523;p105">
                <a:extLst>
                  <a:ext uri="{FF2B5EF4-FFF2-40B4-BE49-F238E27FC236}">
                    <a16:creationId xmlns:a16="http://schemas.microsoft.com/office/drawing/2014/main" xmlns="" id="{F85ECE7C-2A7E-3647-8BBD-94D941C874DD}"/>
                  </a:ext>
                </a:extLst>
              </p:cNvPr>
              <p:cNvSpPr/>
              <p:nvPr/>
            </p:nvSpPr>
            <p:spPr>
              <a:xfrm>
                <a:off x="3799991" y="1639626"/>
                <a:ext cx="46746" cy="56799"/>
              </a:xfrm>
              <a:custGeom>
                <a:avLst/>
                <a:gdLst/>
                <a:ahLst/>
                <a:cxnLst/>
                <a:rect l="l" t="t" r="r" b="b"/>
                <a:pathLst>
                  <a:path w="748" h="909" extrusionOk="0">
                    <a:moveTo>
                      <a:pt x="646" y="0"/>
                    </a:moveTo>
                    <a:cubicBezTo>
                      <a:pt x="629" y="0"/>
                      <a:pt x="611" y="6"/>
                      <a:pt x="595" y="21"/>
                    </a:cubicBezTo>
                    <a:cubicBezTo>
                      <a:pt x="474" y="131"/>
                      <a:pt x="391" y="276"/>
                      <a:pt x="298" y="408"/>
                    </a:cubicBezTo>
                    <a:cubicBezTo>
                      <a:pt x="205" y="543"/>
                      <a:pt x="118" y="670"/>
                      <a:pt x="32" y="805"/>
                    </a:cubicBezTo>
                    <a:cubicBezTo>
                      <a:pt x="0" y="852"/>
                      <a:pt x="46" y="909"/>
                      <a:pt x="91" y="909"/>
                    </a:cubicBezTo>
                    <a:cubicBezTo>
                      <a:pt x="105" y="909"/>
                      <a:pt x="120" y="903"/>
                      <a:pt x="132" y="888"/>
                    </a:cubicBezTo>
                    <a:cubicBezTo>
                      <a:pt x="239" y="764"/>
                      <a:pt x="339" y="639"/>
                      <a:pt x="440" y="511"/>
                    </a:cubicBezTo>
                    <a:cubicBezTo>
                      <a:pt x="536" y="384"/>
                      <a:pt x="647" y="263"/>
                      <a:pt x="716" y="117"/>
                    </a:cubicBezTo>
                    <a:cubicBezTo>
                      <a:pt x="747" y="60"/>
                      <a:pt x="700" y="0"/>
                      <a:pt x="6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Google Shape;5524;p105">
                <a:extLst>
                  <a:ext uri="{FF2B5EF4-FFF2-40B4-BE49-F238E27FC236}">
                    <a16:creationId xmlns:a16="http://schemas.microsoft.com/office/drawing/2014/main" xmlns="" id="{2EFE758D-11E4-C04B-AC7A-1B80A2B4CA42}"/>
                  </a:ext>
                </a:extLst>
              </p:cNvPr>
              <p:cNvSpPr/>
              <p:nvPr/>
            </p:nvSpPr>
            <p:spPr>
              <a:xfrm>
                <a:off x="3332279" y="2021347"/>
                <a:ext cx="32435" cy="47676"/>
              </a:xfrm>
              <a:custGeom>
                <a:avLst/>
                <a:gdLst/>
                <a:ahLst/>
                <a:cxnLst/>
                <a:rect l="l" t="t" r="r" b="b"/>
                <a:pathLst>
                  <a:path w="519" h="763" extrusionOk="0">
                    <a:moveTo>
                      <a:pt x="118" y="1"/>
                    </a:moveTo>
                    <a:cubicBezTo>
                      <a:pt x="61" y="1"/>
                      <a:pt x="0" y="54"/>
                      <a:pt x="23" y="115"/>
                    </a:cubicBezTo>
                    <a:cubicBezTo>
                      <a:pt x="47" y="174"/>
                      <a:pt x="78" y="233"/>
                      <a:pt x="113" y="288"/>
                    </a:cubicBezTo>
                    <a:lnTo>
                      <a:pt x="199" y="437"/>
                    </a:lnTo>
                    <a:cubicBezTo>
                      <a:pt x="261" y="541"/>
                      <a:pt x="330" y="637"/>
                      <a:pt x="396" y="734"/>
                    </a:cubicBezTo>
                    <a:cubicBezTo>
                      <a:pt x="409" y="754"/>
                      <a:pt x="427" y="762"/>
                      <a:pt x="445" y="762"/>
                    </a:cubicBezTo>
                    <a:cubicBezTo>
                      <a:pt x="483" y="762"/>
                      <a:pt x="519" y="724"/>
                      <a:pt x="500" y="679"/>
                    </a:cubicBezTo>
                    <a:cubicBezTo>
                      <a:pt x="455" y="568"/>
                      <a:pt x="406" y="461"/>
                      <a:pt x="355" y="354"/>
                    </a:cubicBezTo>
                    <a:lnTo>
                      <a:pt x="275" y="198"/>
                    </a:lnTo>
                    <a:cubicBezTo>
                      <a:pt x="247" y="140"/>
                      <a:pt x="216" y="84"/>
                      <a:pt x="178" y="29"/>
                    </a:cubicBezTo>
                    <a:cubicBezTo>
                      <a:pt x="162" y="9"/>
                      <a:pt x="140" y="1"/>
                      <a:pt x="1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Google Shape;5525;p105">
                <a:extLst>
                  <a:ext uri="{FF2B5EF4-FFF2-40B4-BE49-F238E27FC236}">
                    <a16:creationId xmlns:a16="http://schemas.microsoft.com/office/drawing/2014/main" xmlns="" id="{3D779923-43EE-BE4E-B9B7-65DF4DEA9029}"/>
                  </a:ext>
                </a:extLst>
              </p:cNvPr>
              <p:cNvSpPr/>
              <p:nvPr/>
            </p:nvSpPr>
            <p:spPr>
              <a:xfrm>
                <a:off x="3373963" y="2001601"/>
                <a:ext cx="27185" cy="69108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106" extrusionOk="0">
                    <a:moveTo>
                      <a:pt x="285" y="0"/>
                    </a:moveTo>
                    <a:cubicBezTo>
                      <a:pt x="243" y="0"/>
                      <a:pt x="199" y="31"/>
                      <a:pt x="199" y="79"/>
                    </a:cubicBezTo>
                    <a:cubicBezTo>
                      <a:pt x="199" y="162"/>
                      <a:pt x="216" y="245"/>
                      <a:pt x="220" y="328"/>
                    </a:cubicBezTo>
                    <a:cubicBezTo>
                      <a:pt x="223" y="404"/>
                      <a:pt x="216" y="483"/>
                      <a:pt x="206" y="559"/>
                    </a:cubicBezTo>
                    <a:cubicBezTo>
                      <a:pt x="175" y="722"/>
                      <a:pt x="116" y="874"/>
                      <a:pt x="30" y="1009"/>
                    </a:cubicBezTo>
                    <a:cubicBezTo>
                      <a:pt x="1" y="1053"/>
                      <a:pt x="44" y="1106"/>
                      <a:pt x="86" y="1106"/>
                    </a:cubicBezTo>
                    <a:cubicBezTo>
                      <a:pt x="99" y="1106"/>
                      <a:pt x="112" y="1101"/>
                      <a:pt x="123" y="1088"/>
                    </a:cubicBezTo>
                    <a:cubicBezTo>
                      <a:pt x="244" y="946"/>
                      <a:pt x="327" y="777"/>
                      <a:pt x="368" y="597"/>
                    </a:cubicBezTo>
                    <a:cubicBezTo>
                      <a:pt x="413" y="425"/>
                      <a:pt x="434" y="210"/>
                      <a:pt x="355" y="41"/>
                    </a:cubicBezTo>
                    <a:cubicBezTo>
                      <a:pt x="340" y="13"/>
                      <a:pt x="313" y="0"/>
                      <a:pt x="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Google Shape;5526;p105">
                <a:extLst>
                  <a:ext uri="{FF2B5EF4-FFF2-40B4-BE49-F238E27FC236}">
                    <a16:creationId xmlns:a16="http://schemas.microsoft.com/office/drawing/2014/main" xmlns="" id="{F69C8C1F-FF81-5E45-BC38-99553D7F9796}"/>
                  </a:ext>
                </a:extLst>
              </p:cNvPr>
              <p:cNvSpPr/>
              <p:nvPr/>
            </p:nvSpPr>
            <p:spPr>
              <a:xfrm>
                <a:off x="3722248" y="1742289"/>
                <a:ext cx="152738" cy="16689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671" extrusionOk="0">
                    <a:moveTo>
                      <a:pt x="2135" y="0"/>
                    </a:moveTo>
                    <a:cubicBezTo>
                      <a:pt x="2110" y="0"/>
                      <a:pt x="2083" y="6"/>
                      <a:pt x="2053" y="19"/>
                    </a:cubicBezTo>
                    <a:cubicBezTo>
                      <a:pt x="1808" y="123"/>
                      <a:pt x="1742" y="572"/>
                      <a:pt x="1708" y="797"/>
                    </a:cubicBezTo>
                    <a:cubicBezTo>
                      <a:pt x="1642" y="1212"/>
                      <a:pt x="1601" y="1606"/>
                      <a:pt x="1258" y="1896"/>
                    </a:cubicBezTo>
                    <a:cubicBezTo>
                      <a:pt x="913" y="2186"/>
                      <a:pt x="460" y="2276"/>
                      <a:pt x="28" y="2276"/>
                    </a:cubicBezTo>
                    <a:cubicBezTo>
                      <a:pt x="0" y="2280"/>
                      <a:pt x="0" y="2318"/>
                      <a:pt x="28" y="2321"/>
                    </a:cubicBezTo>
                    <a:lnTo>
                      <a:pt x="31" y="2321"/>
                    </a:lnTo>
                    <a:lnTo>
                      <a:pt x="80" y="2563"/>
                    </a:lnTo>
                    <a:cubicBezTo>
                      <a:pt x="38" y="2573"/>
                      <a:pt x="25" y="2646"/>
                      <a:pt x="76" y="2653"/>
                    </a:cubicBezTo>
                    <a:cubicBezTo>
                      <a:pt x="144" y="2665"/>
                      <a:pt x="212" y="2670"/>
                      <a:pt x="280" y="2670"/>
                    </a:cubicBezTo>
                    <a:cubicBezTo>
                      <a:pt x="881" y="2670"/>
                      <a:pt x="1457" y="2230"/>
                      <a:pt x="1901" y="1875"/>
                    </a:cubicBezTo>
                    <a:cubicBezTo>
                      <a:pt x="2157" y="1675"/>
                      <a:pt x="2344" y="1450"/>
                      <a:pt x="2399" y="1122"/>
                    </a:cubicBezTo>
                    <a:cubicBezTo>
                      <a:pt x="2444" y="852"/>
                      <a:pt x="2437" y="424"/>
                      <a:pt x="2323" y="168"/>
                    </a:cubicBezTo>
                    <a:cubicBezTo>
                      <a:pt x="2280" y="74"/>
                      <a:pt x="2222" y="0"/>
                      <a:pt x="21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Google Shape;5527;p105">
                <a:extLst>
                  <a:ext uri="{FF2B5EF4-FFF2-40B4-BE49-F238E27FC236}">
                    <a16:creationId xmlns:a16="http://schemas.microsoft.com/office/drawing/2014/main" xmlns="" id="{82D75B8F-E293-F742-A2F1-440537167BEE}"/>
                  </a:ext>
                </a:extLst>
              </p:cNvPr>
              <p:cNvSpPr/>
              <p:nvPr/>
            </p:nvSpPr>
            <p:spPr>
              <a:xfrm>
                <a:off x="3843425" y="1742289"/>
                <a:ext cx="24248" cy="11372"/>
              </a:xfrm>
              <a:custGeom>
                <a:avLst/>
                <a:gdLst/>
                <a:ahLst/>
                <a:cxnLst/>
                <a:rect l="l" t="t" r="r" b="b"/>
                <a:pathLst>
                  <a:path w="388" h="182" extrusionOk="0">
                    <a:moveTo>
                      <a:pt x="196" y="0"/>
                    </a:moveTo>
                    <a:cubicBezTo>
                      <a:pt x="171" y="0"/>
                      <a:pt x="144" y="6"/>
                      <a:pt x="114" y="19"/>
                    </a:cubicBezTo>
                    <a:cubicBezTo>
                      <a:pt x="69" y="37"/>
                      <a:pt x="31" y="68"/>
                      <a:pt x="0" y="106"/>
                    </a:cubicBezTo>
                    <a:lnTo>
                      <a:pt x="11" y="102"/>
                    </a:lnTo>
                    <a:cubicBezTo>
                      <a:pt x="139" y="123"/>
                      <a:pt x="263" y="147"/>
                      <a:pt x="387" y="182"/>
                    </a:cubicBezTo>
                    <a:cubicBezTo>
                      <a:pt x="387" y="178"/>
                      <a:pt x="384" y="171"/>
                      <a:pt x="384" y="168"/>
                    </a:cubicBezTo>
                    <a:cubicBezTo>
                      <a:pt x="341" y="74"/>
                      <a:pt x="283" y="0"/>
                      <a:pt x="1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Google Shape;5528;p105">
                <a:extLst>
                  <a:ext uri="{FF2B5EF4-FFF2-40B4-BE49-F238E27FC236}">
                    <a16:creationId xmlns:a16="http://schemas.microsoft.com/office/drawing/2014/main" xmlns="" id="{B942DA91-D3B4-9C43-97C9-42BD7EB52F2A}"/>
                  </a:ext>
                </a:extLst>
              </p:cNvPr>
              <p:cNvSpPr/>
              <p:nvPr/>
            </p:nvSpPr>
            <p:spPr>
              <a:xfrm>
                <a:off x="3843425" y="1767657"/>
                <a:ext cx="30748" cy="35491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7" y="184"/>
                      <a:pt x="405" y="374"/>
                      <a:pt x="477" y="567"/>
                    </a:cubicBezTo>
                    <a:cubicBezTo>
                      <a:pt x="491" y="398"/>
                      <a:pt x="488" y="229"/>
                      <a:pt x="463" y="59"/>
                    </a:cubicBezTo>
                    <a:cubicBezTo>
                      <a:pt x="384" y="38"/>
                      <a:pt x="80" y="1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Google Shape;5529;p105">
                <a:extLst>
                  <a:ext uri="{FF2B5EF4-FFF2-40B4-BE49-F238E27FC236}">
                    <a16:creationId xmlns:a16="http://schemas.microsoft.com/office/drawing/2014/main" xmlns="" id="{691CCA02-B341-A746-BF6C-FD3D99F53330}"/>
                  </a:ext>
                </a:extLst>
              </p:cNvPr>
              <p:cNvSpPr/>
              <p:nvPr/>
            </p:nvSpPr>
            <p:spPr>
              <a:xfrm>
                <a:off x="3755307" y="1879318"/>
                <a:ext cx="20123" cy="24869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98" extrusionOk="0">
                    <a:moveTo>
                      <a:pt x="142" y="0"/>
                    </a:moveTo>
                    <a:cubicBezTo>
                      <a:pt x="97" y="14"/>
                      <a:pt x="49" y="24"/>
                      <a:pt x="0" y="35"/>
                    </a:cubicBezTo>
                    <a:cubicBezTo>
                      <a:pt x="76" y="152"/>
                      <a:pt x="145" y="273"/>
                      <a:pt x="211" y="398"/>
                    </a:cubicBezTo>
                    <a:cubicBezTo>
                      <a:pt x="249" y="387"/>
                      <a:pt x="284" y="374"/>
                      <a:pt x="322" y="360"/>
                    </a:cubicBezTo>
                    <a:cubicBezTo>
                      <a:pt x="266" y="235"/>
                      <a:pt x="204" y="118"/>
                      <a:pt x="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Google Shape;5530;p105">
                <a:extLst>
                  <a:ext uri="{FF2B5EF4-FFF2-40B4-BE49-F238E27FC236}">
                    <a16:creationId xmlns:a16="http://schemas.microsoft.com/office/drawing/2014/main" xmlns="" id="{B39B4D8C-BEFF-8D4A-8C1D-AD488307D259}"/>
                  </a:ext>
                </a:extLst>
              </p:cNvPr>
              <p:cNvSpPr/>
              <p:nvPr/>
            </p:nvSpPr>
            <p:spPr>
              <a:xfrm>
                <a:off x="3779243" y="1869008"/>
                <a:ext cx="25748" cy="25931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5" extrusionOk="0">
                    <a:moveTo>
                      <a:pt x="161" y="1"/>
                    </a:moveTo>
                    <a:cubicBezTo>
                      <a:pt x="158" y="1"/>
                      <a:pt x="155" y="1"/>
                      <a:pt x="153" y="3"/>
                    </a:cubicBezTo>
                    <a:cubicBezTo>
                      <a:pt x="101" y="30"/>
                      <a:pt x="53" y="55"/>
                      <a:pt x="1" y="79"/>
                    </a:cubicBezTo>
                    <a:cubicBezTo>
                      <a:pt x="60" y="189"/>
                      <a:pt x="118" y="300"/>
                      <a:pt x="170" y="414"/>
                    </a:cubicBezTo>
                    <a:lnTo>
                      <a:pt x="170" y="414"/>
                    </a:lnTo>
                    <a:cubicBezTo>
                      <a:pt x="169" y="404"/>
                      <a:pt x="391" y="307"/>
                      <a:pt x="398" y="276"/>
                    </a:cubicBezTo>
                    <a:cubicBezTo>
                      <a:pt x="411" y="227"/>
                      <a:pt x="220" y="1"/>
                      <a:pt x="161" y="1"/>
                    </a:cubicBezTo>
                    <a:close/>
                    <a:moveTo>
                      <a:pt x="170" y="414"/>
                    </a:moveTo>
                    <a:lnTo>
                      <a:pt x="170" y="414"/>
                    </a:lnTo>
                    <a:cubicBezTo>
                      <a:pt x="170" y="414"/>
                      <a:pt x="170" y="414"/>
                      <a:pt x="170" y="414"/>
                    </a:cubicBezTo>
                    <a:lnTo>
                      <a:pt x="170" y="414"/>
                    </a:lnTo>
                    <a:cubicBezTo>
                      <a:pt x="170" y="414"/>
                      <a:pt x="170" y="414"/>
                      <a:pt x="170" y="4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531;p105">
                <a:extLst>
                  <a:ext uri="{FF2B5EF4-FFF2-40B4-BE49-F238E27FC236}">
                    <a16:creationId xmlns:a16="http://schemas.microsoft.com/office/drawing/2014/main" xmlns="" id="{51844BE3-4DCC-6946-A71B-C3856313CE84}"/>
                  </a:ext>
                </a:extLst>
              </p:cNvPr>
              <p:cNvSpPr/>
              <p:nvPr/>
            </p:nvSpPr>
            <p:spPr>
              <a:xfrm>
                <a:off x="3805803" y="1851012"/>
                <a:ext cx="32497" cy="23807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81" extrusionOk="0">
                    <a:moveTo>
                      <a:pt x="67" y="1"/>
                    </a:moveTo>
                    <a:cubicBezTo>
                      <a:pt x="46" y="25"/>
                      <a:pt x="25" y="49"/>
                      <a:pt x="1" y="73"/>
                    </a:cubicBezTo>
                    <a:lnTo>
                      <a:pt x="112" y="256"/>
                    </a:lnTo>
                    <a:cubicBezTo>
                      <a:pt x="160" y="298"/>
                      <a:pt x="205" y="339"/>
                      <a:pt x="250" y="381"/>
                    </a:cubicBezTo>
                    <a:cubicBezTo>
                      <a:pt x="343" y="312"/>
                      <a:pt x="433" y="239"/>
                      <a:pt x="519" y="173"/>
                    </a:cubicBez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532;p105">
                <a:extLst>
                  <a:ext uri="{FF2B5EF4-FFF2-40B4-BE49-F238E27FC236}">
                    <a16:creationId xmlns:a16="http://schemas.microsoft.com/office/drawing/2014/main" xmlns="" id="{450E3F96-AE11-D14B-A017-0E67CD2D2BE5}"/>
                  </a:ext>
                </a:extLst>
              </p:cNvPr>
              <p:cNvSpPr/>
              <p:nvPr/>
            </p:nvSpPr>
            <p:spPr>
              <a:xfrm>
                <a:off x="3348153" y="1769282"/>
                <a:ext cx="432465" cy="348916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584" extrusionOk="0">
                    <a:moveTo>
                      <a:pt x="2250" y="1"/>
                    </a:moveTo>
                    <a:cubicBezTo>
                      <a:pt x="2062" y="1"/>
                      <a:pt x="1887" y="258"/>
                      <a:pt x="1887" y="258"/>
                    </a:cubicBezTo>
                    <a:cubicBezTo>
                      <a:pt x="1626" y="147"/>
                      <a:pt x="1406" y="107"/>
                      <a:pt x="1225" y="107"/>
                    </a:cubicBezTo>
                    <a:cubicBezTo>
                      <a:pt x="783" y="107"/>
                      <a:pt x="577" y="344"/>
                      <a:pt x="577" y="344"/>
                    </a:cubicBezTo>
                    <a:cubicBezTo>
                      <a:pt x="577" y="344"/>
                      <a:pt x="319" y="22"/>
                      <a:pt x="165" y="22"/>
                    </a:cubicBezTo>
                    <a:cubicBezTo>
                      <a:pt x="159" y="22"/>
                      <a:pt x="154" y="22"/>
                      <a:pt x="149" y="23"/>
                    </a:cubicBezTo>
                    <a:cubicBezTo>
                      <a:pt x="0" y="47"/>
                      <a:pt x="149" y="583"/>
                      <a:pt x="149" y="583"/>
                    </a:cubicBezTo>
                    <a:lnTo>
                      <a:pt x="301" y="897"/>
                    </a:lnTo>
                    <a:lnTo>
                      <a:pt x="149" y="1353"/>
                    </a:lnTo>
                    <a:cubicBezTo>
                      <a:pt x="149" y="1353"/>
                      <a:pt x="225" y="1644"/>
                      <a:pt x="750" y="1896"/>
                    </a:cubicBezTo>
                    <a:cubicBezTo>
                      <a:pt x="875" y="1955"/>
                      <a:pt x="1013" y="1974"/>
                      <a:pt x="1142" y="1974"/>
                    </a:cubicBezTo>
                    <a:cubicBezTo>
                      <a:pt x="1400" y="1974"/>
                      <a:pt x="1621" y="1896"/>
                      <a:pt x="1621" y="1896"/>
                    </a:cubicBezTo>
                    <a:cubicBezTo>
                      <a:pt x="1777" y="2304"/>
                      <a:pt x="2416" y="3994"/>
                      <a:pt x="2489" y="4295"/>
                    </a:cubicBezTo>
                    <a:cubicBezTo>
                      <a:pt x="2551" y="4537"/>
                      <a:pt x="2395" y="5072"/>
                      <a:pt x="2299" y="5373"/>
                    </a:cubicBezTo>
                    <a:cubicBezTo>
                      <a:pt x="2264" y="5477"/>
                      <a:pt x="2340" y="5584"/>
                      <a:pt x="2451" y="5584"/>
                    </a:cubicBezTo>
                    <a:cubicBezTo>
                      <a:pt x="2665" y="5584"/>
                      <a:pt x="2845" y="5432"/>
                      <a:pt x="2879" y="5221"/>
                    </a:cubicBezTo>
                    <a:cubicBezTo>
                      <a:pt x="2941" y="4861"/>
                      <a:pt x="3018" y="4326"/>
                      <a:pt x="2962" y="4115"/>
                    </a:cubicBezTo>
                    <a:cubicBezTo>
                      <a:pt x="2948" y="4060"/>
                      <a:pt x="2931" y="3997"/>
                      <a:pt x="2914" y="3932"/>
                    </a:cubicBezTo>
                    <a:cubicBezTo>
                      <a:pt x="2834" y="3607"/>
                      <a:pt x="2748" y="3224"/>
                      <a:pt x="2748" y="3223"/>
                    </a:cubicBezTo>
                    <a:lnTo>
                      <a:pt x="2748" y="3223"/>
                    </a:lnTo>
                    <a:lnTo>
                      <a:pt x="3201" y="4855"/>
                    </a:lnTo>
                    <a:lnTo>
                      <a:pt x="3132" y="5186"/>
                    </a:lnTo>
                    <a:cubicBezTo>
                      <a:pt x="3087" y="5390"/>
                      <a:pt x="3246" y="5584"/>
                      <a:pt x="3453" y="5584"/>
                    </a:cubicBezTo>
                    <a:cubicBezTo>
                      <a:pt x="3574" y="5584"/>
                      <a:pt x="3667" y="5490"/>
                      <a:pt x="3667" y="5373"/>
                    </a:cubicBezTo>
                    <a:cubicBezTo>
                      <a:pt x="3667" y="5114"/>
                      <a:pt x="3678" y="4682"/>
                      <a:pt x="3733" y="4426"/>
                    </a:cubicBezTo>
                    <a:cubicBezTo>
                      <a:pt x="3819" y="4039"/>
                      <a:pt x="3733" y="3524"/>
                      <a:pt x="3733" y="3524"/>
                    </a:cubicBezTo>
                    <a:lnTo>
                      <a:pt x="4148" y="3524"/>
                    </a:lnTo>
                    <a:cubicBezTo>
                      <a:pt x="4448" y="4084"/>
                      <a:pt x="4511" y="4201"/>
                      <a:pt x="4811" y="4765"/>
                    </a:cubicBezTo>
                    <a:lnTo>
                      <a:pt x="4663" y="4982"/>
                    </a:lnTo>
                    <a:cubicBezTo>
                      <a:pt x="4666" y="5124"/>
                      <a:pt x="4777" y="5238"/>
                      <a:pt x="4918" y="5245"/>
                    </a:cubicBezTo>
                    <a:cubicBezTo>
                      <a:pt x="4944" y="5247"/>
                      <a:pt x="4971" y="5247"/>
                      <a:pt x="4997" y="5247"/>
                    </a:cubicBezTo>
                    <a:cubicBezTo>
                      <a:pt x="5034" y="5247"/>
                      <a:pt x="5072" y="5246"/>
                      <a:pt x="5109" y="5242"/>
                    </a:cubicBezTo>
                    <a:cubicBezTo>
                      <a:pt x="5392" y="5086"/>
                      <a:pt x="5344" y="4651"/>
                      <a:pt x="5292" y="4391"/>
                    </a:cubicBezTo>
                    <a:cubicBezTo>
                      <a:pt x="5257" y="4229"/>
                      <a:pt x="5236" y="3635"/>
                      <a:pt x="5112" y="3524"/>
                    </a:cubicBezTo>
                    <a:lnTo>
                      <a:pt x="5112" y="3524"/>
                    </a:lnTo>
                    <a:cubicBezTo>
                      <a:pt x="5278" y="3669"/>
                      <a:pt x="5433" y="3863"/>
                      <a:pt x="5627" y="3990"/>
                    </a:cubicBezTo>
                    <a:cubicBezTo>
                      <a:pt x="5792" y="4102"/>
                      <a:pt x="5934" y="4117"/>
                      <a:pt x="6099" y="4117"/>
                    </a:cubicBezTo>
                    <a:cubicBezTo>
                      <a:pt x="6159" y="4117"/>
                      <a:pt x="6222" y="4115"/>
                      <a:pt x="6291" y="4115"/>
                    </a:cubicBezTo>
                    <a:lnTo>
                      <a:pt x="6291" y="4682"/>
                    </a:lnTo>
                    <a:lnTo>
                      <a:pt x="6287" y="4685"/>
                    </a:lnTo>
                    <a:cubicBezTo>
                      <a:pt x="6164" y="4891"/>
                      <a:pt x="6327" y="5135"/>
                      <a:pt x="6530" y="5135"/>
                    </a:cubicBezTo>
                    <a:cubicBezTo>
                      <a:pt x="6572" y="5135"/>
                      <a:pt x="6617" y="5124"/>
                      <a:pt x="6660" y="5100"/>
                    </a:cubicBezTo>
                    <a:cubicBezTo>
                      <a:pt x="6681" y="5086"/>
                      <a:pt x="6702" y="5072"/>
                      <a:pt x="6719" y="5052"/>
                    </a:cubicBezTo>
                    <a:cubicBezTo>
                      <a:pt x="6920" y="4823"/>
                      <a:pt x="6878" y="2923"/>
                      <a:pt x="6795" y="2508"/>
                    </a:cubicBezTo>
                    <a:cubicBezTo>
                      <a:pt x="6767" y="2373"/>
                      <a:pt x="6723" y="2242"/>
                      <a:pt x="6660" y="2117"/>
                    </a:cubicBezTo>
                    <a:cubicBezTo>
                      <a:pt x="6287" y="1381"/>
                      <a:pt x="5524" y="1295"/>
                      <a:pt x="4712" y="1295"/>
                    </a:cubicBezTo>
                    <a:cubicBezTo>
                      <a:pt x="4464" y="1295"/>
                      <a:pt x="4211" y="1303"/>
                      <a:pt x="3964" y="1303"/>
                    </a:cubicBezTo>
                    <a:cubicBezTo>
                      <a:pt x="3432" y="1303"/>
                      <a:pt x="2923" y="1266"/>
                      <a:pt x="2534" y="1032"/>
                    </a:cubicBezTo>
                    <a:lnTo>
                      <a:pt x="2236" y="856"/>
                    </a:lnTo>
                    <a:cubicBezTo>
                      <a:pt x="2274" y="686"/>
                      <a:pt x="2295" y="552"/>
                      <a:pt x="2340" y="517"/>
                    </a:cubicBezTo>
                    <a:cubicBezTo>
                      <a:pt x="2468" y="410"/>
                      <a:pt x="2554" y="130"/>
                      <a:pt x="2340" y="23"/>
                    </a:cubicBezTo>
                    <a:cubicBezTo>
                      <a:pt x="2310" y="8"/>
                      <a:pt x="2280" y="1"/>
                      <a:pt x="22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Google Shape;5533;p105">
                <a:extLst>
                  <a:ext uri="{FF2B5EF4-FFF2-40B4-BE49-F238E27FC236}">
                    <a16:creationId xmlns:a16="http://schemas.microsoft.com/office/drawing/2014/main" xmlns="" id="{61EBDEA8-23B6-8344-AC4A-CE59B8F47289}"/>
                  </a:ext>
                </a:extLst>
              </p:cNvPr>
              <p:cNvSpPr/>
              <p:nvPr/>
            </p:nvSpPr>
            <p:spPr>
              <a:xfrm>
                <a:off x="3387462" y="1829268"/>
                <a:ext cx="60308" cy="6336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014" extrusionOk="0">
                    <a:moveTo>
                      <a:pt x="515" y="1"/>
                    </a:moveTo>
                    <a:cubicBezTo>
                      <a:pt x="485" y="1"/>
                      <a:pt x="455" y="4"/>
                      <a:pt x="425" y="10"/>
                    </a:cubicBezTo>
                    <a:cubicBezTo>
                      <a:pt x="221" y="51"/>
                      <a:pt x="135" y="248"/>
                      <a:pt x="80" y="431"/>
                    </a:cubicBezTo>
                    <a:cubicBezTo>
                      <a:pt x="38" y="573"/>
                      <a:pt x="11" y="722"/>
                      <a:pt x="0" y="870"/>
                    </a:cubicBezTo>
                    <a:cubicBezTo>
                      <a:pt x="38" y="891"/>
                      <a:pt x="80" y="912"/>
                      <a:pt x="121" y="936"/>
                    </a:cubicBezTo>
                    <a:cubicBezTo>
                      <a:pt x="245" y="994"/>
                      <a:pt x="383" y="1014"/>
                      <a:pt x="511" y="1014"/>
                    </a:cubicBezTo>
                    <a:cubicBezTo>
                      <a:pt x="619" y="1014"/>
                      <a:pt x="720" y="1000"/>
                      <a:pt x="802" y="984"/>
                    </a:cubicBezTo>
                    <a:cubicBezTo>
                      <a:pt x="906" y="736"/>
                      <a:pt x="965" y="483"/>
                      <a:pt x="902" y="266"/>
                    </a:cubicBezTo>
                    <a:cubicBezTo>
                      <a:pt x="852" y="98"/>
                      <a:pt x="685" y="1"/>
                      <a:pt x="5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Google Shape;5534;p105">
                <a:extLst>
                  <a:ext uri="{FF2B5EF4-FFF2-40B4-BE49-F238E27FC236}">
                    <a16:creationId xmlns:a16="http://schemas.microsoft.com/office/drawing/2014/main" xmlns="" id="{299E893E-58B9-BA4D-BC61-3E2BAD2C5A2F}"/>
                  </a:ext>
                </a:extLst>
              </p:cNvPr>
              <p:cNvSpPr/>
              <p:nvPr/>
            </p:nvSpPr>
            <p:spPr>
              <a:xfrm>
                <a:off x="3478580" y="1778030"/>
                <a:ext cx="12624" cy="28118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50" extrusionOk="0">
                    <a:moveTo>
                      <a:pt x="201" y="0"/>
                    </a:moveTo>
                    <a:cubicBezTo>
                      <a:pt x="125" y="56"/>
                      <a:pt x="56" y="118"/>
                      <a:pt x="1" y="190"/>
                    </a:cubicBezTo>
                    <a:cubicBezTo>
                      <a:pt x="35" y="260"/>
                      <a:pt x="70" y="329"/>
                      <a:pt x="101" y="398"/>
                    </a:cubicBezTo>
                    <a:cubicBezTo>
                      <a:pt x="108" y="415"/>
                      <a:pt x="118" y="432"/>
                      <a:pt x="125" y="450"/>
                    </a:cubicBezTo>
                    <a:cubicBezTo>
                      <a:pt x="156" y="301"/>
                      <a:pt x="181" y="152"/>
                      <a:pt x="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Google Shape;5535;p105">
                <a:extLst>
                  <a:ext uri="{FF2B5EF4-FFF2-40B4-BE49-F238E27FC236}">
                    <a16:creationId xmlns:a16="http://schemas.microsoft.com/office/drawing/2014/main" xmlns="" id="{F47752D2-31CA-AD49-BD45-CF25EB552EDB}"/>
                  </a:ext>
                </a:extLst>
              </p:cNvPr>
              <p:cNvSpPr/>
              <p:nvPr/>
            </p:nvSpPr>
            <p:spPr>
              <a:xfrm>
                <a:off x="3358964" y="1780154"/>
                <a:ext cx="21873" cy="32492"/>
              </a:xfrm>
              <a:custGeom>
                <a:avLst/>
                <a:gdLst/>
                <a:ahLst/>
                <a:cxnLst/>
                <a:rect l="l" t="t" r="r" b="b"/>
                <a:pathLst>
                  <a:path w="350" h="520" extrusionOk="0">
                    <a:moveTo>
                      <a:pt x="0" y="1"/>
                    </a:moveTo>
                    <a:cubicBezTo>
                      <a:pt x="35" y="174"/>
                      <a:pt x="66" y="346"/>
                      <a:pt x="100" y="519"/>
                    </a:cubicBezTo>
                    <a:cubicBezTo>
                      <a:pt x="180" y="429"/>
                      <a:pt x="263" y="343"/>
                      <a:pt x="349" y="260"/>
                    </a:cubicBezTo>
                    <a:cubicBezTo>
                      <a:pt x="221" y="188"/>
                      <a:pt x="107" y="10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Google Shape;5536;p105">
                <a:extLst>
                  <a:ext uri="{FF2B5EF4-FFF2-40B4-BE49-F238E27FC236}">
                    <a16:creationId xmlns:a16="http://schemas.microsoft.com/office/drawing/2014/main" xmlns="" id="{2B1862E9-BBD1-0B45-9A0D-55FD6B7FD9E5}"/>
                  </a:ext>
                </a:extLst>
              </p:cNvPr>
              <p:cNvSpPr/>
              <p:nvPr/>
            </p:nvSpPr>
            <p:spPr>
              <a:xfrm>
                <a:off x="3576447" y="1850138"/>
                <a:ext cx="30498" cy="77606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2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" y="415"/>
                      <a:pt x="101" y="830"/>
                      <a:pt x="80" y="1241"/>
                    </a:cubicBezTo>
                    <a:cubicBezTo>
                      <a:pt x="229" y="1048"/>
                      <a:pt x="370" y="854"/>
                      <a:pt x="429" y="592"/>
                    </a:cubicBezTo>
                    <a:cubicBezTo>
                      <a:pt x="470" y="398"/>
                      <a:pt x="488" y="205"/>
                      <a:pt x="488" y="8"/>
                    </a:cubicBezTo>
                    <a:cubicBezTo>
                      <a:pt x="322" y="8"/>
                      <a:pt x="159" y="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3" name="Google Shape;5537;p105">
                <a:extLst>
                  <a:ext uri="{FF2B5EF4-FFF2-40B4-BE49-F238E27FC236}">
                    <a16:creationId xmlns:a16="http://schemas.microsoft.com/office/drawing/2014/main" xmlns="" id="{C43FD838-B744-9241-83B5-AE9101FD0EC9}"/>
                  </a:ext>
                </a:extLst>
              </p:cNvPr>
              <p:cNvSpPr/>
              <p:nvPr/>
            </p:nvSpPr>
            <p:spPr>
              <a:xfrm>
                <a:off x="3654441" y="1850388"/>
                <a:ext cx="15374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246" h="1390" extrusionOk="0">
                    <a:moveTo>
                      <a:pt x="0" y="0"/>
                    </a:moveTo>
                    <a:cubicBezTo>
                      <a:pt x="49" y="460"/>
                      <a:pt x="59" y="926"/>
                      <a:pt x="31" y="1390"/>
                    </a:cubicBezTo>
                    <a:cubicBezTo>
                      <a:pt x="190" y="1013"/>
                      <a:pt x="211" y="608"/>
                      <a:pt x="235" y="169"/>
                    </a:cubicBezTo>
                    <a:cubicBezTo>
                      <a:pt x="239" y="118"/>
                      <a:pt x="242" y="62"/>
                      <a:pt x="246" y="11"/>
                    </a:cubicBezTo>
                    <a:cubicBezTo>
                      <a:pt x="163" y="4"/>
                      <a:pt x="83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Google Shape;5538;p105">
                <a:extLst>
                  <a:ext uri="{FF2B5EF4-FFF2-40B4-BE49-F238E27FC236}">
                    <a16:creationId xmlns:a16="http://schemas.microsoft.com/office/drawing/2014/main" xmlns="" id="{B70179A5-4B59-364C-BA37-D53ED1B02479}"/>
                  </a:ext>
                </a:extLst>
              </p:cNvPr>
              <p:cNvSpPr/>
              <p:nvPr/>
            </p:nvSpPr>
            <p:spPr>
              <a:xfrm>
                <a:off x="3725247" y="1863947"/>
                <a:ext cx="19498" cy="64859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038" extrusionOk="0">
                    <a:moveTo>
                      <a:pt x="25" y="1"/>
                    </a:moveTo>
                    <a:cubicBezTo>
                      <a:pt x="42" y="346"/>
                      <a:pt x="32" y="692"/>
                      <a:pt x="1" y="1038"/>
                    </a:cubicBezTo>
                    <a:cubicBezTo>
                      <a:pt x="139" y="768"/>
                      <a:pt x="243" y="485"/>
                      <a:pt x="312" y="191"/>
                    </a:cubicBezTo>
                    <a:cubicBezTo>
                      <a:pt x="225" y="115"/>
                      <a:pt x="129" y="53"/>
                      <a:pt x="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Google Shape;5539;p105">
                <a:extLst>
                  <a:ext uri="{FF2B5EF4-FFF2-40B4-BE49-F238E27FC236}">
                    <a16:creationId xmlns:a16="http://schemas.microsoft.com/office/drawing/2014/main" xmlns="" id="{E47A6D51-0020-6E44-8B95-2C1ECE1397B6}"/>
                  </a:ext>
                </a:extLst>
              </p:cNvPr>
              <p:cNvSpPr/>
              <p:nvPr/>
            </p:nvSpPr>
            <p:spPr>
              <a:xfrm>
                <a:off x="3486579" y="1941491"/>
                <a:ext cx="30560" cy="64859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038" extrusionOk="0">
                    <a:moveTo>
                      <a:pt x="488" y="1"/>
                    </a:moveTo>
                    <a:lnTo>
                      <a:pt x="488" y="1"/>
                    </a:lnTo>
                    <a:cubicBezTo>
                      <a:pt x="339" y="253"/>
                      <a:pt x="170" y="491"/>
                      <a:pt x="1" y="737"/>
                    </a:cubicBezTo>
                    <a:cubicBezTo>
                      <a:pt x="39" y="844"/>
                      <a:pt x="77" y="944"/>
                      <a:pt x="108" y="1037"/>
                    </a:cubicBezTo>
                    <a:cubicBezTo>
                      <a:pt x="274" y="706"/>
                      <a:pt x="402" y="360"/>
                      <a:pt x="4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Google Shape;5540;p105">
                <a:extLst>
                  <a:ext uri="{FF2B5EF4-FFF2-40B4-BE49-F238E27FC236}">
                    <a16:creationId xmlns:a16="http://schemas.microsoft.com/office/drawing/2014/main" xmlns="" id="{269478E5-9B77-EB42-972B-75FA9D045AA0}"/>
                  </a:ext>
                </a:extLst>
              </p:cNvPr>
              <p:cNvSpPr/>
              <p:nvPr/>
            </p:nvSpPr>
            <p:spPr>
              <a:xfrm>
                <a:off x="3461956" y="1892065"/>
                <a:ext cx="30123" cy="4324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92" extrusionOk="0">
                    <a:moveTo>
                      <a:pt x="481" y="0"/>
                    </a:moveTo>
                    <a:lnTo>
                      <a:pt x="481" y="0"/>
                    </a:lnTo>
                    <a:cubicBezTo>
                      <a:pt x="322" y="156"/>
                      <a:pt x="163" y="308"/>
                      <a:pt x="1" y="460"/>
                    </a:cubicBezTo>
                    <a:cubicBezTo>
                      <a:pt x="28" y="536"/>
                      <a:pt x="59" y="612"/>
                      <a:pt x="87" y="691"/>
                    </a:cubicBezTo>
                    <a:cubicBezTo>
                      <a:pt x="243" y="477"/>
                      <a:pt x="374" y="246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Google Shape;5541;p105">
                <a:extLst>
                  <a:ext uri="{FF2B5EF4-FFF2-40B4-BE49-F238E27FC236}">
                    <a16:creationId xmlns:a16="http://schemas.microsoft.com/office/drawing/2014/main" xmlns="" id="{35A273E7-310B-F749-B489-7F4836827042}"/>
                  </a:ext>
                </a:extLst>
              </p:cNvPr>
              <p:cNvSpPr/>
              <p:nvPr/>
            </p:nvSpPr>
            <p:spPr>
              <a:xfrm>
                <a:off x="3380025" y="1813209"/>
                <a:ext cx="29248" cy="806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29" extrusionOk="0">
                    <a:moveTo>
                      <a:pt x="158" y="0"/>
                    </a:moveTo>
                    <a:cubicBezTo>
                      <a:pt x="116" y="0"/>
                      <a:pt x="74" y="5"/>
                      <a:pt x="33" y="14"/>
                    </a:cubicBezTo>
                    <a:cubicBezTo>
                      <a:pt x="1" y="24"/>
                      <a:pt x="11" y="67"/>
                      <a:pt x="40" y="67"/>
                    </a:cubicBezTo>
                    <a:cubicBezTo>
                      <a:pt x="42" y="67"/>
                      <a:pt x="44" y="67"/>
                      <a:pt x="47" y="66"/>
                    </a:cubicBezTo>
                    <a:cubicBezTo>
                      <a:pt x="81" y="60"/>
                      <a:pt x="115" y="56"/>
                      <a:pt x="149" y="56"/>
                    </a:cubicBezTo>
                    <a:cubicBezTo>
                      <a:pt x="239" y="56"/>
                      <a:pt x="329" y="80"/>
                      <a:pt x="410" y="125"/>
                    </a:cubicBezTo>
                    <a:cubicBezTo>
                      <a:pt x="415" y="128"/>
                      <a:pt x="420" y="129"/>
                      <a:pt x="424" y="129"/>
                    </a:cubicBezTo>
                    <a:cubicBezTo>
                      <a:pt x="451" y="129"/>
                      <a:pt x="467" y="91"/>
                      <a:pt x="441" y="77"/>
                    </a:cubicBezTo>
                    <a:cubicBezTo>
                      <a:pt x="354" y="26"/>
                      <a:pt x="256" y="0"/>
                      <a:pt x="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Google Shape;5542;p105">
                <a:extLst>
                  <a:ext uri="{FF2B5EF4-FFF2-40B4-BE49-F238E27FC236}">
                    <a16:creationId xmlns:a16="http://schemas.microsoft.com/office/drawing/2014/main" xmlns="" id="{5C978D9D-F10C-6B4C-A73C-15B439B76BDF}"/>
                  </a:ext>
                </a:extLst>
              </p:cNvPr>
              <p:cNvSpPr/>
              <p:nvPr/>
            </p:nvSpPr>
            <p:spPr>
              <a:xfrm>
                <a:off x="3387462" y="1814271"/>
                <a:ext cx="18811" cy="16559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65" extrusionOk="0">
                    <a:moveTo>
                      <a:pt x="149" y="1"/>
                    </a:moveTo>
                    <a:cubicBezTo>
                      <a:pt x="142" y="1"/>
                      <a:pt x="134" y="3"/>
                      <a:pt x="127" y="6"/>
                    </a:cubicBezTo>
                    <a:lnTo>
                      <a:pt x="127" y="6"/>
                    </a:lnTo>
                    <a:cubicBezTo>
                      <a:pt x="124" y="6"/>
                      <a:pt x="122" y="6"/>
                      <a:pt x="120" y="6"/>
                    </a:cubicBezTo>
                    <a:cubicBezTo>
                      <a:pt x="111" y="6"/>
                      <a:pt x="102" y="7"/>
                      <a:pt x="94" y="11"/>
                    </a:cubicBezTo>
                    <a:cubicBezTo>
                      <a:pt x="0" y="50"/>
                      <a:pt x="12" y="183"/>
                      <a:pt x="81" y="239"/>
                    </a:cubicBezTo>
                    <a:lnTo>
                      <a:pt x="81" y="239"/>
                    </a:lnTo>
                    <a:cubicBezTo>
                      <a:pt x="88" y="250"/>
                      <a:pt x="100" y="256"/>
                      <a:pt x="113" y="258"/>
                    </a:cubicBezTo>
                    <a:lnTo>
                      <a:pt x="113" y="258"/>
                    </a:lnTo>
                    <a:cubicBezTo>
                      <a:pt x="125" y="262"/>
                      <a:pt x="137" y="265"/>
                      <a:pt x="151" y="265"/>
                    </a:cubicBezTo>
                    <a:cubicBezTo>
                      <a:pt x="156" y="265"/>
                      <a:pt x="161" y="264"/>
                      <a:pt x="166" y="264"/>
                    </a:cubicBezTo>
                    <a:cubicBezTo>
                      <a:pt x="301" y="243"/>
                      <a:pt x="291" y="8"/>
                      <a:pt x="1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Google Shape;5543;p105">
                <a:extLst>
                  <a:ext uri="{FF2B5EF4-FFF2-40B4-BE49-F238E27FC236}">
                    <a16:creationId xmlns:a16="http://schemas.microsoft.com/office/drawing/2014/main" xmlns="" id="{927EFFAD-55A1-284A-A474-9AC32E0EE736}"/>
                  </a:ext>
                </a:extLst>
              </p:cNvPr>
              <p:cNvSpPr/>
              <p:nvPr/>
            </p:nvSpPr>
            <p:spPr>
              <a:xfrm>
                <a:off x="3423646" y="1813209"/>
                <a:ext cx="29248" cy="806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29" extrusionOk="0">
                    <a:moveTo>
                      <a:pt x="159" y="0"/>
                    </a:moveTo>
                    <a:cubicBezTo>
                      <a:pt x="117" y="0"/>
                      <a:pt x="75" y="5"/>
                      <a:pt x="33" y="14"/>
                    </a:cubicBezTo>
                    <a:cubicBezTo>
                      <a:pt x="1" y="24"/>
                      <a:pt x="11" y="67"/>
                      <a:pt x="40" y="67"/>
                    </a:cubicBezTo>
                    <a:cubicBezTo>
                      <a:pt x="42" y="67"/>
                      <a:pt x="45" y="67"/>
                      <a:pt x="47" y="66"/>
                    </a:cubicBezTo>
                    <a:cubicBezTo>
                      <a:pt x="81" y="60"/>
                      <a:pt x="115" y="56"/>
                      <a:pt x="149" y="56"/>
                    </a:cubicBezTo>
                    <a:cubicBezTo>
                      <a:pt x="240" y="56"/>
                      <a:pt x="330" y="80"/>
                      <a:pt x="413" y="125"/>
                    </a:cubicBezTo>
                    <a:cubicBezTo>
                      <a:pt x="418" y="128"/>
                      <a:pt x="422" y="129"/>
                      <a:pt x="427" y="129"/>
                    </a:cubicBezTo>
                    <a:cubicBezTo>
                      <a:pt x="451" y="129"/>
                      <a:pt x="467" y="91"/>
                      <a:pt x="441" y="77"/>
                    </a:cubicBezTo>
                    <a:cubicBezTo>
                      <a:pt x="354" y="26"/>
                      <a:pt x="257" y="0"/>
                      <a:pt x="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Google Shape;5544;p105">
                <a:extLst>
                  <a:ext uri="{FF2B5EF4-FFF2-40B4-BE49-F238E27FC236}">
                    <a16:creationId xmlns:a16="http://schemas.microsoft.com/office/drawing/2014/main" xmlns="" id="{8FA9E5DB-2969-784D-931F-F0D90050E6A0}"/>
                  </a:ext>
                </a:extLst>
              </p:cNvPr>
              <p:cNvSpPr/>
              <p:nvPr/>
            </p:nvSpPr>
            <p:spPr>
              <a:xfrm>
                <a:off x="3430583" y="1814271"/>
                <a:ext cx="19373" cy="16559"/>
              </a:xfrm>
              <a:custGeom>
                <a:avLst/>
                <a:gdLst/>
                <a:ahLst/>
                <a:cxnLst/>
                <a:rect l="l" t="t" r="r" b="b"/>
                <a:pathLst>
                  <a:path w="310" h="265" extrusionOk="0">
                    <a:moveTo>
                      <a:pt x="161" y="1"/>
                    </a:moveTo>
                    <a:cubicBezTo>
                      <a:pt x="152" y="1"/>
                      <a:pt x="144" y="3"/>
                      <a:pt x="136" y="6"/>
                    </a:cubicBezTo>
                    <a:lnTo>
                      <a:pt x="136" y="6"/>
                    </a:lnTo>
                    <a:cubicBezTo>
                      <a:pt x="134" y="6"/>
                      <a:pt x="132" y="6"/>
                      <a:pt x="129" y="6"/>
                    </a:cubicBezTo>
                    <a:cubicBezTo>
                      <a:pt x="121" y="6"/>
                      <a:pt x="113" y="7"/>
                      <a:pt x="105" y="11"/>
                    </a:cubicBezTo>
                    <a:cubicBezTo>
                      <a:pt x="0" y="54"/>
                      <a:pt x="23" y="208"/>
                      <a:pt x="109" y="252"/>
                    </a:cubicBezTo>
                    <a:lnTo>
                      <a:pt x="109" y="252"/>
                    </a:lnTo>
                    <a:cubicBezTo>
                      <a:pt x="113" y="255"/>
                      <a:pt x="117" y="257"/>
                      <a:pt x="121" y="258"/>
                    </a:cubicBezTo>
                    <a:lnTo>
                      <a:pt x="121" y="258"/>
                    </a:lnTo>
                    <a:cubicBezTo>
                      <a:pt x="133" y="262"/>
                      <a:pt x="146" y="265"/>
                      <a:pt x="159" y="265"/>
                    </a:cubicBezTo>
                    <a:cubicBezTo>
                      <a:pt x="164" y="265"/>
                      <a:pt x="169" y="264"/>
                      <a:pt x="174" y="264"/>
                    </a:cubicBezTo>
                    <a:cubicBezTo>
                      <a:pt x="309" y="243"/>
                      <a:pt x="299" y="8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Google Shape;5545;p105">
                <a:extLst>
                  <a:ext uri="{FF2B5EF4-FFF2-40B4-BE49-F238E27FC236}">
                    <a16:creationId xmlns:a16="http://schemas.microsoft.com/office/drawing/2014/main" xmlns="" id="{3F4603A5-9096-5646-ADD6-0411511D228E}"/>
                  </a:ext>
                </a:extLst>
              </p:cNvPr>
              <p:cNvSpPr/>
              <p:nvPr/>
            </p:nvSpPr>
            <p:spPr>
              <a:xfrm>
                <a:off x="3398648" y="1833329"/>
                <a:ext cx="34935" cy="33992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44" extrusionOk="0">
                    <a:moveTo>
                      <a:pt x="216" y="0"/>
                    </a:moveTo>
                    <a:cubicBezTo>
                      <a:pt x="174" y="0"/>
                      <a:pt x="131" y="8"/>
                      <a:pt x="87" y="28"/>
                    </a:cubicBezTo>
                    <a:cubicBezTo>
                      <a:pt x="94" y="125"/>
                      <a:pt x="139" y="214"/>
                      <a:pt x="208" y="284"/>
                    </a:cubicBezTo>
                    <a:cubicBezTo>
                      <a:pt x="212" y="322"/>
                      <a:pt x="205" y="360"/>
                      <a:pt x="195" y="394"/>
                    </a:cubicBezTo>
                    <a:cubicBezTo>
                      <a:pt x="174" y="441"/>
                      <a:pt x="127" y="470"/>
                      <a:pt x="78" y="470"/>
                    </a:cubicBezTo>
                    <a:cubicBezTo>
                      <a:pt x="68" y="470"/>
                      <a:pt x="59" y="469"/>
                      <a:pt x="49" y="467"/>
                    </a:cubicBezTo>
                    <a:cubicBezTo>
                      <a:pt x="46" y="466"/>
                      <a:pt x="43" y="465"/>
                      <a:pt x="40" y="465"/>
                    </a:cubicBezTo>
                    <a:cubicBezTo>
                      <a:pt x="15" y="465"/>
                      <a:pt x="0" y="503"/>
                      <a:pt x="25" y="522"/>
                    </a:cubicBezTo>
                    <a:cubicBezTo>
                      <a:pt x="45" y="537"/>
                      <a:pt x="67" y="544"/>
                      <a:pt x="89" y="544"/>
                    </a:cubicBezTo>
                    <a:cubicBezTo>
                      <a:pt x="137" y="544"/>
                      <a:pt x="186" y="513"/>
                      <a:pt x="212" y="470"/>
                    </a:cubicBezTo>
                    <a:cubicBezTo>
                      <a:pt x="174" y="432"/>
                      <a:pt x="198" y="363"/>
                      <a:pt x="257" y="360"/>
                    </a:cubicBezTo>
                    <a:cubicBezTo>
                      <a:pt x="258" y="359"/>
                      <a:pt x="260" y="359"/>
                      <a:pt x="261" y="359"/>
                    </a:cubicBezTo>
                    <a:cubicBezTo>
                      <a:pt x="314" y="359"/>
                      <a:pt x="346" y="423"/>
                      <a:pt x="309" y="467"/>
                    </a:cubicBezTo>
                    <a:cubicBezTo>
                      <a:pt x="342" y="494"/>
                      <a:pt x="394" y="515"/>
                      <a:pt x="443" y="515"/>
                    </a:cubicBezTo>
                    <a:cubicBezTo>
                      <a:pt x="484" y="515"/>
                      <a:pt x="523" y="500"/>
                      <a:pt x="544" y="460"/>
                    </a:cubicBezTo>
                    <a:cubicBezTo>
                      <a:pt x="558" y="430"/>
                      <a:pt x="538" y="398"/>
                      <a:pt x="508" y="398"/>
                    </a:cubicBezTo>
                    <a:cubicBezTo>
                      <a:pt x="503" y="398"/>
                      <a:pt x="497" y="399"/>
                      <a:pt x="492" y="401"/>
                    </a:cubicBezTo>
                    <a:cubicBezTo>
                      <a:pt x="469" y="410"/>
                      <a:pt x="446" y="415"/>
                      <a:pt x="424" y="415"/>
                    </a:cubicBezTo>
                    <a:cubicBezTo>
                      <a:pt x="393" y="415"/>
                      <a:pt x="364" y="404"/>
                      <a:pt x="340" y="373"/>
                    </a:cubicBezTo>
                    <a:cubicBezTo>
                      <a:pt x="309" y="335"/>
                      <a:pt x="295" y="290"/>
                      <a:pt x="295" y="242"/>
                    </a:cubicBezTo>
                    <a:cubicBezTo>
                      <a:pt x="333" y="173"/>
                      <a:pt x="378" y="104"/>
                      <a:pt x="430" y="42"/>
                    </a:cubicBezTo>
                    <a:cubicBezTo>
                      <a:pt x="355" y="20"/>
                      <a:pt x="286" y="0"/>
                      <a:pt x="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Google Shape;5546;p105">
                <a:extLst>
                  <a:ext uri="{FF2B5EF4-FFF2-40B4-BE49-F238E27FC236}">
                    <a16:creationId xmlns:a16="http://schemas.microsoft.com/office/drawing/2014/main" xmlns="" id="{D5AFBA89-22D2-9A40-B4D2-B9D445C7AA0A}"/>
                  </a:ext>
                </a:extLst>
              </p:cNvPr>
              <p:cNvSpPr/>
              <p:nvPr/>
            </p:nvSpPr>
            <p:spPr>
              <a:xfrm>
                <a:off x="3364339" y="1829830"/>
                <a:ext cx="13874" cy="7873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26" extrusionOk="0">
                    <a:moveTo>
                      <a:pt x="39" y="1"/>
                    </a:moveTo>
                    <a:cubicBezTo>
                      <a:pt x="28" y="32"/>
                      <a:pt x="28" y="63"/>
                      <a:pt x="32" y="94"/>
                    </a:cubicBezTo>
                    <a:lnTo>
                      <a:pt x="0" y="125"/>
                    </a:lnTo>
                    <a:lnTo>
                      <a:pt x="222" y="125"/>
                    </a:lnTo>
                    <a:cubicBezTo>
                      <a:pt x="159" y="84"/>
                      <a:pt x="97" y="42"/>
                      <a:pt x="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3" name="Google Shape;5547;p105">
                <a:extLst>
                  <a:ext uri="{FF2B5EF4-FFF2-40B4-BE49-F238E27FC236}">
                    <a16:creationId xmlns:a16="http://schemas.microsoft.com/office/drawing/2014/main" xmlns="" id="{C5136092-6884-2D48-93E9-AF7379A12935}"/>
                  </a:ext>
                </a:extLst>
              </p:cNvPr>
              <p:cNvSpPr/>
              <p:nvPr/>
            </p:nvSpPr>
            <p:spPr>
              <a:xfrm>
                <a:off x="3457644" y="1840702"/>
                <a:ext cx="14561" cy="1231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97" extrusionOk="0">
                    <a:moveTo>
                      <a:pt x="197" y="1"/>
                    </a:moveTo>
                    <a:cubicBezTo>
                      <a:pt x="194" y="1"/>
                      <a:pt x="190" y="2"/>
                      <a:pt x="187" y="3"/>
                    </a:cubicBezTo>
                    <a:lnTo>
                      <a:pt x="1" y="24"/>
                    </a:lnTo>
                    <a:lnTo>
                      <a:pt x="177" y="197"/>
                    </a:lnTo>
                    <a:lnTo>
                      <a:pt x="177" y="176"/>
                    </a:lnTo>
                    <a:lnTo>
                      <a:pt x="218" y="58"/>
                    </a:lnTo>
                    <a:cubicBezTo>
                      <a:pt x="225" y="41"/>
                      <a:pt x="232" y="17"/>
                      <a:pt x="215" y="7"/>
                    </a:cubicBezTo>
                    <a:cubicBezTo>
                      <a:pt x="209" y="2"/>
                      <a:pt x="203" y="1"/>
                      <a:pt x="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Google Shape;5548;p105">
                <a:extLst>
                  <a:ext uri="{FF2B5EF4-FFF2-40B4-BE49-F238E27FC236}">
                    <a16:creationId xmlns:a16="http://schemas.microsoft.com/office/drawing/2014/main" xmlns="" id="{511E77E5-40F0-FD46-8D6D-19E688EB41FA}"/>
                  </a:ext>
                </a:extLst>
              </p:cNvPr>
              <p:cNvSpPr/>
              <p:nvPr/>
            </p:nvSpPr>
            <p:spPr>
              <a:xfrm>
                <a:off x="3358589" y="1854012"/>
                <a:ext cx="27185" cy="981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57" extrusionOk="0">
                    <a:moveTo>
                      <a:pt x="72" y="1"/>
                    </a:moveTo>
                    <a:cubicBezTo>
                      <a:pt x="13" y="1"/>
                      <a:pt x="0" y="88"/>
                      <a:pt x="61" y="105"/>
                    </a:cubicBezTo>
                    <a:lnTo>
                      <a:pt x="224" y="136"/>
                    </a:lnTo>
                    <a:cubicBezTo>
                      <a:pt x="248" y="139"/>
                      <a:pt x="276" y="146"/>
                      <a:pt x="300" y="150"/>
                    </a:cubicBezTo>
                    <a:lnTo>
                      <a:pt x="345" y="156"/>
                    </a:lnTo>
                    <a:lnTo>
                      <a:pt x="379" y="156"/>
                    </a:lnTo>
                    <a:cubicBezTo>
                      <a:pt x="386" y="153"/>
                      <a:pt x="397" y="150"/>
                      <a:pt x="404" y="143"/>
                    </a:cubicBezTo>
                    <a:cubicBezTo>
                      <a:pt x="431" y="129"/>
                      <a:pt x="435" y="94"/>
                      <a:pt x="417" y="70"/>
                    </a:cubicBezTo>
                    <a:cubicBezTo>
                      <a:pt x="404" y="56"/>
                      <a:pt x="386" y="46"/>
                      <a:pt x="369" y="42"/>
                    </a:cubicBezTo>
                    <a:lnTo>
                      <a:pt x="324" y="35"/>
                    </a:lnTo>
                    <a:cubicBezTo>
                      <a:pt x="296" y="32"/>
                      <a:pt x="269" y="25"/>
                      <a:pt x="238" y="22"/>
                    </a:cubicBezTo>
                    <a:lnTo>
                      <a:pt x="75" y="1"/>
                    </a:lnTo>
                    <a:cubicBezTo>
                      <a:pt x="74" y="1"/>
                      <a:pt x="73" y="1"/>
                      <a:pt x="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5" name="Google Shape;5549;p105">
                <a:extLst>
                  <a:ext uri="{FF2B5EF4-FFF2-40B4-BE49-F238E27FC236}">
                    <a16:creationId xmlns:a16="http://schemas.microsoft.com/office/drawing/2014/main" xmlns="" id="{86150CE5-2565-6F45-AC1C-2C51135315EB}"/>
                  </a:ext>
                </a:extLst>
              </p:cNvPr>
              <p:cNvSpPr/>
              <p:nvPr/>
            </p:nvSpPr>
            <p:spPr>
              <a:xfrm>
                <a:off x="3456769" y="1825019"/>
                <a:ext cx="14749" cy="4874"/>
              </a:xfrm>
              <a:custGeom>
                <a:avLst/>
                <a:gdLst/>
                <a:ahLst/>
                <a:cxnLst/>
                <a:rect l="l" t="t" r="r" b="b"/>
                <a:pathLst>
                  <a:path w="236" h="78" extrusionOk="0">
                    <a:moveTo>
                      <a:pt x="54" y="1"/>
                    </a:moveTo>
                    <a:cubicBezTo>
                      <a:pt x="41" y="1"/>
                      <a:pt x="29" y="2"/>
                      <a:pt x="20" y="10"/>
                    </a:cubicBezTo>
                    <a:lnTo>
                      <a:pt x="20" y="10"/>
                    </a:lnTo>
                    <a:cubicBezTo>
                      <a:pt x="9" y="15"/>
                      <a:pt x="1" y="24"/>
                      <a:pt x="1" y="36"/>
                    </a:cubicBezTo>
                    <a:cubicBezTo>
                      <a:pt x="1" y="50"/>
                      <a:pt x="11" y="64"/>
                      <a:pt x="25" y="67"/>
                    </a:cubicBezTo>
                    <a:lnTo>
                      <a:pt x="25" y="69"/>
                    </a:lnTo>
                    <a:lnTo>
                      <a:pt x="25" y="69"/>
                    </a:lnTo>
                    <a:lnTo>
                      <a:pt x="15" y="64"/>
                    </a:lnTo>
                    <a:lnTo>
                      <a:pt x="15" y="64"/>
                    </a:lnTo>
                    <a:cubicBezTo>
                      <a:pt x="21" y="71"/>
                      <a:pt x="32" y="78"/>
                      <a:pt x="42" y="78"/>
                    </a:cubicBezTo>
                    <a:lnTo>
                      <a:pt x="180" y="78"/>
                    </a:lnTo>
                    <a:cubicBezTo>
                      <a:pt x="194" y="78"/>
                      <a:pt x="205" y="74"/>
                      <a:pt x="218" y="71"/>
                    </a:cubicBezTo>
                    <a:cubicBezTo>
                      <a:pt x="229" y="64"/>
                      <a:pt x="236" y="54"/>
                      <a:pt x="236" y="40"/>
                    </a:cubicBezTo>
                    <a:cubicBezTo>
                      <a:pt x="236" y="26"/>
                      <a:pt x="229" y="16"/>
                      <a:pt x="218" y="9"/>
                    </a:cubicBezTo>
                    <a:cubicBezTo>
                      <a:pt x="208" y="2"/>
                      <a:pt x="194" y="2"/>
                      <a:pt x="184" y="2"/>
                    </a:cubicBezTo>
                    <a:lnTo>
                      <a:pt x="84" y="2"/>
                    </a:lnTo>
                    <a:cubicBezTo>
                      <a:pt x="74" y="2"/>
                      <a:pt x="64" y="1"/>
                      <a:pt x="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Google Shape;5550;p105">
                <a:extLst>
                  <a:ext uri="{FF2B5EF4-FFF2-40B4-BE49-F238E27FC236}">
                    <a16:creationId xmlns:a16="http://schemas.microsoft.com/office/drawing/2014/main" xmlns="" id="{B0866D96-1F26-D944-9BD6-53A4CC9EC21D}"/>
                  </a:ext>
                </a:extLst>
              </p:cNvPr>
              <p:cNvSpPr/>
              <p:nvPr/>
            </p:nvSpPr>
            <p:spPr>
              <a:xfrm>
                <a:off x="3669752" y="1930493"/>
                <a:ext cx="19498" cy="74107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186" extrusionOk="0">
                    <a:moveTo>
                      <a:pt x="263" y="0"/>
                    </a:moveTo>
                    <a:cubicBezTo>
                      <a:pt x="249" y="65"/>
                      <a:pt x="238" y="130"/>
                      <a:pt x="230" y="196"/>
                    </a:cubicBezTo>
                    <a:lnTo>
                      <a:pt x="230" y="196"/>
                    </a:lnTo>
                    <a:cubicBezTo>
                      <a:pt x="243" y="131"/>
                      <a:pt x="254" y="66"/>
                      <a:pt x="263" y="0"/>
                    </a:cubicBezTo>
                    <a:close/>
                    <a:moveTo>
                      <a:pt x="230" y="196"/>
                    </a:moveTo>
                    <a:lnTo>
                      <a:pt x="230" y="196"/>
                    </a:lnTo>
                    <a:cubicBezTo>
                      <a:pt x="180" y="449"/>
                      <a:pt x="102" y="697"/>
                      <a:pt x="1" y="934"/>
                    </a:cubicBezTo>
                    <a:lnTo>
                      <a:pt x="39" y="916"/>
                    </a:lnTo>
                    <a:lnTo>
                      <a:pt x="312" y="1186"/>
                    </a:lnTo>
                    <a:cubicBezTo>
                      <a:pt x="216" y="863"/>
                      <a:pt x="189" y="526"/>
                      <a:pt x="230" y="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7" name="Google Shape;5551;p105">
                <a:extLst>
                  <a:ext uri="{FF2B5EF4-FFF2-40B4-BE49-F238E27FC236}">
                    <a16:creationId xmlns:a16="http://schemas.microsoft.com/office/drawing/2014/main" xmlns="" id="{CA2ED06F-9CA1-604C-BE33-FE948D15F02E}"/>
                  </a:ext>
                </a:extLst>
              </p:cNvPr>
              <p:cNvSpPr/>
              <p:nvPr/>
            </p:nvSpPr>
            <p:spPr>
              <a:xfrm>
                <a:off x="3667002" y="1927057"/>
                <a:ext cx="26310" cy="8104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297" extrusionOk="0">
                    <a:moveTo>
                      <a:pt x="203" y="682"/>
                    </a:moveTo>
                    <a:cubicBezTo>
                      <a:pt x="209" y="807"/>
                      <a:pt x="225" y="931"/>
                      <a:pt x="250" y="1054"/>
                    </a:cubicBezTo>
                    <a:lnTo>
                      <a:pt x="250" y="1054"/>
                    </a:lnTo>
                    <a:lnTo>
                      <a:pt x="124" y="930"/>
                    </a:lnTo>
                    <a:cubicBezTo>
                      <a:pt x="119" y="925"/>
                      <a:pt x="114" y="921"/>
                      <a:pt x="109" y="919"/>
                    </a:cubicBezTo>
                    <a:lnTo>
                      <a:pt x="109" y="919"/>
                    </a:lnTo>
                    <a:cubicBezTo>
                      <a:pt x="143" y="841"/>
                      <a:pt x="174" y="762"/>
                      <a:pt x="203" y="682"/>
                    </a:cubicBezTo>
                    <a:close/>
                    <a:moveTo>
                      <a:pt x="300" y="0"/>
                    </a:moveTo>
                    <a:cubicBezTo>
                      <a:pt x="280" y="0"/>
                      <a:pt x="262" y="11"/>
                      <a:pt x="255" y="38"/>
                    </a:cubicBezTo>
                    <a:cubicBezTo>
                      <a:pt x="254" y="43"/>
                      <a:pt x="253" y="47"/>
                      <a:pt x="252" y="52"/>
                    </a:cubicBezTo>
                    <a:lnTo>
                      <a:pt x="252" y="52"/>
                    </a:lnTo>
                    <a:lnTo>
                      <a:pt x="252" y="52"/>
                    </a:lnTo>
                    <a:cubicBezTo>
                      <a:pt x="252" y="54"/>
                      <a:pt x="251" y="57"/>
                      <a:pt x="251" y="59"/>
                    </a:cubicBezTo>
                    <a:lnTo>
                      <a:pt x="251" y="59"/>
                    </a:lnTo>
                    <a:cubicBezTo>
                      <a:pt x="236" y="131"/>
                      <a:pt x="225" y="202"/>
                      <a:pt x="216" y="274"/>
                    </a:cubicBezTo>
                    <a:lnTo>
                      <a:pt x="216" y="274"/>
                    </a:lnTo>
                    <a:cubicBezTo>
                      <a:pt x="171" y="515"/>
                      <a:pt x="103" y="751"/>
                      <a:pt x="10" y="978"/>
                    </a:cubicBezTo>
                    <a:cubicBezTo>
                      <a:pt x="1" y="1002"/>
                      <a:pt x="24" y="1020"/>
                      <a:pt x="45" y="1020"/>
                    </a:cubicBezTo>
                    <a:cubicBezTo>
                      <a:pt x="47" y="1020"/>
                      <a:pt x="49" y="1020"/>
                      <a:pt x="51" y="1020"/>
                    </a:cubicBezTo>
                    <a:lnTo>
                      <a:pt x="51" y="1020"/>
                    </a:lnTo>
                    <a:lnTo>
                      <a:pt x="314" y="1279"/>
                    </a:lnTo>
                    <a:cubicBezTo>
                      <a:pt x="326" y="1291"/>
                      <a:pt x="341" y="1296"/>
                      <a:pt x="355" y="1296"/>
                    </a:cubicBezTo>
                    <a:cubicBezTo>
                      <a:pt x="389" y="1296"/>
                      <a:pt x="421" y="1266"/>
                      <a:pt x="411" y="1227"/>
                    </a:cubicBezTo>
                    <a:cubicBezTo>
                      <a:pt x="310" y="883"/>
                      <a:pt x="287" y="523"/>
                      <a:pt x="341" y="171"/>
                    </a:cubicBezTo>
                    <a:lnTo>
                      <a:pt x="341" y="171"/>
                    </a:lnTo>
                    <a:cubicBezTo>
                      <a:pt x="348" y="137"/>
                      <a:pt x="354" y="103"/>
                      <a:pt x="359" y="69"/>
                    </a:cubicBezTo>
                    <a:lnTo>
                      <a:pt x="359" y="69"/>
                    </a:lnTo>
                    <a:cubicBezTo>
                      <a:pt x="359" y="69"/>
                      <a:pt x="359" y="69"/>
                      <a:pt x="359" y="69"/>
                    </a:cubicBezTo>
                    <a:cubicBezTo>
                      <a:pt x="365" y="29"/>
                      <a:pt x="331" y="0"/>
                      <a:pt x="3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8" name="Google Shape;5552;p105">
                <a:extLst>
                  <a:ext uri="{FF2B5EF4-FFF2-40B4-BE49-F238E27FC236}">
                    <a16:creationId xmlns:a16="http://schemas.microsoft.com/office/drawing/2014/main" xmlns="" id="{D0F3D410-0E1B-9549-A66B-5C5BCE4AA731}"/>
                  </a:ext>
                </a:extLst>
              </p:cNvPr>
              <p:cNvSpPr/>
              <p:nvPr/>
            </p:nvSpPr>
            <p:spPr>
              <a:xfrm>
                <a:off x="3425771" y="1837953"/>
                <a:ext cx="16624" cy="6811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09" extrusionOk="0">
                    <a:moveTo>
                      <a:pt x="225" y="1"/>
                    </a:moveTo>
                    <a:cubicBezTo>
                      <a:pt x="223" y="1"/>
                      <a:pt x="220" y="1"/>
                      <a:pt x="217" y="2"/>
                    </a:cubicBezTo>
                    <a:cubicBezTo>
                      <a:pt x="206" y="2"/>
                      <a:pt x="200" y="2"/>
                      <a:pt x="189" y="6"/>
                    </a:cubicBezTo>
                    <a:cubicBezTo>
                      <a:pt x="182" y="6"/>
                      <a:pt x="179" y="9"/>
                      <a:pt x="172" y="12"/>
                    </a:cubicBezTo>
                    <a:lnTo>
                      <a:pt x="127" y="23"/>
                    </a:lnTo>
                    <a:lnTo>
                      <a:pt x="41" y="51"/>
                    </a:lnTo>
                    <a:cubicBezTo>
                      <a:pt x="1" y="54"/>
                      <a:pt x="10" y="109"/>
                      <a:pt x="42" y="109"/>
                    </a:cubicBezTo>
                    <a:cubicBezTo>
                      <a:pt x="45" y="109"/>
                      <a:pt x="50" y="108"/>
                      <a:pt x="54" y="106"/>
                    </a:cubicBezTo>
                    <a:lnTo>
                      <a:pt x="144" y="85"/>
                    </a:lnTo>
                    <a:lnTo>
                      <a:pt x="189" y="75"/>
                    </a:lnTo>
                    <a:cubicBezTo>
                      <a:pt x="196" y="71"/>
                      <a:pt x="203" y="71"/>
                      <a:pt x="210" y="68"/>
                    </a:cubicBezTo>
                    <a:cubicBezTo>
                      <a:pt x="220" y="64"/>
                      <a:pt x="227" y="61"/>
                      <a:pt x="238" y="57"/>
                    </a:cubicBezTo>
                    <a:cubicBezTo>
                      <a:pt x="266" y="42"/>
                      <a:pt x="251" y="1"/>
                      <a:pt x="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9" name="Google Shape;5553;p105">
                <a:extLst>
                  <a:ext uri="{FF2B5EF4-FFF2-40B4-BE49-F238E27FC236}">
                    <a16:creationId xmlns:a16="http://schemas.microsoft.com/office/drawing/2014/main" xmlns="" id="{B0FD96D2-0EAF-D047-90CB-10E2AA6988C6}"/>
                  </a:ext>
                </a:extLst>
              </p:cNvPr>
              <p:cNvSpPr/>
              <p:nvPr/>
            </p:nvSpPr>
            <p:spPr>
              <a:xfrm>
                <a:off x="3426209" y="1846701"/>
                <a:ext cx="23936" cy="674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" extrusionOk="0">
                    <a:moveTo>
                      <a:pt x="44" y="0"/>
                    </a:moveTo>
                    <a:cubicBezTo>
                      <a:pt x="12" y="0"/>
                      <a:pt x="0" y="46"/>
                      <a:pt x="34" y="59"/>
                    </a:cubicBezTo>
                    <a:lnTo>
                      <a:pt x="30" y="59"/>
                    </a:lnTo>
                    <a:lnTo>
                      <a:pt x="186" y="90"/>
                    </a:lnTo>
                    <a:cubicBezTo>
                      <a:pt x="213" y="94"/>
                      <a:pt x="237" y="97"/>
                      <a:pt x="265" y="104"/>
                    </a:cubicBezTo>
                    <a:cubicBezTo>
                      <a:pt x="275" y="104"/>
                      <a:pt x="289" y="108"/>
                      <a:pt x="303" y="108"/>
                    </a:cubicBezTo>
                    <a:lnTo>
                      <a:pt x="345" y="108"/>
                    </a:lnTo>
                    <a:cubicBezTo>
                      <a:pt x="376" y="108"/>
                      <a:pt x="383" y="66"/>
                      <a:pt x="355" y="56"/>
                    </a:cubicBezTo>
                    <a:cubicBezTo>
                      <a:pt x="341" y="52"/>
                      <a:pt x="327" y="49"/>
                      <a:pt x="317" y="45"/>
                    </a:cubicBezTo>
                    <a:cubicBezTo>
                      <a:pt x="303" y="42"/>
                      <a:pt x="289" y="38"/>
                      <a:pt x="279" y="35"/>
                    </a:cubicBezTo>
                    <a:cubicBezTo>
                      <a:pt x="251" y="31"/>
                      <a:pt x="227" y="28"/>
                      <a:pt x="203" y="25"/>
                    </a:cubicBezTo>
                    <a:lnTo>
                      <a:pt x="47" y="0"/>
                    </a:lnTo>
                    <a:cubicBezTo>
                      <a:pt x="46" y="0"/>
                      <a:pt x="45" y="0"/>
                      <a:pt x="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0" name="Google Shape;5554;p105">
                <a:extLst>
                  <a:ext uri="{FF2B5EF4-FFF2-40B4-BE49-F238E27FC236}">
                    <a16:creationId xmlns:a16="http://schemas.microsoft.com/office/drawing/2014/main" xmlns="" id="{C5FEEA5C-E4DD-9C43-9930-72E66DDF57F6}"/>
                  </a:ext>
                </a:extLst>
              </p:cNvPr>
              <p:cNvSpPr/>
              <p:nvPr/>
            </p:nvSpPr>
            <p:spPr>
              <a:xfrm>
                <a:off x="3386149" y="1847576"/>
                <a:ext cx="17249" cy="6936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11" extrusionOk="0">
                    <a:moveTo>
                      <a:pt x="235" y="1"/>
                    </a:moveTo>
                    <a:cubicBezTo>
                      <a:pt x="231" y="1"/>
                      <a:pt x="226" y="2"/>
                      <a:pt x="222" y="4"/>
                    </a:cubicBezTo>
                    <a:lnTo>
                      <a:pt x="125" y="28"/>
                    </a:lnTo>
                    <a:cubicBezTo>
                      <a:pt x="90" y="35"/>
                      <a:pt x="56" y="45"/>
                      <a:pt x="25" y="59"/>
                    </a:cubicBezTo>
                    <a:cubicBezTo>
                      <a:pt x="1" y="73"/>
                      <a:pt x="7" y="111"/>
                      <a:pt x="35" y="111"/>
                    </a:cubicBezTo>
                    <a:cubicBezTo>
                      <a:pt x="70" y="107"/>
                      <a:pt x="104" y="100"/>
                      <a:pt x="139" y="90"/>
                    </a:cubicBezTo>
                    <a:lnTo>
                      <a:pt x="236" y="62"/>
                    </a:lnTo>
                    <a:cubicBezTo>
                      <a:pt x="276" y="56"/>
                      <a:pt x="266" y="1"/>
                      <a:pt x="2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Google Shape;5555;p105">
                <a:extLst>
                  <a:ext uri="{FF2B5EF4-FFF2-40B4-BE49-F238E27FC236}">
                    <a16:creationId xmlns:a16="http://schemas.microsoft.com/office/drawing/2014/main" xmlns="" id="{201C3936-44E0-E343-897A-C9B690FCE3D0}"/>
                  </a:ext>
                </a:extLst>
              </p:cNvPr>
              <p:cNvSpPr/>
              <p:nvPr/>
            </p:nvSpPr>
            <p:spPr>
              <a:xfrm>
                <a:off x="3387462" y="1838703"/>
                <a:ext cx="13686" cy="8186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1" extrusionOk="0">
                    <a:moveTo>
                      <a:pt x="31" y="0"/>
                    </a:moveTo>
                    <a:cubicBezTo>
                      <a:pt x="14" y="0"/>
                      <a:pt x="0" y="18"/>
                      <a:pt x="4" y="39"/>
                    </a:cubicBezTo>
                    <a:cubicBezTo>
                      <a:pt x="7" y="45"/>
                      <a:pt x="11" y="56"/>
                      <a:pt x="14" y="63"/>
                    </a:cubicBezTo>
                    <a:cubicBezTo>
                      <a:pt x="21" y="70"/>
                      <a:pt x="31" y="77"/>
                      <a:pt x="38" y="83"/>
                    </a:cubicBezTo>
                    <a:cubicBezTo>
                      <a:pt x="52" y="94"/>
                      <a:pt x="66" y="101"/>
                      <a:pt x="83" y="108"/>
                    </a:cubicBezTo>
                    <a:cubicBezTo>
                      <a:pt x="107" y="118"/>
                      <a:pt x="135" y="125"/>
                      <a:pt x="166" y="128"/>
                    </a:cubicBezTo>
                    <a:cubicBezTo>
                      <a:pt x="169" y="130"/>
                      <a:pt x="173" y="131"/>
                      <a:pt x="176" y="131"/>
                    </a:cubicBezTo>
                    <a:cubicBezTo>
                      <a:pt x="181" y="131"/>
                      <a:pt x="186" y="129"/>
                      <a:pt x="190" y="125"/>
                    </a:cubicBezTo>
                    <a:cubicBezTo>
                      <a:pt x="218" y="111"/>
                      <a:pt x="215" y="70"/>
                      <a:pt x="183" y="63"/>
                    </a:cubicBezTo>
                    <a:lnTo>
                      <a:pt x="187" y="63"/>
                    </a:lnTo>
                    <a:cubicBezTo>
                      <a:pt x="173" y="59"/>
                      <a:pt x="159" y="56"/>
                      <a:pt x="145" y="52"/>
                    </a:cubicBezTo>
                    <a:lnTo>
                      <a:pt x="139" y="49"/>
                    </a:lnTo>
                    <a:lnTo>
                      <a:pt x="135" y="47"/>
                    </a:lnTo>
                    <a:lnTo>
                      <a:pt x="135" y="47"/>
                    </a:lnTo>
                    <a:cubicBezTo>
                      <a:pt x="135" y="47"/>
                      <a:pt x="135" y="47"/>
                      <a:pt x="135" y="47"/>
                    </a:cubicBezTo>
                    <a:cubicBezTo>
                      <a:pt x="136" y="47"/>
                      <a:pt x="136" y="47"/>
                      <a:pt x="135" y="45"/>
                    </a:cubicBezTo>
                    <a:lnTo>
                      <a:pt x="118" y="35"/>
                    </a:lnTo>
                    <a:lnTo>
                      <a:pt x="83" y="18"/>
                    </a:lnTo>
                    <a:cubicBezTo>
                      <a:pt x="76" y="14"/>
                      <a:pt x="69" y="11"/>
                      <a:pt x="59" y="7"/>
                    </a:cubicBezTo>
                    <a:cubicBezTo>
                      <a:pt x="52" y="4"/>
                      <a:pt x="42" y="0"/>
                      <a:pt x="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2" name="Google Shape;5556;p105">
                <a:extLst>
                  <a:ext uri="{FF2B5EF4-FFF2-40B4-BE49-F238E27FC236}">
                    <a16:creationId xmlns:a16="http://schemas.microsoft.com/office/drawing/2014/main" xmlns="" id="{EDED074E-15A7-C04C-A1D1-16D41856FDE6}"/>
                  </a:ext>
                </a:extLst>
              </p:cNvPr>
              <p:cNvSpPr/>
              <p:nvPr/>
            </p:nvSpPr>
            <p:spPr>
              <a:xfrm>
                <a:off x="3532138" y="1847763"/>
                <a:ext cx="16749" cy="5511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882" extrusionOk="0">
                    <a:moveTo>
                      <a:pt x="136" y="1"/>
                    </a:moveTo>
                    <a:cubicBezTo>
                      <a:pt x="129" y="298"/>
                      <a:pt x="80" y="592"/>
                      <a:pt x="1" y="882"/>
                    </a:cubicBezTo>
                    <a:cubicBezTo>
                      <a:pt x="132" y="644"/>
                      <a:pt x="267" y="391"/>
                      <a:pt x="253" y="122"/>
                    </a:cubicBezTo>
                    <a:cubicBezTo>
                      <a:pt x="253" y="94"/>
                      <a:pt x="246" y="66"/>
                      <a:pt x="229" y="39"/>
                    </a:cubicBezTo>
                    <a:cubicBezTo>
                      <a:pt x="218" y="24"/>
                      <a:pt x="202" y="15"/>
                      <a:pt x="185" y="15"/>
                    </a:cubicBezTo>
                    <a:cubicBezTo>
                      <a:pt x="174" y="15"/>
                      <a:pt x="163" y="18"/>
                      <a:pt x="153" y="25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3" name="Google Shape;5557;p105">
                <a:extLst>
                  <a:ext uri="{FF2B5EF4-FFF2-40B4-BE49-F238E27FC236}">
                    <a16:creationId xmlns:a16="http://schemas.microsoft.com/office/drawing/2014/main" xmlns="" id="{7A2E1618-C478-FA44-85B8-7AA9FE913A85}"/>
                  </a:ext>
                </a:extLst>
              </p:cNvPr>
              <p:cNvSpPr/>
              <p:nvPr/>
            </p:nvSpPr>
            <p:spPr>
              <a:xfrm>
                <a:off x="3528576" y="1844951"/>
                <a:ext cx="23311" cy="6098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976" extrusionOk="0">
                    <a:moveTo>
                      <a:pt x="241" y="122"/>
                    </a:moveTo>
                    <a:cubicBezTo>
                      <a:pt x="241" y="125"/>
                      <a:pt x="245" y="129"/>
                      <a:pt x="245" y="132"/>
                    </a:cubicBezTo>
                    <a:cubicBezTo>
                      <a:pt x="248" y="142"/>
                      <a:pt x="251" y="156"/>
                      <a:pt x="251" y="167"/>
                    </a:cubicBezTo>
                    <a:cubicBezTo>
                      <a:pt x="255" y="201"/>
                      <a:pt x="255" y="239"/>
                      <a:pt x="251" y="274"/>
                    </a:cubicBezTo>
                    <a:cubicBezTo>
                      <a:pt x="245" y="350"/>
                      <a:pt x="231" y="422"/>
                      <a:pt x="207" y="495"/>
                    </a:cubicBezTo>
                    <a:cubicBezTo>
                      <a:pt x="198" y="516"/>
                      <a:pt x="190" y="538"/>
                      <a:pt x="182" y="559"/>
                    </a:cubicBezTo>
                    <a:lnTo>
                      <a:pt x="182" y="559"/>
                    </a:lnTo>
                    <a:cubicBezTo>
                      <a:pt x="206" y="416"/>
                      <a:pt x="222" y="272"/>
                      <a:pt x="222" y="129"/>
                    </a:cubicBezTo>
                    <a:lnTo>
                      <a:pt x="222" y="129"/>
                    </a:lnTo>
                    <a:cubicBezTo>
                      <a:pt x="228" y="127"/>
                      <a:pt x="235" y="125"/>
                      <a:pt x="241" y="122"/>
                    </a:cubicBezTo>
                    <a:close/>
                    <a:moveTo>
                      <a:pt x="236" y="0"/>
                    </a:moveTo>
                    <a:cubicBezTo>
                      <a:pt x="218" y="0"/>
                      <a:pt x="200" y="5"/>
                      <a:pt x="182" y="15"/>
                    </a:cubicBezTo>
                    <a:cubicBezTo>
                      <a:pt x="151" y="33"/>
                      <a:pt x="147" y="68"/>
                      <a:pt x="160" y="94"/>
                    </a:cubicBezTo>
                    <a:lnTo>
                      <a:pt x="160" y="94"/>
                    </a:lnTo>
                    <a:cubicBezTo>
                      <a:pt x="131" y="369"/>
                      <a:pt x="101" y="646"/>
                      <a:pt x="16" y="913"/>
                    </a:cubicBezTo>
                    <a:cubicBezTo>
                      <a:pt x="1" y="949"/>
                      <a:pt x="28" y="976"/>
                      <a:pt x="56" y="976"/>
                    </a:cubicBezTo>
                    <a:cubicBezTo>
                      <a:pt x="72" y="976"/>
                      <a:pt x="87" y="967"/>
                      <a:pt x="96" y="948"/>
                    </a:cubicBezTo>
                    <a:cubicBezTo>
                      <a:pt x="207" y="782"/>
                      <a:pt x="290" y="595"/>
                      <a:pt x="341" y="405"/>
                    </a:cubicBezTo>
                    <a:cubicBezTo>
                      <a:pt x="366" y="312"/>
                      <a:pt x="372" y="215"/>
                      <a:pt x="362" y="122"/>
                    </a:cubicBezTo>
                    <a:cubicBezTo>
                      <a:pt x="351" y="57"/>
                      <a:pt x="298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oogle Shape;5558;p105">
              <a:extLst>
                <a:ext uri="{FF2B5EF4-FFF2-40B4-BE49-F238E27FC236}">
                  <a16:creationId xmlns:a16="http://schemas.microsoft.com/office/drawing/2014/main" xmlns="" id="{7E3C852E-2512-2047-9CA1-2CB83208B68A}"/>
                </a:ext>
              </a:extLst>
            </p:cNvPr>
            <p:cNvGrpSpPr/>
            <p:nvPr/>
          </p:nvGrpSpPr>
          <p:grpSpPr>
            <a:xfrm>
              <a:off x="1363186" y="3079530"/>
              <a:ext cx="223920" cy="206325"/>
              <a:chOff x="1363186" y="3079530"/>
              <a:chExt cx="223920" cy="206325"/>
            </a:xfrm>
          </p:grpSpPr>
          <p:sp>
            <p:nvSpPr>
              <p:cNvPr id="244" name="Google Shape;5559;p105">
                <a:extLst>
                  <a:ext uri="{FF2B5EF4-FFF2-40B4-BE49-F238E27FC236}">
                    <a16:creationId xmlns:a16="http://schemas.microsoft.com/office/drawing/2014/main" xmlns="" id="{D06B0E2C-732E-FD44-9227-C8EAD3C2833D}"/>
                  </a:ext>
                </a:extLst>
              </p:cNvPr>
              <p:cNvSpPr/>
              <p:nvPr/>
            </p:nvSpPr>
            <p:spPr>
              <a:xfrm>
                <a:off x="1363186" y="3134454"/>
                <a:ext cx="223920" cy="151401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2423" extrusionOk="0">
                    <a:moveTo>
                      <a:pt x="948" y="0"/>
                    </a:moveTo>
                    <a:cubicBezTo>
                      <a:pt x="728" y="0"/>
                      <a:pt x="518" y="82"/>
                      <a:pt x="425" y="270"/>
                    </a:cubicBezTo>
                    <a:cubicBezTo>
                      <a:pt x="337" y="449"/>
                      <a:pt x="493" y="614"/>
                      <a:pt x="642" y="614"/>
                    </a:cubicBezTo>
                    <a:cubicBezTo>
                      <a:pt x="709" y="614"/>
                      <a:pt x="775" y="580"/>
                      <a:pt x="816" y="498"/>
                    </a:cubicBezTo>
                    <a:cubicBezTo>
                      <a:pt x="828" y="473"/>
                      <a:pt x="886" y="461"/>
                      <a:pt x="953" y="461"/>
                    </a:cubicBezTo>
                    <a:cubicBezTo>
                      <a:pt x="1071" y="461"/>
                      <a:pt x="1218" y="499"/>
                      <a:pt x="1196" y="574"/>
                    </a:cubicBezTo>
                    <a:cubicBezTo>
                      <a:pt x="1189" y="595"/>
                      <a:pt x="978" y="661"/>
                      <a:pt x="954" y="671"/>
                    </a:cubicBezTo>
                    <a:cubicBezTo>
                      <a:pt x="829" y="723"/>
                      <a:pt x="726" y="809"/>
                      <a:pt x="653" y="920"/>
                    </a:cubicBezTo>
                    <a:cubicBezTo>
                      <a:pt x="539" y="1083"/>
                      <a:pt x="699" y="1255"/>
                      <a:pt x="861" y="1255"/>
                    </a:cubicBezTo>
                    <a:cubicBezTo>
                      <a:pt x="895" y="1255"/>
                      <a:pt x="929" y="1248"/>
                      <a:pt x="961" y="1231"/>
                    </a:cubicBezTo>
                    <a:cubicBezTo>
                      <a:pt x="1013" y="1203"/>
                      <a:pt x="1069" y="1189"/>
                      <a:pt x="1126" y="1189"/>
                    </a:cubicBezTo>
                    <a:cubicBezTo>
                      <a:pt x="1208" y="1189"/>
                      <a:pt x="1289" y="1218"/>
                      <a:pt x="1355" y="1276"/>
                    </a:cubicBezTo>
                    <a:cubicBezTo>
                      <a:pt x="1289" y="1369"/>
                      <a:pt x="1324" y="1514"/>
                      <a:pt x="1417" y="1587"/>
                    </a:cubicBezTo>
                    <a:cubicBezTo>
                      <a:pt x="1365" y="1729"/>
                      <a:pt x="1223" y="1836"/>
                      <a:pt x="1096" y="1894"/>
                    </a:cubicBezTo>
                    <a:cubicBezTo>
                      <a:pt x="1016" y="1930"/>
                      <a:pt x="898" y="1976"/>
                      <a:pt x="795" y="1976"/>
                    </a:cubicBezTo>
                    <a:cubicBezTo>
                      <a:pt x="728" y="1976"/>
                      <a:pt x="667" y="1957"/>
                      <a:pt x="626" y="1905"/>
                    </a:cubicBezTo>
                    <a:cubicBezTo>
                      <a:pt x="570" y="1836"/>
                      <a:pt x="577" y="1684"/>
                      <a:pt x="512" y="1594"/>
                    </a:cubicBezTo>
                    <a:cubicBezTo>
                      <a:pt x="460" y="1525"/>
                      <a:pt x="390" y="1497"/>
                      <a:pt x="321" y="1497"/>
                    </a:cubicBezTo>
                    <a:cubicBezTo>
                      <a:pt x="157" y="1497"/>
                      <a:pt x="0" y="1657"/>
                      <a:pt x="124" y="1822"/>
                    </a:cubicBezTo>
                    <a:cubicBezTo>
                      <a:pt x="228" y="1967"/>
                      <a:pt x="176" y="2161"/>
                      <a:pt x="318" y="2295"/>
                    </a:cubicBezTo>
                    <a:cubicBezTo>
                      <a:pt x="423" y="2397"/>
                      <a:pt x="559" y="2422"/>
                      <a:pt x="696" y="2422"/>
                    </a:cubicBezTo>
                    <a:cubicBezTo>
                      <a:pt x="739" y="2422"/>
                      <a:pt x="783" y="2420"/>
                      <a:pt x="826" y="2416"/>
                    </a:cubicBezTo>
                    <a:cubicBezTo>
                      <a:pt x="1227" y="2389"/>
                      <a:pt x="1624" y="2199"/>
                      <a:pt x="1801" y="1822"/>
                    </a:cubicBezTo>
                    <a:cubicBezTo>
                      <a:pt x="1849" y="1725"/>
                      <a:pt x="1877" y="1618"/>
                      <a:pt x="1880" y="1507"/>
                    </a:cubicBezTo>
                    <a:cubicBezTo>
                      <a:pt x="2094" y="1345"/>
                      <a:pt x="2181" y="1062"/>
                      <a:pt x="2336" y="816"/>
                    </a:cubicBezTo>
                    <a:cubicBezTo>
                      <a:pt x="2412" y="696"/>
                      <a:pt x="2500" y="647"/>
                      <a:pt x="2583" y="647"/>
                    </a:cubicBezTo>
                    <a:cubicBezTo>
                      <a:pt x="2755" y="647"/>
                      <a:pt x="2911" y="853"/>
                      <a:pt x="2920" y="1079"/>
                    </a:cubicBezTo>
                    <a:cubicBezTo>
                      <a:pt x="2932" y="1285"/>
                      <a:pt x="2815" y="1718"/>
                      <a:pt x="2560" y="1718"/>
                    </a:cubicBezTo>
                    <a:cubicBezTo>
                      <a:pt x="2520" y="1718"/>
                      <a:pt x="2477" y="1708"/>
                      <a:pt x="2430" y="1684"/>
                    </a:cubicBezTo>
                    <a:cubicBezTo>
                      <a:pt x="2394" y="1666"/>
                      <a:pt x="2358" y="1658"/>
                      <a:pt x="2325" y="1658"/>
                    </a:cubicBezTo>
                    <a:cubicBezTo>
                      <a:pt x="2117" y="1658"/>
                      <a:pt x="1978" y="1961"/>
                      <a:pt x="2202" y="2074"/>
                    </a:cubicBezTo>
                    <a:cubicBezTo>
                      <a:pt x="2328" y="2138"/>
                      <a:pt x="2448" y="2167"/>
                      <a:pt x="2559" y="2167"/>
                    </a:cubicBezTo>
                    <a:cubicBezTo>
                      <a:pt x="3221" y="2167"/>
                      <a:pt x="3582" y="1155"/>
                      <a:pt x="3242" y="581"/>
                    </a:cubicBezTo>
                    <a:cubicBezTo>
                      <a:pt x="3102" y="348"/>
                      <a:pt x="2839" y="185"/>
                      <a:pt x="2571" y="185"/>
                    </a:cubicBezTo>
                    <a:cubicBezTo>
                      <a:pt x="2475" y="185"/>
                      <a:pt x="2377" y="206"/>
                      <a:pt x="2285" y="253"/>
                    </a:cubicBezTo>
                    <a:cubicBezTo>
                      <a:pt x="2126" y="332"/>
                      <a:pt x="2011" y="474"/>
                      <a:pt x="1925" y="626"/>
                    </a:cubicBezTo>
                    <a:cubicBezTo>
                      <a:pt x="1853" y="750"/>
                      <a:pt x="1804" y="909"/>
                      <a:pt x="1718" y="1030"/>
                    </a:cubicBezTo>
                    <a:cubicBezTo>
                      <a:pt x="1669" y="968"/>
                      <a:pt x="1611" y="916"/>
                      <a:pt x="1545" y="871"/>
                    </a:cubicBezTo>
                    <a:cubicBezTo>
                      <a:pt x="1555" y="865"/>
                      <a:pt x="1569" y="854"/>
                      <a:pt x="1579" y="840"/>
                    </a:cubicBezTo>
                    <a:cubicBezTo>
                      <a:pt x="1707" y="681"/>
                      <a:pt x="1714" y="453"/>
                      <a:pt x="1593" y="287"/>
                    </a:cubicBezTo>
                    <a:cubicBezTo>
                      <a:pt x="1469" y="108"/>
                      <a:pt x="1201" y="0"/>
                      <a:pt x="9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Google Shape;5560;p105">
                <a:extLst>
                  <a:ext uri="{FF2B5EF4-FFF2-40B4-BE49-F238E27FC236}">
                    <a16:creationId xmlns:a16="http://schemas.microsoft.com/office/drawing/2014/main" xmlns="" id="{408642DC-5288-1C49-A318-6AECA1BE0A87}"/>
                  </a:ext>
                </a:extLst>
              </p:cNvPr>
              <p:cNvSpPr/>
              <p:nvPr/>
            </p:nvSpPr>
            <p:spPr>
              <a:xfrm>
                <a:off x="1438930" y="3112585"/>
                <a:ext cx="103992" cy="3280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25" extrusionOk="0">
                    <a:moveTo>
                      <a:pt x="1339" y="1"/>
                    </a:moveTo>
                    <a:cubicBezTo>
                      <a:pt x="1320" y="1"/>
                      <a:pt x="1301" y="3"/>
                      <a:pt x="1280" y="8"/>
                    </a:cubicBezTo>
                    <a:cubicBezTo>
                      <a:pt x="1096" y="55"/>
                      <a:pt x="906" y="77"/>
                      <a:pt x="716" y="77"/>
                    </a:cubicBezTo>
                    <a:cubicBezTo>
                      <a:pt x="610" y="77"/>
                      <a:pt x="504" y="70"/>
                      <a:pt x="399" y="57"/>
                    </a:cubicBezTo>
                    <a:cubicBezTo>
                      <a:pt x="386" y="55"/>
                      <a:pt x="373" y="54"/>
                      <a:pt x="361" y="54"/>
                    </a:cubicBezTo>
                    <a:cubicBezTo>
                      <a:pt x="101" y="54"/>
                      <a:pt x="0" y="453"/>
                      <a:pt x="278" y="492"/>
                    </a:cubicBezTo>
                    <a:cubicBezTo>
                      <a:pt x="424" y="514"/>
                      <a:pt x="572" y="525"/>
                      <a:pt x="719" y="525"/>
                    </a:cubicBezTo>
                    <a:cubicBezTo>
                      <a:pt x="948" y="525"/>
                      <a:pt x="1176" y="498"/>
                      <a:pt x="1401" y="444"/>
                    </a:cubicBezTo>
                    <a:cubicBezTo>
                      <a:pt x="1664" y="380"/>
                      <a:pt x="1579" y="1"/>
                      <a:pt x="13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Google Shape;5561;p105">
                <a:extLst>
                  <a:ext uri="{FF2B5EF4-FFF2-40B4-BE49-F238E27FC236}">
                    <a16:creationId xmlns:a16="http://schemas.microsoft.com/office/drawing/2014/main" xmlns="" id="{BD62655F-2969-2440-B5EF-BC31F78D74A2}"/>
                  </a:ext>
                </a:extLst>
              </p:cNvPr>
              <p:cNvSpPr/>
              <p:nvPr/>
            </p:nvSpPr>
            <p:spPr>
              <a:xfrm>
                <a:off x="1451179" y="3079530"/>
                <a:ext cx="42622" cy="31118"/>
              </a:xfrm>
              <a:custGeom>
                <a:avLst/>
                <a:gdLst/>
                <a:ahLst/>
                <a:cxnLst/>
                <a:rect l="l" t="t" r="r" b="b"/>
                <a:pathLst>
                  <a:path w="682" h="498" extrusionOk="0">
                    <a:moveTo>
                      <a:pt x="354" y="0"/>
                    </a:moveTo>
                    <a:cubicBezTo>
                      <a:pt x="303" y="0"/>
                      <a:pt x="250" y="20"/>
                      <a:pt x="203" y="67"/>
                    </a:cubicBezTo>
                    <a:lnTo>
                      <a:pt x="161" y="112"/>
                    </a:lnTo>
                    <a:cubicBezTo>
                      <a:pt x="1" y="270"/>
                      <a:pt x="156" y="497"/>
                      <a:pt x="329" y="497"/>
                    </a:cubicBezTo>
                    <a:cubicBezTo>
                      <a:pt x="380" y="497"/>
                      <a:pt x="433" y="477"/>
                      <a:pt x="479" y="430"/>
                    </a:cubicBezTo>
                    <a:lnTo>
                      <a:pt x="524" y="385"/>
                    </a:lnTo>
                    <a:cubicBezTo>
                      <a:pt x="681" y="228"/>
                      <a:pt x="528" y="0"/>
                      <a:pt x="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oogle Shape;5562;p105">
              <a:extLst>
                <a:ext uri="{FF2B5EF4-FFF2-40B4-BE49-F238E27FC236}">
                  <a16:creationId xmlns:a16="http://schemas.microsoft.com/office/drawing/2014/main" xmlns="" id="{0036F70F-AF7B-CA4E-BA45-17598B57DD4C}"/>
                </a:ext>
              </a:extLst>
            </p:cNvPr>
            <p:cNvGrpSpPr/>
            <p:nvPr/>
          </p:nvGrpSpPr>
          <p:grpSpPr>
            <a:xfrm>
              <a:off x="1873146" y="1762659"/>
              <a:ext cx="448027" cy="414963"/>
              <a:chOff x="1873146" y="1762659"/>
              <a:chExt cx="448027" cy="414963"/>
            </a:xfrm>
          </p:grpSpPr>
          <p:sp>
            <p:nvSpPr>
              <p:cNvPr id="155" name="Google Shape;5563;p105">
                <a:extLst>
                  <a:ext uri="{FF2B5EF4-FFF2-40B4-BE49-F238E27FC236}">
                    <a16:creationId xmlns:a16="http://schemas.microsoft.com/office/drawing/2014/main" xmlns="" id="{E7476FAA-3449-2345-9156-B92644D779CC}"/>
                  </a:ext>
                </a:extLst>
              </p:cNvPr>
              <p:cNvSpPr/>
              <p:nvPr/>
            </p:nvSpPr>
            <p:spPr>
              <a:xfrm>
                <a:off x="1988261" y="1762659"/>
                <a:ext cx="11062" cy="68983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104" extrusionOk="0">
                    <a:moveTo>
                      <a:pt x="83" y="1"/>
                    </a:moveTo>
                    <a:cubicBezTo>
                      <a:pt x="56" y="1"/>
                      <a:pt x="29" y="17"/>
                      <a:pt x="21" y="46"/>
                    </a:cubicBezTo>
                    <a:cubicBezTo>
                      <a:pt x="14" y="136"/>
                      <a:pt x="17" y="226"/>
                      <a:pt x="28" y="315"/>
                    </a:cubicBezTo>
                    <a:cubicBezTo>
                      <a:pt x="31" y="398"/>
                      <a:pt x="31" y="485"/>
                      <a:pt x="31" y="568"/>
                    </a:cubicBezTo>
                    <a:cubicBezTo>
                      <a:pt x="28" y="651"/>
                      <a:pt x="24" y="737"/>
                      <a:pt x="17" y="820"/>
                    </a:cubicBezTo>
                    <a:cubicBezTo>
                      <a:pt x="17" y="865"/>
                      <a:pt x="14" y="910"/>
                      <a:pt x="7" y="955"/>
                    </a:cubicBezTo>
                    <a:cubicBezTo>
                      <a:pt x="7" y="976"/>
                      <a:pt x="4" y="993"/>
                      <a:pt x="0" y="1014"/>
                    </a:cubicBezTo>
                    <a:cubicBezTo>
                      <a:pt x="0" y="1031"/>
                      <a:pt x="11" y="1048"/>
                      <a:pt x="7" y="1062"/>
                    </a:cubicBezTo>
                    <a:cubicBezTo>
                      <a:pt x="5" y="1087"/>
                      <a:pt x="24" y="1103"/>
                      <a:pt x="43" y="1103"/>
                    </a:cubicBezTo>
                    <a:cubicBezTo>
                      <a:pt x="55" y="1103"/>
                      <a:pt x="67" y="1096"/>
                      <a:pt x="73" y="1079"/>
                    </a:cubicBezTo>
                    <a:cubicBezTo>
                      <a:pt x="76" y="1062"/>
                      <a:pt x="93" y="1045"/>
                      <a:pt x="97" y="1027"/>
                    </a:cubicBezTo>
                    <a:cubicBezTo>
                      <a:pt x="104" y="1007"/>
                      <a:pt x="107" y="989"/>
                      <a:pt x="111" y="969"/>
                    </a:cubicBezTo>
                    <a:cubicBezTo>
                      <a:pt x="121" y="927"/>
                      <a:pt x="132" y="882"/>
                      <a:pt x="138" y="837"/>
                    </a:cubicBezTo>
                    <a:cubicBezTo>
                      <a:pt x="156" y="747"/>
                      <a:pt x="166" y="658"/>
                      <a:pt x="170" y="571"/>
                    </a:cubicBezTo>
                    <a:cubicBezTo>
                      <a:pt x="176" y="478"/>
                      <a:pt x="176" y="388"/>
                      <a:pt x="173" y="298"/>
                    </a:cubicBezTo>
                    <a:cubicBezTo>
                      <a:pt x="176" y="208"/>
                      <a:pt x="166" y="118"/>
                      <a:pt x="138" y="32"/>
                    </a:cubicBezTo>
                    <a:cubicBezTo>
                      <a:pt x="126" y="11"/>
                      <a:pt x="105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Google Shape;5564;p105">
                <a:extLst>
                  <a:ext uri="{FF2B5EF4-FFF2-40B4-BE49-F238E27FC236}">
                    <a16:creationId xmlns:a16="http://schemas.microsoft.com/office/drawing/2014/main" xmlns="" id="{A577CF97-7619-D045-AD00-FE00785D8B6B}"/>
                  </a:ext>
                </a:extLst>
              </p:cNvPr>
              <p:cNvSpPr/>
              <p:nvPr/>
            </p:nvSpPr>
            <p:spPr>
              <a:xfrm>
                <a:off x="2004448" y="1793589"/>
                <a:ext cx="31810" cy="58736"/>
              </a:xfrm>
              <a:custGeom>
                <a:avLst/>
                <a:gdLst/>
                <a:ahLst/>
                <a:cxnLst/>
                <a:rect l="l" t="t" r="r" b="b"/>
                <a:pathLst>
                  <a:path w="509" h="940" extrusionOk="0">
                    <a:moveTo>
                      <a:pt x="413" y="1"/>
                    </a:moveTo>
                    <a:cubicBezTo>
                      <a:pt x="398" y="1"/>
                      <a:pt x="383" y="7"/>
                      <a:pt x="370" y="21"/>
                    </a:cubicBezTo>
                    <a:cubicBezTo>
                      <a:pt x="267" y="142"/>
                      <a:pt x="180" y="284"/>
                      <a:pt x="118" y="432"/>
                    </a:cubicBezTo>
                    <a:cubicBezTo>
                      <a:pt x="90" y="505"/>
                      <a:pt x="63" y="577"/>
                      <a:pt x="42" y="650"/>
                    </a:cubicBezTo>
                    <a:cubicBezTo>
                      <a:pt x="31" y="688"/>
                      <a:pt x="21" y="729"/>
                      <a:pt x="14" y="767"/>
                    </a:cubicBezTo>
                    <a:cubicBezTo>
                      <a:pt x="11" y="788"/>
                      <a:pt x="4" y="809"/>
                      <a:pt x="0" y="830"/>
                    </a:cubicBezTo>
                    <a:cubicBezTo>
                      <a:pt x="0" y="850"/>
                      <a:pt x="4" y="871"/>
                      <a:pt x="4" y="892"/>
                    </a:cubicBezTo>
                    <a:cubicBezTo>
                      <a:pt x="4" y="923"/>
                      <a:pt x="27" y="939"/>
                      <a:pt x="51" y="939"/>
                    </a:cubicBezTo>
                    <a:cubicBezTo>
                      <a:pt x="69" y="939"/>
                      <a:pt x="88" y="929"/>
                      <a:pt x="94" y="906"/>
                    </a:cubicBezTo>
                    <a:lnTo>
                      <a:pt x="94" y="909"/>
                    </a:lnTo>
                    <a:cubicBezTo>
                      <a:pt x="101" y="881"/>
                      <a:pt x="118" y="850"/>
                      <a:pt x="125" y="816"/>
                    </a:cubicBezTo>
                    <a:cubicBezTo>
                      <a:pt x="135" y="781"/>
                      <a:pt x="146" y="743"/>
                      <a:pt x="156" y="709"/>
                    </a:cubicBezTo>
                    <a:cubicBezTo>
                      <a:pt x="177" y="636"/>
                      <a:pt x="204" y="564"/>
                      <a:pt x="235" y="494"/>
                    </a:cubicBezTo>
                    <a:cubicBezTo>
                      <a:pt x="301" y="356"/>
                      <a:pt x="384" y="228"/>
                      <a:pt x="477" y="107"/>
                    </a:cubicBezTo>
                    <a:cubicBezTo>
                      <a:pt x="509" y="60"/>
                      <a:pt x="461" y="1"/>
                      <a:pt x="4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Google Shape;5565;p105">
                <a:extLst>
                  <a:ext uri="{FF2B5EF4-FFF2-40B4-BE49-F238E27FC236}">
                    <a16:creationId xmlns:a16="http://schemas.microsoft.com/office/drawing/2014/main" xmlns="" id="{6A58F046-2155-8B44-94D1-69EEA644CAB6}"/>
                  </a:ext>
                </a:extLst>
              </p:cNvPr>
              <p:cNvSpPr/>
              <p:nvPr/>
            </p:nvSpPr>
            <p:spPr>
              <a:xfrm>
                <a:off x="1873146" y="1839265"/>
                <a:ext cx="448027" cy="338356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415" extrusionOk="0">
                    <a:moveTo>
                      <a:pt x="4570" y="1"/>
                    </a:moveTo>
                    <a:cubicBezTo>
                      <a:pt x="3780" y="1"/>
                      <a:pt x="3260" y="581"/>
                      <a:pt x="2236" y="581"/>
                    </a:cubicBezTo>
                    <a:cubicBezTo>
                      <a:pt x="2081" y="581"/>
                      <a:pt x="1915" y="568"/>
                      <a:pt x="1735" y="538"/>
                    </a:cubicBezTo>
                    <a:cubicBezTo>
                      <a:pt x="1677" y="528"/>
                      <a:pt x="1621" y="523"/>
                      <a:pt x="1565" y="523"/>
                    </a:cubicBezTo>
                    <a:cubicBezTo>
                      <a:pt x="1263" y="523"/>
                      <a:pt x="1001" y="668"/>
                      <a:pt x="823" y="963"/>
                    </a:cubicBezTo>
                    <a:cubicBezTo>
                      <a:pt x="605" y="1326"/>
                      <a:pt x="639" y="1761"/>
                      <a:pt x="767" y="2148"/>
                    </a:cubicBezTo>
                    <a:cubicBezTo>
                      <a:pt x="950" y="2708"/>
                      <a:pt x="1593" y="3610"/>
                      <a:pt x="988" y="4118"/>
                    </a:cubicBezTo>
                    <a:cubicBezTo>
                      <a:pt x="875" y="4214"/>
                      <a:pt x="771" y="4254"/>
                      <a:pt x="678" y="4254"/>
                    </a:cubicBezTo>
                    <a:cubicBezTo>
                      <a:pt x="502" y="4254"/>
                      <a:pt x="367" y="4110"/>
                      <a:pt x="290" y="3925"/>
                    </a:cubicBezTo>
                    <a:cubicBezTo>
                      <a:pt x="218" y="3735"/>
                      <a:pt x="207" y="3527"/>
                      <a:pt x="266" y="3334"/>
                    </a:cubicBezTo>
                    <a:cubicBezTo>
                      <a:pt x="308" y="3185"/>
                      <a:pt x="356" y="3043"/>
                      <a:pt x="415" y="2902"/>
                    </a:cubicBezTo>
                    <a:cubicBezTo>
                      <a:pt x="370" y="2874"/>
                      <a:pt x="321" y="2843"/>
                      <a:pt x="277" y="2815"/>
                    </a:cubicBezTo>
                    <a:cubicBezTo>
                      <a:pt x="256" y="2919"/>
                      <a:pt x="228" y="3026"/>
                      <a:pt x="200" y="3133"/>
                    </a:cubicBezTo>
                    <a:cubicBezTo>
                      <a:pt x="66" y="3538"/>
                      <a:pt x="0" y="3976"/>
                      <a:pt x="245" y="4346"/>
                    </a:cubicBezTo>
                    <a:cubicBezTo>
                      <a:pt x="399" y="4577"/>
                      <a:pt x="651" y="4734"/>
                      <a:pt x="907" y="4734"/>
                    </a:cubicBezTo>
                    <a:cubicBezTo>
                      <a:pt x="1041" y="4734"/>
                      <a:pt x="1177" y="4691"/>
                      <a:pt x="1300" y="4592"/>
                    </a:cubicBezTo>
                    <a:cubicBezTo>
                      <a:pt x="1815" y="4173"/>
                      <a:pt x="1500" y="3258"/>
                      <a:pt x="2056" y="2929"/>
                    </a:cubicBezTo>
                    <a:cubicBezTo>
                      <a:pt x="2136" y="2877"/>
                      <a:pt x="2229" y="2850"/>
                      <a:pt x="2326" y="2850"/>
                    </a:cubicBezTo>
                    <a:cubicBezTo>
                      <a:pt x="2679" y="2884"/>
                      <a:pt x="2495" y="3199"/>
                      <a:pt x="2454" y="3392"/>
                    </a:cubicBezTo>
                    <a:cubicBezTo>
                      <a:pt x="2423" y="3551"/>
                      <a:pt x="2347" y="3700"/>
                      <a:pt x="2305" y="3855"/>
                    </a:cubicBezTo>
                    <a:cubicBezTo>
                      <a:pt x="2177" y="4305"/>
                      <a:pt x="2174" y="4675"/>
                      <a:pt x="1884" y="4989"/>
                    </a:cubicBezTo>
                    <a:cubicBezTo>
                      <a:pt x="1859" y="5010"/>
                      <a:pt x="1859" y="5051"/>
                      <a:pt x="1884" y="5076"/>
                    </a:cubicBezTo>
                    <a:cubicBezTo>
                      <a:pt x="2008" y="5203"/>
                      <a:pt x="2195" y="5255"/>
                      <a:pt x="2376" y="5255"/>
                    </a:cubicBezTo>
                    <a:cubicBezTo>
                      <a:pt x="2572" y="5255"/>
                      <a:pt x="2761" y="5195"/>
                      <a:pt x="2858" y="5107"/>
                    </a:cubicBezTo>
                    <a:cubicBezTo>
                      <a:pt x="2858" y="5107"/>
                      <a:pt x="3156" y="4039"/>
                      <a:pt x="3131" y="3617"/>
                    </a:cubicBezTo>
                    <a:lnTo>
                      <a:pt x="3131" y="3617"/>
                    </a:lnTo>
                    <a:cubicBezTo>
                      <a:pt x="3473" y="3782"/>
                      <a:pt x="3844" y="3883"/>
                      <a:pt x="4214" y="3883"/>
                    </a:cubicBezTo>
                    <a:cubicBezTo>
                      <a:pt x="4556" y="3883"/>
                      <a:pt x="4897" y="3797"/>
                      <a:pt x="5212" y="3596"/>
                    </a:cubicBezTo>
                    <a:lnTo>
                      <a:pt x="5212" y="3596"/>
                    </a:lnTo>
                    <a:cubicBezTo>
                      <a:pt x="5257" y="4059"/>
                      <a:pt x="5036" y="4885"/>
                      <a:pt x="5015" y="5352"/>
                    </a:cubicBezTo>
                    <a:cubicBezTo>
                      <a:pt x="5015" y="5387"/>
                      <a:pt x="5043" y="5414"/>
                      <a:pt x="5074" y="5414"/>
                    </a:cubicBezTo>
                    <a:cubicBezTo>
                      <a:pt x="5243" y="5411"/>
                      <a:pt x="5592" y="5376"/>
                      <a:pt x="5765" y="5369"/>
                    </a:cubicBezTo>
                    <a:cubicBezTo>
                      <a:pt x="5799" y="5369"/>
                      <a:pt x="5831" y="5342"/>
                      <a:pt x="5834" y="5307"/>
                    </a:cubicBezTo>
                    <a:cubicBezTo>
                      <a:pt x="5903" y="4671"/>
                      <a:pt x="5969" y="4039"/>
                      <a:pt x="6038" y="3403"/>
                    </a:cubicBezTo>
                    <a:cubicBezTo>
                      <a:pt x="6097" y="2832"/>
                      <a:pt x="6197" y="2255"/>
                      <a:pt x="6187" y="1682"/>
                    </a:cubicBezTo>
                    <a:cubicBezTo>
                      <a:pt x="6183" y="1443"/>
                      <a:pt x="6142" y="1205"/>
                      <a:pt x="6055" y="980"/>
                    </a:cubicBezTo>
                    <a:lnTo>
                      <a:pt x="6055" y="980"/>
                    </a:lnTo>
                    <a:cubicBezTo>
                      <a:pt x="6449" y="1225"/>
                      <a:pt x="6733" y="1692"/>
                      <a:pt x="6826" y="2231"/>
                    </a:cubicBezTo>
                    <a:cubicBezTo>
                      <a:pt x="6681" y="2539"/>
                      <a:pt x="6653" y="2867"/>
                      <a:pt x="6729" y="3237"/>
                    </a:cubicBezTo>
                    <a:cubicBezTo>
                      <a:pt x="6740" y="3290"/>
                      <a:pt x="6783" y="3326"/>
                      <a:pt x="6822" y="3326"/>
                    </a:cubicBezTo>
                    <a:cubicBezTo>
                      <a:pt x="6843" y="3326"/>
                      <a:pt x="6864" y="3315"/>
                      <a:pt x="6878" y="3289"/>
                    </a:cubicBezTo>
                    <a:cubicBezTo>
                      <a:pt x="6923" y="3202"/>
                      <a:pt x="6957" y="3109"/>
                      <a:pt x="6975" y="3012"/>
                    </a:cubicBezTo>
                    <a:cubicBezTo>
                      <a:pt x="6999" y="2991"/>
                      <a:pt x="7016" y="2964"/>
                      <a:pt x="7020" y="2936"/>
                    </a:cubicBezTo>
                    <a:cubicBezTo>
                      <a:pt x="7168" y="1899"/>
                      <a:pt x="6639" y="869"/>
                      <a:pt x="5844" y="596"/>
                    </a:cubicBezTo>
                    <a:cubicBezTo>
                      <a:pt x="5613" y="296"/>
                      <a:pt x="5267" y="88"/>
                      <a:pt x="4814" y="19"/>
                    </a:cubicBezTo>
                    <a:cubicBezTo>
                      <a:pt x="4730" y="6"/>
                      <a:pt x="4648" y="1"/>
                      <a:pt x="45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Google Shape;5566;p105">
                <a:extLst>
                  <a:ext uri="{FF2B5EF4-FFF2-40B4-BE49-F238E27FC236}">
                    <a16:creationId xmlns:a16="http://schemas.microsoft.com/office/drawing/2014/main" xmlns="" id="{CFAECE3D-6CB7-BF41-98AA-C31CA697DA43}"/>
                  </a:ext>
                </a:extLst>
              </p:cNvPr>
              <p:cNvSpPr/>
              <p:nvPr/>
            </p:nvSpPr>
            <p:spPr>
              <a:xfrm>
                <a:off x="1981637" y="1893440"/>
                <a:ext cx="49621" cy="9816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71" extrusionOk="0">
                    <a:moveTo>
                      <a:pt x="265" y="1"/>
                    </a:moveTo>
                    <a:cubicBezTo>
                      <a:pt x="228" y="1"/>
                      <a:pt x="204" y="60"/>
                      <a:pt x="244" y="78"/>
                    </a:cubicBezTo>
                    <a:lnTo>
                      <a:pt x="241" y="78"/>
                    </a:lnTo>
                    <a:cubicBezTo>
                      <a:pt x="473" y="192"/>
                      <a:pt x="559" y="431"/>
                      <a:pt x="587" y="669"/>
                    </a:cubicBezTo>
                    <a:cubicBezTo>
                      <a:pt x="600" y="770"/>
                      <a:pt x="600" y="870"/>
                      <a:pt x="593" y="970"/>
                    </a:cubicBezTo>
                    <a:cubicBezTo>
                      <a:pt x="583" y="1079"/>
                      <a:pt x="492" y="1386"/>
                      <a:pt x="343" y="1386"/>
                    </a:cubicBezTo>
                    <a:cubicBezTo>
                      <a:pt x="304" y="1386"/>
                      <a:pt x="260" y="1364"/>
                      <a:pt x="213" y="1312"/>
                    </a:cubicBezTo>
                    <a:cubicBezTo>
                      <a:pt x="192" y="1288"/>
                      <a:pt x="168" y="1278"/>
                      <a:pt x="144" y="1278"/>
                    </a:cubicBezTo>
                    <a:cubicBezTo>
                      <a:pt x="69" y="1278"/>
                      <a:pt x="0" y="1377"/>
                      <a:pt x="68" y="1450"/>
                    </a:cubicBezTo>
                    <a:cubicBezTo>
                      <a:pt x="136" y="1529"/>
                      <a:pt x="232" y="1570"/>
                      <a:pt x="330" y="1570"/>
                    </a:cubicBezTo>
                    <a:cubicBezTo>
                      <a:pt x="388" y="1570"/>
                      <a:pt x="446" y="1556"/>
                      <a:pt x="500" y="1527"/>
                    </a:cubicBezTo>
                    <a:cubicBezTo>
                      <a:pt x="690" y="1433"/>
                      <a:pt x="752" y="1209"/>
                      <a:pt x="766" y="1012"/>
                    </a:cubicBezTo>
                    <a:cubicBezTo>
                      <a:pt x="794" y="614"/>
                      <a:pt x="683" y="151"/>
                      <a:pt x="276" y="2"/>
                    </a:cubicBezTo>
                    <a:cubicBezTo>
                      <a:pt x="272" y="1"/>
                      <a:pt x="268" y="1"/>
                      <a:pt x="2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Google Shape;5567;p105">
                <a:extLst>
                  <a:ext uri="{FF2B5EF4-FFF2-40B4-BE49-F238E27FC236}">
                    <a16:creationId xmlns:a16="http://schemas.microsoft.com/office/drawing/2014/main" xmlns="" id="{6387D78B-68F4-B947-B876-52F7B398A63F}"/>
                  </a:ext>
                </a:extLst>
              </p:cNvPr>
              <p:cNvSpPr/>
              <p:nvPr/>
            </p:nvSpPr>
            <p:spPr>
              <a:xfrm>
                <a:off x="1958951" y="1937492"/>
                <a:ext cx="11187" cy="14309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29" extrusionOk="0">
                    <a:moveTo>
                      <a:pt x="91" y="1"/>
                    </a:moveTo>
                    <a:cubicBezTo>
                      <a:pt x="59" y="1"/>
                      <a:pt x="27" y="20"/>
                      <a:pt x="16" y="58"/>
                    </a:cubicBezTo>
                    <a:cubicBezTo>
                      <a:pt x="9" y="85"/>
                      <a:pt x="6" y="116"/>
                      <a:pt x="3" y="144"/>
                    </a:cubicBezTo>
                    <a:cubicBezTo>
                      <a:pt x="1" y="200"/>
                      <a:pt x="47" y="229"/>
                      <a:pt x="92" y="229"/>
                    </a:cubicBezTo>
                    <a:cubicBezTo>
                      <a:pt x="136" y="229"/>
                      <a:pt x="179" y="202"/>
                      <a:pt x="175" y="148"/>
                    </a:cubicBezTo>
                    <a:lnTo>
                      <a:pt x="179" y="144"/>
                    </a:lnTo>
                    <a:cubicBezTo>
                      <a:pt x="175" y="116"/>
                      <a:pt x="172" y="85"/>
                      <a:pt x="165" y="58"/>
                    </a:cubicBezTo>
                    <a:cubicBezTo>
                      <a:pt x="155" y="20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Google Shape;5568;p105">
                <a:extLst>
                  <a:ext uri="{FF2B5EF4-FFF2-40B4-BE49-F238E27FC236}">
                    <a16:creationId xmlns:a16="http://schemas.microsoft.com/office/drawing/2014/main" xmlns="" id="{989047B5-88F6-224D-BF3B-3BAFECA438FA}"/>
                  </a:ext>
                </a:extLst>
              </p:cNvPr>
              <p:cNvSpPr/>
              <p:nvPr/>
            </p:nvSpPr>
            <p:spPr>
              <a:xfrm>
                <a:off x="1917642" y="1871945"/>
                <a:ext cx="82556" cy="52112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834" extrusionOk="0">
                    <a:moveTo>
                      <a:pt x="853" y="0"/>
                    </a:moveTo>
                    <a:cubicBezTo>
                      <a:pt x="551" y="0"/>
                      <a:pt x="289" y="145"/>
                      <a:pt x="111" y="440"/>
                    </a:cubicBezTo>
                    <a:cubicBezTo>
                      <a:pt x="62" y="519"/>
                      <a:pt x="24" y="606"/>
                      <a:pt x="0" y="695"/>
                    </a:cubicBezTo>
                    <a:cubicBezTo>
                      <a:pt x="140" y="791"/>
                      <a:pt x="279" y="834"/>
                      <a:pt x="414" y="834"/>
                    </a:cubicBezTo>
                    <a:cubicBezTo>
                      <a:pt x="799" y="834"/>
                      <a:pt x="1141" y="487"/>
                      <a:pt x="1320" y="49"/>
                    </a:cubicBezTo>
                    <a:cubicBezTo>
                      <a:pt x="1227" y="42"/>
                      <a:pt x="1127" y="32"/>
                      <a:pt x="1023" y="15"/>
                    </a:cubicBezTo>
                    <a:cubicBezTo>
                      <a:pt x="965" y="5"/>
                      <a:pt x="909" y="0"/>
                      <a:pt x="8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Google Shape;5569;p105">
                <a:extLst>
                  <a:ext uri="{FF2B5EF4-FFF2-40B4-BE49-F238E27FC236}">
                    <a16:creationId xmlns:a16="http://schemas.microsoft.com/office/drawing/2014/main" xmlns="" id="{C512C3ED-1149-474F-A3F3-3B3321890769}"/>
                  </a:ext>
                </a:extLst>
              </p:cNvPr>
              <p:cNvSpPr/>
              <p:nvPr/>
            </p:nvSpPr>
            <p:spPr>
              <a:xfrm>
                <a:off x="2048257" y="1839453"/>
                <a:ext cx="192110" cy="173521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777" extrusionOk="0">
                    <a:moveTo>
                      <a:pt x="1761" y="0"/>
                    </a:moveTo>
                    <a:cubicBezTo>
                      <a:pt x="1137" y="0"/>
                      <a:pt x="677" y="365"/>
                      <a:pt x="1" y="514"/>
                    </a:cubicBezTo>
                    <a:cubicBezTo>
                      <a:pt x="63" y="790"/>
                      <a:pt x="125" y="1067"/>
                      <a:pt x="177" y="1347"/>
                    </a:cubicBezTo>
                    <a:cubicBezTo>
                      <a:pt x="212" y="1520"/>
                      <a:pt x="239" y="1692"/>
                      <a:pt x="264" y="1865"/>
                    </a:cubicBezTo>
                    <a:cubicBezTo>
                      <a:pt x="284" y="2000"/>
                      <a:pt x="271" y="2494"/>
                      <a:pt x="336" y="2605"/>
                    </a:cubicBezTo>
                    <a:cubicBezTo>
                      <a:pt x="436" y="2767"/>
                      <a:pt x="436" y="2726"/>
                      <a:pt x="675" y="2740"/>
                    </a:cubicBezTo>
                    <a:cubicBezTo>
                      <a:pt x="848" y="2747"/>
                      <a:pt x="1021" y="2760"/>
                      <a:pt x="1193" y="2767"/>
                    </a:cubicBezTo>
                    <a:cubicBezTo>
                      <a:pt x="1309" y="2771"/>
                      <a:pt x="1431" y="2776"/>
                      <a:pt x="1554" y="2776"/>
                    </a:cubicBezTo>
                    <a:cubicBezTo>
                      <a:pt x="1796" y="2776"/>
                      <a:pt x="2043" y="2755"/>
                      <a:pt x="2251" y="2657"/>
                    </a:cubicBezTo>
                    <a:cubicBezTo>
                      <a:pt x="3074" y="2259"/>
                      <a:pt x="2552" y="1022"/>
                      <a:pt x="2227" y="459"/>
                    </a:cubicBezTo>
                    <a:cubicBezTo>
                      <a:pt x="2140" y="310"/>
                      <a:pt x="2040" y="158"/>
                      <a:pt x="1933" y="9"/>
                    </a:cubicBezTo>
                    <a:cubicBezTo>
                      <a:pt x="1874" y="3"/>
                      <a:pt x="1817" y="0"/>
                      <a:pt x="17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Google Shape;5570;p105">
                <a:extLst>
                  <a:ext uri="{FF2B5EF4-FFF2-40B4-BE49-F238E27FC236}">
                    <a16:creationId xmlns:a16="http://schemas.microsoft.com/office/drawing/2014/main" xmlns="" id="{F0234077-D173-464D-A253-A2E648D464DA}"/>
                  </a:ext>
                </a:extLst>
              </p:cNvPr>
              <p:cNvSpPr/>
              <p:nvPr/>
            </p:nvSpPr>
            <p:spPr>
              <a:xfrm>
                <a:off x="2081754" y="1982168"/>
                <a:ext cx="14124" cy="41677"/>
              </a:xfrm>
              <a:custGeom>
                <a:avLst/>
                <a:gdLst/>
                <a:ahLst/>
                <a:cxnLst/>
                <a:rect l="l" t="t" r="r" b="b"/>
                <a:pathLst>
                  <a:path w="226" h="667" extrusionOk="0">
                    <a:moveTo>
                      <a:pt x="160" y="0"/>
                    </a:moveTo>
                    <a:cubicBezTo>
                      <a:pt x="145" y="0"/>
                      <a:pt x="131" y="8"/>
                      <a:pt x="122" y="27"/>
                    </a:cubicBezTo>
                    <a:cubicBezTo>
                      <a:pt x="70" y="124"/>
                      <a:pt x="59" y="245"/>
                      <a:pt x="42" y="352"/>
                    </a:cubicBezTo>
                    <a:cubicBezTo>
                      <a:pt x="28" y="449"/>
                      <a:pt x="1" y="552"/>
                      <a:pt x="25" y="646"/>
                    </a:cubicBezTo>
                    <a:cubicBezTo>
                      <a:pt x="27" y="659"/>
                      <a:pt x="37" y="666"/>
                      <a:pt x="49" y="666"/>
                    </a:cubicBezTo>
                    <a:cubicBezTo>
                      <a:pt x="58" y="666"/>
                      <a:pt x="67" y="662"/>
                      <a:pt x="73" y="653"/>
                    </a:cubicBezTo>
                    <a:cubicBezTo>
                      <a:pt x="132" y="573"/>
                      <a:pt x="146" y="463"/>
                      <a:pt x="167" y="362"/>
                    </a:cubicBezTo>
                    <a:cubicBezTo>
                      <a:pt x="191" y="266"/>
                      <a:pt x="225" y="155"/>
                      <a:pt x="218" y="55"/>
                    </a:cubicBezTo>
                    <a:cubicBezTo>
                      <a:pt x="214" y="24"/>
                      <a:pt x="186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Google Shape;5571;p105">
                <a:extLst>
                  <a:ext uri="{FF2B5EF4-FFF2-40B4-BE49-F238E27FC236}">
                    <a16:creationId xmlns:a16="http://schemas.microsoft.com/office/drawing/2014/main" xmlns="" id="{742D3D4D-A16B-FD42-A6D7-A41D5381E3DD}"/>
                  </a:ext>
                </a:extLst>
              </p:cNvPr>
              <p:cNvSpPr/>
              <p:nvPr/>
            </p:nvSpPr>
            <p:spPr>
              <a:xfrm>
                <a:off x="2101877" y="1990916"/>
                <a:ext cx="7937" cy="26806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29" extrusionOk="0">
                    <a:moveTo>
                      <a:pt x="72" y="0"/>
                    </a:moveTo>
                    <a:cubicBezTo>
                      <a:pt x="51" y="0"/>
                      <a:pt x="30" y="11"/>
                      <a:pt x="24" y="36"/>
                    </a:cubicBezTo>
                    <a:cubicBezTo>
                      <a:pt x="17" y="98"/>
                      <a:pt x="10" y="164"/>
                      <a:pt x="10" y="226"/>
                    </a:cubicBezTo>
                    <a:cubicBezTo>
                      <a:pt x="0" y="288"/>
                      <a:pt x="0" y="350"/>
                      <a:pt x="4" y="412"/>
                    </a:cubicBezTo>
                    <a:cubicBezTo>
                      <a:pt x="5" y="423"/>
                      <a:pt x="13" y="428"/>
                      <a:pt x="22" y="428"/>
                    </a:cubicBezTo>
                    <a:cubicBezTo>
                      <a:pt x="32" y="428"/>
                      <a:pt x="43" y="422"/>
                      <a:pt x="45" y="412"/>
                    </a:cubicBezTo>
                    <a:lnTo>
                      <a:pt x="49" y="412"/>
                    </a:lnTo>
                    <a:cubicBezTo>
                      <a:pt x="69" y="350"/>
                      <a:pt x="83" y="288"/>
                      <a:pt x="93" y="222"/>
                    </a:cubicBezTo>
                    <a:cubicBezTo>
                      <a:pt x="107" y="164"/>
                      <a:pt x="118" y="108"/>
                      <a:pt x="125" y="49"/>
                    </a:cubicBezTo>
                    <a:cubicBezTo>
                      <a:pt x="126" y="18"/>
                      <a:pt x="99" y="0"/>
                      <a:pt x="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Google Shape;5572;p105">
                <a:extLst>
                  <a:ext uri="{FF2B5EF4-FFF2-40B4-BE49-F238E27FC236}">
                    <a16:creationId xmlns:a16="http://schemas.microsoft.com/office/drawing/2014/main" xmlns="" id="{0055EB96-F9DF-0245-9801-12D26CD29D78}"/>
                  </a:ext>
                </a:extLst>
              </p:cNvPr>
              <p:cNvSpPr/>
              <p:nvPr/>
            </p:nvSpPr>
            <p:spPr>
              <a:xfrm>
                <a:off x="2115689" y="1988167"/>
                <a:ext cx="10937" cy="38741"/>
              </a:xfrm>
              <a:custGeom>
                <a:avLst/>
                <a:gdLst/>
                <a:ahLst/>
                <a:cxnLst/>
                <a:rect l="l" t="t" r="r" b="b"/>
                <a:pathLst>
                  <a:path w="175" h="620" extrusionOk="0">
                    <a:moveTo>
                      <a:pt x="128" y="0"/>
                    </a:moveTo>
                    <a:cubicBezTo>
                      <a:pt x="106" y="0"/>
                      <a:pt x="83" y="12"/>
                      <a:pt x="73" y="35"/>
                    </a:cubicBezTo>
                    <a:cubicBezTo>
                      <a:pt x="38" y="132"/>
                      <a:pt x="21" y="232"/>
                      <a:pt x="18" y="335"/>
                    </a:cubicBezTo>
                    <a:cubicBezTo>
                      <a:pt x="11" y="422"/>
                      <a:pt x="0" y="522"/>
                      <a:pt x="38" y="602"/>
                    </a:cubicBezTo>
                    <a:cubicBezTo>
                      <a:pt x="46" y="614"/>
                      <a:pt x="57" y="619"/>
                      <a:pt x="69" y="619"/>
                    </a:cubicBezTo>
                    <a:cubicBezTo>
                      <a:pt x="84" y="619"/>
                      <a:pt x="98" y="610"/>
                      <a:pt x="104" y="595"/>
                    </a:cubicBezTo>
                    <a:cubicBezTo>
                      <a:pt x="132" y="515"/>
                      <a:pt x="121" y="422"/>
                      <a:pt x="132" y="335"/>
                    </a:cubicBezTo>
                    <a:cubicBezTo>
                      <a:pt x="142" y="239"/>
                      <a:pt x="166" y="145"/>
                      <a:pt x="173" y="49"/>
                    </a:cubicBezTo>
                    <a:cubicBezTo>
                      <a:pt x="175" y="15"/>
                      <a:pt x="152" y="0"/>
                      <a:pt x="1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Google Shape;5573;p105">
                <a:extLst>
                  <a:ext uri="{FF2B5EF4-FFF2-40B4-BE49-F238E27FC236}">
                    <a16:creationId xmlns:a16="http://schemas.microsoft.com/office/drawing/2014/main" xmlns="" id="{5E942CD6-045C-AC46-9406-96342295B580}"/>
                  </a:ext>
                </a:extLst>
              </p:cNvPr>
              <p:cNvSpPr/>
              <p:nvPr/>
            </p:nvSpPr>
            <p:spPr>
              <a:xfrm>
                <a:off x="2132500" y="1988167"/>
                <a:ext cx="12187" cy="3268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523" extrusionOk="0">
                    <a:moveTo>
                      <a:pt x="119" y="1"/>
                    </a:moveTo>
                    <a:cubicBezTo>
                      <a:pt x="103" y="1"/>
                      <a:pt x="87" y="8"/>
                      <a:pt x="77" y="24"/>
                    </a:cubicBezTo>
                    <a:cubicBezTo>
                      <a:pt x="32" y="93"/>
                      <a:pt x="35" y="190"/>
                      <a:pt x="29" y="270"/>
                    </a:cubicBezTo>
                    <a:cubicBezTo>
                      <a:pt x="22" y="353"/>
                      <a:pt x="1" y="432"/>
                      <a:pt x="39" y="508"/>
                    </a:cubicBezTo>
                    <a:cubicBezTo>
                      <a:pt x="43" y="518"/>
                      <a:pt x="52" y="522"/>
                      <a:pt x="62" y="522"/>
                    </a:cubicBezTo>
                    <a:cubicBezTo>
                      <a:pt x="70" y="522"/>
                      <a:pt x="78" y="520"/>
                      <a:pt x="84" y="515"/>
                    </a:cubicBezTo>
                    <a:lnTo>
                      <a:pt x="80" y="515"/>
                    </a:lnTo>
                    <a:cubicBezTo>
                      <a:pt x="136" y="453"/>
                      <a:pt x="139" y="367"/>
                      <a:pt x="150" y="287"/>
                    </a:cubicBezTo>
                    <a:cubicBezTo>
                      <a:pt x="163" y="208"/>
                      <a:pt x="194" y="114"/>
                      <a:pt x="167" y="38"/>
                    </a:cubicBezTo>
                    <a:cubicBezTo>
                      <a:pt x="161" y="14"/>
                      <a:pt x="140" y="1"/>
                      <a:pt x="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Google Shape;5574;p105">
                <a:extLst>
                  <a:ext uri="{FF2B5EF4-FFF2-40B4-BE49-F238E27FC236}">
                    <a16:creationId xmlns:a16="http://schemas.microsoft.com/office/drawing/2014/main" xmlns="" id="{74E1DE54-2FD9-C248-8101-8921C29EDC1A}"/>
                  </a:ext>
                </a:extLst>
              </p:cNvPr>
              <p:cNvSpPr/>
              <p:nvPr/>
            </p:nvSpPr>
            <p:spPr>
              <a:xfrm>
                <a:off x="2149998" y="1987917"/>
                <a:ext cx="12811" cy="39178"/>
              </a:xfrm>
              <a:custGeom>
                <a:avLst/>
                <a:gdLst/>
                <a:ahLst/>
                <a:cxnLst/>
                <a:rect l="l" t="t" r="r" b="b"/>
                <a:pathLst>
                  <a:path w="205" h="627" extrusionOk="0">
                    <a:moveTo>
                      <a:pt x="143" y="0"/>
                    </a:moveTo>
                    <a:cubicBezTo>
                      <a:pt x="128" y="0"/>
                      <a:pt x="112" y="8"/>
                      <a:pt x="101" y="25"/>
                    </a:cubicBezTo>
                    <a:cubicBezTo>
                      <a:pt x="1" y="170"/>
                      <a:pt x="15" y="440"/>
                      <a:pt x="67" y="599"/>
                    </a:cubicBezTo>
                    <a:cubicBezTo>
                      <a:pt x="74" y="618"/>
                      <a:pt x="91" y="626"/>
                      <a:pt x="107" y="626"/>
                    </a:cubicBezTo>
                    <a:cubicBezTo>
                      <a:pt x="127" y="626"/>
                      <a:pt x="146" y="614"/>
                      <a:pt x="149" y="592"/>
                    </a:cubicBezTo>
                    <a:cubicBezTo>
                      <a:pt x="156" y="498"/>
                      <a:pt x="153" y="409"/>
                      <a:pt x="163" y="319"/>
                    </a:cubicBezTo>
                    <a:cubicBezTo>
                      <a:pt x="174" y="229"/>
                      <a:pt x="205" y="139"/>
                      <a:pt x="194" y="53"/>
                    </a:cubicBezTo>
                    <a:cubicBezTo>
                      <a:pt x="194" y="20"/>
                      <a:pt x="169" y="0"/>
                      <a:pt x="1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Google Shape;5575;p105">
                <a:extLst>
                  <a:ext uri="{FF2B5EF4-FFF2-40B4-BE49-F238E27FC236}">
                    <a16:creationId xmlns:a16="http://schemas.microsoft.com/office/drawing/2014/main" xmlns="" id="{FB36F919-8D6B-CD49-A9EE-6CF876CC501B}"/>
                  </a:ext>
                </a:extLst>
              </p:cNvPr>
              <p:cNvSpPr/>
              <p:nvPr/>
            </p:nvSpPr>
            <p:spPr>
              <a:xfrm>
                <a:off x="2172247" y="1990167"/>
                <a:ext cx="13061" cy="36866"/>
              </a:xfrm>
              <a:custGeom>
                <a:avLst/>
                <a:gdLst/>
                <a:ahLst/>
                <a:cxnLst/>
                <a:rect l="l" t="t" r="r" b="b"/>
                <a:pathLst>
                  <a:path w="209" h="590" extrusionOk="0">
                    <a:moveTo>
                      <a:pt x="145" y="0"/>
                    </a:moveTo>
                    <a:cubicBezTo>
                      <a:pt x="126" y="0"/>
                      <a:pt x="107" y="9"/>
                      <a:pt x="94" y="27"/>
                    </a:cubicBezTo>
                    <a:cubicBezTo>
                      <a:pt x="25" y="169"/>
                      <a:pt x="1" y="428"/>
                      <a:pt x="77" y="570"/>
                    </a:cubicBezTo>
                    <a:cubicBezTo>
                      <a:pt x="83" y="583"/>
                      <a:pt x="95" y="590"/>
                      <a:pt x="108" y="590"/>
                    </a:cubicBezTo>
                    <a:cubicBezTo>
                      <a:pt x="124" y="590"/>
                      <a:pt x="140" y="580"/>
                      <a:pt x="146" y="563"/>
                    </a:cubicBezTo>
                    <a:cubicBezTo>
                      <a:pt x="163" y="487"/>
                      <a:pt x="153" y="404"/>
                      <a:pt x="160" y="324"/>
                    </a:cubicBezTo>
                    <a:cubicBezTo>
                      <a:pt x="170" y="238"/>
                      <a:pt x="198" y="151"/>
                      <a:pt x="208" y="61"/>
                    </a:cubicBezTo>
                    <a:cubicBezTo>
                      <a:pt x="206" y="23"/>
                      <a:pt x="176" y="0"/>
                      <a:pt x="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Google Shape;5576;p105">
                <a:extLst>
                  <a:ext uri="{FF2B5EF4-FFF2-40B4-BE49-F238E27FC236}">
                    <a16:creationId xmlns:a16="http://schemas.microsoft.com/office/drawing/2014/main" xmlns="" id="{19EB337C-4D52-0940-9F03-D41EBFB78B4D}"/>
                  </a:ext>
                </a:extLst>
              </p:cNvPr>
              <p:cNvSpPr/>
              <p:nvPr/>
            </p:nvSpPr>
            <p:spPr>
              <a:xfrm>
                <a:off x="2194057" y="1976545"/>
                <a:ext cx="8749" cy="37241"/>
              </a:xfrm>
              <a:custGeom>
                <a:avLst/>
                <a:gdLst/>
                <a:ahLst/>
                <a:cxnLst/>
                <a:rect l="l" t="t" r="r" b="b"/>
                <a:pathLst>
                  <a:path w="140" h="596" extrusionOk="0">
                    <a:moveTo>
                      <a:pt x="72" y="0"/>
                    </a:moveTo>
                    <a:cubicBezTo>
                      <a:pt x="43" y="0"/>
                      <a:pt x="15" y="19"/>
                      <a:pt x="11" y="55"/>
                    </a:cubicBezTo>
                    <a:cubicBezTo>
                      <a:pt x="1" y="221"/>
                      <a:pt x="4" y="383"/>
                      <a:pt x="22" y="549"/>
                    </a:cubicBezTo>
                    <a:cubicBezTo>
                      <a:pt x="22" y="580"/>
                      <a:pt x="46" y="596"/>
                      <a:pt x="70" y="596"/>
                    </a:cubicBezTo>
                    <a:cubicBezTo>
                      <a:pt x="94" y="596"/>
                      <a:pt x="118" y="580"/>
                      <a:pt x="118" y="549"/>
                    </a:cubicBezTo>
                    <a:cubicBezTo>
                      <a:pt x="136" y="383"/>
                      <a:pt x="139" y="221"/>
                      <a:pt x="132" y="55"/>
                    </a:cubicBezTo>
                    <a:cubicBezTo>
                      <a:pt x="129" y="19"/>
                      <a:pt x="100" y="0"/>
                      <a:pt x="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Google Shape;5577;p105">
                <a:extLst>
                  <a:ext uri="{FF2B5EF4-FFF2-40B4-BE49-F238E27FC236}">
                    <a16:creationId xmlns:a16="http://schemas.microsoft.com/office/drawing/2014/main" xmlns="" id="{AAD5371C-FA69-2E4B-9C3B-3B627E5DB736}"/>
                  </a:ext>
                </a:extLst>
              </p:cNvPr>
              <p:cNvSpPr/>
              <p:nvPr/>
            </p:nvSpPr>
            <p:spPr>
              <a:xfrm>
                <a:off x="2209369" y="1962736"/>
                <a:ext cx="11124" cy="3580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73" extrusionOk="0">
                    <a:moveTo>
                      <a:pt x="56" y="1"/>
                    </a:moveTo>
                    <a:cubicBezTo>
                      <a:pt x="29" y="1"/>
                      <a:pt x="1" y="19"/>
                      <a:pt x="5" y="48"/>
                    </a:cubicBezTo>
                    <a:cubicBezTo>
                      <a:pt x="12" y="124"/>
                      <a:pt x="29" y="200"/>
                      <a:pt x="39" y="272"/>
                    </a:cubicBezTo>
                    <a:cubicBezTo>
                      <a:pt x="53" y="362"/>
                      <a:pt x="53" y="452"/>
                      <a:pt x="64" y="542"/>
                    </a:cubicBezTo>
                    <a:cubicBezTo>
                      <a:pt x="64" y="561"/>
                      <a:pt x="79" y="572"/>
                      <a:pt x="94" y="572"/>
                    </a:cubicBezTo>
                    <a:cubicBezTo>
                      <a:pt x="106" y="572"/>
                      <a:pt x="118" y="566"/>
                      <a:pt x="122" y="552"/>
                    </a:cubicBezTo>
                    <a:cubicBezTo>
                      <a:pt x="178" y="380"/>
                      <a:pt x="171" y="193"/>
                      <a:pt x="102" y="27"/>
                    </a:cubicBezTo>
                    <a:cubicBezTo>
                      <a:pt x="93" y="9"/>
                      <a:pt x="75" y="1"/>
                      <a:pt x="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Google Shape;5578;p105">
                <a:extLst>
                  <a:ext uri="{FF2B5EF4-FFF2-40B4-BE49-F238E27FC236}">
                    <a16:creationId xmlns:a16="http://schemas.microsoft.com/office/drawing/2014/main" xmlns="" id="{DD69E2C6-F5B8-CB4A-889C-DF21E62FE1F9}"/>
                  </a:ext>
                </a:extLst>
              </p:cNvPr>
              <p:cNvSpPr/>
              <p:nvPr/>
            </p:nvSpPr>
            <p:spPr>
              <a:xfrm>
                <a:off x="2052819" y="1973858"/>
                <a:ext cx="39622" cy="13684"/>
              </a:xfrm>
              <a:custGeom>
                <a:avLst/>
                <a:gdLst/>
                <a:ahLst/>
                <a:cxnLst/>
                <a:rect l="l" t="t" r="r" b="b"/>
                <a:pathLst>
                  <a:path w="634" h="219" extrusionOk="0">
                    <a:moveTo>
                      <a:pt x="562" y="0"/>
                    </a:moveTo>
                    <a:cubicBezTo>
                      <a:pt x="474" y="0"/>
                      <a:pt x="385" y="41"/>
                      <a:pt x="301" y="63"/>
                    </a:cubicBezTo>
                    <a:cubicBezTo>
                      <a:pt x="211" y="91"/>
                      <a:pt x="108" y="108"/>
                      <a:pt x="28" y="157"/>
                    </a:cubicBezTo>
                    <a:cubicBezTo>
                      <a:pt x="1" y="174"/>
                      <a:pt x="11" y="219"/>
                      <a:pt x="45" y="219"/>
                    </a:cubicBezTo>
                    <a:cubicBezTo>
                      <a:pt x="139" y="219"/>
                      <a:pt x="232" y="184"/>
                      <a:pt x="325" y="160"/>
                    </a:cubicBezTo>
                    <a:cubicBezTo>
                      <a:pt x="415" y="139"/>
                      <a:pt x="522" y="129"/>
                      <a:pt x="598" y="74"/>
                    </a:cubicBezTo>
                    <a:cubicBezTo>
                      <a:pt x="633" y="56"/>
                      <a:pt x="619" y="5"/>
                      <a:pt x="581" y="1"/>
                    </a:cubicBezTo>
                    <a:cubicBezTo>
                      <a:pt x="575" y="1"/>
                      <a:pt x="568" y="0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Google Shape;5579;p105">
                <a:extLst>
                  <a:ext uri="{FF2B5EF4-FFF2-40B4-BE49-F238E27FC236}">
                    <a16:creationId xmlns:a16="http://schemas.microsoft.com/office/drawing/2014/main" xmlns="" id="{B8EE4146-2F66-C748-92EA-A7A46F184F3D}"/>
                  </a:ext>
                </a:extLst>
              </p:cNvPr>
              <p:cNvSpPr/>
              <p:nvPr/>
            </p:nvSpPr>
            <p:spPr>
              <a:xfrm>
                <a:off x="2049256" y="1952801"/>
                <a:ext cx="43559" cy="18058"/>
              </a:xfrm>
              <a:custGeom>
                <a:avLst/>
                <a:gdLst/>
                <a:ahLst/>
                <a:cxnLst/>
                <a:rect l="l" t="t" r="r" b="b"/>
                <a:pathLst>
                  <a:path w="697" h="289" extrusionOk="0">
                    <a:moveTo>
                      <a:pt x="515" y="0"/>
                    </a:moveTo>
                    <a:cubicBezTo>
                      <a:pt x="449" y="0"/>
                      <a:pt x="380" y="15"/>
                      <a:pt x="327" y="30"/>
                    </a:cubicBezTo>
                    <a:cubicBezTo>
                      <a:pt x="213" y="68"/>
                      <a:pt x="109" y="134"/>
                      <a:pt x="30" y="224"/>
                    </a:cubicBezTo>
                    <a:cubicBezTo>
                      <a:pt x="0" y="251"/>
                      <a:pt x="26" y="289"/>
                      <a:pt x="55" y="289"/>
                    </a:cubicBezTo>
                    <a:cubicBezTo>
                      <a:pt x="63" y="289"/>
                      <a:pt x="71" y="286"/>
                      <a:pt x="78" y="279"/>
                    </a:cubicBezTo>
                    <a:cubicBezTo>
                      <a:pt x="161" y="207"/>
                      <a:pt x="265" y="155"/>
                      <a:pt x="372" y="134"/>
                    </a:cubicBezTo>
                    <a:cubicBezTo>
                      <a:pt x="394" y="130"/>
                      <a:pt x="416" y="129"/>
                      <a:pt x="439" y="129"/>
                    </a:cubicBezTo>
                    <a:cubicBezTo>
                      <a:pt x="485" y="129"/>
                      <a:pt x="532" y="135"/>
                      <a:pt x="576" y="135"/>
                    </a:cubicBezTo>
                    <a:cubicBezTo>
                      <a:pt x="601" y="135"/>
                      <a:pt x="625" y="133"/>
                      <a:pt x="649" y="127"/>
                    </a:cubicBezTo>
                    <a:cubicBezTo>
                      <a:pt x="687" y="113"/>
                      <a:pt x="697" y="65"/>
                      <a:pt x="662" y="41"/>
                    </a:cubicBezTo>
                    <a:cubicBezTo>
                      <a:pt x="623" y="11"/>
                      <a:pt x="570" y="0"/>
                      <a:pt x="5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Google Shape;5580;p105">
                <a:extLst>
                  <a:ext uri="{FF2B5EF4-FFF2-40B4-BE49-F238E27FC236}">
                    <a16:creationId xmlns:a16="http://schemas.microsoft.com/office/drawing/2014/main" xmlns="" id="{47EFD913-26E8-A140-9166-02C918C6CD96}"/>
                  </a:ext>
                </a:extLst>
              </p:cNvPr>
              <p:cNvSpPr/>
              <p:nvPr/>
            </p:nvSpPr>
            <p:spPr>
              <a:xfrm>
                <a:off x="2040945" y="1934617"/>
                <a:ext cx="47371" cy="13747"/>
              </a:xfrm>
              <a:custGeom>
                <a:avLst/>
                <a:gdLst/>
                <a:ahLst/>
                <a:cxnLst/>
                <a:rect l="l" t="t" r="r" b="b"/>
                <a:pathLst>
                  <a:path w="758" h="220" extrusionOk="0">
                    <a:moveTo>
                      <a:pt x="615" y="0"/>
                    </a:moveTo>
                    <a:cubicBezTo>
                      <a:pt x="418" y="0"/>
                      <a:pt x="211" y="75"/>
                      <a:pt x="35" y="152"/>
                    </a:cubicBezTo>
                    <a:cubicBezTo>
                      <a:pt x="1" y="168"/>
                      <a:pt x="17" y="220"/>
                      <a:pt x="51" y="220"/>
                    </a:cubicBezTo>
                    <a:cubicBezTo>
                      <a:pt x="55" y="220"/>
                      <a:pt x="59" y="219"/>
                      <a:pt x="63" y="218"/>
                    </a:cubicBezTo>
                    <a:cubicBezTo>
                      <a:pt x="274" y="152"/>
                      <a:pt x="481" y="145"/>
                      <a:pt x="695" y="107"/>
                    </a:cubicBezTo>
                    <a:cubicBezTo>
                      <a:pt x="757" y="97"/>
                      <a:pt x="740" y="10"/>
                      <a:pt x="685" y="3"/>
                    </a:cubicBezTo>
                    <a:cubicBezTo>
                      <a:pt x="662" y="1"/>
                      <a:pt x="639" y="0"/>
                      <a:pt x="6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Google Shape;5581;p105">
                <a:extLst>
                  <a:ext uri="{FF2B5EF4-FFF2-40B4-BE49-F238E27FC236}">
                    <a16:creationId xmlns:a16="http://schemas.microsoft.com/office/drawing/2014/main" xmlns="" id="{A4977004-3B9C-9A49-ABED-077A4AD0D134}"/>
                  </a:ext>
                </a:extLst>
              </p:cNvPr>
              <p:cNvSpPr/>
              <p:nvPr/>
            </p:nvSpPr>
            <p:spPr>
              <a:xfrm>
                <a:off x="2041570" y="1910686"/>
                <a:ext cx="36810" cy="1231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97" extrusionOk="0">
                    <a:moveTo>
                      <a:pt x="545" y="1"/>
                    </a:moveTo>
                    <a:cubicBezTo>
                      <a:pt x="542" y="1"/>
                      <a:pt x="538" y="2"/>
                      <a:pt x="533" y="3"/>
                    </a:cubicBezTo>
                    <a:cubicBezTo>
                      <a:pt x="364" y="51"/>
                      <a:pt x="225" y="113"/>
                      <a:pt x="46" y="120"/>
                    </a:cubicBezTo>
                    <a:cubicBezTo>
                      <a:pt x="1" y="127"/>
                      <a:pt x="1" y="189"/>
                      <a:pt x="46" y="196"/>
                    </a:cubicBezTo>
                    <a:cubicBezTo>
                      <a:pt x="212" y="196"/>
                      <a:pt x="419" y="176"/>
                      <a:pt x="561" y="75"/>
                    </a:cubicBezTo>
                    <a:cubicBezTo>
                      <a:pt x="589" y="54"/>
                      <a:pt x="580" y="1"/>
                      <a:pt x="5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Google Shape;5582;p105">
                <a:extLst>
                  <a:ext uri="{FF2B5EF4-FFF2-40B4-BE49-F238E27FC236}">
                    <a16:creationId xmlns:a16="http://schemas.microsoft.com/office/drawing/2014/main" xmlns="" id="{4D88C060-0040-D24A-A254-8192FA09FBA8}"/>
                  </a:ext>
                </a:extLst>
              </p:cNvPr>
              <p:cNvSpPr/>
              <p:nvPr/>
            </p:nvSpPr>
            <p:spPr>
              <a:xfrm>
                <a:off x="2038757" y="1896252"/>
                <a:ext cx="33810" cy="7936"/>
              </a:xfrm>
              <a:custGeom>
                <a:avLst/>
                <a:gdLst/>
                <a:ahLst/>
                <a:cxnLst/>
                <a:rect l="l" t="t" r="r" b="b"/>
                <a:pathLst>
                  <a:path w="541" h="127" extrusionOk="0">
                    <a:moveTo>
                      <a:pt x="437" y="1"/>
                    </a:moveTo>
                    <a:cubicBezTo>
                      <a:pt x="389" y="1"/>
                      <a:pt x="342" y="8"/>
                      <a:pt x="295" y="20"/>
                    </a:cubicBezTo>
                    <a:lnTo>
                      <a:pt x="39" y="58"/>
                    </a:lnTo>
                    <a:cubicBezTo>
                      <a:pt x="1" y="71"/>
                      <a:pt x="8" y="123"/>
                      <a:pt x="46" y="127"/>
                    </a:cubicBezTo>
                    <a:lnTo>
                      <a:pt x="305" y="106"/>
                    </a:lnTo>
                    <a:cubicBezTo>
                      <a:pt x="312" y="106"/>
                      <a:pt x="319" y="107"/>
                      <a:pt x="326" y="107"/>
                    </a:cubicBezTo>
                    <a:cubicBezTo>
                      <a:pt x="389" y="107"/>
                      <a:pt x="453" y="93"/>
                      <a:pt x="512" y="71"/>
                    </a:cubicBezTo>
                    <a:cubicBezTo>
                      <a:pt x="540" y="58"/>
                      <a:pt x="537" y="13"/>
                      <a:pt x="506" y="6"/>
                    </a:cubicBezTo>
                    <a:cubicBezTo>
                      <a:pt x="482" y="2"/>
                      <a:pt x="459" y="1"/>
                      <a:pt x="4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Google Shape;5583;p105">
                <a:extLst>
                  <a:ext uri="{FF2B5EF4-FFF2-40B4-BE49-F238E27FC236}">
                    <a16:creationId xmlns:a16="http://schemas.microsoft.com/office/drawing/2014/main" xmlns="" id="{22521329-EDFA-5E44-BEB3-303F89F0D7A7}"/>
                  </a:ext>
                </a:extLst>
              </p:cNvPr>
              <p:cNvSpPr/>
              <p:nvPr/>
            </p:nvSpPr>
            <p:spPr>
              <a:xfrm>
                <a:off x="2032508" y="1876631"/>
                <a:ext cx="33122" cy="1231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97" extrusionOk="0">
                    <a:moveTo>
                      <a:pt x="460" y="1"/>
                    </a:moveTo>
                    <a:cubicBezTo>
                      <a:pt x="457" y="1"/>
                      <a:pt x="453" y="1"/>
                      <a:pt x="450" y="2"/>
                    </a:cubicBezTo>
                    <a:cubicBezTo>
                      <a:pt x="312" y="29"/>
                      <a:pt x="177" y="71"/>
                      <a:pt x="42" y="123"/>
                    </a:cubicBezTo>
                    <a:cubicBezTo>
                      <a:pt x="0" y="136"/>
                      <a:pt x="12" y="196"/>
                      <a:pt x="53" y="196"/>
                    </a:cubicBezTo>
                    <a:cubicBezTo>
                      <a:pt x="56" y="196"/>
                      <a:pt x="60" y="196"/>
                      <a:pt x="63" y="195"/>
                    </a:cubicBezTo>
                    <a:cubicBezTo>
                      <a:pt x="201" y="175"/>
                      <a:pt x="339" y="143"/>
                      <a:pt x="474" y="99"/>
                    </a:cubicBezTo>
                    <a:cubicBezTo>
                      <a:pt x="530" y="79"/>
                      <a:pt x="514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Google Shape;5584;p105">
                <a:extLst>
                  <a:ext uri="{FF2B5EF4-FFF2-40B4-BE49-F238E27FC236}">
                    <a16:creationId xmlns:a16="http://schemas.microsoft.com/office/drawing/2014/main" xmlns="" id="{C21DCCD2-6AA4-A948-A7CD-7CC071E644ED}"/>
                  </a:ext>
                </a:extLst>
              </p:cNvPr>
              <p:cNvSpPr/>
              <p:nvPr/>
            </p:nvSpPr>
            <p:spPr>
              <a:xfrm>
                <a:off x="2198182" y="1945552"/>
                <a:ext cx="28373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47" extrusionOk="0">
                    <a:moveTo>
                      <a:pt x="362" y="1"/>
                    </a:moveTo>
                    <a:cubicBezTo>
                      <a:pt x="324" y="1"/>
                      <a:pt x="287" y="13"/>
                      <a:pt x="246" y="22"/>
                    </a:cubicBezTo>
                    <a:cubicBezTo>
                      <a:pt x="177" y="36"/>
                      <a:pt x="108" y="50"/>
                      <a:pt x="42" y="70"/>
                    </a:cubicBezTo>
                    <a:cubicBezTo>
                      <a:pt x="1" y="81"/>
                      <a:pt x="4" y="146"/>
                      <a:pt x="49" y="146"/>
                    </a:cubicBezTo>
                    <a:cubicBezTo>
                      <a:pt x="125" y="143"/>
                      <a:pt x="201" y="136"/>
                      <a:pt x="277" y="126"/>
                    </a:cubicBezTo>
                    <a:cubicBezTo>
                      <a:pt x="336" y="119"/>
                      <a:pt x="388" y="119"/>
                      <a:pt x="436" y="81"/>
                    </a:cubicBezTo>
                    <a:cubicBezTo>
                      <a:pt x="453" y="57"/>
                      <a:pt x="446" y="22"/>
                      <a:pt x="419" y="12"/>
                    </a:cubicBezTo>
                    <a:cubicBezTo>
                      <a:pt x="399" y="4"/>
                      <a:pt x="380" y="1"/>
                      <a:pt x="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Google Shape;5585;p105">
                <a:extLst>
                  <a:ext uri="{FF2B5EF4-FFF2-40B4-BE49-F238E27FC236}">
                    <a16:creationId xmlns:a16="http://schemas.microsoft.com/office/drawing/2014/main" xmlns="" id="{700E9567-99CE-4A49-AA64-0F55DD58945C}"/>
                  </a:ext>
                </a:extLst>
              </p:cNvPr>
              <p:cNvSpPr/>
              <p:nvPr/>
            </p:nvSpPr>
            <p:spPr>
              <a:xfrm>
                <a:off x="2191933" y="1928994"/>
                <a:ext cx="32685" cy="11310"/>
              </a:xfrm>
              <a:custGeom>
                <a:avLst/>
                <a:gdLst/>
                <a:ahLst/>
                <a:cxnLst/>
                <a:rect l="l" t="t" r="r" b="b"/>
                <a:pathLst>
                  <a:path w="523" h="181" extrusionOk="0">
                    <a:moveTo>
                      <a:pt x="463" y="0"/>
                    </a:moveTo>
                    <a:cubicBezTo>
                      <a:pt x="329" y="0"/>
                      <a:pt x="177" y="66"/>
                      <a:pt x="49" y="100"/>
                    </a:cubicBezTo>
                    <a:cubicBezTo>
                      <a:pt x="0" y="113"/>
                      <a:pt x="15" y="181"/>
                      <a:pt x="60" y="181"/>
                    </a:cubicBezTo>
                    <a:cubicBezTo>
                      <a:pt x="63" y="181"/>
                      <a:pt x="66" y="181"/>
                      <a:pt x="69" y="180"/>
                    </a:cubicBezTo>
                    <a:cubicBezTo>
                      <a:pt x="197" y="152"/>
                      <a:pt x="363" y="142"/>
                      <a:pt x="481" y="80"/>
                    </a:cubicBezTo>
                    <a:cubicBezTo>
                      <a:pt x="522" y="59"/>
                      <a:pt x="505" y="0"/>
                      <a:pt x="4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Google Shape;5586;p105">
                <a:extLst>
                  <a:ext uri="{FF2B5EF4-FFF2-40B4-BE49-F238E27FC236}">
                    <a16:creationId xmlns:a16="http://schemas.microsoft.com/office/drawing/2014/main" xmlns="" id="{F83DCD14-7DC4-9F45-89A6-1DFAFF0EA266}"/>
                  </a:ext>
                </a:extLst>
              </p:cNvPr>
              <p:cNvSpPr/>
              <p:nvPr/>
            </p:nvSpPr>
            <p:spPr>
              <a:xfrm>
                <a:off x="2185433" y="1913622"/>
                <a:ext cx="36310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581" h="136" extrusionOk="0">
                    <a:moveTo>
                      <a:pt x="529" y="1"/>
                    </a:moveTo>
                    <a:cubicBezTo>
                      <a:pt x="528" y="1"/>
                      <a:pt x="527" y="1"/>
                      <a:pt x="526" y="1"/>
                    </a:cubicBezTo>
                    <a:cubicBezTo>
                      <a:pt x="436" y="8"/>
                      <a:pt x="353" y="35"/>
                      <a:pt x="263" y="42"/>
                    </a:cubicBezTo>
                    <a:cubicBezTo>
                      <a:pt x="245" y="44"/>
                      <a:pt x="227" y="44"/>
                      <a:pt x="209" y="44"/>
                    </a:cubicBezTo>
                    <a:cubicBezTo>
                      <a:pt x="176" y="44"/>
                      <a:pt x="144" y="43"/>
                      <a:pt x="111" y="43"/>
                    </a:cubicBezTo>
                    <a:cubicBezTo>
                      <a:pt x="82" y="43"/>
                      <a:pt x="53" y="44"/>
                      <a:pt x="25" y="49"/>
                    </a:cubicBezTo>
                    <a:cubicBezTo>
                      <a:pt x="4" y="56"/>
                      <a:pt x="1" y="80"/>
                      <a:pt x="18" y="94"/>
                    </a:cubicBezTo>
                    <a:cubicBezTo>
                      <a:pt x="78" y="123"/>
                      <a:pt x="159" y="136"/>
                      <a:pt x="243" y="136"/>
                    </a:cubicBezTo>
                    <a:cubicBezTo>
                      <a:pt x="352" y="136"/>
                      <a:pt x="465" y="114"/>
                      <a:pt x="543" y="77"/>
                    </a:cubicBezTo>
                    <a:cubicBezTo>
                      <a:pt x="580" y="60"/>
                      <a:pt x="568" y="1"/>
                      <a:pt x="5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Google Shape;5587;p105">
                <a:extLst>
                  <a:ext uri="{FF2B5EF4-FFF2-40B4-BE49-F238E27FC236}">
                    <a16:creationId xmlns:a16="http://schemas.microsoft.com/office/drawing/2014/main" xmlns="" id="{278663F6-37DA-8641-821B-EB24BFFF234F}"/>
                  </a:ext>
                </a:extLst>
              </p:cNvPr>
              <p:cNvSpPr/>
              <p:nvPr/>
            </p:nvSpPr>
            <p:spPr>
              <a:xfrm>
                <a:off x="2178746" y="1893940"/>
                <a:ext cx="40747" cy="9373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50" extrusionOk="0">
                    <a:moveTo>
                      <a:pt x="510" y="0"/>
                    </a:moveTo>
                    <a:cubicBezTo>
                      <a:pt x="353" y="0"/>
                      <a:pt x="183" y="47"/>
                      <a:pt x="35" y="70"/>
                    </a:cubicBezTo>
                    <a:cubicBezTo>
                      <a:pt x="1" y="88"/>
                      <a:pt x="4" y="143"/>
                      <a:pt x="45" y="150"/>
                    </a:cubicBezTo>
                    <a:cubicBezTo>
                      <a:pt x="222" y="136"/>
                      <a:pt x="433" y="150"/>
                      <a:pt x="598" y="91"/>
                    </a:cubicBezTo>
                    <a:cubicBezTo>
                      <a:pt x="652" y="84"/>
                      <a:pt x="644" y="4"/>
                      <a:pt x="594" y="4"/>
                    </a:cubicBezTo>
                    <a:cubicBezTo>
                      <a:pt x="592" y="4"/>
                      <a:pt x="590" y="4"/>
                      <a:pt x="588" y="5"/>
                    </a:cubicBezTo>
                    <a:cubicBezTo>
                      <a:pt x="563" y="2"/>
                      <a:pt x="536" y="0"/>
                      <a:pt x="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Google Shape;5588;p105">
                <a:extLst>
                  <a:ext uri="{FF2B5EF4-FFF2-40B4-BE49-F238E27FC236}">
                    <a16:creationId xmlns:a16="http://schemas.microsoft.com/office/drawing/2014/main" xmlns="" id="{5266B95A-DC6C-B84C-AF7B-196DA91478B1}"/>
                  </a:ext>
                </a:extLst>
              </p:cNvPr>
              <p:cNvSpPr/>
              <p:nvPr/>
            </p:nvSpPr>
            <p:spPr>
              <a:xfrm>
                <a:off x="2169622" y="1869883"/>
                <a:ext cx="37247" cy="1674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68" extrusionOk="0">
                    <a:moveTo>
                      <a:pt x="472" y="1"/>
                    </a:moveTo>
                    <a:cubicBezTo>
                      <a:pt x="402" y="1"/>
                      <a:pt x="325" y="27"/>
                      <a:pt x="271" y="48"/>
                    </a:cubicBezTo>
                    <a:cubicBezTo>
                      <a:pt x="181" y="79"/>
                      <a:pt x="74" y="127"/>
                      <a:pt x="15" y="207"/>
                    </a:cubicBezTo>
                    <a:cubicBezTo>
                      <a:pt x="0" y="231"/>
                      <a:pt x="19" y="268"/>
                      <a:pt x="47" y="268"/>
                    </a:cubicBezTo>
                    <a:cubicBezTo>
                      <a:pt x="51" y="268"/>
                      <a:pt x="56" y="267"/>
                      <a:pt x="60" y="265"/>
                    </a:cubicBezTo>
                    <a:cubicBezTo>
                      <a:pt x="150" y="231"/>
                      <a:pt x="223" y="175"/>
                      <a:pt x="312" y="148"/>
                    </a:cubicBezTo>
                    <a:cubicBezTo>
                      <a:pt x="395" y="124"/>
                      <a:pt x="499" y="137"/>
                      <a:pt x="572" y="96"/>
                    </a:cubicBezTo>
                    <a:cubicBezTo>
                      <a:pt x="596" y="79"/>
                      <a:pt x="596" y="41"/>
                      <a:pt x="572" y="27"/>
                    </a:cubicBezTo>
                    <a:cubicBezTo>
                      <a:pt x="543" y="8"/>
                      <a:pt x="509" y="1"/>
                      <a:pt x="4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Google Shape;5589;p105">
                <a:extLst>
                  <a:ext uri="{FF2B5EF4-FFF2-40B4-BE49-F238E27FC236}">
                    <a16:creationId xmlns:a16="http://schemas.microsoft.com/office/drawing/2014/main" xmlns="" id="{39502A17-0D13-3B47-B409-246C2C9901A0}"/>
                  </a:ext>
                </a:extLst>
              </p:cNvPr>
              <p:cNvSpPr/>
              <p:nvPr/>
            </p:nvSpPr>
            <p:spPr>
              <a:xfrm>
                <a:off x="2164372" y="1850388"/>
                <a:ext cx="37122" cy="8061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29" extrusionOk="0">
                    <a:moveTo>
                      <a:pt x="477" y="1"/>
                    </a:moveTo>
                    <a:cubicBezTo>
                      <a:pt x="425" y="1"/>
                      <a:pt x="374" y="11"/>
                      <a:pt x="324" y="17"/>
                    </a:cubicBezTo>
                    <a:cubicBezTo>
                      <a:pt x="231" y="28"/>
                      <a:pt x="137" y="42"/>
                      <a:pt x="44" y="52"/>
                    </a:cubicBezTo>
                    <a:cubicBezTo>
                      <a:pt x="0" y="59"/>
                      <a:pt x="9" y="128"/>
                      <a:pt x="48" y="128"/>
                    </a:cubicBezTo>
                    <a:cubicBezTo>
                      <a:pt x="49" y="128"/>
                      <a:pt x="50" y="128"/>
                      <a:pt x="51" y="128"/>
                    </a:cubicBezTo>
                    <a:cubicBezTo>
                      <a:pt x="148" y="125"/>
                      <a:pt x="241" y="121"/>
                      <a:pt x="334" y="118"/>
                    </a:cubicBezTo>
                    <a:cubicBezTo>
                      <a:pt x="414" y="114"/>
                      <a:pt x="493" y="118"/>
                      <a:pt x="562" y="83"/>
                    </a:cubicBezTo>
                    <a:cubicBezTo>
                      <a:pt x="593" y="66"/>
                      <a:pt x="587" y="21"/>
                      <a:pt x="555" y="11"/>
                    </a:cubicBezTo>
                    <a:cubicBezTo>
                      <a:pt x="529" y="3"/>
                      <a:pt x="503" y="1"/>
                      <a:pt x="4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Google Shape;5590;p105">
                <a:extLst>
                  <a:ext uri="{FF2B5EF4-FFF2-40B4-BE49-F238E27FC236}">
                    <a16:creationId xmlns:a16="http://schemas.microsoft.com/office/drawing/2014/main" xmlns="" id="{A1276D4C-2358-9A47-96B9-A89C71A3CC8E}"/>
                  </a:ext>
                </a:extLst>
              </p:cNvPr>
              <p:cNvSpPr/>
              <p:nvPr/>
            </p:nvSpPr>
            <p:spPr>
              <a:xfrm>
                <a:off x="1924766" y="1911311"/>
                <a:ext cx="10374" cy="23119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70" extrusionOk="0">
                    <a:moveTo>
                      <a:pt x="133" y="0"/>
                    </a:moveTo>
                    <a:cubicBezTo>
                      <a:pt x="122" y="0"/>
                      <a:pt x="111" y="7"/>
                      <a:pt x="107" y="21"/>
                    </a:cubicBezTo>
                    <a:cubicBezTo>
                      <a:pt x="69" y="121"/>
                      <a:pt x="35" y="224"/>
                      <a:pt x="7" y="328"/>
                    </a:cubicBezTo>
                    <a:cubicBezTo>
                      <a:pt x="1" y="353"/>
                      <a:pt x="19" y="369"/>
                      <a:pt x="38" y="369"/>
                    </a:cubicBezTo>
                    <a:cubicBezTo>
                      <a:pt x="50" y="369"/>
                      <a:pt x="62" y="362"/>
                      <a:pt x="66" y="345"/>
                    </a:cubicBezTo>
                    <a:cubicBezTo>
                      <a:pt x="104" y="245"/>
                      <a:pt x="135" y="138"/>
                      <a:pt x="159" y="34"/>
                    </a:cubicBezTo>
                    <a:cubicBezTo>
                      <a:pt x="165" y="14"/>
                      <a:pt x="149" y="0"/>
                      <a:pt x="1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Google Shape;5591;p105">
                <a:extLst>
                  <a:ext uri="{FF2B5EF4-FFF2-40B4-BE49-F238E27FC236}">
                    <a16:creationId xmlns:a16="http://schemas.microsoft.com/office/drawing/2014/main" xmlns="" id="{EF2DBB56-AD36-C84A-9F15-567A58501052}"/>
                  </a:ext>
                </a:extLst>
              </p:cNvPr>
              <p:cNvSpPr/>
              <p:nvPr/>
            </p:nvSpPr>
            <p:spPr>
              <a:xfrm>
                <a:off x="1947202" y="1911311"/>
                <a:ext cx="4187" cy="20120"/>
              </a:xfrm>
              <a:custGeom>
                <a:avLst/>
                <a:gdLst/>
                <a:ahLst/>
                <a:cxnLst/>
                <a:rect l="l" t="t" r="r" b="b"/>
                <a:pathLst>
                  <a:path w="67" h="322" extrusionOk="0">
                    <a:moveTo>
                      <a:pt x="33" y="1"/>
                    </a:moveTo>
                    <a:cubicBezTo>
                      <a:pt x="22" y="1"/>
                      <a:pt x="11" y="8"/>
                      <a:pt x="11" y="24"/>
                    </a:cubicBezTo>
                    <a:cubicBezTo>
                      <a:pt x="4" y="110"/>
                      <a:pt x="0" y="200"/>
                      <a:pt x="4" y="290"/>
                    </a:cubicBezTo>
                    <a:cubicBezTo>
                      <a:pt x="4" y="311"/>
                      <a:pt x="19" y="321"/>
                      <a:pt x="33" y="321"/>
                    </a:cubicBezTo>
                    <a:cubicBezTo>
                      <a:pt x="48" y="321"/>
                      <a:pt x="63" y="311"/>
                      <a:pt x="63" y="290"/>
                    </a:cubicBezTo>
                    <a:cubicBezTo>
                      <a:pt x="66" y="200"/>
                      <a:pt x="63" y="110"/>
                      <a:pt x="56" y="24"/>
                    </a:cubicBezTo>
                    <a:cubicBezTo>
                      <a:pt x="56" y="8"/>
                      <a:pt x="45" y="1"/>
                      <a:pt x="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Google Shape;5592;p105">
                <a:extLst>
                  <a:ext uri="{FF2B5EF4-FFF2-40B4-BE49-F238E27FC236}">
                    <a16:creationId xmlns:a16="http://schemas.microsoft.com/office/drawing/2014/main" xmlns="" id="{FE1E5301-DACD-E244-B26E-D5EB73CB1148}"/>
                  </a:ext>
                </a:extLst>
              </p:cNvPr>
              <p:cNvSpPr/>
              <p:nvPr/>
            </p:nvSpPr>
            <p:spPr>
              <a:xfrm>
                <a:off x="1962013" y="1910873"/>
                <a:ext cx="12686" cy="12247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96" extrusionOk="0">
                    <a:moveTo>
                      <a:pt x="27" y="1"/>
                    </a:moveTo>
                    <a:cubicBezTo>
                      <a:pt x="13" y="1"/>
                      <a:pt x="0" y="17"/>
                      <a:pt x="9" y="34"/>
                    </a:cubicBezTo>
                    <a:cubicBezTo>
                      <a:pt x="37" y="97"/>
                      <a:pt x="85" y="148"/>
                      <a:pt x="140" y="190"/>
                    </a:cubicBezTo>
                    <a:cubicBezTo>
                      <a:pt x="146" y="194"/>
                      <a:pt x="152" y="196"/>
                      <a:pt x="158" y="196"/>
                    </a:cubicBezTo>
                    <a:cubicBezTo>
                      <a:pt x="181" y="196"/>
                      <a:pt x="202" y="167"/>
                      <a:pt x="189" y="145"/>
                    </a:cubicBezTo>
                    <a:cubicBezTo>
                      <a:pt x="151" y="86"/>
                      <a:pt x="99" y="38"/>
                      <a:pt x="37" y="3"/>
                    </a:cubicBezTo>
                    <a:cubicBezTo>
                      <a:pt x="33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Google Shape;5593;p105">
                <a:extLst>
                  <a:ext uri="{FF2B5EF4-FFF2-40B4-BE49-F238E27FC236}">
                    <a16:creationId xmlns:a16="http://schemas.microsoft.com/office/drawing/2014/main" xmlns="" id="{A89E8B54-398E-8F43-9A23-30392024FF8C}"/>
                  </a:ext>
                </a:extLst>
              </p:cNvPr>
              <p:cNvSpPr/>
              <p:nvPr/>
            </p:nvSpPr>
            <p:spPr>
              <a:xfrm>
                <a:off x="1972075" y="1897001"/>
                <a:ext cx="12749" cy="14621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34" extrusionOk="0">
                    <a:moveTo>
                      <a:pt x="41" y="0"/>
                    </a:moveTo>
                    <a:cubicBezTo>
                      <a:pt x="21" y="0"/>
                      <a:pt x="1" y="20"/>
                      <a:pt x="14" y="39"/>
                    </a:cubicBezTo>
                    <a:lnTo>
                      <a:pt x="14" y="42"/>
                    </a:lnTo>
                    <a:cubicBezTo>
                      <a:pt x="52" y="108"/>
                      <a:pt x="100" y="170"/>
                      <a:pt x="155" y="225"/>
                    </a:cubicBezTo>
                    <a:cubicBezTo>
                      <a:pt x="161" y="231"/>
                      <a:pt x="167" y="233"/>
                      <a:pt x="173" y="233"/>
                    </a:cubicBezTo>
                    <a:cubicBezTo>
                      <a:pt x="189" y="233"/>
                      <a:pt x="204" y="215"/>
                      <a:pt x="194" y="194"/>
                    </a:cubicBezTo>
                    <a:cubicBezTo>
                      <a:pt x="166" y="125"/>
                      <a:pt x="104" y="66"/>
                      <a:pt x="59" y="8"/>
                    </a:cubicBezTo>
                    <a:cubicBezTo>
                      <a:pt x="54" y="2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Google Shape;5594;p105">
                <a:extLst>
                  <a:ext uri="{FF2B5EF4-FFF2-40B4-BE49-F238E27FC236}">
                    <a16:creationId xmlns:a16="http://schemas.microsoft.com/office/drawing/2014/main" xmlns="" id="{73A6EDDB-2957-8A4C-AC48-8FC1129E1479}"/>
                  </a:ext>
                </a:extLst>
              </p:cNvPr>
              <p:cNvSpPr/>
              <p:nvPr/>
            </p:nvSpPr>
            <p:spPr>
              <a:xfrm>
                <a:off x="1982324" y="1882130"/>
                <a:ext cx="23936" cy="1393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23" extrusionOk="0">
                    <a:moveTo>
                      <a:pt x="58" y="0"/>
                    </a:moveTo>
                    <a:cubicBezTo>
                      <a:pt x="24" y="0"/>
                      <a:pt x="0" y="45"/>
                      <a:pt x="36" y="69"/>
                    </a:cubicBezTo>
                    <a:cubicBezTo>
                      <a:pt x="123" y="121"/>
                      <a:pt x="209" y="197"/>
                      <a:pt x="309" y="221"/>
                    </a:cubicBezTo>
                    <a:cubicBezTo>
                      <a:pt x="313" y="222"/>
                      <a:pt x="316" y="223"/>
                      <a:pt x="320" y="223"/>
                    </a:cubicBezTo>
                    <a:cubicBezTo>
                      <a:pt x="354" y="223"/>
                      <a:pt x="382" y="177"/>
                      <a:pt x="351" y="149"/>
                    </a:cubicBezTo>
                    <a:cubicBezTo>
                      <a:pt x="275" y="83"/>
                      <a:pt x="168" y="49"/>
                      <a:pt x="74" y="4"/>
                    </a:cubicBezTo>
                    <a:cubicBezTo>
                      <a:pt x="69" y="1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Google Shape;5595;p105">
                <a:extLst>
                  <a:ext uri="{FF2B5EF4-FFF2-40B4-BE49-F238E27FC236}">
                    <a16:creationId xmlns:a16="http://schemas.microsoft.com/office/drawing/2014/main" xmlns="" id="{3A191225-4793-B14D-9751-280B62CB50BF}"/>
                  </a:ext>
                </a:extLst>
              </p:cNvPr>
              <p:cNvSpPr/>
              <p:nvPr/>
            </p:nvSpPr>
            <p:spPr>
              <a:xfrm>
                <a:off x="2058756" y="1870258"/>
                <a:ext cx="31935" cy="49738"/>
              </a:xfrm>
              <a:custGeom>
                <a:avLst/>
                <a:gdLst/>
                <a:ahLst/>
                <a:cxnLst/>
                <a:rect l="l" t="t" r="r" b="b"/>
                <a:pathLst>
                  <a:path w="511" h="796" extrusionOk="0">
                    <a:moveTo>
                      <a:pt x="439" y="1"/>
                    </a:moveTo>
                    <a:cubicBezTo>
                      <a:pt x="424" y="1"/>
                      <a:pt x="409" y="8"/>
                      <a:pt x="400" y="24"/>
                    </a:cubicBezTo>
                    <a:cubicBezTo>
                      <a:pt x="268" y="266"/>
                      <a:pt x="137" y="508"/>
                      <a:pt x="13" y="750"/>
                    </a:cubicBezTo>
                    <a:cubicBezTo>
                      <a:pt x="0" y="775"/>
                      <a:pt x="20" y="796"/>
                      <a:pt x="41" y="796"/>
                    </a:cubicBezTo>
                    <a:cubicBezTo>
                      <a:pt x="49" y="796"/>
                      <a:pt x="58" y="793"/>
                      <a:pt x="65" y="785"/>
                    </a:cubicBezTo>
                    <a:lnTo>
                      <a:pt x="61" y="785"/>
                    </a:lnTo>
                    <a:cubicBezTo>
                      <a:pt x="210" y="550"/>
                      <a:pt x="348" y="315"/>
                      <a:pt x="486" y="80"/>
                    </a:cubicBezTo>
                    <a:cubicBezTo>
                      <a:pt x="510" y="38"/>
                      <a:pt x="474" y="1"/>
                      <a:pt x="4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Google Shape;5596;p105">
                <a:extLst>
                  <a:ext uri="{FF2B5EF4-FFF2-40B4-BE49-F238E27FC236}">
                    <a16:creationId xmlns:a16="http://schemas.microsoft.com/office/drawing/2014/main" xmlns="" id="{394538A8-1D92-6F49-8875-354005F05799}"/>
                  </a:ext>
                </a:extLst>
              </p:cNvPr>
              <p:cNvSpPr/>
              <p:nvPr/>
            </p:nvSpPr>
            <p:spPr>
              <a:xfrm>
                <a:off x="2081754" y="1869133"/>
                <a:ext cx="47371" cy="39178"/>
              </a:xfrm>
              <a:custGeom>
                <a:avLst/>
                <a:gdLst/>
                <a:ahLst/>
                <a:cxnLst/>
                <a:rect l="l" t="t" r="r" b="b"/>
                <a:pathLst>
                  <a:path w="758" h="627" extrusionOk="0">
                    <a:moveTo>
                      <a:pt x="33" y="1"/>
                    </a:moveTo>
                    <a:cubicBezTo>
                      <a:pt x="14" y="1"/>
                      <a:pt x="0" y="25"/>
                      <a:pt x="15" y="39"/>
                    </a:cubicBezTo>
                    <a:cubicBezTo>
                      <a:pt x="180" y="253"/>
                      <a:pt x="412" y="429"/>
                      <a:pt x="612" y="609"/>
                    </a:cubicBezTo>
                    <a:cubicBezTo>
                      <a:pt x="626" y="621"/>
                      <a:pt x="641" y="626"/>
                      <a:pt x="656" y="626"/>
                    </a:cubicBezTo>
                    <a:cubicBezTo>
                      <a:pt x="709" y="626"/>
                      <a:pt x="757" y="560"/>
                      <a:pt x="706" y="519"/>
                    </a:cubicBezTo>
                    <a:cubicBezTo>
                      <a:pt x="495" y="346"/>
                      <a:pt x="284" y="136"/>
                      <a:pt x="46" y="4"/>
                    </a:cubicBezTo>
                    <a:cubicBezTo>
                      <a:pt x="41" y="2"/>
                      <a:pt x="37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Google Shape;5597;p105">
                <a:extLst>
                  <a:ext uri="{FF2B5EF4-FFF2-40B4-BE49-F238E27FC236}">
                    <a16:creationId xmlns:a16="http://schemas.microsoft.com/office/drawing/2014/main" xmlns="" id="{A36623D6-39C9-3B4F-85F0-2C6C371BB713}"/>
                  </a:ext>
                </a:extLst>
              </p:cNvPr>
              <p:cNvSpPr/>
              <p:nvPr/>
            </p:nvSpPr>
            <p:spPr>
              <a:xfrm>
                <a:off x="2120313" y="1858823"/>
                <a:ext cx="27498" cy="47551"/>
              </a:xfrm>
              <a:custGeom>
                <a:avLst/>
                <a:gdLst/>
                <a:ahLst/>
                <a:cxnLst/>
                <a:rect l="l" t="t" r="r" b="b"/>
                <a:pathLst>
                  <a:path w="440" h="761" extrusionOk="0">
                    <a:moveTo>
                      <a:pt x="356" y="0"/>
                    </a:moveTo>
                    <a:cubicBezTo>
                      <a:pt x="338" y="0"/>
                      <a:pt x="320" y="8"/>
                      <a:pt x="306" y="28"/>
                    </a:cubicBezTo>
                    <a:cubicBezTo>
                      <a:pt x="172" y="228"/>
                      <a:pt x="37" y="473"/>
                      <a:pt x="2" y="719"/>
                    </a:cubicBezTo>
                    <a:cubicBezTo>
                      <a:pt x="0" y="740"/>
                      <a:pt x="21" y="761"/>
                      <a:pt x="40" y="761"/>
                    </a:cubicBezTo>
                    <a:cubicBezTo>
                      <a:pt x="50" y="761"/>
                      <a:pt x="59" y="756"/>
                      <a:pt x="65" y="743"/>
                    </a:cubicBezTo>
                    <a:lnTo>
                      <a:pt x="61" y="743"/>
                    </a:lnTo>
                    <a:cubicBezTo>
                      <a:pt x="172" y="515"/>
                      <a:pt x="262" y="294"/>
                      <a:pt x="410" y="90"/>
                    </a:cubicBezTo>
                    <a:cubicBezTo>
                      <a:pt x="439" y="46"/>
                      <a:pt x="398" y="0"/>
                      <a:pt x="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Google Shape;5598;p105">
                <a:extLst>
                  <a:ext uri="{FF2B5EF4-FFF2-40B4-BE49-F238E27FC236}">
                    <a16:creationId xmlns:a16="http://schemas.microsoft.com/office/drawing/2014/main" xmlns="" id="{FC79AAC3-0693-374C-B7E4-7CDD8733EDD1}"/>
                  </a:ext>
                </a:extLst>
              </p:cNvPr>
              <p:cNvSpPr/>
              <p:nvPr/>
            </p:nvSpPr>
            <p:spPr>
              <a:xfrm>
                <a:off x="2139187" y="1860198"/>
                <a:ext cx="50308" cy="31867"/>
              </a:xfrm>
              <a:custGeom>
                <a:avLst/>
                <a:gdLst/>
                <a:ahLst/>
                <a:cxnLst/>
                <a:rect l="l" t="t" r="r" b="b"/>
                <a:pathLst>
                  <a:path w="805" h="510" extrusionOk="0">
                    <a:moveTo>
                      <a:pt x="49" y="0"/>
                    </a:moveTo>
                    <a:cubicBezTo>
                      <a:pt x="20" y="0"/>
                      <a:pt x="0" y="47"/>
                      <a:pt x="32" y="68"/>
                    </a:cubicBezTo>
                    <a:cubicBezTo>
                      <a:pt x="246" y="220"/>
                      <a:pt x="464" y="362"/>
                      <a:pt x="685" y="503"/>
                    </a:cubicBezTo>
                    <a:cubicBezTo>
                      <a:pt x="695" y="508"/>
                      <a:pt x="704" y="509"/>
                      <a:pt x="713" y="509"/>
                    </a:cubicBezTo>
                    <a:cubicBezTo>
                      <a:pt x="768" y="509"/>
                      <a:pt x="805" y="435"/>
                      <a:pt x="751" y="396"/>
                    </a:cubicBezTo>
                    <a:cubicBezTo>
                      <a:pt x="526" y="258"/>
                      <a:pt x="302" y="130"/>
                      <a:pt x="67" y="6"/>
                    </a:cubicBezTo>
                    <a:cubicBezTo>
                      <a:pt x="61" y="2"/>
                      <a:pt x="55" y="0"/>
                      <a:pt x="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Google Shape;5599;p105">
                <a:extLst>
                  <a:ext uri="{FF2B5EF4-FFF2-40B4-BE49-F238E27FC236}">
                    <a16:creationId xmlns:a16="http://schemas.microsoft.com/office/drawing/2014/main" xmlns="" id="{1927CD51-FD79-5F41-AF0B-DE90369965A6}"/>
                  </a:ext>
                </a:extLst>
              </p:cNvPr>
              <p:cNvSpPr/>
              <p:nvPr/>
            </p:nvSpPr>
            <p:spPr>
              <a:xfrm>
                <a:off x="2184808" y="1864634"/>
                <a:ext cx="8562" cy="1912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306" extrusionOk="0">
                    <a:moveTo>
                      <a:pt x="75" y="1"/>
                    </a:moveTo>
                    <a:cubicBezTo>
                      <a:pt x="54" y="1"/>
                      <a:pt x="35" y="12"/>
                      <a:pt x="28" y="38"/>
                    </a:cubicBezTo>
                    <a:cubicBezTo>
                      <a:pt x="11" y="114"/>
                      <a:pt x="0" y="194"/>
                      <a:pt x="0" y="273"/>
                    </a:cubicBezTo>
                    <a:cubicBezTo>
                      <a:pt x="0" y="296"/>
                      <a:pt x="14" y="306"/>
                      <a:pt x="29" y="306"/>
                    </a:cubicBezTo>
                    <a:cubicBezTo>
                      <a:pt x="42" y="306"/>
                      <a:pt x="56" y="298"/>
                      <a:pt x="63" y="284"/>
                    </a:cubicBezTo>
                    <a:cubicBezTo>
                      <a:pt x="90" y="215"/>
                      <a:pt x="114" y="138"/>
                      <a:pt x="128" y="66"/>
                    </a:cubicBezTo>
                    <a:cubicBezTo>
                      <a:pt x="136" y="26"/>
                      <a:pt x="105" y="1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Google Shape;5600;p105">
                <a:extLst>
                  <a:ext uri="{FF2B5EF4-FFF2-40B4-BE49-F238E27FC236}">
                    <a16:creationId xmlns:a16="http://schemas.microsoft.com/office/drawing/2014/main" xmlns="" id="{E6D2C821-FFB9-AA4E-96D3-2BE273326AC7}"/>
                  </a:ext>
                </a:extLst>
              </p:cNvPr>
              <p:cNvSpPr/>
              <p:nvPr/>
            </p:nvSpPr>
            <p:spPr>
              <a:xfrm>
                <a:off x="2090378" y="1914747"/>
                <a:ext cx="8937" cy="718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15" extrusionOk="0">
                    <a:moveTo>
                      <a:pt x="70" y="0"/>
                    </a:moveTo>
                    <a:cubicBezTo>
                      <a:pt x="1" y="7"/>
                      <a:pt x="1" y="107"/>
                      <a:pt x="70" y="114"/>
                    </a:cubicBezTo>
                    <a:cubicBezTo>
                      <a:pt x="143" y="107"/>
                      <a:pt x="143" y="7"/>
                      <a:pt x="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Google Shape;5601;p105">
                <a:extLst>
                  <a:ext uri="{FF2B5EF4-FFF2-40B4-BE49-F238E27FC236}">
                    <a16:creationId xmlns:a16="http://schemas.microsoft.com/office/drawing/2014/main" xmlns="" id="{C498B187-0C91-C541-9050-1C8AC52487EC}"/>
                  </a:ext>
                </a:extLst>
              </p:cNvPr>
              <p:cNvSpPr/>
              <p:nvPr/>
            </p:nvSpPr>
            <p:spPr>
              <a:xfrm>
                <a:off x="2147436" y="1896502"/>
                <a:ext cx="6937" cy="837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34" extrusionOk="0">
                    <a:moveTo>
                      <a:pt x="56" y="1"/>
                    </a:moveTo>
                    <a:cubicBezTo>
                      <a:pt x="44" y="1"/>
                      <a:pt x="31" y="7"/>
                      <a:pt x="25" y="19"/>
                    </a:cubicBezTo>
                    <a:cubicBezTo>
                      <a:pt x="11" y="36"/>
                      <a:pt x="4" y="57"/>
                      <a:pt x="4" y="81"/>
                    </a:cubicBezTo>
                    <a:cubicBezTo>
                      <a:pt x="0" y="116"/>
                      <a:pt x="28" y="133"/>
                      <a:pt x="56" y="133"/>
                    </a:cubicBezTo>
                    <a:cubicBezTo>
                      <a:pt x="83" y="133"/>
                      <a:pt x="111" y="116"/>
                      <a:pt x="108" y="81"/>
                    </a:cubicBezTo>
                    <a:cubicBezTo>
                      <a:pt x="108" y="57"/>
                      <a:pt x="101" y="36"/>
                      <a:pt x="87" y="19"/>
                    </a:cubicBezTo>
                    <a:cubicBezTo>
                      <a:pt x="80" y="7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Google Shape;5602;p105">
                <a:extLst>
                  <a:ext uri="{FF2B5EF4-FFF2-40B4-BE49-F238E27FC236}">
                    <a16:creationId xmlns:a16="http://schemas.microsoft.com/office/drawing/2014/main" xmlns="" id="{38332DF8-C46F-254A-9E16-3A2843DD3146}"/>
                  </a:ext>
                </a:extLst>
              </p:cNvPr>
              <p:cNvSpPr/>
              <p:nvPr/>
            </p:nvSpPr>
            <p:spPr>
              <a:xfrm>
                <a:off x="2063505" y="1938929"/>
                <a:ext cx="53683" cy="4199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672" extrusionOk="0">
                    <a:moveTo>
                      <a:pt x="21" y="0"/>
                    </a:moveTo>
                    <a:cubicBezTo>
                      <a:pt x="10" y="0"/>
                      <a:pt x="0" y="13"/>
                      <a:pt x="6" y="24"/>
                    </a:cubicBezTo>
                    <a:cubicBezTo>
                      <a:pt x="82" y="159"/>
                      <a:pt x="227" y="270"/>
                      <a:pt x="345" y="370"/>
                    </a:cubicBezTo>
                    <a:cubicBezTo>
                      <a:pt x="469" y="477"/>
                      <a:pt x="600" y="574"/>
                      <a:pt x="742" y="660"/>
                    </a:cubicBezTo>
                    <a:cubicBezTo>
                      <a:pt x="753" y="668"/>
                      <a:pt x="764" y="671"/>
                      <a:pt x="774" y="671"/>
                    </a:cubicBezTo>
                    <a:cubicBezTo>
                      <a:pt x="825" y="671"/>
                      <a:pt x="859" y="591"/>
                      <a:pt x="804" y="557"/>
                    </a:cubicBezTo>
                    <a:cubicBezTo>
                      <a:pt x="669" y="470"/>
                      <a:pt x="535" y="384"/>
                      <a:pt x="407" y="290"/>
                    </a:cubicBezTo>
                    <a:cubicBezTo>
                      <a:pt x="279" y="197"/>
                      <a:pt x="168" y="73"/>
                      <a:pt x="30" y="4"/>
                    </a:cubicBezTo>
                    <a:cubicBezTo>
                      <a:pt x="27" y="1"/>
                      <a:pt x="24" y="0"/>
                      <a:pt x="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Google Shape;5603;p105">
                <a:extLst>
                  <a:ext uri="{FF2B5EF4-FFF2-40B4-BE49-F238E27FC236}">
                    <a16:creationId xmlns:a16="http://schemas.microsoft.com/office/drawing/2014/main" xmlns="" id="{BD2F4F65-E8EB-9C43-A066-010F64FFB4BD}"/>
                  </a:ext>
                </a:extLst>
              </p:cNvPr>
              <p:cNvSpPr/>
              <p:nvPr/>
            </p:nvSpPr>
            <p:spPr>
              <a:xfrm>
                <a:off x="2109564" y="1942303"/>
                <a:ext cx="23373" cy="40178"/>
              </a:xfrm>
              <a:custGeom>
                <a:avLst/>
                <a:gdLst/>
                <a:ahLst/>
                <a:cxnLst/>
                <a:rect l="l" t="t" r="r" b="b"/>
                <a:pathLst>
                  <a:path w="374" h="643" extrusionOk="0">
                    <a:moveTo>
                      <a:pt x="293" y="1"/>
                    </a:moveTo>
                    <a:cubicBezTo>
                      <a:pt x="274" y="1"/>
                      <a:pt x="256" y="9"/>
                      <a:pt x="243" y="29"/>
                    </a:cubicBezTo>
                    <a:cubicBezTo>
                      <a:pt x="143" y="209"/>
                      <a:pt x="64" y="399"/>
                      <a:pt x="8" y="596"/>
                    </a:cubicBezTo>
                    <a:cubicBezTo>
                      <a:pt x="0" y="625"/>
                      <a:pt x="22" y="643"/>
                      <a:pt x="45" y="643"/>
                    </a:cubicBezTo>
                    <a:cubicBezTo>
                      <a:pt x="60" y="643"/>
                      <a:pt x="76" y="635"/>
                      <a:pt x="84" y="617"/>
                    </a:cubicBezTo>
                    <a:cubicBezTo>
                      <a:pt x="157" y="433"/>
                      <a:pt x="243" y="257"/>
                      <a:pt x="347" y="91"/>
                    </a:cubicBezTo>
                    <a:cubicBezTo>
                      <a:pt x="374" y="43"/>
                      <a:pt x="333" y="1"/>
                      <a:pt x="2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Google Shape;5604;p105">
                <a:extLst>
                  <a:ext uri="{FF2B5EF4-FFF2-40B4-BE49-F238E27FC236}">
                    <a16:creationId xmlns:a16="http://schemas.microsoft.com/office/drawing/2014/main" xmlns="" id="{0706BF66-5A1F-5D4A-99B2-CA68B4599C14}"/>
                  </a:ext>
                </a:extLst>
              </p:cNvPr>
              <p:cNvSpPr/>
              <p:nvPr/>
            </p:nvSpPr>
            <p:spPr>
              <a:xfrm>
                <a:off x="2131812" y="1939741"/>
                <a:ext cx="38247" cy="3268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23" extrusionOk="0">
                    <a:moveTo>
                      <a:pt x="29" y="1"/>
                    </a:moveTo>
                    <a:cubicBezTo>
                      <a:pt x="14" y="1"/>
                      <a:pt x="0" y="14"/>
                      <a:pt x="5" y="29"/>
                    </a:cubicBezTo>
                    <a:cubicBezTo>
                      <a:pt x="57" y="250"/>
                      <a:pt x="299" y="430"/>
                      <a:pt x="496" y="516"/>
                    </a:cubicBezTo>
                    <a:cubicBezTo>
                      <a:pt x="504" y="521"/>
                      <a:pt x="512" y="523"/>
                      <a:pt x="519" y="523"/>
                    </a:cubicBezTo>
                    <a:cubicBezTo>
                      <a:pt x="574" y="523"/>
                      <a:pt x="611" y="417"/>
                      <a:pt x="548" y="398"/>
                    </a:cubicBezTo>
                    <a:cubicBezTo>
                      <a:pt x="444" y="354"/>
                      <a:pt x="347" y="295"/>
                      <a:pt x="261" y="226"/>
                    </a:cubicBezTo>
                    <a:cubicBezTo>
                      <a:pt x="181" y="157"/>
                      <a:pt x="122" y="74"/>
                      <a:pt x="46" y="8"/>
                    </a:cubicBezTo>
                    <a:cubicBezTo>
                      <a:pt x="41" y="3"/>
                      <a:pt x="35" y="1"/>
                      <a:pt x="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Google Shape;5605;p105">
                <a:extLst>
                  <a:ext uri="{FF2B5EF4-FFF2-40B4-BE49-F238E27FC236}">
                    <a16:creationId xmlns:a16="http://schemas.microsoft.com/office/drawing/2014/main" xmlns="" id="{00301A2A-CA83-904C-A53B-85803DB9879D}"/>
                  </a:ext>
                </a:extLst>
              </p:cNvPr>
              <p:cNvSpPr/>
              <p:nvPr/>
            </p:nvSpPr>
            <p:spPr>
              <a:xfrm>
                <a:off x="2165560" y="1929494"/>
                <a:ext cx="30685" cy="44864"/>
              </a:xfrm>
              <a:custGeom>
                <a:avLst/>
                <a:gdLst/>
                <a:ahLst/>
                <a:cxnLst/>
                <a:rect l="l" t="t" r="r" b="b"/>
                <a:pathLst>
                  <a:path w="491" h="718" extrusionOk="0">
                    <a:moveTo>
                      <a:pt x="437" y="0"/>
                    </a:moveTo>
                    <a:cubicBezTo>
                      <a:pt x="427" y="0"/>
                      <a:pt x="417" y="5"/>
                      <a:pt x="409" y="16"/>
                    </a:cubicBezTo>
                    <a:cubicBezTo>
                      <a:pt x="253" y="206"/>
                      <a:pt x="139" y="448"/>
                      <a:pt x="15" y="663"/>
                    </a:cubicBezTo>
                    <a:cubicBezTo>
                      <a:pt x="0" y="692"/>
                      <a:pt x="24" y="717"/>
                      <a:pt x="49" y="717"/>
                    </a:cubicBezTo>
                    <a:cubicBezTo>
                      <a:pt x="61" y="717"/>
                      <a:pt x="72" y="712"/>
                      <a:pt x="80" y="701"/>
                    </a:cubicBezTo>
                    <a:cubicBezTo>
                      <a:pt x="215" y="500"/>
                      <a:pt x="381" y="293"/>
                      <a:pt x="478" y="68"/>
                    </a:cubicBezTo>
                    <a:cubicBezTo>
                      <a:pt x="491" y="40"/>
                      <a:pt x="465" y="0"/>
                      <a:pt x="4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Google Shape;5606;p105">
                <a:extLst>
                  <a:ext uri="{FF2B5EF4-FFF2-40B4-BE49-F238E27FC236}">
                    <a16:creationId xmlns:a16="http://schemas.microsoft.com/office/drawing/2014/main" xmlns="" id="{CC795AC9-FC2B-0444-A6D4-4E444862FB29}"/>
                  </a:ext>
                </a:extLst>
              </p:cNvPr>
              <p:cNvSpPr/>
              <p:nvPr/>
            </p:nvSpPr>
            <p:spPr>
              <a:xfrm>
                <a:off x="2190183" y="1932868"/>
                <a:ext cx="23061" cy="16371"/>
              </a:xfrm>
              <a:custGeom>
                <a:avLst/>
                <a:gdLst/>
                <a:ahLst/>
                <a:cxnLst/>
                <a:rect l="l" t="t" r="r" b="b"/>
                <a:pathLst>
                  <a:path w="369" h="262" extrusionOk="0">
                    <a:moveTo>
                      <a:pt x="39" y="0"/>
                    </a:moveTo>
                    <a:cubicBezTo>
                      <a:pt x="1" y="0"/>
                      <a:pt x="2" y="63"/>
                      <a:pt x="42" y="66"/>
                    </a:cubicBezTo>
                    <a:cubicBezTo>
                      <a:pt x="146" y="76"/>
                      <a:pt x="232" y="142"/>
                      <a:pt x="274" y="239"/>
                    </a:cubicBezTo>
                    <a:cubicBezTo>
                      <a:pt x="280" y="255"/>
                      <a:pt x="293" y="262"/>
                      <a:pt x="306" y="262"/>
                    </a:cubicBezTo>
                    <a:cubicBezTo>
                      <a:pt x="336" y="262"/>
                      <a:pt x="369" y="230"/>
                      <a:pt x="350" y="194"/>
                    </a:cubicBezTo>
                    <a:cubicBezTo>
                      <a:pt x="288" y="80"/>
                      <a:pt x="174" y="7"/>
                      <a:pt x="42" y="0"/>
                    </a:cubicBezTo>
                    <a:cubicBezTo>
                      <a:pt x="41" y="0"/>
                      <a:pt x="40" y="0"/>
                      <a:pt x="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Google Shape;5607;p105">
                <a:extLst>
                  <a:ext uri="{FF2B5EF4-FFF2-40B4-BE49-F238E27FC236}">
                    <a16:creationId xmlns:a16="http://schemas.microsoft.com/office/drawing/2014/main" xmlns="" id="{2EC98078-6C71-F048-B8AB-47A95442BC03}"/>
                  </a:ext>
                </a:extLst>
              </p:cNvPr>
              <p:cNvSpPr/>
              <p:nvPr/>
            </p:nvSpPr>
            <p:spPr>
              <a:xfrm>
                <a:off x="2130812" y="1969796"/>
                <a:ext cx="12124" cy="912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46" extrusionOk="0">
                    <a:moveTo>
                      <a:pt x="97" y="0"/>
                    </a:moveTo>
                    <a:cubicBezTo>
                      <a:pt x="0" y="0"/>
                      <a:pt x="0" y="146"/>
                      <a:pt x="97" y="146"/>
                    </a:cubicBezTo>
                    <a:cubicBezTo>
                      <a:pt x="190" y="146"/>
                      <a:pt x="194" y="0"/>
                      <a:pt x="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Google Shape;5608;p105">
                <a:extLst>
                  <a:ext uri="{FF2B5EF4-FFF2-40B4-BE49-F238E27FC236}">
                    <a16:creationId xmlns:a16="http://schemas.microsoft.com/office/drawing/2014/main" xmlns="" id="{9477BEEE-DEA6-8C4A-A932-8BF34D424F94}"/>
                  </a:ext>
                </a:extLst>
              </p:cNvPr>
              <p:cNvSpPr/>
              <p:nvPr/>
            </p:nvSpPr>
            <p:spPr>
              <a:xfrm>
                <a:off x="2082191" y="1982293"/>
                <a:ext cx="8499" cy="6561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05" extrusionOk="0">
                    <a:moveTo>
                      <a:pt x="70" y="1"/>
                    </a:moveTo>
                    <a:cubicBezTo>
                      <a:pt x="1" y="1"/>
                      <a:pt x="1" y="105"/>
                      <a:pt x="70" y="105"/>
                    </a:cubicBezTo>
                    <a:cubicBezTo>
                      <a:pt x="135" y="105"/>
                      <a:pt x="135" y="1"/>
                      <a:pt x="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Google Shape;5609;p105">
                <a:extLst>
                  <a:ext uri="{FF2B5EF4-FFF2-40B4-BE49-F238E27FC236}">
                    <a16:creationId xmlns:a16="http://schemas.microsoft.com/office/drawing/2014/main" xmlns="" id="{AA7059FC-98E7-0540-9E16-CB46AAB62240}"/>
                  </a:ext>
                </a:extLst>
              </p:cNvPr>
              <p:cNvSpPr/>
              <p:nvPr/>
            </p:nvSpPr>
            <p:spPr>
              <a:xfrm>
                <a:off x="2191058" y="1967859"/>
                <a:ext cx="9124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8" extrusionOk="0">
                    <a:moveTo>
                      <a:pt x="73" y="0"/>
                    </a:moveTo>
                    <a:cubicBezTo>
                      <a:pt x="1" y="7"/>
                      <a:pt x="1" y="111"/>
                      <a:pt x="73" y="118"/>
                    </a:cubicBezTo>
                    <a:cubicBezTo>
                      <a:pt x="146" y="111"/>
                      <a:pt x="146" y="7"/>
                      <a:pt x="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Google Shape;5610;p105">
                <a:extLst>
                  <a:ext uri="{FF2B5EF4-FFF2-40B4-BE49-F238E27FC236}">
                    <a16:creationId xmlns:a16="http://schemas.microsoft.com/office/drawing/2014/main" xmlns="" id="{52DC53C7-FF8F-AF44-A08C-99A4284E998F}"/>
                  </a:ext>
                </a:extLst>
              </p:cNvPr>
              <p:cNvSpPr/>
              <p:nvPr/>
            </p:nvSpPr>
            <p:spPr>
              <a:xfrm>
                <a:off x="2153936" y="1939366"/>
                <a:ext cx="10624" cy="8248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32" extrusionOk="0">
                    <a:moveTo>
                      <a:pt x="86" y="0"/>
                    </a:moveTo>
                    <a:cubicBezTo>
                      <a:pt x="0" y="0"/>
                      <a:pt x="0" y="131"/>
                      <a:pt x="86" y="131"/>
                    </a:cubicBezTo>
                    <a:cubicBezTo>
                      <a:pt x="169" y="131"/>
                      <a:pt x="169" y="0"/>
                      <a:pt x="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Google Shape;5611;p105">
                <a:extLst>
                  <a:ext uri="{FF2B5EF4-FFF2-40B4-BE49-F238E27FC236}">
                    <a16:creationId xmlns:a16="http://schemas.microsoft.com/office/drawing/2014/main" xmlns="" id="{04636C17-813A-914E-8638-A2F0EA7E09A2}"/>
                  </a:ext>
                </a:extLst>
              </p:cNvPr>
              <p:cNvSpPr/>
              <p:nvPr/>
            </p:nvSpPr>
            <p:spPr>
              <a:xfrm>
                <a:off x="2093878" y="1946052"/>
                <a:ext cx="7624" cy="6311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01" extrusionOk="0">
                    <a:moveTo>
                      <a:pt x="59" y="0"/>
                    </a:moveTo>
                    <a:cubicBezTo>
                      <a:pt x="0" y="4"/>
                      <a:pt x="0" y="94"/>
                      <a:pt x="59" y="100"/>
                    </a:cubicBezTo>
                    <a:cubicBezTo>
                      <a:pt x="121" y="94"/>
                      <a:pt x="121" y="4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Google Shape;5612;p105">
                <a:extLst>
                  <a:ext uri="{FF2B5EF4-FFF2-40B4-BE49-F238E27FC236}">
                    <a16:creationId xmlns:a16="http://schemas.microsoft.com/office/drawing/2014/main" xmlns="" id="{3E79E462-8C9E-8247-B5B6-0A3249D16E3A}"/>
                  </a:ext>
                </a:extLst>
              </p:cNvPr>
              <p:cNvSpPr/>
              <p:nvPr/>
            </p:nvSpPr>
            <p:spPr>
              <a:xfrm>
                <a:off x="2109689" y="1866884"/>
                <a:ext cx="13874" cy="1043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67" extrusionOk="0">
                    <a:moveTo>
                      <a:pt x="96" y="0"/>
                    </a:moveTo>
                    <a:cubicBezTo>
                      <a:pt x="80" y="0"/>
                      <a:pt x="66" y="7"/>
                      <a:pt x="55" y="23"/>
                    </a:cubicBezTo>
                    <a:cubicBezTo>
                      <a:pt x="41" y="37"/>
                      <a:pt x="31" y="54"/>
                      <a:pt x="24" y="75"/>
                    </a:cubicBezTo>
                    <a:cubicBezTo>
                      <a:pt x="1" y="118"/>
                      <a:pt x="36" y="167"/>
                      <a:pt x="81" y="167"/>
                    </a:cubicBezTo>
                    <a:cubicBezTo>
                      <a:pt x="89" y="167"/>
                      <a:pt x="98" y="165"/>
                      <a:pt x="107" y="161"/>
                    </a:cubicBezTo>
                    <a:cubicBezTo>
                      <a:pt x="124" y="154"/>
                      <a:pt x="145" y="144"/>
                      <a:pt x="159" y="130"/>
                    </a:cubicBezTo>
                    <a:cubicBezTo>
                      <a:pt x="221" y="92"/>
                      <a:pt x="153" y="0"/>
                      <a:pt x="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Google Shape;5613;p105">
                <a:extLst>
                  <a:ext uri="{FF2B5EF4-FFF2-40B4-BE49-F238E27FC236}">
                    <a16:creationId xmlns:a16="http://schemas.microsoft.com/office/drawing/2014/main" xmlns="" id="{50467921-BB25-144F-A0DB-5B411FF90723}"/>
                  </a:ext>
                </a:extLst>
              </p:cNvPr>
              <p:cNvSpPr/>
              <p:nvPr/>
            </p:nvSpPr>
            <p:spPr>
              <a:xfrm>
                <a:off x="2055443" y="1884942"/>
                <a:ext cx="6062" cy="5249"/>
              </a:xfrm>
              <a:custGeom>
                <a:avLst/>
                <a:gdLst/>
                <a:ahLst/>
                <a:cxnLst/>
                <a:rect l="l" t="t" r="r" b="b"/>
                <a:pathLst>
                  <a:path w="97" h="84" extrusionOk="0">
                    <a:moveTo>
                      <a:pt x="48" y="0"/>
                    </a:moveTo>
                    <a:cubicBezTo>
                      <a:pt x="0" y="7"/>
                      <a:pt x="0" y="76"/>
                      <a:pt x="48" y="83"/>
                    </a:cubicBezTo>
                    <a:cubicBezTo>
                      <a:pt x="97" y="76"/>
                      <a:pt x="97" y="7"/>
                      <a:pt x="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Google Shape;5614;p105">
                <a:extLst>
                  <a:ext uri="{FF2B5EF4-FFF2-40B4-BE49-F238E27FC236}">
                    <a16:creationId xmlns:a16="http://schemas.microsoft.com/office/drawing/2014/main" xmlns="" id="{F9EA6AB5-4B13-8D42-A44F-3B42F3B53859}"/>
                  </a:ext>
                </a:extLst>
              </p:cNvPr>
              <p:cNvSpPr/>
              <p:nvPr/>
            </p:nvSpPr>
            <p:spPr>
              <a:xfrm>
                <a:off x="2168184" y="1858386"/>
                <a:ext cx="10187" cy="7811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25" extrusionOk="0">
                    <a:moveTo>
                      <a:pt x="80" y="0"/>
                    </a:moveTo>
                    <a:cubicBezTo>
                      <a:pt x="0" y="0"/>
                      <a:pt x="0" y="124"/>
                      <a:pt x="80" y="124"/>
                    </a:cubicBezTo>
                    <a:cubicBezTo>
                      <a:pt x="163" y="124"/>
                      <a:pt x="163" y="0"/>
                      <a:pt x="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Google Shape;5615;p105">
                <a:extLst>
                  <a:ext uri="{FF2B5EF4-FFF2-40B4-BE49-F238E27FC236}">
                    <a16:creationId xmlns:a16="http://schemas.microsoft.com/office/drawing/2014/main" xmlns="" id="{EF25844D-6A6D-4647-B94D-E0A69A79287D}"/>
                  </a:ext>
                </a:extLst>
              </p:cNvPr>
              <p:cNvSpPr/>
              <p:nvPr/>
            </p:nvSpPr>
            <p:spPr>
              <a:xfrm>
                <a:off x="1940078" y="1876069"/>
                <a:ext cx="12499" cy="35804"/>
              </a:xfrm>
              <a:custGeom>
                <a:avLst/>
                <a:gdLst/>
                <a:ahLst/>
                <a:cxnLst/>
                <a:rect l="l" t="t" r="r" b="b"/>
                <a:pathLst>
                  <a:path w="200" h="573" extrusionOk="0">
                    <a:moveTo>
                      <a:pt x="98" y="1"/>
                    </a:moveTo>
                    <a:cubicBezTo>
                      <a:pt x="79" y="1"/>
                      <a:pt x="60" y="12"/>
                      <a:pt x="52" y="35"/>
                    </a:cubicBezTo>
                    <a:cubicBezTo>
                      <a:pt x="0" y="211"/>
                      <a:pt x="25" y="401"/>
                      <a:pt x="128" y="553"/>
                    </a:cubicBezTo>
                    <a:cubicBezTo>
                      <a:pt x="136" y="566"/>
                      <a:pt x="151" y="572"/>
                      <a:pt x="165" y="572"/>
                    </a:cubicBezTo>
                    <a:cubicBezTo>
                      <a:pt x="183" y="572"/>
                      <a:pt x="199" y="561"/>
                      <a:pt x="197" y="536"/>
                    </a:cubicBezTo>
                    <a:cubicBezTo>
                      <a:pt x="191" y="464"/>
                      <a:pt x="173" y="391"/>
                      <a:pt x="163" y="315"/>
                    </a:cubicBezTo>
                    <a:cubicBezTo>
                      <a:pt x="153" y="225"/>
                      <a:pt x="156" y="135"/>
                      <a:pt x="146" y="45"/>
                    </a:cubicBezTo>
                    <a:cubicBezTo>
                      <a:pt x="144" y="17"/>
                      <a:pt x="121" y="1"/>
                      <a:pt x="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Google Shape;5616;p105">
                <a:extLst>
                  <a:ext uri="{FF2B5EF4-FFF2-40B4-BE49-F238E27FC236}">
                    <a16:creationId xmlns:a16="http://schemas.microsoft.com/office/drawing/2014/main" xmlns="" id="{B691F107-5C87-774A-ACB7-42108A27AEEA}"/>
                  </a:ext>
                </a:extLst>
              </p:cNvPr>
              <p:cNvSpPr/>
              <p:nvPr/>
            </p:nvSpPr>
            <p:spPr>
              <a:xfrm>
                <a:off x="1932953" y="1875007"/>
                <a:ext cx="13874" cy="3330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533" extrusionOk="0">
                    <a:moveTo>
                      <a:pt x="185" y="0"/>
                    </a:moveTo>
                    <a:cubicBezTo>
                      <a:pt x="174" y="0"/>
                      <a:pt x="163" y="5"/>
                      <a:pt x="156" y="17"/>
                    </a:cubicBezTo>
                    <a:cubicBezTo>
                      <a:pt x="63" y="163"/>
                      <a:pt x="11" y="325"/>
                      <a:pt x="0" y="498"/>
                    </a:cubicBezTo>
                    <a:cubicBezTo>
                      <a:pt x="0" y="519"/>
                      <a:pt x="19" y="532"/>
                      <a:pt x="37" y="532"/>
                    </a:cubicBezTo>
                    <a:cubicBezTo>
                      <a:pt x="49" y="532"/>
                      <a:pt x="62" y="527"/>
                      <a:pt x="70" y="515"/>
                    </a:cubicBezTo>
                    <a:cubicBezTo>
                      <a:pt x="159" y="373"/>
                      <a:pt x="215" y="208"/>
                      <a:pt x="222" y="35"/>
                    </a:cubicBezTo>
                    <a:cubicBezTo>
                      <a:pt x="222" y="13"/>
                      <a:pt x="203" y="0"/>
                      <a:pt x="1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Google Shape;5617;p105">
                <a:extLst>
                  <a:ext uri="{FF2B5EF4-FFF2-40B4-BE49-F238E27FC236}">
                    <a16:creationId xmlns:a16="http://schemas.microsoft.com/office/drawing/2014/main" xmlns="" id="{A83DC074-BBF2-8A44-A99A-D54B1217030D}"/>
                  </a:ext>
                </a:extLst>
              </p:cNvPr>
              <p:cNvSpPr/>
              <p:nvPr/>
            </p:nvSpPr>
            <p:spPr>
              <a:xfrm>
                <a:off x="1945202" y="1874507"/>
                <a:ext cx="19311" cy="3205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13" extrusionOk="0">
                    <a:moveTo>
                      <a:pt x="50" y="0"/>
                    </a:moveTo>
                    <a:cubicBezTo>
                      <a:pt x="25" y="0"/>
                      <a:pt x="1" y="19"/>
                      <a:pt x="12" y="50"/>
                    </a:cubicBezTo>
                    <a:cubicBezTo>
                      <a:pt x="43" y="133"/>
                      <a:pt x="81" y="219"/>
                      <a:pt x="122" y="298"/>
                    </a:cubicBezTo>
                    <a:cubicBezTo>
                      <a:pt x="157" y="374"/>
                      <a:pt x="188" y="457"/>
                      <a:pt x="257" y="509"/>
                    </a:cubicBezTo>
                    <a:cubicBezTo>
                      <a:pt x="262" y="512"/>
                      <a:pt x="267" y="513"/>
                      <a:pt x="272" y="513"/>
                    </a:cubicBezTo>
                    <a:cubicBezTo>
                      <a:pt x="290" y="513"/>
                      <a:pt x="309" y="500"/>
                      <a:pt x="309" y="478"/>
                    </a:cubicBezTo>
                    <a:cubicBezTo>
                      <a:pt x="309" y="402"/>
                      <a:pt x="264" y="326"/>
                      <a:pt x="226" y="260"/>
                    </a:cubicBezTo>
                    <a:cubicBezTo>
                      <a:pt x="185" y="177"/>
                      <a:pt x="140" y="95"/>
                      <a:pt x="88" y="19"/>
                    </a:cubicBezTo>
                    <a:cubicBezTo>
                      <a:pt x="79" y="6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Google Shape;5618;p105">
                <a:extLst>
                  <a:ext uri="{FF2B5EF4-FFF2-40B4-BE49-F238E27FC236}">
                    <a16:creationId xmlns:a16="http://schemas.microsoft.com/office/drawing/2014/main" xmlns="" id="{E86E05D3-4B3F-014D-BC78-E2266B1D22F1}"/>
                  </a:ext>
                </a:extLst>
              </p:cNvPr>
              <p:cNvSpPr/>
              <p:nvPr/>
            </p:nvSpPr>
            <p:spPr>
              <a:xfrm>
                <a:off x="1945702" y="1873007"/>
                <a:ext cx="31810" cy="16933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71" extrusionOk="0">
                    <a:moveTo>
                      <a:pt x="84" y="1"/>
                    </a:moveTo>
                    <a:cubicBezTo>
                      <a:pt x="67" y="1"/>
                      <a:pt x="51" y="3"/>
                      <a:pt x="35" y="8"/>
                    </a:cubicBezTo>
                    <a:cubicBezTo>
                      <a:pt x="11" y="18"/>
                      <a:pt x="0" y="49"/>
                      <a:pt x="18" y="70"/>
                    </a:cubicBezTo>
                    <a:cubicBezTo>
                      <a:pt x="59" y="129"/>
                      <a:pt x="156" y="157"/>
                      <a:pt x="225" y="184"/>
                    </a:cubicBezTo>
                    <a:cubicBezTo>
                      <a:pt x="291" y="215"/>
                      <a:pt x="360" y="271"/>
                      <a:pt x="439" y="271"/>
                    </a:cubicBezTo>
                    <a:cubicBezTo>
                      <a:pt x="481" y="271"/>
                      <a:pt x="508" y="226"/>
                      <a:pt x="488" y="191"/>
                    </a:cubicBezTo>
                    <a:cubicBezTo>
                      <a:pt x="446" y="115"/>
                      <a:pt x="360" y="87"/>
                      <a:pt x="280" y="56"/>
                    </a:cubicBezTo>
                    <a:cubicBezTo>
                      <a:pt x="217" y="32"/>
                      <a:pt x="148" y="1"/>
                      <a:pt x="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Google Shape;5619;p105">
                <a:extLst>
                  <a:ext uri="{FF2B5EF4-FFF2-40B4-BE49-F238E27FC236}">
                    <a16:creationId xmlns:a16="http://schemas.microsoft.com/office/drawing/2014/main" xmlns="" id="{63413289-EBE9-1749-AB8E-DE3D6148D0C5}"/>
                  </a:ext>
                </a:extLst>
              </p:cNvPr>
              <p:cNvSpPr/>
              <p:nvPr/>
            </p:nvSpPr>
            <p:spPr>
              <a:xfrm>
                <a:off x="1914892" y="1914685"/>
                <a:ext cx="12124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27" extrusionOk="0">
                    <a:moveTo>
                      <a:pt x="151" y="0"/>
                    </a:moveTo>
                    <a:cubicBezTo>
                      <a:pt x="142" y="0"/>
                      <a:pt x="134" y="4"/>
                      <a:pt x="127" y="11"/>
                    </a:cubicBezTo>
                    <a:cubicBezTo>
                      <a:pt x="82" y="49"/>
                      <a:pt x="44" y="101"/>
                      <a:pt x="20" y="153"/>
                    </a:cubicBezTo>
                    <a:cubicBezTo>
                      <a:pt x="0" y="193"/>
                      <a:pt x="33" y="227"/>
                      <a:pt x="68" y="227"/>
                    </a:cubicBezTo>
                    <a:cubicBezTo>
                      <a:pt x="81" y="227"/>
                      <a:pt x="95" y="221"/>
                      <a:pt x="106" y="208"/>
                    </a:cubicBezTo>
                    <a:cubicBezTo>
                      <a:pt x="141" y="160"/>
                      <a:pt x="168" y="105"/>
                      <a:pt x="186" y="46"/>
                    </a:cubicBezTo>
                    <a:cubicBezTo>
                      <a:pt x="193" y="21"/>
                      <a:pt x="172" y="0"/>
                      <a:pt x="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Google Shape;5620;p105">
                <a:extLst>
                  <a:ext uri="{FF2B5EF4-FFF2-40B4-BE49-F238E27FC236}">
                    <a16:creationId xmlns:a16="http://schemas.microsoft.com/office/drawing/2014/main" xmlns="" id="{5CD09C9D-D278-AC40-8F57-B47C67182583}"/>
                  </a:ext>
                </a:extLst>
              </p:cNvPr>
              <p:cNvSpPr/>
              <p:nvPr/>
            </p:nvSpPr>
            <p:spPr>
              <a:xfrm>
                <a:off x="1934703" y="1919434"/>
                <a:ext cx="9499" cy="1437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30" extrusionOk="0">
                    <a:moveTo>
                      <a:pt x="89" y="0"/>
                    </a:moveTo>
                    <a:cubicBezTo>
                      <a:pt x="79" y="0"/>
                      <a:pt x="69" y="4"/>
                      <a:pt x="62" y="11"/>
                    </a:cubicBezTo>
                    <a:cubicBezTo>
                      <a:pt x="14" y="63"/>
                      <a:pt x="0" y="136"/>
                      <a:pt x="24" y="202"/>
                    </a:cubicBezTo>
                    <a:cubicBezTo>
                      <a:pt x="32" y="221"/>
                      <a:pt x="48" y="229"/>
                      <a:pt x="64" y="229"/>
                    </a:cubicBezTo>
                    <a:cubicBezTo>
                      <a:pt x="88" y="229"/>
                      <a:pt x="113" y="210"/>
                      <a:pt x="111" y="181"/>
                    </a:cubicBezTo>
                    <a:lnTo>
                      <a:pt x="114" y="181"/>
                    </a:lnTo>
                    <a:cubicBezTo>
                      <a:pt x="111" y="139"/>
                      <a:pt x="118" y="94"/>
                      <a:pt x="138" y="60"/>
                    </a:cubicBezTo>
                    <a:cubicBezTo>
                      <a:pt x="151" y="29"/>
                      <a:pt x="118" y="0"/>
                      <a:pt x="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Google Shape;5621;p105">
                <a:extLst>
                  <a:ext uri="{FF2B5EF4-FFF2-40B4-BE49-F238E27FC236}">
                    <a16:creationId xmlns:a16="http://schemas.microsoft.com/office/drawing/2014/main" xmlns="" id="{D7DCC999-70C4-B943-8EC0-8556F815CCA8}"/>
                  </a:ext>
                </a:extLst>
              </p:cNvPr>
              <p:cNvSpPr/>
              <p:nvPr/>
            </p:nvSpPr>
            <p:spPr>
              <a:xfrm>
                <a:off x="1956076" y="1916622"/>
                <a:ext cx="5875" cy="13372"/>
              </a:xfrm>
              <a:custGeom>
                <a:avLst/>
                <a:gdLst/>
                <a:ahLst/>
                <a:cxnLst/>
                <a:rect l="l" t="t" r="r" b="b"/>
                <a:pathLst>
                  <a:path w="94" h="214" extrusionOk="0">
                    <a:moveTo>
                      <a:pt x="42" y="0"/>
                    </a:moveTo>
                    <a:cubicBezTo>
                      <a:pt x="23" y="0"/>
                      <a:pt x="4" y="13"/>
                      <a:pt x="0" y="36"/>
                    </a:cubicBezTo>
                    <a:cubicBezTo>
                      <a:pt x="0" y="88"/>
                      <a:pt x="7" y="139"/>
                      <a:pt x="24" y="191"/>
                    </a:cubicBezTo>
                    <a:cubicBezTo>
                      <a:pt x="29" y="207"/>
                      <a:pt x="42" y="214"/>
                      <a:pt x="55" y="214"/>
                    </a:cubicBezTo>
                    <a:cubicBezTo>
                      <a:pt x="71" y="214"/>
                      <a:pt x="88" y="202"/>
                      <a:pt x="90" y="181"/>
                    </a:cubicBezTo>
                    <a:cubicBezTo>
                      <a:pt x="94" y="129"/>
                      <a:pt x="90" y="77"/>
                      <a:pt x="80" y="25"/>
                    </a:cubicBezTo>
                    <a:cubicBezTo>
                      <a:pt x="72" y="8"/>
                      <a:pt x="57" y="0"/>
                      <a:pt x="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Google Shape;5622;p105">
                <a:extLst>
                  <a:ext uri="{FF2B5EF4-FFF2-40B4-BE49-F238E27FC236}">
                    <a16:creationId xmlns:a16="http://schemas.microsoft.com/office/drawing/2014/main" xmlns="" id="{E0DF22C3-2BE7-AE4E-812F-70600AFE3A17}"/>
                  </a:ext>
                </a:extLst>
              </p:cNvPr>
              <p:cNvSpPr/>
              <p:nvPr/>
            </p:nvSpPr>
            <p:spPr>
              <a:xfrm>
                <a:off x="2024071" y="2016660"/>
                <a:ext cx="14311" cy="10872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4" extrusionOk="0">
                    <a:moveTo>
                      <a:pt x="115" y="0"/>
                    </a:moveTo>
                    <a:cubicBezTo>
                      <a:pt x="4" y="0"/>
                      <a:pt x="1" y="173"/>
                      <a:pt x="115" y="173"/>
                    </a:cubicBezTo>
                    <a:cubicBezTo>
                      <a:pt x="226" y="173"/>
                      <a:pt x="229" y="0"/>
                      <a:pt x="1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Google Shape;5623;p105">
                <a:extLst>
                  <a:ext uri="{FF2B5EF4-FFF2-40B4-BE49-F238E27FC236}">
                    <a16:creationId xmlns:a16="http://schemas.microsoft.com/office/drawing/2014/main" xmlns="" id="{53DA9445-1496-394D-9303-1721C8A7D8D3}"/>
                  </a:ext>
                </a:extLst>
              </p:cNvPr>
              <p:cNvSpPr/>
              <p:nvPr/>
            </p:nvSpPr>
            <p:spPr>
              <a:xfrm>
                <a:off x="2031883" y="2012786"/>
                <a:ext cx="9562" cy="78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5" extrusionOk="0">
                    <a:moveTo>
                      <a:pt x="76" y="0"/>
                    </a:moveTo>
                    <a:cubicBezTo>
                      <a:pt x="0" y="4"/>
                      <a:pt x="0" y="118"/>
                      <a:pt x="76" y="125"/>
                    </a:cubicBezTo>
                    <a:cubicBezTo>
                      <a:pt x="152" y="118"/>
                      <a:pt x="152" y="4"/>
                      <a:pt x="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Google Shape;5624;p105">
                <a:extLst>
                  <a:ext uri="{FF2B5EF4-FFF2-40B4-BE49-F238E27FC236}">
                    <a16:creationId xmlns:a16="http://schemas.microsoft.com/office/drawing/2014/main" xmlns="" id="{3AF1CCB5-2C38-C749-B2AD-CFBBD5E39CE8}"/>
                  </a:ext>
                </a:extLst>
              </p:cNvPr>
              <p:cNvSpPr/>
              <p:nvPr/>
            </p:nvSpPr>
            <p:spPr>
              <a:xfrm>
                <a:off x="2032758" y="2004976"/>
                <a:ext cx="11499" cy="868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39" extrusionOk="0">
                    <a:moveTo>
                      <a:pt x="90" y="1"/>
                    </a:moveTo>
                    <a:cubicBezTo>
                      <a:pt x="0" y="1"/>
                      <a:pt x="0" y="139"/>
                      <a:pt x="90" y="139"/>
                    </a:cubicBezTo>
                    <a:cubicBezTo>
                      <a:pt x="176" y="139"/>
                      <a:pt x="183" y="1"/>
                      <a:pt x="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Google Shape;5625;p105">
                <a:extLst>
                  <a:ext uri="{FF2B5EF4-FFF2-40B4-BE49-F238E27FC236}">
                    <a16:creationId xmlns:a16="http://schemas.microsoft.com/office/drawing/2014/main" xmlns="" id="{CCA1ACE2-332E-2A4D-BCB1-945947B71C26}"/>
                  </a:ext>
                </a:extLst>
              </p:cNvPr>
              <p:cNvSpPr/>
              <p:nvPr/>
            </p:nvSpPr>
            <p:spPr>
              <a:xfrm>
                <a:off x="2033195" y="1996353"/>
                <a:ext cx="10624" cy="781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25" extrusionOk="0">
                    <a:moveTo>
                      <a:pt x="83" y="1"/>
                    </a:moveTo>
                    <a:cubicBezTo>
                      <a:pt x="0" y="1"/>
                      <a:pt x="0" y="125"/>
                      <a:pt x="83" y="125"/>
                    </a:cubicBezTo>
                    <a:cubicBezTo>
                      <a:pt x="169" y="125"/>
                      <a:pt x="169" y="1"/>
                      <a:pt x="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Google Shape;5626;p105">
                <a:extLst>
                  <a:ext uri="{FF2B5EF4-FFF2-40B4-BE49-F238E27FC236}">
                    <a16:creationId xmlns:a16="http://schemas.microsoft.com/office/drawing/2014/main" xmlns="" id="{80D3B5AE-B8CC-1F4C-9475-ABD79853122C}"/>
                  </a:ext>
                </a:extLst>
              </p:cNvPr>
              <p:cNvSpPr/>
              <p:nvPr/>
            </p:nvSpPr>
            <p:spPr>
              <a:xfrm>
                <a:off x="2036195" y="1985730"/>
                <a:ext cx="8249" cy="9248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48" extrusionOk="0">
                    <a:moveTo>
                      <a:pt x="66" y="0"/>
                    </a:moveTo>
                    <a:cubicBezTo>
                      <a:pt x="37" y="0"/>
                      <a:pt x="7" y="20"/>
                      <a:pt x="7" y="60"/>
                    </a:cubicBezTo>
                    <a:cubicBezTo>
                      <a:pt x="7" y="67"/>
                      <a:pt x="7" y="77"/>
                      <a:pt x="4" y="88"/>
                    </a:cubicBezTo>
                    <a:cubicBezTo>
                      <a:pt x="0" y="127"/>
                      <a:pt x="33" y="147"/>
                      <a:pt x="66" y="147"/>
                    </a:cubicBezTo>
                    <a:cubicBezTo>
                      <a:pt x="99" y="147"/>
                      <a:pt x="132" y="127"/>
                      <a:pt x="128" y="88"/>
                    </a:cubicBezTo>
                    <a:lnTo>
                      <a:pt x="125" y="60"/>
                    </a:lnTo>
                    <a:cubicBezTo>
                      <a:pt x="125" y="20"/>
                      <a:pt x="95" y="0"/>
                      <a:pt x="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Google Shape;5627;p105">
                <a:extLst>
                  <a:ext uri="{FF2B5EF4-FFF2-40B4-BE49-F238E27FC236}">
                    <a16:creationId xmlns:a16="http://schemas.microsoft.com/office/drawing/2014/main" xmlns="" id="{C99688B4-9985-D149-BBC7-D0FA9760F9BB}"/>
                  </a:ext>
                </a:extLst>
              </p:cNvPr>
              <p:cNvSpPr/>
              <p:nvPr/>
            </p:nvSpPr>
            <p:spPr>
              <a:xfrm>
                <a:off x="2033195" y="1978419"/>
                <a:ext cx="14311" cy="1106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7" extrusionOk="0">
                    <a:moveTo>
                      <a:pt x="114" y="1"/>
                    </a:moveTo>
                    <a:cubicBezTo>
                      <a:pt x="0" y="1"/>
                      <a:pt x="0" y="177"/>
                      <a:pt x="114" y="177"/>
                    </a:cubicBezTo>
                    <a:cubicBezTo>
                      <a:pt x="225" y="177"/>
                      <a:pt x="228" y="1"/>
                      <a:pt x="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Google Shape;5628;p105">
                <a:extLst>
                  <a:ext uri="{FF2B5EF4-FFF2-40B4-BE49-F238E27FC236}">
                    <a16:creationId xmlns:a16="http://schemas.microsoft.com/office/drawing/2014/main" xmlns="" id="{742E1CAE-06AF-9D4E-B724-E52628557197}"/>
                  </a:ext>
                </a:extLst>
              </p:cNvPr>
              <p:cNvSpPr/>
              <p:nvPr/>
            </p:nvSpPr>
            <p:spPr>
              <a:xfrm>
                <a:off x="2035570" y="1971734"/>
                <a:ext cx="12999" cy="9998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60" extrusionOk="0">
                    <a:moveTo>
                      <a:pt x="104" y="0"/>
                    </a:moveTo>
                    <a:cubicBezTo>
                      <a:pt x="0" y="0"/>
                      <a:pt x="0" y="159"/>
                      <a:pt x="104" y="159"/>
                    </a:cubicBezTo>
                    <a:cubicBezTo>
                      <a:pt x="204" y="159"/>
                      <a:pt x="207" y="0"/>
                      <a:pt x="1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Google Shape;5629;p105">
                <a:extLst>
                  <a:ext uri="{FF2B5EF4-FFF2-40B4-BE49-F238E27FC236}">
                    <a16:creationId xmlns:a16="http://schemas.microsoft.com/office/drawing/2014/main" xmlns="" id="{33673BB9-FA2D-0248-AB2F-C0AB44E419DB}"/>
                  </a:ext>
                </a:extLst>
              </p:cNvPr>
              <p:cNvSpPr/>
              <p:nvPr/>
            </p:nvSpPr>
            <p:spPr>
              <a:xfrm>
                <a:off x="2037695" y="1962111"/>
                <a:ext cx="8937" cy="9498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52" extrusionOk="0">
                    <a:moveTo>
                      <a:pt x="85" y="1"/>
                    </a:moveTo>
                    <a:cubicBezTo>
                      <a:pt x="53" y="1"/>
                      <a:pt x="17" y="25"/>
                      <a:pt x="11" y="61"/>
                    </a:cubicBezTo>
                    <a:cubicBezTo>
                      <a:pt x="11" y="68"/>
                      <a:pt x="8" y="78"/>
                      <a:pt x="8" y="89"/>
                    </a:cubicBezTo>
                    <a:cubicBezTo>
                      <a:pt x="1" y="130"/>
                      <a:pt x="33" y="152"/>
                      <a:pt x="68" y="152"/>
                    </a:cubicBezTo>
                    <a:cubicBezTo>
                      <a:pt x="104" y="152"/>
                      <a:pt x="143" y="127"/>
                      <a:pt x="135" y="75"/>
                    </a:cubicBezTo>
                    <a:cubicBezTo>
                      <a:pt x="135" y="65"/>
                      <a:pt x="132" y="54"/>
                      <a:pt x="132" y="44"/>
                    </a:cubicBezTo>
                    <a:cubicBezTo>
                      <a:pt x="128" y="13"/>
                      <a:pt x="107" y="1"/>
                      <a:pt x="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Google Shape;5630;p105">
                <a:extLst>
                  <a:ext uri="{FF2B5EF4-FFF2-40B4-BE49-F238E27FC236}">
                    <a16:creationId xmlns:a16="http://schemas.microsoft.com/office/drawing/2014/main" xmlns="" id="{3EA359B8-A16A-D843-8475-8023F1B4D9D3}"/>
                  </a:ext>
                </a:extLst>
              </p:cNvPr>
              <p:cNvSpPr/>
              <p:nvPr/>
            </p:nvSpPr>
            <p:spPr>
              <a:xfrm>
                <a:off x="2033570" y="1953613"/>
                <a:ext cx="13499" cy="1018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3" extrusionOk="0">
                    <a:moveTo>
                      <a:pt x="108" y="0"/>
                    </a:moveTo>
                    <a:cubicBezTo>
                      <a:pt x="1" y="0"/>
                      <a:pt x="1" y="163"/>
                      <a:pt x="108" y="163"/>
                    </a:cubicBezTo>
                    <a:cubicBezTo>
                      <a:pt x="212" y="163"/>
                      <a:pt x="215" y="0"/>
                      <a:pt x="1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Google Shape;5631;p105">
                <a:extLst>
                  <a:ext uri="{FF2B5EF4-FFF2-40B4-BE49-F238E27FC236}">
                    <a16:creationId xmlns:a16="http://schemas.microsoft.com/office/drawing/2014/main" xmlns="" id="{470AF240-5E7E-1043-8CFE-6EDD381278F0}"/>
                  </a:ext>
                </a:extLst>
              </p:cNvPr>
              <p:cNvSpPr/>
              <p:nvPr/>
            </p:nvSpPr>
            <p:spPr>
              <a:xfrm>
                <a:off x="2031445" y="1942553"/>
                <a:ext cx="13874" cy="1043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67" extrusionOk="0">
                    <a:moveTo>
                      <a:pt x="111" y="1"/>
                    </a:moveTo>
                    <a:cubicBezTo>
                      <a:pt x="0" y="1"/>
                      <a:pt x="0" y="167"/>
                      <a:pt x="111" y="167"/>
                    </a:cubicBezTo>
                    <a:cubicBezTo>
                      <a:pt x="222" y="167"/>
                      <a:pt x="222" y="1"/>
                      <a:pt x="1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Google Shape;5632;p105">
                <a:extLst>
                  <a:ext uri="{FF2B5EF4-FFF2-40B4-BE49-F238E27FC236}">
                    <a16:creationId xmlns:a16="http://schemas.microsoft.com/office/drawing/2014/main" xmlns="" id="{A911017C-6E65-EE46-94BA-3BB27865C407}"/>
                  </a:ext>
                </a:extLst>
              </p:cNvPr>
              <p:cNvSpPr/>
              <p:nvPr/>
            </p:nvSpPr>
            <p:spPr>
              <a:xfrm>
                <a:off x="2032508" y="1935117"/>
                <a:ext cx="12624" cy="1012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97" y="1"/>
                    </a:moveTo>
                    <a:cubicBezTo>
                      <a:pt x="84" y="1"/>
                      <a:pt x="70" y="6"/>
                      <a:pt x="59" y="16"/>
                    </a:cubicBezTo>
                    <a:lnTo>
                      <a:pt x="59" y="20"/>
                    </a:lnTo>
                    <a:lnTo>
                      <a:pt x="46" y="30"/>
                    </a:lnTo>
                    <a:cubicBezTo>
                      <a:pt x="1" y="78"/>
                      <a:pt x="32" y="158"/>
                      <a:pt x="97" y="161"/>
                    </a:cubicBezTo>
                    <a:cubicBezTo>
                      <a:pt x="156" y="161"/>
                      <a:pt x="201" y="78"/>
                      <a:pt x="153" y="30"/>
                    </a:cubicBezTo>
                    <a:cubicBezTo>
                      <a:pt x="146" y="27"/>
                      <a:pt x="142" y="23"/>
                      <a:pt x="135" y="16"/>
                    </a:cubicBezTo>
                    <a:cubicBezTo>
                      <a:pt x="125" y="6"/>
                      <a:pt x="111" y="1"/>
                      <a:pt x="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Google Shape;5633;p105">
                <a:extLst>
                  <a:ext uri="{FF2B5EF4-FFF2-40B4-BE49-F238E27FC236}">
                    <a16:creationId xmlns:a16="http://schemas.microsoft.com/office/drawing/2014/main" xmlns="" id="{F9363F00-256D-254D-A646-4F1944C22C8E}"/>
                  </a:ext>
                </a:extLst>
              </p:cNvPr>
              <p:cNvSpPr/>
              <p:nvPr/>
            </p:nvSpPr>
            <p:spPr>
              <a:xfrm>
                <a:off x="2030508" y="1925370"/>
                <a:ext cx="11812" cy="1118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9" extrusionOk="0">
                    <a:moveTo>
                      <a:pt x="123" y="1"/>
                    </a:moveTo>
                    <a:cubicBezTo>
                      <a:pt x="114" y="1"/>
                      <a:pt x="106" y="4"/>
                      <a:pt x="98" y="10"/>
                    </a:cubicBezTo>
                    <a:cubicBezTo>
                      <a:pt x="71" y="34"/>
                      <a:pt x="33" y="27"/>
                      <a:pt x="19" y="75"/>
                    </a:cubicBezTo>
                    <a:cubicBezTo>
                      <a:pt x="1" y="134"/>
                      <a:pt x="49" y="178"/>
                      <a:pt x="98" y="178"/>
                    </a:cubicBezTo>
                    <a:cubicBezTo>
                      <a:pt x="123" y="178"/>
                      <a:pt x="149" y="166"/>
                      <a:pt x="164" y="138"/>
                    </a:cubicBezTo>
                    <a:cubicBezTo>
                      <a:pt x="188" y="100"/>
                      <a:pt x="164" y="58"/>
                      <a:pt x="164" y="37"/>
                    </a:cubicBezTo>
                    <a:cubicBezTo>
                      <a:pt x="162" y="16"/>
                      <a:pt x="142" y="1"/>
                      <a:pt x="1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Google Shape;5634;p105">
                <a:extLst>
                  <a:ext uri="{FF2B5EF4-FFF2-40B4-BE49-F238E27FC236}">
                    <a16:creationId xmlns:a16="http://schemas.microsoft.com/office/drawing/2014/main" xmlns="" id="{84EE1FBC-EAAD-1A4C-96B4-C506CE7599BD}"/>
                  </a:ext>
                </a:extLst>
              </p:cNvPr>
              <p:cNvSpPr/>
              <p:nvPr/>
            </p:nvSpPr>
            <p:spPr>
              <a:xfrm>
                <a:off x="2027571" y="1916684"/>
                <a:ext cx="14749" cy="11497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84" extrusionOk="0">
                    <a:moveTo>
                      <a:pt x="118" y="0"/>
                    </a:moveTo>
                    <a:cubicBezTo>
                      <a:pt x="0" y="0"/>
                      <a:pt x="0" y="183"/>
                      <a:pt x="118" y="183"/>
                    </a:cubicBezTo>
                    <a:cubicBezTo>
                      <a:pt x="232" y="183"/>
                      <a:pt x="235" y="0"/>
                      <a:pt x="1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Google Shape;5635;p105">
                <a:extLst>
                  <a:ext uri="{FF2B5EF4-FFF2-40B4-BE49-F238E27FC236}">
                    <a16:creationId xmlns:a16="http://schemas.microsoft.com/office/drawing/2014/main" xmlns="" id="{A3250C24-D5A9-364D-B4C0-42B9C1E6542D}"/>
                  </a:ext>
                </a:extLst>
              </p:cNvPr>
              <p:cNvSpPr/>
              <p:nvPr/>
            </p:nvSpPr>
            <p:spPr>
              <a:xfrm>
                <a:off x="2032320" y="1911248"/>
                <a:ext cx="5250" cy="4374"/>
              </a:xfrm>
              <a:custGeom>
                <a:avLst/>
                <a:gdLst/>
                <a:ahLst/>
                <a:cxnLst/>
                <a:rect l="l" t="t" r="r" b="b"/>
                <a:pathLst>
                  <a:path w="84" h="70" extrusionOk="0">
                    <a:moveTo>
                      <a:pt x="42" y="1"/>
                    </a:moveTo>
                    <a:cubicBezTo>
                      <a:pt x="0" y="4"/>
                      <a:pt x="0" y="63"/>
                      <a:pt x="42" y="70"/>
                    </a:cubicBezTo>
                    <a:cubicBezTo>
                      <a:pt x="83" y="63"/>
                      <a:pt x="83" y="4"/>
                      <a:pt x="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Google Shape;5636;p105">
                <a:extLst>
                  <a:ext uri="{FF2B5EF4-FFF2-40B4-BE49-F238E27FC236}">
                    <a16:creationId xmlns:a16="http://schemas.microsoft.com/office/drawing/2014/main" xmlns="" id="{53F22ECF-2003-2F4C-BCBA-66ABE4F9AB51}"/>
                  </a:ext>
                </a:extLst>
              </p:cNvPr>
              <p:cNvSpPr/>
              <p:nvPr/>
            </p:nvSpPr>
            <p:spPr>
              <a:xfrm>
                <a:off x="2026071" y="1900688"/>
                <a:ext cx="14061" cy="10872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74" extrusionOk="0">
                    <a:moveTo>
                      <a:pt x="114" y="0"/>
                    </a:moveTo>
                    <a:cubicBezTo>
                      <a:pt x="3" y="0"/>
                      <a:pt x="0" y="173"/>
                      <a:pt x="111" y="173"/>
                    </a:cubicBezTo>
                    <a:cubicBezTo>
                      <a:pt x="221" y="173"/>
                      <a:pt x="225" y="0"/>
                      <a:pt x="1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Google Shape;5637;p105">
                <a:extLst>
                  <a:ext uri="{FF2B5EF4-FFF2-40B4-BE49-F238E27FC236}">
                    <a16:creationId xmlns:a16="http://schemas.microsoft.com/office/drawing/2014/main" xmlns="" id="{028FE64C-889D-2743-B9FC-5BE47001405D}"/>
                  </a:ext>
                </a:extLst>
              </p:cNvPr>
              <p:cNvSpPr/>
              <p:nvPr/>
            </p:nvSpPr>
            <p:spPr>
              <a:xfrm>
                <a:off x="2026883" y="1893252"/>
                <a:ext cx="12624" cy="10747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2" extrusionOk="0">
                    <a:moveTo>
                      <a:pt x="99" y="1"/>
                    </a:moveTo>
                    <a:cubicBezTo>
                      <a:pt x="83" y="1"/>
                      <a:pt x="68" y="6"/>
                      <a:pt x="56" y="16"/>
                    </a:cubicBezTo>
                    <a:lnTo>
                      <a:pt x="46" y="33"/>
                    </a:lnTo>
                    <a:cubicBezTo>
                      <a:pt x="1" y="85"/>
                      <a:pt x="22" y="168"/>
                      <a:pt x="98" y="171"/>
                    </a:cubicBezTo>
                    <a:cubicBezTo>
                      <a:pt x="167" y="168"/>
                      <a:pt x="201" y="88"/>
                      <a:pt x="156" y="36"/>
                    </a:cubicBezTo>
                    <a:lnTo>
                      <a:pt x="143" y="19"/>
                    </a:lnTo>
                    <a:cubicBezTo>
                      <a:pt x="132" y="7"/>
                      <a:pt x="115" y="1"/>
                      <a:pt x="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Google Shape;5638;p105">
                <a:extLst>
                  <a:ext uri="{FF2B5EF4-FFF2-40B4-BE49-F238E27FC236}">
                    <a16:creationId xmlns:a16="http://schemas.microsoft.com/office/drawing/2014/main" xmlns="" id="{F031959F-3CAD-DD41-A22E-2FF844F24AF0}"/>
                  </a:ext>
                </a:extLst>
              </p:cNvPr>
              <p:cNvSpPr/>
              <p:nvPr/>
            </p:nvSpPr>
            <p:spPr>
              <a:xfrm>
                <a:off x="2018259" y="1887066"/>
                <a:ext cx="13436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47" extrusionOk="0">
                    <a:moveTo>
                      <a:pt x="86" y="0"/>
                    </a:moveTo>
                    <a:cubicBezTo>
                      <a:pt x="3" y="0"/>
                      <a:pt x="0" y="146"/>
                      <a:pt x="85" y="146"/>
                    </a:cubicBezTo>
                    <a:cubicBezTo>
                      <a:pt x="88" y="146"/>
                      <a:pt x="91" y="146"/>
                      <a:pt x="94" y="146"/>
                    </a:cubicBezTo>
                    <a:lnTo>
                      <a:pt x="122" y="142"/>
                    </a:lnTo>
                    <a:cubicBezTo>
                      <a:pt x="215" y="142"/>
                      <a:pt x="215" y="4"/>
                      <a:pt x="122" y="4"/>
                    </a:cubicBezTo>
                    <a:lnTo>
                      <a:pt x="94" y="1"/>
                    </a:lnTo>
                    <a:cubicBezTo>
                      <a:pt x="91" y="0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Google Shape;5639;p105">
                <a:extLst>
                  <a:ext uri="{FF2B5EF4-FFF2-40B4-BE49-F238E27FC236}">
                    <a16:creationId xmlns:a16="http://schemas.microsoft.com/office/drawing/2014/main" xmlns="" id="{760ABA66-FB41-8749-841F-2DDF7ED8A919}"/>
                  </a:ext>
                </a:extLst>
              </p:cNvPr>
              <p:cNvSpPr/>
              <p:nvPr/>
            </p:nvSpPr>
            <p:spPr>
              <a:xfrm>
                <a:off x="2012884" y="1878193"/>
                <a:ext cx="11249" cy="874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40" extrusionOk="0">
                    <a:moveTo>
                      <a:pt x="90" y="1"/>
                    </a:moveTo>
                    <a:cubicBezTo>
                      <a:pt x="0" y="1"/>
                      <a:pt x="0" y="139"/>
                      <a:pt x="90" y="139"/>
                    </a:cubicBezTo>
                    <a:cubicBezTo>
                      <a:pt x="176" y="139"/>
                      <a:pt x="180" y="1"/>
                      <a:pt x="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Google Shape;5640;p105">
                <a:extLst>
                  <a:ext uri="{FF2B5EF4-FFF2-40B4-BE49-F238E27FC236}">
                    <a16:creationId xmlns:a16="http://schemas.microsoft.com/office/drawing/2014/main" xmlns="" id="{32708085-279A-1548-9B29-EE1F99F9C9DD}"/>
                  </a:ext>
                </a:extLst>
              </p:cNvPr>
              <p:cNvSpPr/>
              <p:nvPr/>
            </p:nvSpPr>
            <p:spPr>
              <a:xfrm>
                <a:off x="2016447" y="1873757"/>
                <a:ext cx="7812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36" extrusionOk="0">
                    <a:moveTo>
                      <a:pt x="62" y="0"/>
                    </a:moveTo>
                    <a:cubicBezTo>
                      <a:pt x="41" y="0"/>
                      <a:pt x="19" y="15"/>
                      <a:pt x="19" y="44"/>
                    </a:cubicBezTo>
                    <a:lnTo>
                      <a:pt x="12" y="72"/>
                    </a:lnTo>
                    <a:cubicBezTo>
                      <a:pt x="0" y="115"/>
                      <a:pt x="31" y="135"/>
                      <a:pt x="61" y="135"/>
                    </a:cubicBezTo>
                    <a:cubicBezTo>
                      <a:pt x="93" y="135"/>
                      <a:pt x="125" y="114"/>
                      <a:pt x="113" y="72"/>
                    </a:cubicBezTo>
                    <a:lnTo>
                      <a:pt x="106" y="44"/>
                    </a:lnTo>
                    <a:cubicBezTo>
                      <a:pt x="106" y="15"/>
                      <a:pt x="84" y="0"/>
                      <a:pt x="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Google Shape;5641;p105">
                <a:extLst>
                  <a:ext uri="{FF2B5EF4-FFF2-40B4-BE49-F238E27FC236}">
                    <a16:creationId xmlns:a16="http://schemas.microsoft.com/office/drawing/2014/main" xmlns="" id="{FC242368-6203-144D-A8EB-62BE063CB7D5}"/>
                  </a:ext>
                </a:extLst>
              </p:cNvPr>
              <p:cNvSpPr/>
              <p:nvPr/>
            </p:nvSpPr>
            <p:spPr>
              <a:xfrm>
                <a:off x="2019759" y="1872632"/>
                <a:ext cx="11937" cy="9123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46" extrusionOk="0">
                    <a:moveTo>
                      <a:pt x="98" y="0"/>
                    </a:moveTo>
                    <a:cubicBezTo>
                      <a:pt x="1" y="0"/>
                      <a:pt x="1" y="145"/>
                      <a:pt x="98" y="145"/>
                    </a:cubicBezTo>
                    <a:cubicBezTo>
                      <a:pt x="191" y="145"/>
                      <a:pt x="191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Google Shape;5642;p105">
                <a:extLst>
                  <a:ext uri="{FF2B5EF4-FFF2-40B4-BE49-F238E27FC236}">
                    <a16:creationId xmlns:a16="http://schemas.microsoft.com/office/drawing/2014/main" xmlns="" id="{C8B39067-4E12-6147-9C18-EE45599CF34B}"/>
                  </a:ext>
                </a:extLst>
              </p:cNvPr>
              <p:cNvSpPr/>
              <p:nvPr/>
            </p:nvSpPr>
            <p:spPr>
              <a:xfrm>
                <a:off x="2026446" y="1872195"/>
                <a:ext cx="13249" cy="9998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60" extrusionOk="0">
                    <a:moveTo>
                      <a:pt x="108" y="0"/>
                    </a:moveTo>
                    <a:cubicBezTo>
                      <a:pt x="4" y="0"/>
                      <a:pt x="1" y="159"/>
                      <a:pt x="105" y="159"/>
                    </a:cubicBezTo>
                    <a:cubicBezTo>
                      <a:pt x="208" y="159"/>
                      <a:pt x="212" y="0"/>
                      <a:pt x="1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Google Shape;5643;p105">
                <a:extLst>
                  <a:ext uri="{FF2B5EF4-FFF2-40B4-BE49-F238E27FC236}">
                    <a16:creationId xmlns:a16="http://schemas.microsoft.com/office/drawing/2014/main" xmlns="" id="{6A5D63F1-54F4-9F4A-A675-B75F44B59C96}"/>
                  </a:ext>
                </a:extLst>
              </p:cNvPr>
              <p:cNvSpPr/>
              <p:nvPr/>
            </p:nvSpPr>
            <p:spPr>
              <a:xfrm>
                <a:off x="2036632" y="1871758"/>
                <a:ext cx="14499" cy="10872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74" extrusionOk="0">
                    <a:moveTo>
                      <a:pt x="118" y="0"/>
                    </a:moveTo>
                    <a:cubicBezTo>
                      <a:pt x="0" y="0"/>
                      <a:pt x="0" y="173"/>
                      <a:pt x="118" y="173"/>
                    </a:cubicBezTo>
                    <a:cubicBezTo>
                      <a:pt x="228" y="173"/>
                      <a:pt x="232" y="0"/>
                      <a:pt x="1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Google Shape;5644;p105">
                <a:extLst>
                  <a:ext uri="{FF2B5EF4-FFF2-40B4-BE49-F238E27FC236}">
                    <a16:creationId xmlns:a16="http://schemas.microsoft.com/office/drawing/2014/main" xmlns="" id="{748968EE-9FA7-4342-B148-AE06924D3F3F}"/>
                  </a:ext>
                </a:extLst>
              </p:cNvPr>
              <p:cNvSpPr/>
              <p:nvPr/>
            </p:nvSpPr>
            <p:spPr>
              <a:xfrm>
                <a:off x="1917517" y="1933305"/>
                <a:ext cx="6499" cy="6311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01" extrusionOk="0">
                    <a:moveTo>
                      <a:pt x="52" y="0"/>
                    </a:moveTo>
                    <a:cubicBezTo>
                      <a:pt x="26" y="0"/>
                      <a:pt x="0" y="14"/>
                      <a:pt x="5" y="42"/>
                    </a:cubicBezTo>
                    <a:lnTo>
                      <a:pt x="9" y="69"/>
                    </a:lnTo>
                    <a:cubicBezTo>
                      <a:pt x="16" y="90"/>
                      <a:pt x="34" y="101"/>
                      <a:pt x="52" y="101"/>
                    </a:cubicBezTo>
                    <a:cubicBezTo>
                      <a:pt x="69" y="101"/>
                      <a:pt x="87" y="90"/>
                      <a:pt x="92" y="69"/>
                    </a:cubicBezTo>
                    <a:lnTo>
                      <a:pt x="99" y="42"/>
                    </a:lnTo>
                    <a:cubicBezTo>
                      <a:pt x="104" y="14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Google Shape;5645;p105">
                <a:extLst>
                  <a:ext uri="{FF2B5EF4-FFF2-40B4-BE49-F238E27FC236}">
                    <a16:creationId xmlns:a16="http://schemas.microsoft.com/office/drawing/2014/main" xmlns="" id="{E0ABE95D-26D9-4042-8D22-E05F267033EC}"/>
                  </a:ext>
                </a:extLst>
              </p:cNvPr>
              <p:cNvSpPr/>
              <p:nvPr/>
            </p:nvSpPr>
            <p:spPr>
              <a:xfrm>
                <a:off x="1916080" y="1939054"/>
                <a:ext cx="9374" cy="8935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43" extrusionOk="0">
                    <a:moveTo>
                      <a:pt x="76" y="1"/>
                    </a:moveTo>
                    <a:cubicBezTo>
                      <a:pt x="54" y="1"/>
                      <a:pt x="32" y="14"/>
                      <a:pt x="25" y="40"/>
                    </a:cubicBezTo>
                    <a:lnTo>
                      <a:pt x="15" y="67"/>
                    </a:lnTo>
                    <a:cubicBezTo>
                      <a:pt x="1" y="117"/>
                      <a:pt x="38" y="142"/>
                      <a:pt x="75" y="142"/>
                    </a:cubicBezTo>
                    <a:cubicBezTo>
                      <a:pt x="112" y="142"/>
                      <a:pt x="149" y="117"/>
                      <a:pt x="136" y="67"/>
                    </a:cubicBezTo>
                    <a:cubicBezTo>
                      <a:pt x="132" y="57"/>
                      <a:pt x="129" y="50"/>
                      <a:pt x="129" y="40"/>
                    </a:cubicBezTo>
                    <a:cubicBezTo>
                      <a:pt x="120" y="14"/>
                      <a:pt x="98" y="1"/>
                      <a:pt x="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Google Shape;5646;p105">
                <a:extLst>
                  <a:ext uri="{FF2B5EF4-FFF2-40B4-BE49-F238E27FC236}">
                    <a16:creationId xmlns:a16="http://schemas.microsoft.com/office/drawing/2014/main" xmlns="" id="{56912AF3-D814-E44C-9FBE-BBF2C360FB91}"/>
                  </a:ext>
                </a:extLst>
              </p:cNvPr>
              <p:cNvSpPr/>
              <p:nvPr/>
            </p:nvSpPr>
            <p:spPr>
              <a:xfrm>
                <a:off x="1915767" y="1948864"/>
                <a:ext cx="9937" cy="743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9" extrusionOk="0">
                    <a:moveTo>
                      <a:pt x="80" y="0"/>
                    </a:moveTo>
                    <a:cubicBezTo>
                      <a:pt x="67" y="0"/>
                      <a:pt x="54" y="7"/>
                      <a:pt x="47" y="21"/>
                    </a:cubicBezTo>
                    <a:cubicBezTo>
                      <a:pt x="44" y="28"/>
                      <a:pt x="37" y="35"/>
                      <a:pt x="33" y="42"/>
                    </a:cubicBezTo>
                    <a:cubicBezTo>
                      <a:pt x="1" y="93"/>
                      <a:pt x="39" y="118"/>
                      <a:pt x="78" y="118"/>
                    </a:cubicBezTo>
                    <a:cubicBezTo>
                      <a:pt x="117" y="118"/>
                      <a:pt x="158" y="92"/>
                      <a:pt x="127" y="42"/>
                    </a:cubicBezTo>
                    <a:cubicBezTo>
                      <a:pt x="123" y="35"/>
                      <a:pt x="120" y="28"/>
                      <a:pt x="113" y="21"/>
                    </a:cubicBezTo>
                    <a:cubicBezTo>
                      <a:pt x="106" y="7"/>
                      <a:pt x="93" y="0"/>
                      <a:pt x="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Google Shape;5647;p105">
                <a:extLst>
                  <a:ext uri="{FF2B5EF4-FFF2-40B4-BE49-F238E27FC236}">
                    <a16:creationId xmlns:a16="http://schemas.microsoft.com/office/drawing/2014/main" xmlns="" id="{B7EEE723-3F5B-4644-A619-0F58A6531702}"/>
                  </a:ext>
                </a:extLst>
              </p:cNvPr>
              <p:cNvSpPr/>
              <p:nvPr/>
            </p:nvSpPr>
            <p:spPr>
              <a:xfrm>
                <a:off x="1916517" y="1957487"/>
                <a:ext cx="8312" cy="6124"/>
              </a:xfrm>
              <a:custGeom>
                <a:avLst/>
                <a:gdLst/>
                <a:ahLst/>
                <a:cxnLst/>
                <a:rect l="l" t="t" r="r" b="b"/>
                <a:pathLst>
                  <a:path w="133" h="98" extrusionOk="0">
                    <a:moveTo>
                      <a:pt x="66" y="0"/>
                    </a:moveTo>
                    <a:cubicBezTo>
                      <a:pt x="1" y="0"/>
                      <a:pt x="1" y="97"/>
                      <a:pt x="66" y="97"/>
                    </a:cubicBezTo>
                    <a:cubicBezTo>
                      <a:pt x="132" y="97"/>
                      <a:pt x="132" y="0"/>
                      <a:pt x="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Google Shape;5648;p105">
                <a:extLst>
                  <a:ext uri="{FF2B5EF4-FFF2-40B4-BE49-F238E27FC236}">
                    <a16:creationId xmlns:a16="http://schemas.microsoft.com/office/drawing/2014/main" xmlns="" id="{63B7A6E5-DF8C-3442-B62B-61CD211A1AC1}"/>
                  </a:ext>
                </a:extLst>
              </p:cNvPr>
              <p:cNvSpPr/>
              <p:nvPr/>
            </p:nvSpPr>
            <p:spPr>
              <a:xfrm>
                <a:off x="1913955" y="1962236"/>
                <a:ext cx="9749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80" y="0"/>
                    </a:moveTo>
                    <a:cubicBezTo>
                      <a:pt x="0" y="0"/>
                      <a:pt x="0" y="118"/>
                      <a:pt x="80" y="118"/>
                    </a:cubicBezTo>
                    <a:cubicBezTo>
                      <a:pt x="156" y="118"/>
                      <a:pt x="156" y="0"/>
                      <a:pt x="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Google Shape;5649;p105">
                <a:extLst>
                  <a:ext uri="{FF2B5EF4-FFF2-40B4-BE49-F238E27FC236}">
                    <a16:creationId xmlns:a16="http://schemas.microsoft.com/office/drawing/2014/main" xmlns="" id="{883A1DF1-5C1D-DC47-B9B0-05818F10B57A}"/>
                  </a:ext>
                </a:extLst>
              </p:cNvPr>
              <p:cNvSpPr/>
              <p:nvPr/>
            </p:nvSpPr>
            <p:spPr>
              <a:xfrm>
                <a:off x="1916080" y="1969359"/>
                <a:ext cx="9124" cy="7623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22" extrusionOk="0">
                    <a:moveTo>
                      <a:pt x="73" y="0"/>
                    </a:moveTo>
                    <a:cubicBezTo>
                      <a:pt x="1" y="7"/>
                      <a:pt x="1" y="115"/>
                      <a:pt x="73" y="121"/>
                    </a:cubicBezTo>
                    <a:cubicBezTo>
                      <a:pt x="146" y="115"/>
                      <a:pt x="146" y="7"/>
                      <a:pt x="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Google Shape;5650;p105">
                <a:extLst>
                  <a:ext uri="{FF2B5EF4-FFF2-40B4-BE49-F238E27FC236}">
                    <a16:creationId xmlns:a16="http://schemas.microsoft.com/office/drawing/2014/main" xmlns="" id="{9C9341CF-8E6C-6948-84AD-63FB746C43AF}"/>
                  </a:ext>
                </a:extLst>
              </p:cNvPr>
              <p:cNvSpPr/>
              <p:nvPr/>
            </p:nvSpPr>
            <p:spPr>
              <a:xfrm>
                <a:off x="1921704" y="1977982"/>
                <a:ext cx="5500" cy="462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42" y="1"/>
                    </a:moveTo>
                    <a:cubicBezTo>
                      <a:pt x="1" y="8"/>
                      <a:pt x="1" y="70"/>
                      <a:pt x="42" y="73"/>
                    </a:cubicBezTo>
                    <a:cubicBezTo>
                      <a:pt x="87" y="70"/>
                      <a:pt x="87" y="8"/>
                      <a:pt x="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" name="Google Shape;5651;p105">
                <a:extLst>
                  <a:ext uri="{FF2B5EF4-FFF2-40B4-BE49-F238E27FC236}">
                    <a16:creationId xmlns:a16="http://schemas.microsoft.com/office/drawing/2014/main" xmlns="" id="{D8C70E28-1111-9C4A-8395-3C26FDBB0427}"/>
                  </a:ext>
                </a:extLst>
              </p:cNvPr>
              <p:cNvSpPr/>
              <p:nvPr/>
            </p:nvSpPr>
            <p:spPr>
              <a:xfrm>
                <a:off x="1918017" y="1981044"/>
                <a:ext cx="12624" cy="956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3" extrusionOk="0">
                    <a:moveTo>
                      <a:pt x="101" y="0"/>
                    </a:moveTo>
                    <a:cubicBezTo>
                      <a:pt x="1" y="0"/>
                      <a:pt x="1" y="152"/>
                      <a:pt x="101" y="152"/>
                    </a:cubicBezTo>
                    <a:cubicBezTo>
                      <a:pt x="198" y="152"/>
                      <a:pt x="201" y="0"/>
                      <a:pt x="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oogle Shape;5652;p105">
              <a:extLst>
                <a:ext uri="{FF2B5EF4-FFF2-40B4-BE49-F238E27FC236}">
                  <a16:creationId xmlns:a16="http://schemas.microsoft.com/office/drawing/2014/main" xmlns="" id="{0FB15E0E-1ED5-034A-B370-7177B5837ABE}"/>
                </a:ext>
              </a:extLst>
            </p:cNvPr>
            <p:cNvGrpSpPr/>
            <p:nvPr/>
          </p:nvGrpSpPr>
          <p:grpSpPr>
            <a:xfrm>
              <a:off x="1531923" y="3682010"/>
              <a:ext cx="332411" cy="353290"/>
              <a:chOff x="1531923" y="3682010"/>
              <a:chExt cx="332411" cy="353290"/>
            </a:xfrm>
          </p:grpSpPr>
          <p:sp>
            <p:nvSpPr>
              <p:cNvPr id="147" name="Google Shape;5653;p105">
                <a:extLst>
                  <a:ext uri="{FF2B5EF4-FFF2-40B4-BE49-F238E27FC236}">
                    <a16:creationId xmlns:a16="http://schemas.microsoft.com/office/drawing/2014/main" xmlns="" id="{D5904E86-5C82-EC41-B158-E6993EE85C2C}"/>
                  </a:ext>
                </a:extLst>
              </p:cNvPr>
              <p:cNvSpPr/>
              <p:nvPr/>
            </p:nvSpPr>
            <p:spPr>
              <a:xfrm>
                <a:off x="1756280" y="3951883"/>
                <a:ext cx="38559" cy="58423"/>
              </a:xfrm>
              <a:custGeom>
                <a:avLst/>
                <a:gdLst/>
                <a:ahLst/>
                <a:cxnLst/>
                <a:rect l="l" t="t" r="r" b="b"/>
                <a:pathLst>
                  <a:path w="617" h="935" extrusionOk="0">
                    <a:moveTo>
                      <a:pt x="132" y="0"/>
                    </a:moveTo>
                    <a:cubicBezTo>
                      <a:pt x="83" y="0"/>
                      <a:pt x="33" y="29"/>
                      <a:pt x="21" y="80"/>
                    </a:cubicBezTo>
                    <a:cubicBezTo>
                      <a:pt x="0" y="159"/>
                      <a:pt x="28" y="252"/>
                      <a:pt x="52" y="325"/>
                    </a:cubicBezTo>
                    <a:cubicBezTo>
                      <a:pt x="76" y="401"/>
                      <a:pt x="107" y="474"/>
                      <a:pt x="145" y="543"/>
                    </a:cubicBezTo>
                    <a:cubicBezTo>
                      <a:pt x="183" y="608"/>
                      <a:pt x="225" y="674"/>
                      <a:pt x="273" y="733"/>
                    </a:cubicBezTo>
                    <a:cubicBezTo>
                      <a:pt x="318" y="795"/>
                      <a:pt x="374" y="850"/>
                      <a:pt x="439" y="895"/>
                    </a:cubicBezTo>
                    <a:cubicBezTo>
                      <a:pt x="448" y="900"/>
                      <a:pt x="459" y="904"/>
                      <a:pt x="469" y="905"/>
                    </a:cubicBezTo>
                    <a:lnTo>
                      <a:pt x="469" y="905"/>
                    </a:lnTo>
                    <a:cubicBezTo>
                      <a:pt x="476" y="911"/>
                      <a:pt x="484" y="917"/>
                      <a:pt x="491" y="923"/>
                    </a:cubicBezTo>
                    <a:cubicBezTo>
                      <a:pt x="502" y="931"/>
                      <a:pt x="513" y="934"/>
                      <a:pt x="524" y="934"/>
                    </a:cubicBezTo>
                    <a:cubicBezTo>
                      <a:pt x="573" y="934"/>
                      <a:pt x="616" y="862"/>
                      <a:pt x="574" y="819"/>
                    </a:cubicBezTo>
                    <a:cubicBezTo>
                      <a:pt x="568" y="813"/>
                      <a:pt x="562" y="808"/>
                      <a:pt x="556" y="802"/>
                    </a:cubicBezTo>
                    <a:lnTo>
                      <a:pt x="556" y="802"/>
                    </a:lnTo>
                    <a:cubicBezTo>
                      <a:pt x="554" y="797"/>
                      <a:pt x="552" y="792"/>
                      <a:pt x="550" y="788"/>
                    </a:cubicBezTo>
                    <a:cubicBezTo>
                      <a:pt x="512" y="733"/>
                      <a:pt x="463" y="684"/>
                      <a:pt x="425" y="629"/>
                    </a:cubicBezTo>
                    <a:cubicBezTo>
                      <a:pt x="387" y="574"/>
                      <a:pt x="353" y="512"/>
                      <a:pt x="329" y="449"/>
                    </a:cubicBezTo>
                    <a:cubicBezTo>
                      <a:pt x="304" y="394"/>
                      <a:pt x="284" y="335"/>
                      <a:pt x="270" y="277"/>
                    </a:cubicBezTo>
                    <a:cubicBezTo>
                      <a:pt x="253" y="207"/>
                      <a:pt x="253" y="125"/>
                      <a:pt x="225" y="55"/>
                    </a:cubicBezTo>
                    <a:cubicBezTo>
                      <a:pt x="207" y="18"/>
                      <a:pt x="169" y="0"/>
                      <a:pt x="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Google Shape;5654;p105">
                <a:extLst>
                  <a:ext uri="{FF2B5EF4-FFF2-40B4-BE49-F238E27FC236}">
                    <a16:creationId xmlns:a16="http://schemas.microsoft.com/office/drawing/2014/main" xmlns="" id="{B06EF3A7-3244-2D4D-BC86-5B5D9F8CD1AB}"/>
                  </a:ext>
                </a:extLst>
              </p:cNvPr>
              <p:cNvSpPr/>
              <p:nvPr/>
            </p:nvSpPr>
            <p:spPr>
              <a:xfrm>
                <a:off x="1789840" y="3889086"/>
                <a:ext cx="31060" cy="137592"/>
              </a:xfrm>
              <a:custGeom>
                <a:avLst/>
                <a:gdLst/>
                <a:ahLst/>
                <a:cxnLst/>
                <a:rect l="l" t="t" r="r" b="b"/>
                <a:pathLst>
                  <a:path w="497" h="2202" extrusionOk="0">
                    <a:moveTo>
                      <a:pt x="112" y="0"/>
                    </a:moveTo>
                    <a:cubicBezTo>
                      <a:pt x="55" y="0"/>
                      <a:pt x="1" y="48"/>
                      <a:pt x="16" y="117"/>
                    </a:cubicBezTo>
                    <a:cubicBezTo>
                      <a:pt x="58" y="286"/>
                      <a:pt x="123" y="445"/>
                      <a:pt x="168" y="611"/>
                    </a:cubicBezTo>
                    <a:cubicBezTo>
                      <a:pt x="296" y="1109"/>
                      <a:pt x="338" y="1620"/>
                      <a:pt x="286" y="2128"/>
                    </a:cubicBezTo>
                    <a:cubicBezTo>
                      <a:pt x="280" y="2175"/>
                      <a:pt x="321" y="2202"/>
                      <a:pt x="361" y="2202"/>
                    </a:cubicBezTo>
                    <a:cubicBezTo>
                      <a:pt x="391" y="2202"/>
                      <a:pt x="421" y="2185"/>
                      <a:pt x="428" y="2149"/>
                    </a:cubicBezTo>
                    <a:cubicBezTo>
                      <a:pt x="486" y="1797"/>
                      <a:pt x="497" y="1437"/>
                      <a:pt x="459" y="1078"/>
                    </a:cubicBezTo>
                    <a:cubicBezTo>
                      <a:pt x="421" y="739"/>
                      <a:pt x="355" y="355"/>
                      <a:pt x="196" y="48"/>
                    </a:cubicBezTo>
                    <a:cubicBezTo>
                      <a:pt x="175" y="15"/>
                      <a:pt x="143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Google Shape;5655;p105">
                <a:extLst>
                  <a:ext uri="{FF2B5EF4-FFF2-40B4-BE49-F238E27FC236}">
                    <a16:creationId xmlns:a16="http://schemas.microsoft.com/office/drawing/2014/main" xmlns="" id="{9F4FD902-D725-0D42-B2A0-D3065B366095}"/>
                  </a:ext>
                </a:extLst>
              </p:cNvPr>
              <p:cNvSpPr/>
              <p:nvPr/>
            </p:nvSpPr>
            <p:spPr>
              <a:xfrm>
                <a:off x="1838523" y="3929139"/>
                <a:ext cx="25810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699" extrusionOk="0">
                    <a:moveTo>
                      <a:pt x="324" y="1"/>
                    </a:moveTo>
                    <a:cubicBezTo>
                      <a:pt x="289" y="1"/>
                      <a:pt x="255" y="20"/>
                      <a:pt x="243" y="63"/>
                    </a:cubicBezTo>
                    <a:cubicBezTo>
                      <a:pt x="167" y="309"/>
                      <a:pt x="153" y="582"/>
                      <a:pt x="119" y="834"/>
                    </a:cubicBezTo>
                    <a:cubicBezTo>
                      <a:pt x="81" y="1090"/>
                      <a:pt x="43" y="1353"/>
                      <a:pt x="8" y="1615"/>
                    </a:cubicBezTo>
                    <a:cubicBezTo>
                      <a:pt x="0" y="1668"/>
                      <a:pt x="48" y="1698"/>
                      <a:pt x="94" y="1698"/>
                    </a:cubicBezTo>
                    <a:cubicBezTo>
                      <a:pt x="130" y="1698"/>
                      <a:pt x="164" y="1680"/>
                      <a:pt x="170" y="1639"/>
                    </a:cubicBezTo>
                    <a:lnTo>
                      <a:pt x="298" y="862"/>
                    </a:lnTo>
                    <a:cubicBezTo>
                      <a:pt x="343" y="603"/>
                      <a:pt x="409" y="347"/>
                      <a:pt x="412" y="88"/>
                    </a:cubicBezTo>
                    <a:cubicBezTo>
                      <a:pt x="410" y="32"/>
                      <a:pt x="367" y="1"/>
                      <a:pt x="3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Google Shape;5656;p105">
                <a:extLst>
                  <a:ext uri="{FF2B5EF4-FFF2-40B4-BE49-F238E27FC236}">
                    <a16:creationId xmlns:a16="http://schemas.microsoft.com/office/drawing/2014/main" xmlns="" id="{6F195BA6-10A0-364E-962D-2C36B8E2E627}"/>
                  </a:ext>
                </a:extLst>
              </p:cNvPr>
              <p:cNvSpPr/>
              <p:nvPr/>
            </p:nvSpPr>
            <p:spPr>
              <a:xfrm>
                <a:off x="1574607" y="3682010"/>
                <a:ext cx="90118" cy="45489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728" extrusionOk="0">
                    <a:moveTo>
                      <a:pt x="64" y="1"/>
                    </a:moveTo>
                    <a:cubicBezTo>
                      <a:pt x="30" y="1"/>
                      <a:pt x="0" y="44"/>
                      <a:pt x="32" y="75"/>
                    </a:cubicBezTo>
                    <a:cubicBezTo>
                      <a:pt x="218" y="282"/>
                      <a:pt x="429" y="476"/>
                      <a:pt x="599" y="700"/>
                    </a:cubicBezTo>
                    <a:cubicBezTo>
                      <a:pt x="614" y="720"/>
                      <a:pt x="634" y="728"/>
                      <a:pt x="653" y="728"/>
                    </a:cubicBezTo>
                    <a:cubicBezTo>
                      <a:pt x="691" y="728"/>
                      <a:pt x="730" y="699"/>
                      <a:pt x="744" y="662"/>
                    </a:cubicBezTo>
                    <a:cubicBezTo>
                      <a:pt x="861" y="348"/>
                      <a:pt x="1093" y="275"/>
                      <a:pt x="1373" y="151"/>
                    </a:cubicBezTo>
                    <a:cubicBezTo>
                      <a:pt x="1442" y="120"/>
                      <a:pt x="1400" y="27"/>
                      <a:pt x="1338" y="20"/>
                    </a:cubicBezTo>
                    <a:cubicBezTo>
                      <a:pt x="1319" y="17"/>
                      <a:pt x="1300" y="16"/>
                      <a:pt x="1281" y="16"/>
                    </a:cubicBezTo>
                    <a:cubicBezTo>
                      <a:pt x="998" y="16"/>
                      <a:pt x="750" y="260"/>
                      <a:pt x="626" y="506"/>
                    </a:cubicBezTo>
                    <a:lnTo>
                      <a:pt x="626" y="506"/>
                    </a:lnTo>
                    <a:cubicBezTo>
                      <a:pt x="440" y="355"/>
                      <a:pt x="273" y="174"/>
                      <a:pt x="97" y="16"/>
                    </a:cubicBezTo>
                    <a:cubicBezTo>
                      <a:pt x="87" y="5"/>
                      <a:pt x="76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Google Shape;5657;p105">
                <a:extLst>
                  <a:ext uri="{FF2B5EF4-FFF2-40B4-BE49-F238E27FC236}">
                    <a16:creationId xmlns:a16="http://schemas.microsoft.com/office/drawing/2014/main" xmlns="" id="{E1D99A39-3A3D-2E48-82F4-6A177E112DEE}"/>
                  </a:ext>
                </a:extLst>
              </p:cNvPr>
              <p:cNvSpPr/>
              <p:nvPr/>
            </p:nvSpPr>
            <p:spPr>
              <a:xfrm>
                <a:off x="1573732" y="3713815"/>
                <a:ext cx="83181" cy="41053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57" extrusionOk="0">
                    <a:moveTo>
                      <a:pt x="70" y="0"/>
                    </a:moveTo>
                    <a:cubicBezTo>
                      <a:pt x="33" y="0"/>
                      <a:pt x="0" y="47"/>
                      <a:pt x="32" y="81"/>
                    </a:cubicBezTo>
                    <a:lnTo>
                      <a:pt x="32" y="84"/>
                    </a:lnTo>
                    <a:cubicBezTo>
                      <a:pt x="149" y="216"/>
                      <a:pt x="267" y="350"/>
                      <a:pt x="384" y="482"/>
                    </a:cubicBezTo>
                    <a:cubicBezTo>
                      <a:pt x="436" y="544"/>
                      <a:pt x="498" y="644"/>
                      <a:pt x="588" y="655"/>
                    </a:cubicBezTo>
                    <a:cubicBezTo>
                      <a:pt x="595" y="656"/>
                      <a:pt x="601" y="656"/>
                      <a:pt x="608" y="656"/>
                    </a:cubicBezTo>
                    <a:cubicBezTo>
                      <a:pt x="688" y="656"/>
                      <a:pt x="766" y="582"/>
                      <a:pt x="823" y="534"/>
                    </a:cubicBezTo>
                    <a:cubicBezTo>
                      <a:pt x="972" y="416"/>
                      <a:pt x="1114" y="299"/>
                      <a:pt x="1259" y="178"/>
                    </a:cubicBezTo>
                    <a:cubicBezTo>
                      <a:pt x="1330" y="117"/>
                      <a:pt x="1266" y="22"/>
                      <a:pt x="1192" y="22"/>
                    </a:cubicBezTo>
                    <a:cubicBezTo>
                      <a:pt x="1173" y="22"/>
                      <a:pt x="1153" y="28"/>
                      <a:pt x="1134" y="43"/>
                    </a:cubicBezTo>
                    <a:cubicBezTo>
                      <a:pt x="1045" y="115"/>
                      <a:pt x="968" y="181"/>
                      <a:pt x="886" y="250"/>
                    </a:cubicBezTo>
                    <a:cubicBezTo>
                      <a:pt x="822" y="303"/>
                      <a:pt x="676" y="465"/>
                      <a:pt x="585" y="465"/>
                    </a:cubicBezTo>
                    <a:cubicBezTo>
                      <a:pt x="581" y="465"/>
                      <a:pt x="578" y="465"/>
                      <a:pt x="574" y="465"/>
                    </a:cubicBezTo>
                    <a:cubicBezTo>
                      <a:pt x="519" y="461"/>
                      <a:pt x="384" y="281"/>
                      <a:pt x="339" y="240"/>
                    </a:cubicBezTo>
                    <a:lnTo>
                      <a:pt x="104" y="15"/>
                    </a:lnTo>
                    <a:cubicBezTo>
                      <a:pt x="94" y="5"/>
                      <a:pt x="82" y="0"/>
                      <a:pt x="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5658;p105">
                <a:extLst>
                  <a:ext uri="{FF2B5EF4-FFF2-40B4-BE49-F238E27FC236}">
                    <a16:creationId xmlns:a16="http://schemas.microsoft.com/office/drawing/2014/main" xmlns="" id="{29AD4451-08C5-314D-9B0F-377B57226551}"/>
                  </a:ext>
                </a:extLst>
              </p:cNvPr>
              <p:cNvSpPr/>
              <p:nvPr/>
            </p:nvSpPr>
            <p:spPr>
              <a:xfrm>
                <a:off x="1561858" y="3742808"/>
                <a:ext cx="97492" cy="5155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825" extrusionOk="0">
                    <a:moveTo>
                      <a:pt x="42" y="1"/>
                    </a:moveTo>
                    <a:cubicBezTo>
                      <a:pt x="19" y="1"/>
                      <a:pt x="0" y="26"/>
                      <a:pt x="14" y="49"/>
                    </a:cubicBezTo>
                    <a:lnTo>
                      <a:pt x="11" y="49"/>
                    </a:lnTo>
                    <a:cubicBezTo>
                      <a:pt x="222" y="305"/>
                      <a:pt x="447" y="550"/>
                      <a:pt x="668" y="795"/>
                    </a:cubicBezTo>
                    <a:cubicBezTo>
                      <a:pt x="687" y="815"/>
                      <a:pt x="711" y="824"/>
                      <a:pt x="735" y="824"/>
                    </a:cubicBezTo>
                    <a:cubicBezTo>
                      <a:pt x="758" y="824"/>
                      <a:pt x="780" y="816"/>
                      <a:pt x="799" y="799"/>
                    </a:cubicBezTo>
                    <a:cubicBezTo>
                      <a:pt x="818" y="786"/>
                      <a:pt x="1305" y="419"/>
                      <a:pt x="1400" y="419"/>
                    </a:cubicBezTo>
                    <a:cubicBezTo>
                      <a:pt x="1407" y="419"/>
                      <a:pt x="1412" y="421"/>
                      <a:pt x="1414" y="426"/>
                    </a:cubicBezTo>
                    <a:cubicBezTo>
                      <a:pt x="1427" y="449"/>
                      <a:pt x="1450" y="461"/>
                      <a:pt x="1473" y="461"/>
                    </a:cubicBezTo>
                    <a:cubicBezTo>
                      <a:pt x="1494" y="461"/>
                      <a:pt x="1515" y="451"/>
                      <a:pt x="1528" y="429"/>
                    </a:cubicBezTo>
                    <a:lnTo>
                      <a:pt x="1542" y="398"/>
                    </a:lnTo>
                    <a:cubicBezTo>
                      <a:pt x="1559" y="367"/>
                      <a:pt x="1556" y="325"/>
                      <a:pt x="1532" y="301"/>
                    </a:cubicBezTo>
                    <a:cubicBezTo>
                      <a:pt x="1488" y="254"/>
                      <a:pt x="1433" y="235"/>
                      <a:pt x="1374" y="235"/>
                    </a:cubicBezTo>
                    <a:cubicBezTo>
                      <a:pt x="1167" y="235"/>
                      <a:pt x="894" y="469"/>
                      <a:pt x="736" y="607"/>
                    </a:cubicBezTo>
                    <a:lnTo>
                      <a:pt x="736" y="607"/>
                    </a:lnTo>
                    <a:cubicBezTo>
                      <a:pt x="513" y="405"/>
                      <a:pt x="289" y="199"/>
                      <a:pt x="56" y="4"/>
                    </a:cubicBezTo>
                    <a:cubicBezTo>
                      <a:pt x="51" y="2"/>
                      <a:pt x="47" y="1"/>
                      <a:pt x="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Google Shape;5659;p105">
                <a:extLst>
                  <a:ext uri="{FF2B5EF4-FFF2-40B4-BE49-F238E27FC236}">
                    <a16:creationId xmlns:a16="http://schemas.microsoft.com/office/drawing/2014/main" xmlns="" id="{46A7547C-D4C1-6548-A9A5-330F32B21665}"/>
                  </a:ext>
                </a:extLst>
              </p:cNvPr>
              <p:cNvSpPr/>
              <p:nvPr/>
            </p:nvSpPr>
            <p:spPr>
              <a:xfrm>
                <a:off x="1554171" y="3783236"/>
                <a:ext cx="122740" cy="46301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741" extrusionOk="0">
                    <a:moveTo>
                      <a:pt x="59" y="0"/>
                    </a:moveTo>
                    <a:cubicBezTo>
                      <a:pt x="23" y="0"/>
                      <a:pt x="1" y="49"/>
                      <a:pt x="34" y="76"/>
                    </a:cubicBezTo>
                    <a:lnTo>
                      <a:pt x="34" y="72"/>
                    </a:lnTo>
                    <a:cubicBezTo>
                      <a:pt x="310" y="259"/>
                      <a:pt x="570" y="473"/>
                      <a:pt x="801" y="712"/>
                    </a:cubicBezTo>
                    <a:cubicBezTo>
                      <a:pt x="818" y="731"/>
                      <a:pt x="842" y="741"/>
                      <a:pt x="865" y="741"/>
                    </a:cubicBezTo>
                    <a:cubicBezTo>
                      <a:pt x="880" y="741"/>
                      <a:pt x="895" y="737"/>
                      <a:pt x="908" y="729"/>
                    </a:cubicBezTo>
                    <a:cubicBezTo>
                      <a:pt x="1219" y="542"/>
                      <a:pt x="1541" y="380"/>
                      <a:pt x="1876" y="238"/>
                    </a:cubicBezTo>
                    <a:cubicBezTo>
                      <a:pt x="1963" y="201"/>
                      <a:pt x="1919" y="60"/>
                      <a:pt x="1836" y="60"/>
                    </a:cubicBezTo>
                    <a:cubicBezTo>
                      <a:pt x="1826" y="60"/>
                      <a:pt x="1817" y="62"/>
                      <a:pt x="1807" y="65"/>
                    </a:cubicBezTo>
                    <a:cubicBezTo>
                      <a:pt x="1476" y="183"/>
                      <a:pt x="1161" y="341"/>
                      <a:pt x="871" y="540"/>
                    </a:cubicBezTo>
                    <a:lnTo>
                      <a:pt x="871" y="540"/>
                    </a:lnTo>
                    <a:cubicBezTo>
                      <a:pt x="622" y="336"/>
                      <a:pt x="356" y="156"/>
                      <a:pt x="75" y="3"/>
                    </a:cubicBezTo>
                    <a:cubicBezTo>
                      <a:pt x="70" y="1"/>
                      <a:pt x="64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Google Shape;5660;p105">
                <a:extLst>
                  <a:ext uri="{FF2B5EF4-FFF2-40B4-BE49-F238E27FC236}">
                    <a16:creationId xmlns:a16="http://schemas.microsoft.com/office/drawing/2014/main" xmlns="" id="{B8C7F489-F585-4040-9FBF-BB5D6773DC32}"/>
                  </a:ext>
                </a:extLst>
              </p:cNvPr>
              <p:cNvSpPr/>
              <p:nvPr/>
            </p:nvSpPr>
            <p:spPr>
              <a:xfrm>
                <a:off x="1531923" y="3808105"/>
                <a:ext cx="162237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288" extrusionOk="0">
                    <a:moveTo>
                      <a:pt x="76" y="0"/>
                    </a:moveTo>
                    <a:cubicBezTo>
                      <a:pt x="32" y="0"/>
                      <a:pt x="0" y="63"/>
                      <a:pt x="48" y="93"/>
                    </a:cubicBezTo>
                    <a:lnTo>
                      <a:pt x="48" y="89"/>
                    </a:lnTo>
                    <a:cubicBezTo>
                      <a:pt x="528" y="366"/>
                      <a:pt x="891" y="753"/>
                      <a:pt x="1171" y="1233"/>
                    </a:cubicBezTo>
                    <a:cubicBezTo>
                      <a:pt x="1188" y="1265"/>
                      <a:pt x="1230" y="1288"/>
                      <a:pt x="1270" y="1288"/>
                    </a:cubicBezTo>
                    <a:cubicBezTo>
                      <a:pt x="1295" y="1288"/>
                      <a:pt x="1319" y="1279"/>
                      <a:pt x="1337" y="1257"/>
                    </a:cubicBezTo>
                    <a:cubicBezTo>
                      <a:pt x="1669" y="853"/>
                      <a:pt x="2063" y="604"/>
                      <a:pt x="2508" y="345"/>
                    </a:cubicBezTo>
                    <a:cubicBezTo>
                      <a:pt x="2596" y="295"/>
                      <a:pt x="2559" y="149"/>
                      <a:pt x="2467" y="149"/>
                    </a:cubicBezTo>
                    <a:cubicBezTo>
                      <a:pt x="2458" y="149"/>
                      <a:pt x="2447" y="151"/>
                      <a:pt x="2436" y="155"/>
                    </a:cubicBezTo>
                    <a:cubicBezTo>
                      <a:pt x="1987" y="310"/>
                      <a:pt x="1585" y="641"/>
                      <a:pt x="1273" y="1000"/>
                    </a:cubicBezTo>
                    <a:lnTo>
                      <a:pt x="1273" y="1000"/>
                    </a:lnTo>
                    <a:cubicBezTo>
                      <a:pt x="978" y="570"/>
                      <a:pt x="571" y="226"/>
                      <a:pt x="99" y="6"/>
                    </a:cubicBezTo>
                    <a:cubicBezTo>
                      <a:pt x="92" y="2"/>
                      <a:pt x="84" y="0"/>
                      <a:pt x="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oogle Shape;5661;p105">
              <a:extLst>
                <a:ext uri="{FF2B5EF4-FFF2-40B4-BE49-F238E27FC236}">
                  <a16:creationId xmlns:a16="http://schemas.microsoft.com/office/drawing/2014/main" xmlns="" id="{3C37884C-68E2-CF4D-AD6F-5AE22D37A5CE}"/>
                </a:ext>
              </a:extLst>
            </p:cNvPr>
            <p:cNvGrpSpPr/>
            <p:nvPr/>
          </p:nvGrpSpPr>
          <p:grpSpPr>
            <a:xfrm>
              <a:off x="985029" y="3086841"/>
              <a:ext cx="162300" cy="206638"/>
              <a:chOff x="985029" y="3086841"/>
              <a:chExt cx="162300" cy="206638"/>
            </a:xfrm>
          </p:grpSpPr>
          <p:sp>
            <p:nvSpPr>
              <p:cNvPr id="142" name="Google Shape;5662;p105">
                <a:extLst>
                  <a:ext uri="{FF2B5EF4-FFF2-40B4-BE49-F238E27FC236}">
                    <a16:creationId xmlns:a16="http://schemas.microsoft.com/office/drawing/2014/main" xmlns="" id="{D9D3BCCD-E143-9E40-A020-778D09861035}"/>
                  </a:ext>
                </a:extLst>
              </p:cNvPr>
              <p:cNvSpPr/>
              <p:nvPr/>
            </p:nvSpPr>
            <p:spPr>
              <a:xfrm>
                <a:off x="1027838" y="3086841"/>
                <a:ext cx="90243" cy="4548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728" extrusionOk="0">
                    <a:moveTo>
                      <a:pt x="63" y="0"/>
                    </a:moveTo>
                    <a:cubicBezTo>
                      <a:pt x="29" y="0"/>
                      <a:pt x="1" y="43"/>
                      <a:pt x="30" y="75"/>
                    </a:cubicBezTo>
                    <a:cubicBezTo>
                      <a:pt x="216" y="282"/>
                      <a:pt x="431" y="476"/>
                      <a:pt x="596" y="700"/>
                    </a:cubicBezTo>
                    <a:cubicBezTo>
                      <a:pt x="612" y="719"/>
                      <a:pt x="632" y="727"/>
                      <a:pt x="651" y="727"/>
                    </a:cubicBezTo>
                    <a:cubicBezTo>
                      <a:pt x="689" y="727"/>
                      <a:pt x="728" y="699"/>
                      <a:pt x="742" y="662"/>
                    </a:cubicBezTo>
                    <a:cubicBezTo>
                      <a:pt x="859" y="348"/>
                      <a:pt x="1091" y="275"/>
                      <a:pt x="1371" y="151"/>
                    </a:cubicBezTo>
                    <a:cubicBezTo>
                      <a:pt x="1443" y="120"/>
                      <a:pt x="1398" y="26"/>
                      <a:pt x="1340" y="23"/>
                    </a:cubicBezTo>
                    <a:cubicBezTo>
                      <a:pt x="1319" y="20"/>
                      <a:pt x="1298" y="19"/>
                      <a:pt x="1278" y="19"/>
                    </a:cubicBezTo>
                    <a:cubicBezTo>
                      <a:pt x="997" y="19"/>
                      <a:pt x="748" y="262"/>
                      <a:pt x="624" y="506"/>
                    </a:cubicBezTo>
                    <a:lnTo>
                      <a:pt x="624" y="506"/>
                    </a:lnTo>
                    <a:cubicBezTo>
                      <a:pt x="438" y="355"/>
                      <a:pt x="271" y="173"/>
                      <a:pt x="95" y="16"/>
                    </a:cubicBezTo>
                    <a:cubicBezTo>
                      <a:pt x="85" y="5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5663;p105">
                <a:extLst>
                  <a:ext uri="{FF2B5EF4-FFF2-40B4-BE49-F238E27FC236}">
                    <a16:creationId xmlns:a16="http://schemas.microsoft.com/office/drawing/2014/main" xmlns="" id="{D88F5632-F016-0243-BACD-A55F9BC9DE37}"/>
                  </a:ext>
                </a:extLst>
              </p:cNvPr>
              <p:cNvSpPr/>
              <p:nvPr/>
            </p:nvSpPr>
            <p:spPr>
              <a:xfrm>
                <a:off x="1026963" y="3118708"/>
                <a:ext cx="83056" cy="40928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655" extrusionOk="0">
                    <a:moveTo>
                      <a:pt x="69" y="0"/>
                    </a:moveTo>
                    <a:cubicBezTo>
                      <a:pt x="33" y="0"/>
                      <a:pt x="1" y="45"/>
                      <a:pt x="30" y="80"/>
                    </a:cubicBezTo>
                    <a:lnTo>
                      <a:pt x="30" y="83"/>
                    </a:lnTo>
                    <a:cubicBezTo>
                      <a:pt x="147" y="214"/>
                      <a:pt x="265" y="349"/>
                      <a:pt x="382" y="481"/>
                    </a:cubicBezTo>
                    <a:cubicBezTo>
                      <a:pt x="434" y="543"/>
                      <a:pt x="500" y="643"/>
                      <a:pt x="586" y="653"/>
                    </a:cubicBezTo>
                    <a:cubicBezTo>
                      <a:pt x="591" y="654"/>
                      <a:pt x="597" y="654"/>
                      <a:pt x="602" y="654"/>
                    </a:cubicBezTo>
                    <a:cubicBezTo>
                      <a:pt x="683" y="654"/>
                      <a:pt x="763" y="581"/>
                      <a:pt x="821" y="532"/>
                    </a:cubicBezTo>
                    <a:cubicBezTo>
                      <a:pt x="970" y="415"/>
                      <a:pt x="1115" y="297"/>
                      <a:pt x="1257" y="173"/>
                    </a:cubicBezTo>
                    <a:cubicBezTo>
                      <a:pt x="1328" y="115"/>
                      <a:pt x="1264" y="20"/>
                      <a:pt x="1190" y="20"/>
                    </a:cubicBezTo>
                    <a:cubicBezTo>
                      <a:pt x="1171" y="20"/>
                      <a:pt x="1151" y="27"/>
                      <a:pt x="1132" y="42"/>
                    </a:cubicBezTo>
                    <a:cubicBezTo>
                      <a:pt x="1049" y="111"/>
                      <a:pt x="966" y="180"/>
                      <a:pt x="883" y="249"/>
                    </a:cubicBezTo>
                    <a:cubicBezTo>
                      <a:pt x="823" y="299"/>
                      <a:pt x="671" y="464"/>
                      <a:pt x="584" y="464"/>
                    </a:cubicBezTo>
                    <a:cubicBezTo>
                      <a:pt x="581" y="464"/>
                      <a:pt x="578" y="464"/>
                      <a:pt x="576" y="463"/>
                    </a:cubicBezTo>
                    <a:cubicBezTo>
                      <a:pt x="517" y="456"/>
                      <a:pt x="382" y="280"/>
                      <a:pt x="337" y="239"/>
                    </a:cubicBezTo>
                    <a:lnTo>
                      <a:pt x="102" y="14"/>
                    </a:lnTo>
                    <a:cubicBezTo>
                      <a:pt x="92" y="4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Google Shape;5664;p105">
                <a:extLst>
                  <a:ext uri="{FF2B5EF4-FFF2-40B4-BE49-F238E27FC236}">
                    <a16:creationId xmlns:a16="http://schemas.microsoft.com/office/drawing/2014/main" xmlns="" id="{0CC86B73-EA41-1A40-AE6E-8FAF8689F258}"/>
                  </a:ext>
                </a:extLst>
              </p:cNvPr>
              <p:cNvSpPr/>
              <p:nvPr/>
            </p:nvSpPr>
            <p:spPr>
              <a:xfrm>
                <a:off x="1014839" y="3147451"/>
                <a:ext cx="97617" cy="51738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828" extrusionOk="0">
                    <a:moveTo>
                      <a:pt x="40" y="0"/>
                    </a:moveTo>
                    <a:cubicBezTo>
                      <a:pt x="18" y="0"/>
                      <a:pt x="0" y="26"/>
                      <a:pt x="16" y="48"/>
                    </a:cubicBezTo>
                    <a:lnTo>
                      <a:pt x="13" y="52"/>
                    </a:lnTo>
                    <a:cubicBezTo>
                      <a:pt x="224" y="307"/>
                      <a:pt x="448" y="553"/>
                      <a:pt x="670" y="798"/>
                    </a:cubicBezTo>
                    <a:cubicBezTo>
                      <a:pt x="687" y="818"/>
                      <a:pt x="711" y="827"/>
                      <a:pt x="736" y="827"/>
                    </a:cubicBezTo>
                    <a:cubicBezTo>
                      <a:pt x="759" y="827"/>
                      <a:pt x="782" y="819"/>
                      <a:pt x="801" y="802"/>
                    </a:cubicBezTo>
                    <a:cubicBezTo>
                      <a:pt x="820" y="789"/>
                      <a:pt x="1304" y="424"/>
                      <a:pt x="1401" y="424"/>
                    </a:cubicBezTo>
                    <a:cubicBezTo>
                      <a:pt x="1409" y="424"/>
                      <a:pt x="1414" y="427"/>
                      <a:pt x="1416" y="432"/>
                    </a:cubicBezTo>
                    <a:cubicBezTo>
                      <a:pt x="1428" y="453"/>
                      <a:pt x="1450" y="463"/>
                      <a:pt x="1472" y="463"/>
                    </a:cubicBezTo>
                    <a:cubicBezTo>
                      <a:pt x="1494" y="463"/>
                      <a:pt x="1516" y="453"/>
                      <a:pt x="1530" y="432"/>
                    </a:cubicBezTo>
                    <a:lnTo>
                      <a:pt x="1544" y="401"/>
                    </a:lnTo>
                    <a:cubicBezTo>
                      <a:pt x="1561" y="366"/>
                      <a:pt x="1558" y="328"/>
                      <a:pt x="1534" y="301"/>
                    </a:cubicBezTo>
                    <a:cubicBezTo>
                      <a:pt x="1490" y="255"/>
                      <a:pt x="1437" y="236"/>
                      <a:pt x="1378" y="236"/>
                    </a:cubicBezTo>
                    <a:cubicBezTo>
                      <a:pt x="1172" y="236"/>
                      <a:pt x="898" y="469"/>
                      <a:pt x="740" y="609"/>
                    </a:cubicBezTo>
                    <a:lnTo>
                      <a:pt x="740" y="609"/>
                    </a:lnTo>
                    <a:cubicBezTo>
                      <a:pt x="516" y="406"/>
                      <a:pt x="291" y="199"/>
                      <a:pt x="58" y="7"/>
                    </a:cubicBezTo>
                    <a:cubicBezTo>
                      <a:pt x="52" y="2"/>
                      <a:pt x="46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Google Shape;5665;p105">
                <a:extLst>
                  <a:ext uri="{FF2B5EF4-FFF2-40B4-BE49-F238E27FC236}">
                    <a16:creationId xmlns:a16="http://schemas.microsoft.com/office/drawing/2014/main" xmlns="" id="{6E71C249-90F6-B442-B4D8-D03C53AD5ADE}"/>
                  </a:ext>
                </a:extLst>
              </p:cNvPr>
              <p:cNvSpPr/>
              <p:nvPr/>
            </p:nvSpPr>
            <p:spPr>
              <a:xfrm>
                <a:off x="1007465" y="3188004"/>
                <a:ext cx="122553" cy="46364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742" extrusionOk="0">
                    <a:moveTo>
                      <a:pt x="57" y="1"/>
                    </a:moveTo>
                    <a:cubicBezTo>
                      <a:pt x="23" y="1"/>
                      <a:pt x="1" y="47"/>
                      <a:pt x="31" y="77"/>
                    </a:cubicBezTo>
                    <a:lnTo>
                      <a:pt x="31" y="73"/>
                    </a:lnTo>
                    <a:cubicBezTo>
                      <a:pt x="307" y="260"/>
                      <a:pt x="566" y="474"/>
                      <a:pt x="798" y="716"/>
                    </a:cubicBezTo>
                    <a:cubicBezTo>
                      <a:pt x="815" y="733"/>
                      <a:pt x="838" y="742"/>
                      <a:pt x="862" y="742"/>
                    </a:cubicBezTo>
                    <a:cubicBezTo>
                      <a:pt x="878" y="742"/>
                      <a:pt x="894" y="738"/>
                      <a:pt x="909" y="730"/>
                    </a:cubicBezTo>
                    <a:cubicBezTo>
                      <a:pt x="1216" y="543"/>
                      <a:pt x="1541" y="381"/>
                      <a:pt x="1873" y="239"/>
                    </a:cubicBezTo>
                    <a:cubicBezTo>
                      <a:pt x="1960" y="202"/>
                      <a:pt x="1915" y="61"/>
                      <a:pt x="1833" y="61"/>
                    </a:cubicBezTo>
                    <a:cubicBezTo>
                      <a:pt x="1823" y="61"/>
                      <a:pt x="1814" y="63"/>
                      <a:pt x="1804" y="66"/>
                    </a:cubicBezTo>
                    <a:cubicBezTo>
                      <a:pt x="1473" y="184"/>
                      <a:pt x="1157" y="343"/>
                      <a:pt x="869" y="542"/>
                    </a:cubicBezTo>
                    <a:lnTo>
                      <a:pt x="869" y="542"/>
                    </a:lnTo>
                    <a:cubicBezTo>
                      <a:pt x="620" y="338"/>
                      <a:pt x="354" y="158"/>
                      <a:pt x="72" y="4"/>
                    </a:cubicBezTo>
                    <a:cubicBezTo>
                      <a:pt x="67" y="2"/>
                      <a:pt x="62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5666;p105">
                <a:extLst>
                  <a:ext uri="{FF2B5EF4-FFF2-40B4-BE49-F238E27FC236}">
                    <a16:creationId xmlns:a16="http://schemas.microsoft.com/office/drawing/2014/main" xmlns="" id="{01A414C1-9B78-704E-A756-AD0DC92E61C1}"/>
                  </a:ext>
                </a:extLst>
              </p:cNvPr>
              <p:cNvSpPr/>
              <p:nvPr/>
            </p:nvSpPr>
            <p:spPr>
              <a:xfrm>
                <a:off x="985029" y="3212936"/>
                <a:ext cx="162300" cy="80543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1289" extrusionOk="0">
                    <a:moveTo>
                      <a:pt x="76" y="0"/>
                    </a:moveTo>
                    <a:cubicBezTo>
                      <a:pt x="31" y="0"/>
                      <a:pt x="0" y="63"/>
                      <a:pt x="48" y="92"/>
                    </a:cubicBezTo>
                    <a:lnTo>
                      <a:pt x="48" y="89"/>
                    </a:lnTo>
                    <a:cubicBezTo>
                      <a:pt x="528" y="365"/>
                      <a:pt x="891" y="756"/>
                      <a:pt x="1171" y="1233"/>
                    </a:cubicBezTo>
                    <a:cubicBezTo>
                      <a:pt x="1190" y="1265"/>
                      <a:pt x="1232" y="1289"/>
                      <a:pt x="1271" y="1289"/>
                    </a:cubicBezTo>
                    <a:cubicBezTo>
                      <a:pt x="1296" y="1289"/>
                      <a:pt x="1320" y="1280"/>
                      <a:pt x="1337" y="1257"/>
                    </a:cubicBezTo>
                    <a:cubicBezTo>
                      <a:pt x="1672" y="853"/>
                      <a:pt x="2063" y="604"/>
                      <a:pt x="2512" y="345"/>
                    </a:cubicBezTo>
                    <a:cubicBezTo>
                      <a:pt x="2596" y="295"/>
                      <a:pt x="2559" y="149"/>
                      <a:pt x="2467" y="149"/>
                    </a:cubicBezTo>
                    <a:cubicBezTo>
                      <a:pt x="2458" y="149"/>
                      <a:pt x="2447" y="151"/>
                      <a:pt x="2436" y="155"/>
                    </a:cubicBezTo>
                    <a:cubicBezTo>
                      <a:pt x="1986" y="310"/>
                      <a:pt x="1586" y="642"/>
                      <a:pt x="1275" y="1002"/>
                    </a:cubicBezTo>
                    <a:lnTo>
                      <a:pt x="1275" y="1002"/>
                    </a:lnTo>
                    <a:cubicBezTo>
                      <a:pt x="979" y="571"/>
                      <a:pt x="575" y="227"/>
                      <a:pt x="99" y="6"/>
                    </a:cubicBezTo>
                    <a:cubicBezTo>
                      <a:pt x="92" y="2"/>
                      <a:pt x="84" y="0"/>
                      <a:pt x="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9" name="Google Shape;5667;p105">
              <a:extLst>
                <a:ext uri="{FF2B5EF4-FFF2-40B4-BE49-F238E27FC236}">
                  <a16:creationId xmlns:a16="http://schemas.microsoft.com/office/drawing/2014/main" xmlns="" id="{7AC7F5C8-5609-784D-8C6A-87EFEB1A7E25}"/>
                </a:ext>
              </a:extLst>
            </p:cNvPr>
            <p:cNvSpPr/>
            <p:nvPr/>
          </p:nvSpPr>
          <p:spPr>
            <a:xfrm>
              <a:off x="1821025" y="1615194"/>
              <a:ext cx="90180" cy="45489"/>
            </a:xfrm>
            <a:custGeom>
              <a:avLst/>
              <a:gdLst/>
              <a:ahLst/>
              <a:cxnLst/>
              <a:rect l="l" t="t" r="r" b="b"/>
              <a:pathLst>
                <a:path w="1443" h="728" extrusionOk="0">
                  <a:moveTo>
                    <a:pt x="64" y="0"/>
                  </a:moveTo>
                  <a:cubicBezTo>
                    <a:pt x="31" y="0"/>
                    <a:pt x="1" y="42"/>
                    <a:pt x="32" y="76"/>
                  </a:cubicBezTo>
                  <a:cubicBezTo>
                    <a:pt x="219" y="284"/>
                    <a:pt x="430" y="477"/>
                    <a:pt x="599" y="699"/>
                  </a:cubicBezTo>
                  <a:cubicBezTo>
                    <a:pt x="613" y="719"/>
                    <a:pt x="633" y="727"/>
                    <a:pt x="653" y="727"/>
                  </a:cubicBezTo>
                  <a:cubicBezTo>
                    <a:pt x="691" y="727"/>
                    <a:pt x="731" y="698"/>
                    <a:pt x="744" y="664"/>
                  </a:cubicBezTo>
                  <a:cubicBezTo>
                    <a:pt x="862" y="349"/>
                    <a:pt x="1090" y="273"/>
                    <a:pt x="1370" y="152"/>
                  </a:cubicBezTo>
                  <a:cubicBezTo>
                    <a:pt x="1442" y="121"/>
                    <a:pt x="1401" y="28"/>
                    <a:pt x="1339" y="21"/>
                  </a:cubicBezTo>
                  <a:cubicBezTo>
                    <a:pt x="1319" y="19"/>
                    <a:pt x="1300" y="18"/>
                    <a:pt x="1281" y="18"/>
                  </a:cubicBezTo>
                  <a:cubicBezTo>
                    <a:pt x="999" y="18"/>
                    <a:pt x="751" y="259"/>
                    <a:pt x="626" y="507"/>
                  </a:cubicBezTo>
                  <a:lnTo>
                    <a:pt x="626" y="507"/>
                  </a:lnTo>
                  <a:cubicBezTo>
                    <a:pt x="442" y="355"/>
                    <a:pt x="274" y="175"/>
                    <a:pt x="94" y="14"/>
                  </a:cubicBezTo>
                  <a:cubicBezTo>
                    <a:pt x="85" y="4"/>
                    <a:pt x="75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5668;p105">
              <a:extLst>
                <a:ext uri="{FF2B5EF4-FFF2-40B4-BE49-F238E27FC236}">
                  <a16:creationId xmlns:a16="http://schemas.microsoft.com/office/drawing/2014/main" xmlns="" id="{6A0A7B0D-BC5D-0641-8C18-2E11A7D2230F}"/>
                </a:ext>
              </a:extLst>
            </p:cNvPr>
            <p:cNvSpPr/>
            <p:nvPr/>
          </p:nvSpPr>
          <p:spPr>
            <a:xfrm>
              <a:off x="1820337" y="1646936"/>
              <a:ext cx="82993" cy="40990"/>
            </a:xfrm>
            <a:custGeom>
              <a:avLst/>
              <a:gdLst/>
              <a:ahLst/>
              <a:cxnLst/>
              <a:rect l="l" t="t" r="r" b="b"/>
              <a:pathLst>
                <a:path w="1328" h="656" extrusionOk="0">
                  <a:moveTo>
                    <a:pt x="68" y="1"/>
                  </a:moveTo>
                  <a:cubicBezTo>
                    <a:pt x="30" y="1"/>
                    <a:pt x="0" y="46"/>
                    <a:pt x="29" y="83"/>
                  </a:cubicBezTo>
                  <a:lnTo>
                    <a:pt x="29" y="87"/>
                  </a:lnTo>
                  <a:lnTo>
                    <a:pt x="382" y="481"/>
                  </a:lnTo>
                  <a:cubicBezTo>
                    <a:pt x="434" y="543"/>
                    <a:pt x="496" y="643"/>
                    <a:pt x="586" y="654"/>
                  </a:cubicBezTo>
                  <a:cubicBezTo>
                    <a:pt x="593" y="655"/>
                    <a:pt x="599" y="655"/>
                    <a:pt x="606" y="655"/>
                  </a:cubicBezTo>
                  <a:cubicBezTo>
                    <a:pt x="686" y="655"/>
                    <a:pt x="763" y="584"/>
                    <a:pt x="821" y="536"/>
                  </a:cubicBezTo>
                  <a:cubicBezTo>
                    <a:pt x="966" y="415"/>
                    <a:pt x="1111" y="298"/>
                    <a:pt x="1256" y="177"/>
                  </a:cubicBezTo>
                  <a:cubicBezTo>
                    <a:pt x="1327" y="116"/>
                    <a:pt x="1262" y="24"/>
                    <a:pt x="1187" y="24"/>
                  </a:cubicBezTo>
                  <a:cubicBezTo>
                    <a:pt x="1168" y="24"/>
                    <a:pt x="1147" y="30"/>
                    <a:pt x="1128" y="45"/>
                  </a:cubicBezTo>
                  <a:cubicBezTo>
                    <a:pt x="1045" y="111"/>
                    <a:pt x="966" y="180"/>
                    <a:pt x="883" y="249"/>
                  </a:cubicBezTo>
                  <a:cubicBezTo>
                    <a:pt x="819" y="303"/>
                    <a:pt x="671" y="467"/>
                    <a:pt x="580" y="467"/>
                  </a:cubicBezTo>
                  <a:cubicBezTo>
                    <a:pt x="577" y="467"/>
                    <a:pt x="575" y="467"/>
                    <a:pt x="572" y="467"/>
                  </a:cubicBezTo>
                  <a:cubicBezTo>
                    <a:pt x="517" y="460"/>
                    <a:pt x="378" y="284"/>
                    <a:pt x="337" y="239"/>
                  </a:cubicBezTo>
                  <a:lnTo>
                    <a:pt x="102" y="14"/>
                  </a:lnTo>
                  <a:cubicBezTo>
                    <a:pt x="91" y="5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5669;p105">
              <a:extLst>
                <a:ext uri="{FF2B5EF4-FFF2-40B4-BE49-F238E27FC236}">
                  <a16:creationId xmlns:a16="http://schemas.microsoft.com/office/drawing/2014/main" xmlns="" id="{DAAE0C85-C625-9E40-BBDC-125BAC250CBD}"/>
                </a:ext>
              </a:extLst>
            </p:cNvPr>
            <p:cNvSpPr/>
            <p:nvPr/>
          </p:nvSpPr>
          <p:spPr>
            <a:xfrm>
              <a:off x="1808088" y="1675680"/>
              <a:ext cx="97680" cy="51738"/>
            </a:xfrm>
            <a:custGeom>
              <a:avLst/>
              <a:gdLst/>
              <a:ahLst/>
              <a:cxnLst/>
              <a:rect l="l" t="t" r="r" b="b"/>
              <a:pathLst>
                <a:path w="1563" h="828" extrusionOk="0">
                  <a:moveTo>
                    <a:pt x="41" y="1"/>
                  </a:moveTo>
                  <a:cubicBezTo>
                    <a:pt x="19" y="1"/>
                    <a:pt x="1" y="27"/>
                    <a:pt x="15" y="48"/>
                  </a:cubicBezTo>
                  <a:lnTo>
                    <a:pt x="15" y="52"/>
                  </a:lnTo>
                  <a:cubicBezTo>
                    <a:pt x="225" y="308"/>
                    <a:pt x="450" y="553"/>
                    <a:pt x="671" y="802"/>
                  </a:cubicBezTo>
                  <a:cubicBezTo>
                    <a:pt x="688" y="819"/>
                    <a:pt x="712" y="828"/>
                    <a:pt x="736" y="828"/>
                  </a:cubicBezTo>
                  <a:cubicBezTo>
                    <a:pt x="759" y="828"/>
                    <a:pt x="784" y="819"/>
                    <a:pt x="803" y="802"/>
                  </a:cubicBezTo>
                  <a:cubicBezTo>
                    <a:pt x="822" y="789"/>
                    <a:pt x="1305" y="425"/>
                    <a:pt x="1402" y="425"/>
                  </a:cubicBezTo>
                  <a:cubicBezTo>
                    <a:pt x="1410" y="425"/>
                    <a:pt x="1415" y="427"/>
                    <a:pt x="1418" y="432"/>
                  </a:cubicBezTo>
                  <a:cubicBezTo>
                    <a:pt x="1430" y="453"/>
                    <a:pt x="1451" y="463"/>
                    <a:pt x="1473" y="463"/>
                  </a:cubicBezTo>
                  <a:cubicBezTo>
                    <a:pt x="1496" y="463"/>
                    <a:pt x="1518" y="453"/>
                    <a:pt x="1532" y="432"/>
                  </a:cubicBezTo>
                  <a:lnTo>
                    <a:pt x="1546" y="401"/>
                  </a:lnTo>
                  <a:cubicBezTo>
                    <a:pt x="1563" y="370"/>
                    <a:pt x="1559" y="328"/>
                    <a:pt x="1535" y="301"/>
                  </a:cubicBezTo>
                  <a:cubicBezTo>
                    <a:pt x="1492" y="255"/>
                    <a:pt x="1438" y="236"/>
                    <a:pt x="1379" y="236"/>
                  </a:cubicBezTo>
                  <a:cubicBezTo>
                    <a:pt x="1173" y="236"/>
                    <a:pt x="898" y="471"/>
                    <a:pt x="740" y="610"/>
                  </a:cubicBezTo>
                  <a:lnTo>
                    <a:pt x="740" y="610"/>
                  </a:lnTo>
                  <a:cubicBezTo>
                    <a:pt x="517" y="405"/>
                    <a:pt x="292" y="199"/>
                    <a:pt x="59" y="7"/>
                  </a:cubicBezTo>
                  <a:cubicBezTo>
                    <a:pt x="54" y="3"/>
                    <a:pt x="47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5670;p105">
              <a:extLst>
                <a:ext uri="{FF2B5EF4-FFF2-40B4-BE49-F238E27FC236}">
                  <a16:creationId xmlns:a16="http://schemas.microsoft.com/office/drawing/2014/main" xmlns="" id="{8EF158AB-B705-6A4B-BEE6-B28038796605}"/>
                </a:ext>
              </a:extLst>
            </p:cNvPr>
            <p:cNvSpPr/>
            <p:nvPr/>
          </p:nvSpPr>
          <p:spPr>
            <a:xfrm>
              <a:off x="1800839" y="1716295"/>
              <a:ext cx="122490" cy="46364"/>
            </a:xfrm>
            <a:custGeom>
              <a:avLst/>
              <a:gdLst/>
              <a:ahLst/>
              <a:cxnLst/>
              <a:rect l="l" t="t" r="r" b="b"/>
              <a:pathLst>
                <a:path w="1960" h="742" extrusionOk="0">
                  <a:moveTo>
                    <a:pt x="56" y="0"/>
                  </a:moveTo>
                  <a:cubicBezTo>
                    <a:pt x="20" y="0"/>
                    <a:pt x="0" y="49"/>
                    <a:pt x="30" y="76"/>
                  </a:cubicBezTo>
                  <a:lnTo>
                    <a:pt x="27" y="76"/>
                  </a:lnTo>
                  <a:cubicBezTo>
                    <a:pt x="307" y="259"/>
                    <a:pt x="566" y="473"/>
                    <a:pt x="798" y="715"/>
                  </a:cubicBezTo>
                  <a:cubicBezTo>
                    <a:pt x="815" y="733"/>
                    <a:pt x="840" y="742"/>
                    <a:pt x="864" y="742"/>
                  </a:cubicBezTo>
                  <a:cubicBezTo>
                    <a:pt x="878" y="742"/>
                    <a:pt x="892" y="739"/>
                    <a:pt x="905" y="733"/>
                  </a:cubicBezTo>
                  <a:cubicBezTo>
                    <a:pt x="1216" y="546"/>
                    <a:pt x="1537" y="380"/>
                    <a:pt x="1869" y="238"/>
                  </a:cubicBezTo>
                  <a:cubicBezTo>
                    <a:pt x="1959" y="201"/>
                    <a:pt x="1915" y="60"/>
                    <a:pt x="1832" y="60"/>
                  </a:cubicBezTo>
                  <a:cubicBezTo>
                    <a:pt x="1823" y="60"/>
                    <a:pt x="1813" y="62"/>
                    <a:pt x="1803" y="66"/>
                  </a:cubicBezTo>
                  <a:cubicBezTo>
                    <a:pt x="1473" y="183"/>
                    <a:pt x="1158" y="341"/>
                    <a:pt x="867" y="540"/>
                  </a:cubicBezTo>
                  <a:lnTo>
                    <a:pt x="867" y="540"/>
                  </a:lnTo>
                  <a:cubicBezTo>
                    <a:pt x="619" y="336"/>
                    <a:pt x="353" y="156"/>
                    <a:pt x="72" y="3"/>
                  </a:cubicBezTo>
                  <a:cubicBezTo>
                    <a:pt x="66" y="1"/>
                    <a:pt x="61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5671;p105">
              <a:extLst>
                <a:ext uri="{FF2B5EF4-FFF2-40B4-BE49-F238E27FC236}">
                  <a16:creationId xmlns:a16="http://schemas.microsoft.com/office/drawing/2014/main" xmlns="" id="{0F4F2928-6B2E-624E-8C6E-D6321EF6D66B}"/>
                </a:ext>
              </a:extLst>
            </p:cNvPr>
            <p:cNvSpPr/>
            <p:nvPr/>
          </p:nvSpPr>
          <p:spPr>
            <a:xfrm>
              <a:off x="1778153" y="1741164"/>
              <a:ext cx="162237" cy="80606"/>
            </a:xfrm>
            <a:custGeom>
              <a:avLst/>
              <a:gdLst/>
              <a:ahLst/>
              <a:cxnLst/>
              <a:rect l="l" t="t" r="r" b="b"/>
              <a:pathLst>
                <a:path w="2596" h="1290" extrusionOk="0">
                  <a:moveTo>
                    <a:pt x="76" y="0"/>
                  </a:moveTo>
                  <a:cubicBezTo>
                    <a:pt x="32" y="0"/>
                    <a:pt x="0" y="63"/>
                    <a:pt x="48" y="93"/>
                  </a:cubicBezTo>
                  <a:lnTo>
                    <a:pt x="48" y="89"/>
                  </a:lnTo>
                  <a:cubicBezTo>
                    <a:pt x="532" y="366"/>
                    <a:pt x="894" y="753"/>
                    <a:pt x="1171" y="1233"/>
                  </a:cubicBezTo>
                  <a:cubicBezTo>
                    <a:pt x="1190" y="1265"/>
                    <a:pt x="1232" y="1289"/>
                    <a:pt x="1271" y="1289"/>
                  </a:cubicBezTo>
                  <a:cubicBezTo>
                    <a:pt x="1296" y="1289"/>
                    <a:pt x="1320" y="1280"/>
                    <a:pt x="1337" y="1257"/>
                  </a:cubicBezTo>
                  <a:cubicBezTo>
                    <a:pt x="1669" y="853"/>
                    <a:pt x="2063" y="604"/>
                    <a:pt x="2508" y="345"/>
                  </a:cubicBezTo>
                  <a:cubicBezTo>
                    <a:pt x="2596" y="295"/>
                    <a:pt x="2559" y="149"/>
                    <a:pt x="2468" y="149"/>
                  </a:cubicBezTo>
                  <a:cubicBezTo>
                    <a:pt x="2458" y="149"/>
                    <a:pt x="2447" y="151"/>
                    <a:pt x="2436" y="155"/>
                  </a:cubicBezTo>
                  <a:cubicBezTo>
                    <a:pt x="1987" y="310"/>
                    <a:pt x="1585" y="641"/>
                    <a:pt x="1273" y="1000"/>
                  </a:cubicBezTo>
                  <a:lnTo>
                    <a:pt x="1273" y="1000"/>
                  </a:lnTo>
                  <a:cubicBezTo>
                    <a:pt x="978" y="570"/>
                    <a:pt x="572" y="226"/>
                    <a:pt x="100" y="6"/>
                  </a:cubicBezTo>
                  <a:cubicBezTo>
                    <a:pt x="92" y="2"/>
                    <a:pt x="84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4" name="Google Shape;5672;p105">
              <a:extLst>
                <a:ext uri="{FF2B5EF4-FFF2-40B4-BE49-F238E27FC236}">
                  <a16:creationId xmlns:a16="http://schemas.microsoft.com/office/drawing/2014/main" xmlns="" id="{26D913E4-9D3B-2D43-A2F9-207E1DEB39DE}"/>
                </a:ext>
              </a:extLst>
            </p:cNvPr>
            <p:cNvGrpSpPr/>
            <p:nvPr/>
          </p:nvGrpSpPr>
          <p:grpSpPr>
            <a:xfrm>
              <a:off x="1958889" y="2860395"/>
              <a:ext cx="703944" cy="348604"/>
              <a:chOff x="1958889" y="2860395"/>
              <a:chExt cx="703944" cy="348604"/>
            </a:xfrm>
          </p:grpSpPr>
          <p:sp>
            <p:nvSpPr>
              <p:cNvPr id="132" name="Google Shape;5673;p105">
                <a:extLst>
                  <a:ext uri="{FF2B5EF4-FFF2-40B4-BE49-F238E27FC236}">
                    <a16:creationId xmlns:a16="http://schemas.microsoft.com/office/drawing/2014/main" xmlns="" id="{50F8FD0E-02A0-3948-8E8E-CB189CD72085}"/>
                  </a:ext>
                </a:extLst>
              </p:cNvPr>
              <p:cNvSpPr/>
              <p:nvPr/>
            </p:nvSpPr>
            <p:spPr>
              <a:xfrm>
                <a:off x="2612649" y="2916757"/>
                <a:ext cx="11374" cy="37928"/>
              </a:xfrm>
              <a:custGeom>
                <a:avLst/>
                <a:gdLst/>
                <a:ahLst/>
                <a:cxnLst/>
                <a:rect l="l" t="t" r="r" b="b"/>
                <a:pathLst>
                  <a:path w="182" h="607" extrusionOk="0">
                    <a:moveTo>
                      <a:pt x="35" y="1"/>
                    </a:moveTo>
                    <a:cubicBezTo>
                      <a:pt x="20" y="1"/>
                      <a:pt x="7" y="11"/>
                      <a:pt x="4" y="28"/>
                    </a:cubicBezTo>
                    <a:cubicBezTo>
                      <a:pt x="1" y="73"/>
                      <a:pt x="4" y="122"/>
                      <a:pt x="18" y="167"/>
                    </a:cubicBezTo>
                    <a:cubicBezTo>
                      <a:pt x="29" y="212"/>
                      <a:pt x="39" y="260"/>
                      <a:pt x="49" y="305"/>
                    </a:cubicBezTo>
                    <a:lnTo>
                      <a:pt x="112" y="581"/>
                    </a:lnTo>
                    <a:cubicBezTo>
                      <a:pt x="116" y="598"/>
                      <a:pt x="129" y="606"/>
                      <a:pt x="142" y="606"/>
                    </a:cubicBezTo>
                    <a:cubicBezTo>
                      <a:pt x="161" y="606"/>
                      <a:pt x="181" y="590"/>
                      <a:pt x="177" y="564"/>
                    </a:cubicBezTo>
                    <a:lnTo>
                      <a:pt x="129" y="288"/>
                    </a:lnTo>
                    <a:cubicBezTo>
                      <a:pt x="118" y="239"/>
                      <a:pt x="112" y="194"/>
                      <a:pt x="101" y="149"/>
                    </a:cubicBezTo>
                    <a:cubicBezTo>
                      <a:pt x="94" y="101"/>
                      <a:pt x="80" y="56"/>
                      <a:pt x="60" y="15"/>
                    </a:cubicBezTo>
                    <a:cubicBezTo>
                      <a:pt x="53" y="5"/>
                      <a:pt x="44" y="1"/>
                      <a:pt x="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Google Shape;5674;p105">
                <a:extLst>
                  <a:ext uri="{FF2B5EF4-FFF2-40B4-BE49-F238E27FC236}">
                    <a16:creationId xmlns:a16="http://schemas.microsoft.com/office/drawing/2014/main" xmlns="" id="{3ED0AB19-8615-8F40-BDC4-043F4AD9ABD7}"/>
                  </a:ext>
                </a:extLst>
              </p:cNvPr>
              <p:cNvSpPr/>
              <p:nvPr/>
            </p:nvSpPr>
            <p:spPr>
              <a:xfrm>
                <a:off x="2632772" y="2916632"/>
                <a:ext cx="8499" cy="27931"/>
              </a:xfrm>
              <a:custGeom>
                <a:avLst/>
                <a:gdLst/>
                <a:ahLst/>
                <a:cxnLst/>
                <a:rect l="l" t="t" r="r" b="b"/>
                <a:pathLst>
                  <a:path w="136" h="447" extrusionOk="0">
                    <a:moveTo>
                      <a:pt x="95" y="0"/>
                    </a:moveTo>
                    <a:cubicBezTo>
                      <a:pt x="88" y="0"/>
                      <a:pt x="82" y="2"/>
                      <a:pt x="76" y="6"/>
                    </a:cubicBezTo>
                    <a:cubicBezTo>
                      <a:pt x="56" y="37"/>
                      <a:pt x="42" y="72"/>
                      <a:pt x="45" y="106"/>
                    </a:cubicBezTo>
                    <a:cubicBezTo>
                      <a:pt x="38" y="141"/>
                      <a:pt x="35" y="172"/>
                      <a:pt x="28" y="207"/>
                    </a:cubicBezTo>
                    <a:cubicBezTo>
                      <a:pt x="21" y="272"/>
                      <a:pt x="11" y="341"/>
                      <a:pt x="4" y="407"/>
                    </a:cubicBezTo>
                    <a:cubicBezTo>
                      <a:pt x="0" y="432"/>
                      <a:pt x="21" y="446"/>
                      <a:pt x="41" y="446"/>
                    </a:cubicBezTo>
                    <a:cubicBezTo>
                      <a:pt x="57" y="446"/>
                      <a:pt x="73" y="437"/>
                      <a:pt x="76" y="417"/>
                    </a:cubicBezTo>
                    <a:cubicBezTo>
                      <a:pt x="87" y="352"/>
                      <a:pt x="101" y="286"/>
                      <a:pt x="111" y="217"/>
                    </a:cubicBezTo>
                    <a:cubicBezTo>
                      <a:pt x="114" y="186"/>
                      <a:pt x="118" y="151"/>
                      <a:pt x="125" y="117"/>
                    </a:cubicBezTo>
                    <a:cubicBezTo>
                      <a:pt x="135" y="82"/>
                      <a:pt x="132" y="48"/>
                      <a:pt x="121" y="13"/>
                    </a:cubicBezTo>
                    <a:cubicBezTo>
                      <a:pt x="115" y="5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5675;p105">
                <a:extLst>
                  <a:ext uri="{FF2B5EF4-FFF2-40B4-BE49-F238E27FC236}">
                    <a16:creationId xmlns:a16="http://schemas.microsoft.com/office/drawing/2014/main" xmlns="" id="{B6F9113E-4C97-0B4E-A568-2B36298A2B5F}"/>
                  </a:ext>
                </a:extLst>
              </p:cNvPr>
              <p:cNvSpPr/>
              <p:nvPr/>
            </p:nvSpPr>
            <p:spPr>
              <a:xfrm>
                <a:off x="2650021" y="2916257"/>
                <a:ext cx="12811" cy="3186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510" extrusionOk="0">
                    <a:moveTo>
                      <a:pt x="159" y="1"/>
                    </a:moveTo>
                    <a:cubicBezTo>
                      <a:pt x="150" y="1"/>
                      <a:pt x="140" y="4"/>
                      <a:pt x="132" y="12"/>
                    </a:cubicBezTo>
                    <a:cubicBezTo>
                      <a:pt x="77" y="74"/>
                      <a:pt x="39" y="150"/>
                      <a:pt x="25" y="230"/>
                    </a:cubicBezTo>
                    <a:cubicBezTo>
                      <a:pt x="4" y="309"/>
                      <a:pt x="1" y="392"/>
                      <a:pt x="8" y="472"/>
                    </a:cubicBezTo>
                    <a:cubicBezTo>
                      <a:pt x="8" y="493"/>
                      <a:pt x="25" y="510"/>
                      <a:pt x="46" y="510"/>
                    </a:cubicBezTo>
                    <a:cubicBezTo>
                      <a:pt x="63" y="510"/>
                      <a:pt x="80" y="493"/>
                      <a:pt x="80" y="472"/>
                    </a:cubicBezTo>
                    <a:cubicBezTo>
                      <a:pt x="80" y="399"/>
                      <a:pt x="91" y="327"/>
                      <a:pt x="112" y="254"/>
                    </a:cubicBezTo>
                    <a:cubicBezTo>
                      <a:pt x="118" y="220"/>
                      <a:pt x="132" y="188"/>
                      <a:pt x="146" y="154"/>
                    </a:cubicBezTo>
                    <a:cubicBezTo>
                      <a:pt x="163" y="119"/>
                      <a:pt x="184" y="85"/>
                      <a:pt x="194" y="50"/>
                    </a:cubicBezTo>
                    <a:cubicBezTo>
                      <a:pt x="204" y="23"/>
                      <a:pt x="182" y="1"/>
                      <a:pt x="1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5676;p105">
                <a:extLst>
                  <a:ext uri="{FF2B5EF4-FFF2-40B4-BE49-F238E27FC236}">
                    <a16:creationId xmlns:a16="http://schemas.microsoft.com/office/drawing/2014/main" xmlns="" id="{1D354A11-0232-804E-A81F-1A1A6A2C4D80}"/>
                  </a:ext>
                </a:extLst>
              </p:cNvPr>
              <p:cNvSpPr/>
              <p:nvPr/>
            </p:nvSpPr>
            <p:spPr>
              <a:xfrm>
                <a:off x="2001635" y="3014171"/>
                <a:ext cx="209983" cy="194828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3118" extrusionOk="0">
                    <a:moveTo>
                      <a:pt x="0" y="0"/>
                    </a:moveTo>
                    <a:lnTo>
                      <a:pt x="0" y="3118"/>
                    </a:lnTo>
                    <a:lnTo>
                      <a:pt x="3360" y="3118"/>
                    </a:lnTo>
                    <a:lnTo>
                      <a:pt x="33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Google Shape;5677;p105">
                <a:extLst>
                  <a:ext uri="{FF2B5EF4-FFF2-40B4-BE49-F238E27FC236}">
                    <a16:creationId xmlns:a16="http://schemas.microsoft.com/office/drawing/2014/main" xmlns="" id="{EA869A0A-E172-A147-9779-FFBB78D1E707}"/>
                  </a:ext>
                </a:extLst>
              </p:cNvPr>
              <p:cNvSpPr/>
              <p:nvPr/>
            </p:nvSpPr>
            <p:spPr>
              <a:xfrm>
                <a:off x="2132062" y="3065783"/>
                <a:ext cx="60808" cy="5623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00" extrusionOk="0">
                    <a:moveTo>
                      <a:pt x="1" y="0"/>
                    </a:moveTo>
                    <a:lnTo>
                      <a:pt x="1" y="899"/>
                    </a:lnTo>
                    <a:lnTo>
                      <a:pt x="972" y="899"/>
                    </a:lnTo>
                    <a:lnTo>
                      <a:pt x="9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5678;p105">
                <a:extLst>
                  <a:ext uri="{FF2B5EF4-FFF2-40B4-BE49-F238E27FC236}">
                    <a16:creationId xmlns:a16="http://schemas.microsoft.com/office/drawing/2014/main" xmlns="" id="{087C64F8-E415-274B-9571-DBF276DE4CBC}"/>
                  </a:ext>
                </a:extLst>
              </p:cNvPr>
              <p:cNvSpPr/>
              <p:nvPr/>
            </p:nvSpPr>
            <p:spPr>
              <a:xfrm>
                <a:off x="1958889" y="2894325"/>
                <a:ext cx="295539" cy="119909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1919" extrusionOk="0">
                    <a:moveTo>
                      <a:pt x="2364" y="0"/>
                    </a:moveTo>
                    <a:lnTo>
                      <a:pt x="0" y="1918"/>
                    </a:lnTo>
                    <a:lnTo>
                      <a:pt x="4728" y="1918"/>
                    </a:lnTo>
                    <a:lnTo>
                      <a:pt x="23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Google Shape;5679;p105">
                <a:extLst>
                  <a:ext uri="{FF2B5EF4-FFF2-40B4-BE49-F238E27FC236}">
                    <a16:creationId xmlns:a16="http://schemas.microsoft.com/office/drawing/2014/main" xmlns="" id="{ABBEB6DB-5970-D448-BBA1-DD0F9FA43B61}"/>
                  </a:ext>
                </a:extLst>
              </p:cNvPr>
              <p:cNvSpPr/>
              <p:nvPr/>
            </p:nvSpPr>
            <p:spPr>
              <a:xfrm>
                <a:off x="2029071" y="3065783"/>
                <a:ext cx="77619" cy="143216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292" extrusionOk="0">
                    <a:moveTo>
                      <a:pt x="623" y="0"/>
                    </a:moveTo>
                    <a:cubicBezTo>
                      <a:pt x="277" y="0"/>
                      <a:pt x="0" y="280"/>
                      <a:pt x="0" y="623"/>
                    </a:cubicBezTo>
                    <a:lnTo>
                      <a:pt x="0" y="2292"/>
                    </a:lnTo>
                    <a:lnTo>
                      <a:pt x="1241" y="2292"/>
                    </a:lnTo>
                    <a:lnTo>
                      <a:pt x="1241" y="623"/>
                    </a:lnTo>
                    <a:cubicBezTo>
                      <a:pt x="1241" y="277"/>
                      <a:pt x="965" y="0"/>
                      <a:pt x="6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5680;p105">
                <a:extLst>
                  <a:ext uri="{FF2B5EF4-FFF2-40B4-BE49-F238E27FC236}">
                    <a16:creationId xmlns:a16="http://schemas.microsoft.com/office/drawing/2014/main" xmlns="" id="{8891F5F9-DF3F-E441-BDB3-6D0D0CA642F7}"/>
                  </a:ext>
                </a:extLst>
              </p:cNvPr>
              <p:cNvSpPr/>
              <p:nvPr/>
            </p:nvSpPr>
            <p:spPr>
              <a:xfrm>
                <a:off x="2268801" y="2944000"/>
                <a:ext cx="210233" cy="194828"/>
              </a:xfrm>
              <a:custGeom>
                <a:avLst/>
                <a:gdLst/>
                <a:ahLst/>
                <a:cxnLst/>
                <a:rect l="l" t="t" r="r" b="b"/>
                <a:pathLst>
                  <a:path w="3364" h="3118" extrusionOk="0">
                    <a:moveTo>
                      <a:pt x="1" y="0"/>
                    </a:moveTo>
                    <a:lnTo>
                      <a:pt x="1" y="3118"/>
                    </a:lnTo>
                    <a:lnTo>
                      <a:pt x="3364" y="3118"/>
                    </a:lnTo>
                    <a:lnTo>
                      <a:pt x="33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Google Shape;5681;p105">
                <a:extLst>
                  <a:ext uri="{FF2B5EF4-FFF2-40B4-BE49-F238E27FC236}">
                    <a16:creationId xmlns:a16="http://schemas.microsoft.com/office/drawing/2014/main" xmlns="" id="{34E66A65-CDFE-4648-9309-F086A5CA9FF6}"/>
                  </a:ext>
                </a:extLst>
              </p:cNvPr>
              <p:cNvSpPr/>
              <p:nvPr/>
            </p:nvSpPr>
            <p:spPr>
              <a:xfrm>
                <a:off x="2226242" y="2860395"/>
                <a:ext cx="295539" cy="83667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1339" extrusionOk="0">
                    <a:moveTo>
                      <a:pt x="1646" y="1"/>
                    </a:moveTo>
                    <a:lnTo>
                      <a:pt x="1" y="1338"/>
                    </a:lnTo>
                    <a:lnTo>
                      <a:pt x="4729" y="1338"/>
                    </a:lnTo>
                    <a:lnTo>
                      <a:pt x="3122" y="35"/>
                    </a:lnTo>
                    <a:lnTo>
                      <a:pt x="16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Google Shape;5682;p105">
                <a:extLst>
                  <a:ext uri="{FF2B5EF4-FFF2-40B4-BE49-F238E27FC236}">
                    <a16:creationId xmlns:a16="http://schemas.microsoft.com/office/drawing/2014/main" xmlns="" id="{5DCC1CB0-15F3-B944-B746-B4B22585D021}"/>
                  </a:ext>
                </a:extLst>
              </p:cNvPr>
              <p:cNvSpPr/>
              <p:nvPr/>
            </p:nvSpPr>
            <p:spPr>
              <a:xfrm>
                <a:off x="2332546" y="2995613"/>
                <a:ext cx="77619" cy="143216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292" extrusionOk="0">
                    <a:moveTo>
                      <a:pt x="622" y="0"/>
                    </a:moveTo>
                    <a:cubicBezTo>
                      <a:pt x="280" y="0"/>
                      <a:pt x="0" y="280"/>
                      <a:pt x="0" y="622"/>
                    </a:cubicBezTo>
                    <a:lnTo>
                      <a:pt x="0" y="2292"/>
                    </a:lnTo>
                    <a:lnTo>
                      <a:pt x="1241" y="2292"/>
                    </a:lnTo>
                    <a:lnTo>
                      <a:pt x="1241" y="622"/>
                    </a:lnTo>
                    <a:cubicBezTo>
                      <a:pt x="1241" y="277"/>
                      <a:pt x="965" y="0"/>
                      <a:pt x="6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Google Shape;5683;p105">
              <a:extLst>
                <a:ext uri="{FF2B5EF4-FFF2-40B4-BE49-F238E27FC236}">
                  <a16:creationId xmlns:a16="http://schemas.microsoft.com/office/drawing/2014/main" xmlns="" id="{799431D9-0448-D64D-A3AC-17E26533128C}"/>
                </a:ext>
              </a:extLst>
            </p:cNvPr>
            <p:cNvGrpSpPr/>
            <p:nvPr/>
          </p:nvGrpSpPr>
          <p:grpSpPr>
            <a:xfrm>
              <a:off x="2465348" y="1929369"/>
              <a:ext cx="356471" cy="205701"/>
              <a:chOff x="2465348" y="1929369"/>
              <a:chExt cx="356471" cy="205701"/>
            </a:xfrm>
          </p:grpSpPr>
          <p:sp>
            <p:nvSpPr>
              <p:cNvPr id="126" name="Google Shape;5684;p105">
                <a:extLst>
                  <a:ext uri="{FF2B5EF4-FFF2-40B4-BE49-F238E27FC236}">
                    <a16:creationId xmlns:a16="http://schemas.microsoft.com/office/drawing/2014/main" xmlns="" id="{FD3AF186-88D9-114F-829A-441484BEA14F}"/>
                  </a:ext>
                </a:extLst>
              </p:cNvPr>
              <p:cNvSpPr/>
              <p:nvPr/>
            </p:nvSpPr>
            <p:spPr>
              <a:xfrm>
                <a:off x="2465598" y="1987605"/>
                <a:ext cx="141114" cy="126970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032" extrusionOk="0">
                    <a:moveTo>
                      <a:pt x="983" y="1"/>
                    </a:moveTo>
                    <a:cubicBezTo>
                      <a:pt x="973" y="1"/>
                      <a:pt x="962" y="2"/>
                      <a:pt x="951" y="6"/>
                    </a:cubicBezTo>
                    <a:cubicBezTo>
                      <a:pt x="895" y="23"/>
                      <a:pt x="864" y="82"/>
                      <a:pt x="837" y="134"/>
                    </a:cubicBezTo>
                    <a:cubicBezTo>
                      <a:pt x="533" y="772"/>
                      <a:pt x="302" y="1331"/>
                      <a:pt x="2" y="1969"/>
                    </a:cubicBezTo>
                    <a:lnTo>
                      <a:pt x="2" y="1969"/>
                    </a:lnTo>
                    <a:cubicBezTo>
                      <a:pt x="1" y="1969"/>
                      <a:pt x="1" y="1969"/>
                      <a:pt x="0" y="1969"/>
                    </a:cubicBezTo>
                    <a:lnTo>
                      <a:pt x="0" y="1972"/>
                    </a:lnTo>
                    <a:cubicBezTo>
                      <a:pt x="1" y="1971"/>
                      <a:pt x="1" y="1970"/>
                      <a:pt x="2" y="1969"/>
                    </a:cubicBezTo>
                    <a:lnTo>
                      <a:pt x="2" y="1969"/>
                    </a:lnTo>
                    <a:cubicBezTo>
                      <a:pt x="432" y="2011"/>
                      <a:pt x="863" y="2032"/>
                      <a:pt x="1295" y="2032"/>
                    </a:cubicBezTo>
                    <a:cubicBezTo>
                      <a:pt x="1616" y="2032"/>
                      <a:pt x="1936" y="2020"/>
                      <a:pt x="2257" y="1996"/>
                    </a:cubicBezTo>
                    <a:cubicBezTo>
                      <a:pt x="1801" y="1454"/>
                      <a:pt x="1431" y="842"/>
                      <a:pt x="1162" y="185"/>
                    </a:cubicBezTo>
                    <a:cubicBezTo>
                      <a:pt x="1128" y="103"/>
                      <a:pt x="1067" y="1"/>
                      <a:pt x="9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Google Shape;5685;p105">
                <a:extLst>
                  <a:ext uri="{FF2B5EF4-FFF2-40B4-BE49-F238E27FC236}">
                    <a16:creationId xmlns:a16="http://schemas.microsoft.com/office/drawing/2014/main" xmlns="" id="{296FF821-E8FD-0446-941A-C306EAFE9542}"/>
                  </a:ext>
                </a:extLst>
              </p:cNvPr>
              <p:cNvSpPr/>
              <p:nvPr/>
            </p:nvSpPr>
            <p:spPr>
              <a:xfrm>
                <a:off x="2465348" y="2042342"/>
                <a:ext cx="141114" cy="72358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1158" extrusionOk="0">
                    <a:moveTo>
                      <a:pt x="499" y="1"/>
                    </a:moveTo>
                    <a:cubicBezTo>
                      <a:pt x="340" y="360"/>
                      <a:pt x="184" y="716"/>
                      <a:pt x="1" y="1096"/>
                    </a:cubicBezTo>
                    <a:cubicBezTo>
                      <a:pt x="428" y="1138"/>
                      <a:pt x="858" y="1158"/>
                      <a:pt x="1287" y="1158"/>
                    </a:cubicBezTo>
                    <a:cubicBezTo>
                      <a:pt x="1611" y="1158"/>
                      <a:pt x="1935" y="1146"/>
                      <a:pt x="2258" y="1124"/>
                    </a:cubicBezTo>
                    <a:cubicBezTo>
                      <a:pt x="1999" y="813"/>
                      <a:pt x="1767" y="481"/>
                      <a:pt x="1567" y="132"/>
                    </a:cubicBezTo>
                    <a:cubicBezTo>
                      <a:pt x="1484" y="215"/>
                      <a:pt x="1397" y="298"/>
                      <a:pt x="1311" y="374"/>
                    </a:cubicBezTo>
                    <a:cubicBezTo>
                      <a:pt x="1293" y="392"/>
                      <a:pt x="1271" y="400"/>
                      <a:pt x="1248" y="400"/>
                    </a:cubicBezTo>
                    <a:cubicBezTo>
                      <a:pt x="1218" y="400"/>
                      <a:pt x="1188" y="385"/>
                      <a:pt x="1173" y="357"/>
                    </a:cubicBezTo>
                    <a:cubicBezTo>
                      <a:pt x="1096" y="243"/>
                      <a:pt x="1010" y="156"/>
                      <a:pt x="937" y="49"/>
                    </a:cubicBezTo>
                    <a:cubicBezTo>
                      <a:pt x="868" y="118"/>
                      <a:pt x="789" y="173"/>
                      <a:pt x="699" y="211"/>
                    </a:cubicBezTo>
                    <a:cubicBezTo>
                      <a:pt x="686" y="218"/>
                      <a:pt x="673" y="221"/>
                      <a:pt x="659" y="221"/>
                    </a:cubicBezTo>
                    <a:cubicBezTo>
                      <a:pt x="621" y="221"/>
                      <a:pt x="584" y="197"/>
                      <a:pt x="571" y="156"/>
                    </a:cubicBezTo>
                    <a:cubicBezTo>
                      <a:pt x="550" y="104"/>
                      <a:pt x="526" y="53"/>
                      <a:pt x="4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Google Shape;5686;p105">
                <a:extLst>
                  <a:ext uri="{FF2B5EF4-FFF2-40B4-BE49-F238E27FC236}">
                    <a16:creationId xmlns:a16="http://schemas.microsoft.com/office/drawing/2014/main" xmlns="" id="{391FDF23-B8E2-0043-8DBB-7814E494D984}"/>
                  </a:ext>
                </a:extLst>
              </p:cNvPr>
              <p:cNvSpPr/>
              <p:nvPr/>
            </p:nvSpPr>
            <p:spPr>
              <a:xfrm>
                <a:off x="2680518" y="2007975"/>
                <a:ext cx="141114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033" extrusionOk="0">
                    <a:moveTo>
                      <a:pt x="981" y="0"/>
                    </a:moveTo>
                    <a:cubicBezTo>
                      <a:pt x="971" y="0"/>
                      <a:pt x="961" y="2"/>
                      <a:pt x="951" y="5"/>
                    </a:cubicBezTo>
                    <a:cubicBezTo>
                      <a:pt x="895" y="22"/>
                      <a:pt x="864" y="81"/>
                      <a:pt x="837" y="136"/>
                    </a:cubicBezTo>
                    <a:cubicBezTo>
                      <a:pt x="536" y="772"/>
                      <a:pt x="301" y="1335"/>
                      <a:pt x="0" y="1971"/>
                    </a:cubicBezTo>
                    <a:cubicBezTo>
                      <a:pt x="428" y="2012"/>
                      <a:pt x="856" y="2033"/>
                      <a:pt x="1285" y="2033"/>
                    </a:cubicBezTo>
                    <a:cubicBezTo>
                      <a:pt x="1609" y="2033"/>
                      <a:pt x="1933" y="2021"/>
                      <a:pt x="2257" y="1999"/>
                    </a:cubicBezTo>
                    <a:cubicBezTo>
                      <a:pt x="1801" y="1453"/>
                      <a:pt x="1431" y="844"/>
                      <a:pt x="1162" y="188"/>
                    </a:cubicBezTo>
                    <a:cubicBezTo>
                      <a:pt x="1127" y="101"/>
                      <a:pt x="1066" y="0"/>
                      <a:pt x="9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Google Shape;5687;p105">
                <a:extLst>
                  <a:ext uri="{FF2B5EF4-FFF2-40B4-BE49-F238E27FC236}">
                    <a16:creationId xmlns:a16="http://schemas.microsoft.com/office/drawing/2014/main" xmlns="" id="{A7BD29EA-B257-B34E-AA60-C3B924090B4F}"/>
                  </a:ext>
                </a:extLst>
              </p:cNvPr>
              <p:cNvSpPr/>
              <p:nvPr/>
            </p:nvSpPr>
            <p:spPr>
              <a:xfrm>
                <a:off x="2680706" y="2062899"/>
                <a:ext cx="141114" cy="72170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1155" extrusionOk="0">
                    <a:moveTo>
                      <a:pt x="498" y="0"/>
                    </a:moveTo>
                    <a:cubicBezTo>
                      <a:pt x="336" y="359"/>
                      <a:pt x="180" y="712"/>
                      <a:pt x="1" y="1092"/>
                    </a:cubicBezTo>
                    <a:cubicBezTo>
                      <a:pt x="431" y="1134"/>
                      <a:pt x="863" y="1155"/>
                      <a:pt x="1295" y="1155"/>
                    </a:cubicBezTo>
                    <a:cubicBezTo>
                      <a:pt x="1616" y="1155"/>
                      <a:pt x="1937" y="1143"/>
                      <a:pt x="2258" y="1120"/>
                    </a:cubicBezTo>
                    <a:cubicBezTo>
                      <a:pt x="1998" y="812"/>
                      <a:pt x="1767" y="480"/>
                      <a:pt x="1566" y="131"/>
                    </a:cubicBezTo>
                    <a:cubicBezTo>
                      <a:pt x="1480" y="211"/>
                      <a:pt x="1397" y="294"/>
                      <a:pt x="1311" y="373"/>
                    </a:cubicBezTo>
                    <a:cubicBezTo>
                      <a:pt x="1292" y="389"/>
                      <a:pt x="1269" y="397"/>
                      <a:pt x="1247" y="397"/>
                    </a:cubicBezTo>
                    <a:cubicBezTo>
                      <a:pt x="1216" y="397"/>
                      <a:pt x="1187" y="382"/>
                      <a:pt x="1169" y="353"/>
                    </a:cubicBezTo>
                    <a:cubicBezTo>
                      <a:pt x="1093" y="242"/>
                      <a:pt x="1006" y="152"/>
                      <a:pt x="934" y="45"/>
                    </a:cubicBezTo>
                    <a:cubicBezTo>
                      <a:pt x="868" y="114"/>
                      <a:pt x="785" y="169"/>
                      <a:pt x="699" y="207"/>
                    </a:cubicBezTo>
                    <a:cubicBezTo>
                      <a:pt x="684" y="215"/>
                      <a:pt x="669" y="219"/>
                      <a:pt x="654" y="219"/>
                    </a:cubicBezTo>
                    <a:cubicBezTo>
                      <a:pt x="615" y="219"/>
                      <a:pt x="580" y="195"/>
                      <a:pt x="567" y="156"/>
                    </a:cubicBezTo>
                    <a:cubicBezTo>
                      <a:pt x="547" y="100"/>
                      <a:pt x="526" y="48"/>
                      <a:pt x="4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Google Shape;5688;p105">
                <a:extLst>
                  <a:ext uri="{FF2B5EF4-FFF2-40B4-BE49-F238E27FC236}">
                    <a16:creationId xmlns:a16="http://schemas.microsoft.com/office/drawing/2014/main" xmlns="" id="{43EBD002-AE3C-BA41-9602-DB259B9542DE}"/>
                  </a:ext>
                </a:extLst>
              </p:cNvPr>
              <p:cNvSpPr/>
              <p:nvPr/>
            </p:nvSpPr>
            <p:spPr>
              <a:xfrm>
                <a:off x="2572715" y="1929369"/>
                <a:ext cx="141301" cy="198890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183" extrusionOk="0">
                    <a:moveTo>
                      <a:pt x="985" y="1"/>
                    </a:moveTo>
                    <a:cubicBezTo>
                      <a:pt x="975" y="1"/>
                      <a:pt x="965" y="3"/>
                      <a:pt x="954" y="8"/>
                    </a:cubicBezTo>
                    <a:cubicBezTo>
                      <a:pt x="899" y="32"/>
                      <a:pt x="868" y="122"/>
                      <a:pt x="840" y="205"/>
                    </a:cubicBezTo>
                    <a:cubicBezTo>
                      <a:pt x="536" y="1207"/>
                      <a:pt x="305" y="2085"/>
                      <a:pt x="1" y="3084"/>
                    </a:cubicBezTo>
                    <a:lnTo>
                      <a:pt x="1" y="3087"/>
                    </a:lnTo>
                    <a:cubicBezTo>
                      <a:pt x="429" y="3151"/>
                      <a:pt x="860" y="3182"/>
                      <a:pt x="1291" y="3182"/>
                    </a:cubicBezTo>
                    <a:cubicBezTo>
                      <a:pt x="1614" y="3182"/>
                      <a:pt x="1938" y="3164"/>
                      <a:pt x="2261" y="3129"/>
                    </a:cubicBezTo>
                    <a:cubicBezTo>
                      <a:pt x="1784" y="2230"/>
                      <a:pt x="1418" y="1276"/>
                      <a:pt x="1165" y="291"/>
                    </a:cubicBezTo>
                    <a:cubicBezTo>
                      <a:pt x="1131" y="159"/>
                      <a:pt x="1067" y="1"/>
                      <a:pt x="9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5689;p105">
                <a:extLst>
                  <a:ext uri="{FF2B5EF4-FFF2-40B4-BE49-F238E27FC236}">
                    <a16:creationId xmlns:a16="http://schemas.microsoft.com/office/drawing/2014/main" xmlns="" id="{842311C4-D1EF-ED48-B46E-EDA20A04E8F3}"/>
                  </a:ext>
                </a:extLst>
              </p:cNvPr>
              <p:cNvSpPr/>
              <p:nvPr/>
            </p:nvSpPr>
            <p:spPr>
              <a:xfrm>
                <a:off x="2572965" y="2014911"/>
                <a:ext cx="141051" cy="113285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813" extrusionOk="0">
                    <a:moveTo>
                      <a:pt x="498" y="1"/>
                    </a:moveTo>
                    <a:cubicBezTo>
                      <a:pt x="335" y="564"/>
                      <a:pt x="180" y="1121"/>
                      <a:pt x="0" y="1715"/>
                    </a:cubicBezTo>
                    <a:cubicBezTo>
                      <a:pt x="429" y="1781"/>
                      <a:pt x="863" y="1813"/>
                      <a:pt x="1296" y="1813"/>
                    </a:cubicBezTo>
                    <a:cubicBezTo>
                      <a:pt x="1617" y="1813"/>
                      <a:pt x="1938" y="1795"/>
                      <a:pt x="2257" y="1760"/>
                    </a:cubicBezTo>
                    <a:cubicBezTo>
                      <a:pt x="1991" y="1259"/>
                      <a:pt x="1759" y="740"/>
                      <a:pt x="1566" y="208"/>
                    </a:cubicBezTo>
                    <a:cubicBezTo>
                      <a:pt x="1479" y="336"/>
                      <a:pt x="1396" y="464"/>
                      <a:pt x="1310" y="588"/>
                    </a:cubicBezTo>
                    <a:cubicBezTo>
                      <a:pt x="1291" y="614"/>
                      <a:pt x="1269" y="627"/>
                      <a:pt x="1247" y="627"/>
                    </a:cubicBezTo>
                    <a:cubicBezTo>
                      <a:pt x="1218" y="627"/>
                      <a:pt x="1188" y="603"/>
                      <a:pt x="1168" y="557"/>
                    </a:cubicBezTo>
                    <a:cubicBezTo>
                      <a:pt x="1092" y="381"/>
                      <a:pt x="1006" y="243"/>
                      <a:pt x="933" y="77"/>
                    </a:cubicBezTo>
                    <a:cubicBezTo>
                      <a:pt x="874" y="177"/>
                      <a:pt x="792" y="263"/>
                      <a:pt x="698" y="329"/>
                    </a:cubicBezTo>
                    <a:cubicBezTo>
                      <a:pt x="683" y="341"/>
                      <a:pt x="667" y="346"/>
                      <a:pt x="652" y="346"/>
                    </a:cubicBezTo>
                    <a:cubicBezTo>
                      <a:pt x="614" y="346"/>
                      <a:pt x="582" y="310"/>
                      <a:pt x="567" y="246"/>
                    </a:cubicBezTo>
                    <a:cubicBezTo>
                      <a:pt x="550" y="156"/>
                      <a:pt x="525" y="80"/>
                      <a:pt x="4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6" name="Google Shape;5690;p105">
              <a:extLst>
                <a:ext uri="{FF2B5EF4-FFF2-40B4-BE49-F238E27FC236}">
                  <a16:creationId xmlns:a16="http://schemas.microsoft.com/office/drawing/2014/main" xmlns="" id="{5CA79E92-EF96-5945-935C-D984700485CC}"/>
                </a:ext>
              </a:extLst>
            </p:cNvPr>
            <p:cNvGrpSpPr/>
            <p:nvPr/>
          </p:nvGrpSpPr>
          <p:grpSpPr>
            <a:xfrm>
              <a:off x="1678724" y="3061972"/>
              <a:ext cx="233981" cy="571988"/>
              <a:chOff x="1678724" y="3061972"/>
              <a:chExt cx="233981" cy="571988"/>
            </a:xfrm>
          </p:grpSpPr>
          <p:sp>
            <p:nvSpPr>
              <p:cNvPr id="87" name="Google Shape;5691;p105">
                <a:extLst>
                  <a:ext uri="{FF2B5EF4-FFF2-40B4-BE49-F238E27FC236}">
                    <a16:creationId xmlns:a16="http://schemas.microsoft.com/office/drawing/2014/main" xmlns="" id="{E4CD8D2D-614F-5741-85B9-DB09659A7B2F}"/>
                  </a:ext>
                </a:extLst>
              </p:cNvPr>
              <p:cNvSpPr/>
              <p:nvPr/>
            </p:nvSpPr>
            <p:spPr>
              <a:xfrm>
                <a:off x="1703534" y="3536045"/>
                <a:ext cx="95992" cy="97914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567" extrusionOk="0">
                    <a:moveTo>
                      <a:pt x="806" y="0"/>
                    </a:moveTo>
                    <a:cubicBezTo>
                      <a:pt x="792" y="0"/>
                      <a:pt x="778" y="2"/>
                      <a:pt x="765" y="5"/>
                    </a:cubicBezTo>
                    <a:cubicBezTo>
                      <a:pt x="651" y="37"/>
                      <a:pt x="626" y="185"/>
                      <a:pt x="626" y="306"/>
                    </a:cubicBezTo>
                    <a:lnTo>
                      <a:pt x="626" y="659"/>
                    </a:lnTo>
                    <a:cubicBezTo>
                      <a:pt x="512" y="548"/>
                      <a:pt x="360" y="475"/>
                      <a:pt x="201" y="462"/>
                    </a:cubicBezTo>
                    <a:cubicBezTo>
                      <a:pt x="191" y="461"/>
                      <a:pt x="179" y="460"/>
                      <a:pt x="168" y="460"/>
                    </a:cubicBezTo>
                    <a:cubicBezTo>
                      <a:pt x="104" y="460"/>
                      <a:pt x="35" y="479"/>
                      <a:pt x="11" y="538"/>
                    </a:cubicBezTo>
                    <a:cubicBezTo>
                      <a:pt x="4" y="565"/>
                      <a:pt x="1" y="600"/>
                      <a:pt x="11" y="631"/>
                    </a:cubicBezTo>
                    <a:cubicBezTo>
                      <a:pt x="53" y="825"/>
                      <a:pt x="212" y="977"/>
                      <a:pt x="409" y="1008"/>
                    </a:cubicBezTo>
                    <a:cubicBezTo>
                      <a:pt x="333" y="1063"/>
                      <a:pt x="267" y="1136"/>
                      <a:pt x="219" y="1215"/>
                    </a:cubicBezTo>
                    <a:cubicBezTo>
                      <a:pt x="174" y="1298"/>
                      <a:pt x="167" y="1409"/>
                      <a:pt x="229" y="1481"/>
                    </a:cubicBezTo>
                    <a:cubicBezTo>
                      <a:pt x="268" y="1527"/>
                      <a:pt x="325" y="1547"/>
                      <a:pt x="384" y="1547"/>
                    </a:cubicBezTo>
                    <a:cubicBezTo>
                      <a:pt x="451" y="1547"/>
                      <a:pt x="520" y="1522"/>
                      <a:pt x="571" y="1478"/>
                    </a:cubicBezTo>
                    <a:cubicBezTo>
                      <a:pt x="665" y="1395"/>
                      <a:pt x="709" y="1267"/>
                      <a:pt x="751" y="1146"/>
                    </a:cubicBezTo>
                    <a:cubicBezTo>
                      <a:pt x="810" y="1263"/>
                      <a:pt x="875" y="1378"/>
                      <a:pt x="955" y="1485"/>
                    </a:cubicBezTo>
                    <a:cubicBezTo>
                      <a:pt x="984" y="1525"/>
                      <a:pt x="1034" y="1566"/>
                      <a:pt x="1079" y="1566"/>
                    </a:cubicBezTo>
                    <a:cubicBezTo>
                      <a:pt x="1092" y="1566"/>
                      <a:pt x="1105" y="1563"/>
                      <a:pt x="1117" y="1554"/>
                    </a:cubicBezTo>
                    <a:cubicBezTo>
                      <a:pt x="1148" y="1526"/>
                      <a:pt x="1162" y="1481"/>
                      <a:pt x="1152" y="1443"/>
                    </a:cubicBezTo>
                    <a:cubicBezTo>
                      <a:pt x="1142" y="1302"/>
                      <a:pt x="1090" y="1168"/>
                      <a:pt x="1005" y="1058"/>
                    </a:cubicBezTo>
                    <a:lnTo>
                      <a:pt x="1005" y="1058"/>
                    </a:lnTo>
                    <a:cubicBezTo>
                      <a:pt x="1042" y="1089"/>
                      <a:pt x="1089" y="1107"/>
                      <a:pt x="1137" y="1107"/>
                    </a:cubicBezTo>
                    <a:cubicBezTo>
                      <a:pt x="1146" y="1107"/>
                      <a:pt x="1156" y="1106"/>
                      <a:pt x="1166" y="1104"/>
                    </a:cubicBezTo>
                    <a:cubicBezTo>
                      <a:pt x="1238" y="1091"/>
                      <a:pt x="1304" y="1063"/>
                      <a:pt x="1359" y="1025"/>
                    </a:cubicBezTo>
                    <a:cubicBezTo>
                      <a:pt x="1418" y="990"/>
                      <a:pt x="1477" y="949"/>
                      <a:pt x="1497" y="883"/>
                    </a:cubicBezTo>
                    <a:cubicBezTo>
                      <a:pt x="1535" y="776"/>
                      <a:pt x="1425" y="662"/>
                      <a:pt x="1311" y="648"/>
                    </a:cubicBezTo>
                    <a:cubicBezTo>
                      <a:pt x="1296" y="646"/>
                      <a:pt x="1282" y="645"/>
                      <a:pt x="1267" y="645"/>
                    </a:cubicBezTo>
                    <a:cubicBezTo>
                      <a:pt x="1169" y="645"/>
                      <a:pt x="1073" y="693"/>
                      <a:pt x="982" y="738"/>
                    </a:cubicBezTo>
                    <a:cubicBezTo>
                      <a:pt x="1031" y="586"/>
                      <a:pt x="1045" y="424"/>
                      <a:pt x="1020" y="265"/>
                    </a:cubicBezTo>
                    <a:cubicBezTo>
                      <a:pt x="1014" y="196"/>
                      <a:pt x="989" y="130"/>
                      <a:pt x="948" y="75"/>
                    </a:cubicBezTo>
                    <a:cubicBezTo>
                      <a:pt x="915" y="27"/>
                      <a:pt x="861" y="0"/>
                      <a:pt x="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Google Shape;5692;p105">
                <a:extLst>
                  <a:ext uri="{FF2B5EF4-FFF2-40B4-BE49-F238E27FC236}">
                    <a16:creationId xmlns:a16="http://schemas.microsoft.com/office/drawing/2014/main" xmlns="" id="{7A2EDB0C-8F6D-E447-8214-71FB70C26879}"/>
                  </a:ext>
                </a:extLst>
              </p:cNvPr>
              <p:cNvSpPr/>
              <p:nvPr/>
            </p:nvSpPr>
            <p:spPr>
              <a:xfrm>
                <a:off x="1743718" y="3584971"/>
                <a:ext cx="13499" cy="1149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84" extrusionOk="0">
                    <a:moveTo>
                      <a:pt x="122" y="0"/>
                    </a:moveTo>
                    <a:cubicBezTo>
                      <a:pt x="42" y="0"/>
                      <a:pt x="1" y="97"/>
                      <a:pt x="56" y="156"/>
                    </a:cubicBezTo>
                    <a:cubicBezTo>
                      <a:pt x="75" y="175"/>
                      <a:pt x="98" y="183"/>
                      <a:pt x="121" y="183"/>
                    </a:cubicBezTo>
                    <a:cubicBezTo>
                      <a:pt x="169" y="183"/>
                      <a:pt x="215" y="146"/>
                      <a:pt x="215" y="90"/>
                    </a:cubicBezTo>
                    <a:cubicBezTo>
                      <a:pt x="215" y="42"/>
                      <a:pt x="174" y="0"/>
                      <a:pt x="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Google Shape;5693;p105">
                <a:extLst>
                  <a:ext uri="{FF2B5EF4-FFF2-40B4-BE49-F238E27FC236}">
                    <a16:creationId xmlns:a16="http://schemas.microsoft.com/office/drawing/2014/main" xmlns="" id="{EDA9AE81-3561-6C41-92EA-B24347ACF76D}"/>
                  </a:ext>
                </a:extLst>
              </p:cNvPr>
              <p:cNvSpPr/>
              <p:nvPr/>
            </p:nvSpPr>
            <p:spPr>
              <a:xfrm>
                <a:off x="1746968" y="3064659"/>
                <a:ext cx="65495" cy="151339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2422" extrusionOk="0">
                    <a:moveTo>
                      <a:pt x="480" y="0"/>
                    </a:moveTo>
                    <a:cubicBezTo>
                      <a:pt x="444" y="0"/>
                      <a:pt x="408" y="7"/>
                      <a:pt x="374" y="22"/>
                    </a:cubicBezTo>
                    <a:cubicBezTo>
                      <a:pt x="222" y="84"/>
                      <a:pt x="208" y="267"/>
                      <a:pt x="156" y="347"/>
                    </a:cubicBezTo>
                    <a:cubicBezTo>
                      <a:pt x="56" y="516"/>
                      <a:pt x="11" y="706"/>
                      <a:pt x="21" y="903"/>
                    </a:cubicBezTo>
                    <a:cubicBezTo>
                      <a:pt x="35" y="1183"/>
                      <a:pt x="170" y="1384"/>
                      <a:pt x="149" y="1543"/>
                    </a:cubicBezTo>
                    <a:cubicBezTo>
                      <a:pt x="132" y="1702"/>
                      <a:pt x="1" y="1971"/>
                      <a:pt x="66" y="2137"/>
                    </a:cubicBezTo>
                    <a:cubicBezTo>
                      <a:pt x="117" y="2269"/>
                      <a:pt x="285" y="2422"/>
                      <a:pt x="559" y="2422"/>
                    </a:cubicBezTo>
                    <a:cubicBezTo>
                      <a:pt x="600" y="2422"/>
                      <a:pt x="645" y="2418"/>
                      <a:pt x="692" y="2410"/>
                    </a:cubicBezTo>
                    <a:cubicBezTo>
                      <a:pt x="1048" y="2351"/>
                      <a:pt x="650" y="1508"/>
                      <a:pt x="650" y="1508"/>
                    </a:cubicBezTo>
                    <a:cubicBezTo>
                      <a:pt x="650" y="1508"/>
                      <a:pt x="692" y="423"/>
                      <a:pt x="695" y="416"/>
                    </a:cubicBezTo>
                    <a:cubicBezTo>
                      <a:pt x="702" y="409"/>
                      <a:pt x="702" y="108"/>
                      <a:pt x="702" y="108"/>
                    </a:cubicBezTo>
                    <a:cubicBezTo>
                      <a:pt x="647" y="38"/>
                      <a:pt x="564" y="0"/>
                      <a:pt x="4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Google Shape;5694;p105">
                <a:extLst>
                  <a:ext uri="{FF2B5EF4-FFF2-40B4-BE49-F238E27FC236}">
                    <a16:creationId xmlns:a16="http://schemas.microsoft.com/office/drawing/2014/main" xmlns="" id="{915A2FB1-0D22-8D4D-9BA7-9E46E477C153}"/>
                  </a:ext>
                </a:extLst>
              </p:cNvPr>
              <p:cNvSpPr/>
              <p:nvPr/>
            </p:nvSpPr>
            <p:spPr>
              <a:xfrm>
                <a:off x="1785403" y="3063909"/>
                <a:ext cx="60745" cy="163148"/>
              </a:xfrm>
              <a:custGeom>
                <a:avLst/>
                <a:gdLst/>
                <a:ahLst/>
                <a:cxnLst/>
                <a:rect l="l" t="t" r="r" b="b"/>
                <a:pathLst>
                  <a:path w="972" h="2611" extrusionOk="0">
                    <a:moveTo>
                      <a:pt x="209" y="1"/>
                    </a:moveTo>
                    <a:cubicBezTo>
                      <a:pt x="83" y="1"/>
                      <a:pt x="1" y="110"/>
                      <a:pt x="1" y="110"/>
                    </a:cubicBezTo>
                    <a:cubicBezTo>
                      <a:pt x="1" y="110"/>
                      <a:pt x="42" y="1707"/>
                      <a:pt x="267" y="2408"/>
                    </a:cubicBezTo>
                    <a:cubicBezTo>
                      <a:pt x="438" y="2556"/>
                      <a:pt x="551" y="2610"/>
                      <a:pt x="626" y="2610"/>
                    </a:cubicBezTo>
                    <a:cubicBezTo>
                      <a:pt x="821" y="2610"/>
                      <a:pt x="746" y="2236"/>
                      <a:pt x="723" y="2191"/>
                    </a:cubicBezTo>
                    <a:cubicBezTo>
                      <a:pt x="692" y="2125"/>
                      <a:pt x="951" y="2052"/>
                      <a:pt x="962" y="1821"/>
                    </a:cubicBezTo>
                    <a:cubicBezTo>
                      <a:pt x="972" y="1489"/>
                      <a:pt x="858" y="1226"/>
                      <a:pt x="806" y="1168"/>
                    </a:cubicBezTo>
                    <a:cubicBezTo>
                      <a:pt x="751" y="1105"/>
                      <a:pt x="823" y="801"/>
                      <a:pt x="775" y="625"/>
                    </a:cubicBezTo>
                    <a:cubicBezTo>
                      <a:pt x="744" y="490"/>
                      <a:pt x="664" y="369"/>
                      <a:pt x="547" y="293"/>
                    </a:cubicBezTo>
                    <a:cubicBezTo>
                      <a:pt x="454" y="227"/>
                      <a:pt x="467" y="103"/>
                      <a:pt x="308" y="24"/>
                    </a:cubicBezTo>
                    <a:cubicBezTo>
                      <a:pt x="273" y="7"/>
                      <a:pt x="240" y="1"/>
                      <a:pt x="2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Google Shape;5695;p105">
                <a:extLst>
                  <a:ext uri="{FF2B5EF4-FFF2-40B4-BE49-F238E27FC236}">
                    <a16:creationId xmlns:a16="http://schemas.microsoft.com/office/drawing/2014/main" xmlns="" id="{FBF87B86-30A6-8144-80D3-6A2BB27D1474}"/>
                  </a:ext>
                </a:extLst>
              </p:cNvPr>
              <p:cNvSpPr/>
              <p:nvPr/>
            </p:nvSpPr>
            <p:spPr>
              <a:xfrm>
                <a:off x="1761654" y="3126019"/>
                <a:ext cx="62932" cy="90541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449" extrusionOk="0">
                    <a:moveTo>
                      <a:pt x="754" y="1"/>
                    </a:moveTo>
                    <a:cubicBezTo>
                      <a:pt x="754" y="1"/>
                      <a:pt x="146" y="623"/>
                      <a:pt x="73" y="892"/>
                    </a:cubicBezTo>
                    <a:cubicBezTo>
                      <a:pt x="1" y="1162"/>
                      <a:pt x="122" y="1407"/>
                      <a:pt x="239" y="1435"/>
                    </a:cubicBezTo>
                    <a:cubicBezTo>
                      <a:pt x="282" y="1445"/>
                      <a:pt x="354" y="1449"/>
                      <a:pt x="433" y="1449"/>
                    </a:cubicBezTo>
                    <a:cubicBezTo>
                      <a:pt x="563" y="1449"/>
                      <a:pt x="712" y="1439"/>
                      <a:pt x="778" y="1435"/>
                    </a:cubicBezTo>
                    <a:cubicBezTo>
                      <a:pt x="861" y="1428"/>
                      <a:pt x="903" y="1335"/>
                      <a:pt x="854" y="1269"/>
                    </a:cubicBezTo>
                    <a:cubicBezTo>
                      <a:pt x="820" y="1224"/>
                      <a:pt x="809" y="1145"/>
                      <a:pt x="906" y="1027"/>
                    </a:cubicBezTo>
                    <a:cubicBezTo>
                      <a:pt x="1006" y="910"/>
                      <a:pt x="961" y="789"/>
                      <a:pt x="896" y="668"/>
                    </a:cubicBezTo>
                    <a:cubicBezTo>
                      <a:pt x="830" y="547"/>
                      <a:pt x="837" y="377"/>
                      <a:pt x="837" y="267"/>
                    </a:cubicBezTo>
                    <a:cubicBezTo>
                      <a:pt x="834" y="156"/>
                      <a:pt x="754" y="1"/>
                      <a:pt x="7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Google Shape;5696;p105">
                <a:extLst>
                  <a:ext uri="{FF2B5EF4-FFF2-40B4-BE49-F238E27FC236}">
                    <a16:creationId xmlns:a16="http://schemas.microsoft.com/office/drawing/2014/main" xmlns="" id="{27C80668-8298-4B4E-B672-98191F7A8C96}"/>
                  </a:ext>
                </a:extLst>
              </p:cNvPr>
              <p:cNvSpPr/>
              <p:nvPr/>
            </p:nvSpPr>
            <p:spPr>
              <a:xfrm>
                <a:off x="1707471" y="3242241"/>
                <a:ext cx="6499" cy="6936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1" extrusionOk="0">
                    <a:moveTo>
                      <a:pt x="104" y="0"/>
                    </a:moveTo>
                    <a:lnTo>
                      <a:pt x="4" y="83"/>
                    </a:lnTo>
                    <a:cubicBezTo>
                      <a:pt x="0" y="93"/>
                      <a:pt x="4" y="107"/>
                      <a:pt x="17" y="111"/>
                    </a:cubicBezTo>
                    <a:cubicBezTo>
                      <a:pt x="21" y="107"/>
                      <a:pt x="56" y="69"/>
                      <a:pt x="65" y="69"/>
                    </a:cubicBezTo>
                    <a:cubicBezTo>
                      <a:pt x="65" y="69"/>
                      <a:pt x="66" y="69"/>
                      <a:pt x="66" y="69"/>
                    </a:cubicBezTo>
                    <a:cubicBezTo>
                      <a:pt x="73" y="69"/>
                      <a:pt x="73" y="100"/>
                      <a:pt x="73" y="100"/>
                    </a:cubicBezTo>
                    <a:lnTo>
                      <a:pt x="10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Google Shape;5697;p105">
                <a:extLst>
                  <a:ext uri="{FF2B5EF4-FFF2-40B4-BE49-F238E27FC236}">
                    <a16:creationId xmlns:a16="http://schemas.microsoft.com/office/drawing/2014/main" xmlns="" id="{DAB1541D-F81B-2C43-94B8-D5B33C8329FA}"/>
                  </a:ext>
                </a:extLst>
              </p:cNvPr>
              <p:cNvSpPr/>
              <p:nvPr/>
            </p:nvSpPr>
            <p:spPr>
              <a:xfrm>
                <a:off x="1703347" y="3240054"/>
                <a:ext cx="14311" cy="13434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15" extrusionOk="0">
                    <a:moveTo>
                      <a:pt x="215" y="1"/>
                    </a:moveTo>
                    <a:cubicBezTo>
                      <a:pt x="211" y="1"/>
                      <a:pt x="208" y="1"/>
                      <a:pt x="208" y="4"/>
                    </a:cubicBezTo>
                    <a:lnTo>
                      <a:pt x="170" y="35"/>
                    </a:lnTo>
                    <a:cubicBezTo>
                      <a:pt x="153" y="66"/>
                      <a:pt x="139" y="101"/>
                      <a:pt x="132" y="135"/>
                    </a:cubicBezTo>
                    <a:cubicBezTo>
                      <a:pt x="118" y="149"/>
                      <a:pt x="101" y="160"/>
                      <a:pt x="80" y="166"/>
                    </a:cubicBezTo>
                    <a:cubicBezTo>
                      <a:pt x="76" y="165"/>
                      <a:pt x="71" y="164"/>
                      <a:pt x="67" y="164"/>
                    </a:cubicBezTo>
                    <a:cubicBezTo>
                      <a:pt x="51" y="164"/>
                      <a:pt x="36" y="174"/>
                      <a:pt x="28" y="191"/>
                    </a:cubicBezTo>
                    <a:cubicBezTo>
                      <a:pt x="11" y="194"/>
                      <a:pt x="0" y="215"/>
                      <a:pt x="0" y="215"/>
                    </a:cubicBezTo>
                    <a:lnTo>
                      <a:pt x="77" y="211"/>
                    </a:lnTo>
                    <a:cubicBezTo>
                      <a:pt x="108" y="198"/>
                      <a:pt x="135" y="184"/>
                      <a:pt x="163" y="166"/>
                    </a:cubicBezTo>
                    <a:cubicBezTo>
                      <a:pt x="170" y="160"/>
                      <a:pt x="218" y="45"/>
                      <a:pt x="225" y="28"/>
                    </a:cubicBezTo>
                    <a:cubicBezTo>
                      <a:pt x="225" y="25"/>
                      <a:pt x="225" y="25"/>
                      <a:pt x="225" y="21"/>
                    </a:cubicBezTo>
                    <a:lnTo>
                      <a:pt x="229" y="14"/>
                    </a:lnTo>
                    <a:cubicBezTo>
                      <a:pt x="229" y="7"/>
                      <a:pt x="222" y="1"/>
                      <a:pt x="2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Google Shape;5698;p105">
                <a:extLst>
                  <a:ext uri="{FF2B5EF4-FFF2-40B4-BE49-F238E27FC236}">
                    <a16:creationId xmlns:a16="http://schemas.microsoft.com/office/drawing/2014/main" xmlns="" id="{619E1858-2C6C-3A42-8AB6-E970B4FF08EC}"/>
                  </a:ext>
                </a:extLst>
              </p:cNvPr>
              <p:cNvSpPr/>
              <p:nvPr/>
            </p:nvSpPr>
            <p:spPr>
              <a:xfrm>
                <a:off x="1714783" y="3207187"/>
                <a:ext cx="48121" cy="35929"/>
              </a:xfrm>
              <a:custGeom>
                <a:avLst/>
                <a:gdLst/>
                <a:ahLst/>
                <a:cxnLst/>
                <a:rect l="l" t="t" r="r" b="b"/>
                <a:pathLst>
                  <a:path w="770" h="575" extrusionOk="0">
                    <a:moveTo>
                      <a:pt x="740" y="1"/>
                    </a:moveTo>
                    <a:cubicBezTo>
                      <a:pt x="739" y="1"/>
                      <a:pt x="738" y="1"/>
                      <a:pt x="737" y="1"/>
                    </a:cubicBezTo>
                    <a:cubicBezTo>
                      <a:pt x="643" y="19"/>
                      <a:pt x="367" y="174"/>
                      <a:pt x="1" y="551"/>
                    </a:cubicBezTo>
                    <a:lnTo>
                      <a:pt x="28" y="575"/>
                    </a:lnTo>
                    <a:lnTo>
                      <a:pt x="32" y="575"/>
                    </a:lnTo>
                    <a:cubicBezTo>
                      <a:pt x="77" y="551"/>
                      <a:pt x="163" y="502"/>
                      <a:pt x="249" y="457"/>
                    </a:cubicBezTo>
                    <a:cubicBezTo>
                      <a:pt x="453" y="343"/>
                      <a:pt x="678" y="209"/>
                      <a:pt x="726" y="115"/>
                    </a:cubicBezTo>
                    <a:cubicBezTo>
                      <a:pt x="740" y="92"/>
                      <a:pt x="769" y="1"/>
                      <a:pt x="7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Google Shape;5699;p105">
                <a:extLst>
                  <a:ext uri="{FF2B5EF4-FFF2-40B4-BE49-F238E27FC236}">
                    <a16:creationId xmlns:a16="http://schemas.microsoft.com/office/drawing/2014/main" xmlns="" id="{DF4AD6BF-0466-D046-B96A-DA93F483A813}"/>
                  </a:ext>
                </a:extLst>
              </p:cNvPr>
              <p:cNvSpPr/>
              <p:nvPr/>
            </p:nvSpPr>
            <p:spPr>
              <a:xfrm>
                <a:off x="1898581" y="3085404"/>
                <a:ext cx="11124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36" extrusionOk="0">
                    <a:moveTo>
                      <a:pt x="156" y="1"/>
                    </a:moveTo>
                    <a:cubicBezTo>
                      <a:pt x="149" y="1"/>
                      <a:pt x="122" y="46"/>
                      <a:pt x="115" y="46"/>
                    </a:cubicBezTo>
                    <a:cubicBezTo>
                      <a:pt x="108" y="46"/>
                      <a:pt x="101" y="15"/>
                      <a:pt x="101" y="15"/>
                    </a:cubicBezTo>
                    <a:lnTo>
                      <a:pt x="1" y="236"/>
                    </a:lnTo>
                    <a:cubicBezTo>
                      <a:pt x="1" y="236"/>
                      <a:pt x="156" y="42"/>
                      <a:pt x="174" y="22"/>
                    </a:cubicBezTo>
                    <a:cubicBezTo>
                      <a:pt x="177" y="11"/>
                      <a:pt x="170" y="1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Google Shape;5700;p105">
                <a:extLst>
                  <a:ext uri="{FF2B5EF4-FFF2-40B4-BE49-F238E27FC236}">
                    <a16:creationId xmlns:a16="http://schemas.microsoft.com/office/drawing/2014/main" xmlns="" id="{B886390B-ED72-F145-B30D-BC6EBCC62D76}"/>
                  </a:ext>
                </a:extLst>
              </p:cNvPr>
              <p:cNvSpPr/>
              <p:nvPr/>
            </p:nvSpPr>
            <p:spPr>
              <a:xfrm>
                <a:off x="1900518" y="3080280"/>
                <a:ext cx="12187" cy="14559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3" extrusionOk="0">
                    <a:moveTo>
                      <a:pt x="195" y="0"/>
                    </a:moveTo>
                    <a:lnTo>
                      <a:pt x="122" y="17"/>
                    </a:lnTo>
                    <a:cubicBezTo>
                      <a:pt x="94" y="31"/>
                      <a:pt x="67" y="52"/>
                      <a:pt x="42" y="69"/>
                    </a:cubicBezTo>
                    <a:cubicBezTo>
                      <a:pt x="36" y="79"/>
                      <a:pt x="4" y="194"/>
                      <a:pt x="1" y="211"/>
                    </a:cubicBezTo>
                    <a:cubicBezTo>
                      <a:pt x="1" y="214"/>
                      <a:pt x="1" y="214"/>
                      <a:pt x="1" y="218"/>
                    </a:cubicBezTo>
                    <a:lnTo>
                      <a:pt x="1" y="221"/>
                    </a:lnTo>
                    <a:cubicBezTo>
                      <a:pt x="1" y="227"/>
                      <a:pt x="6" y="232"/>
                      <a:pt x="11" y="232"/>
                    </a:cubicBezTo>
                    <a:cubicBezTo>
                      <a:pt x="12" y="232"/>
                      <a:pt x="14" y="232"/>
                      <a:pt x="15" y="232"/>
                    </a:cubicBezTo>
                    <a:cubicBezTo>
                      <a:pt x="18" y="232"/>
                      <a:pt x="22" y="232"/>
                      <a:pt x="25" y="228"/>
                    </a:cubicBezTo>
                    <a:lnTo>
                      <a:pt x="56" y="194"/>
                    </a:lnTo>
                    <a:cubicBezTo>
                      <a:pt x="70" y="162"/>
                      <a:pt x="77" y="128"/>
                      <a:pt x="77" y="93"/>
                    </a:cubicBezTo>
                    <a:cubicBezTo>
                      <a:pt x="91" y="79"/>
                      <a:pt x="105" y="66"/>
                      <a:pt x="125" y="59"/>
                    </a:cubicBezTo>
                    <a:cubicBezTo>
                      <a:pt x="146" y="59"/>
                      <a:pt x="167" y="48"/>
                      <a:pt x="170" y="28"/>
                    </a:cubicBezTo>
                    <a:cubicBezTo>
                      <a:pt x="184" y="24"/>
                      <a:pt x="191" y="14"/>
                      <a:pt x="1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Google Shape;5701;p105">
                <a:extLst>
                  <a:ext uri="{FF2B5EF4-FFF2-40B4-BE49-F238E27FC236}">
                    <a16:creationId xmlns:a16="http://schemas.microsoft.com/office/drawing/2014/main" xmlns="" id="{E884D971-C7E5-9F4E-AF33-AF35525ED9A0}"/>
                  </a:ext>
                </a:extLst>
              </p:cNvPr>
              <p:cNvSpPr/>
              <p:nvPr/>
            </p:nvSpPr>
            <p:spPr>
              <a:xfrm>
                <a:off x="1804026" y="3122520"/>
                <a:ext cx="65432" cy="3655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585" extrusionOk="0">
                    <a:moveTo>
                      <a:pt x="992" y="1"/>
                    </a:moveTo>
                    <a:cubicBezTo>
                      <a:pt x="991" y="1"/>
                      <a:pt x="990" y="1"/>
                      <a:pt x="989" y="1"/>
                    </a:cubicBezTo>
                    <a:cubicBezTo>
                      <a:pt x="0" y="423"/>
                      <a:pt x="86" y="461"/>
                      <a:pt x="86" y="461"/>
                    </a:cubicBezTo>
                    <a:cubicBezTo>
                      <a:pt x="96" y="532"/>
                      <a:pt x="158" y="584"/>
                      <a:pt x="230" y="584"/>
                    </a:cubicBezTo>
                    <a:cubicBezTo>
                      <a:pt x="239" y="584"/>
                      <a:pt x="247" y="583"/>
                      <a:pt x="256" y="582"/>
                    </a:cubicBezTo>
                    <a:cubicBezTo>
                      <a:pt x="439" y="530"/>
                      <a:pt x="878" y="226"/>
                      <a:pt x="1023" y="91"/>
                    </a:cubicBezTo>
                    <a:cubicBezTo>
                      <a:pt x="1046" y="71"/>
                      <a:pt x="1016" y="1"/>
                      <a:pt x="9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Google Shape;5702;p105">
                <a:extLst>
                  <a:ext uri="{FF2B5EF4-FFF2-40B4-BE49-F238E27FC236}">
                    <a16:creationId xmlns:a16="http://schemas.microsoft.com/office/drawing/2014/main" xmlns="" id="{DB2A9063-6D0A-A949-94A1-EA043E58A1E0}"/>
                  </a:ext>
                </a:extLst>
              </p:cNvPr>
              <p:cNvSpPr/>
              <p:nvPr/>
            </p:nvSpPr>
            <p:spPr>
              <a:xfrm>
                <a:off x="1862584" y="3091902"/>
                <a:ext cx="41247" cy="37991"/>
              </a:xfrm>
              <a:custGeom>
                <a:avLst/>
                <a:gdLst/>
                <a:ahLst/>
                <a:cxnLst/>
                <a:rect l="l" t="t" r="r" b="b"/>
                <a:pathLst>
                  <a:path w="660" h="608" extrusionOk="0">
                    <a:moveTo>
                      <a:pt x="629" y="1"/>
                    </a:moveTo>
                    <a:lnTo>
                      <a:pt x="625" y="4"/>
                    </a:lnTo>
                    <a:cubicBezTo>
                      <a:pt x="587" y="32"/>
                      <a:pt x="508" y="94"/>
                      <a:pt x="432" y="149"/>
                    </a:cubicBezTo>
                    <a:cubicBezTo>
                      <a:pt x="245" y="284"/>
                      <a:pt x="45" y="443"/>
                      <a:pt x="10" y="536"/>
                    </a:cubicBezTo>
                    <a:cubicBezTo>
                      <a:pt x="1" y="561"/>
                      <a:pt x="3" y="608"/>
                      <a:pt x="28" y="608"/>
                    </a:cubicBezTo>
                    <a:cubicBezTo>
                      <a:pt x="31" y="608"/>
                      <a:pt x="34" y="607"/>
                      <a:pt x="38" y="605"/>
                    </a:cubicBezTo>
                    <a:cubicBezTo>
                      <a:pt x="128" y="578"/>
                      <a:pt x="356" y="429"/>
                      <a:pt x="660" y="18"/>
                    </a:cubicBezTo>
                    <a:lnTo>
                      <a:pt x="6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Google Shape;5703;p105">
                <a:extLst>
                  <a:ext uri="{FF2B5EF4-FFF2-40B4-BE49-F238E27FC236}">
                    <a16:creationId xmlns:a16="http://schemas.microsoft.com/office/drawing/2014/main" xmlns="" id="{ADCFB27E-6704-494A-B857-714D21620B8D}"/>
                  </a:ext>
                </a:extLst>
              </p:cNvPr>
              <p:cNvSpPr/>
              <p:nvPr/>
            </p:nvSpPr>
            <p:spPr>
              <a:xfrm>
                <a:off x="1767904" y="3429259"/>
                <a:ext cx="28623" cy="17746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84" extrusionOk="0">
                    <a:moveTo>
                      <a:pt x="367" y="0"/>
                    </a:moveTo>
                    <a:cubicBezTo>
                      <a:pt x="367" y="0"/>
                      <a:pt x="291" y="80"/>
                      <a:pt x="253" y="114"/>
                    </a:cubicBezTo>
                    <a:cubicBezTo>
                      <a:pt x="222" y="142"/>
                      <a:pt x="188" y="163"/>
                      <a:pt x="146" y="180"/>
                    </a:cubicBezTo>
                    <a:cubicBezTo>
                      <a:pt x="105" y="190"/>
                      <a:pt x="63" y="211"/>
                      <a:pt x="25" y="235"/>
                    </a:cubicBezTo>
                    <a:cubicBezTo>
                      <a:pt x="1" y="256"/>
                      <a:pt x="25" y="277"/>
                      <a:pt x="49" y="280"/>
                    </a:cubicBezTo>
                    <a:cubicBezTo>
                      <a:pt x="77" y="283"/>
                      <a:pt x="104" y="284"/>
                      <a:pt x="131" y="284"/>
                    </a:cubicBezTo>
                    <a:cubicBezTo>
                      <a:pt x="175" y="284"/>
                      <a:pt x="219" y="281"/>
                      <a:pt x="264" y="277"/>
                    </a:cubicBezTo>
                    <a:cubicBezTo>
                      <a:pt x="305" y="270"/>
                      <a:pt x="333" y="232"/>
                      <a:pt x="353" y="232"/>
                    </a:cubicBezTo>
                    <a:cubicBezTo>
                      <a:pt x="381" y="232"/>
                      <a:pt x="409" y="228"/>
                      <a:pt x="436" y="221"/>
                    </a:cubicBezTo>
                    <a:cubicBezTo>
                      <a:pt x="457" y="208"/>
                      <a:pt x="433" y="111"/>
                      <a:pt x="433" y="111"/>
                    </a:cubicBezTo>
                    <a:cubicBezTo>
                      <a:pt x="429" y="93"/>
                      <a:pt x="429" y="73"/>
                      <a:pt x="426" y="59"/>
                    </a:cubicBezTo>
                    <a:cubicBezTo>
                      <a:pt x="419" y="24"/>
                      <a:pt x="419" y="21"/>
                      <a:pt x="419" y="21"/>
                    </a:cubicBez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5704;p105">
                <a:extLst>
                  <a:ext uri="{FF2B5EF4-FFF2-40B4-BE49-F238E27FC236}">
                    <a16:creationId xmlns:a16="http://schemas.microsoft.com/office/drawing/2014/main" xmlns="" id="{326CA907-29A1-C145-B2D5-3C371D74E7D8}"/>
                  </a:ext>
                </a:extLst>
              </p:cNvPr>
              <p:cNvSpPr/>
              <p:nvPr/>
            </p:nvSpPr>
            <p:spPr>
              <a:xfrm>
                <a:off x="1768154" y="3429009"/>
                <a:ext cx="28373" cy="16871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70" extrusionOk="0">
                    <a:moveTo>
                      <a:pt x="363" y="1"/>
                    </a:moveTo>
                    <a:cubicBezTo>
                      <a:pt x="363" y="1"/>
                      <a:pt x="287" y="80"/>
                      <a:pt x="253" y="111"/>
                    </a:cubicBezTo>
                    <a:cubicBezTo>
                      <a:pt x="218" y="136"/>
                      <a:pt x="184" y="156"/>
                      <a:pt x="142" y="170"/>
                    </a:cubicBezTo>
                    <a:cubicBezTo>
                      <a:pt x="101" y="180"/>
                      <a:pt x="59" y="198"/>
                      <a:pt x="21" y="222"/>
                    </a:cubicBezTo>
                    <a:cubicBezTo>
                      <a:pt x="0" y="243"/>
                      <a:pt x="21" y="263"/>
                      <a:pt x="45" y="267"/>
                    </a:cubicBezTo>
                    <a:cubicBezTo>
                      <a:pt x="75" y="268"/>
                      <a:pt x="105" y="269"/>
                      <a:pt x="134" y="269"/>
                    </a:cubicBezTo>
                    <a:cubicBezTo>
                      <a:pt x="176" y="269"/>
                      <a:pt x="217" y="267"/>
                      <a:pt x="260" y="263"/>
                    </a:cubicBezTo>
                    <a:cubicBezTo>
                      <a:pt x="301" y="256"/>
                      <a:pt x="329" y="218"/>
                      <a:pt x="349" y="218"/>
                    </a:cubicBezTo>
                    <a:cubicBezTo>
                      <a:pt x="357" y="219"/>
                      <a:pt x="364" y="220"/>
                      <a:pt x="372" y="220"/>
                    </a:cubicBezTo>
                    <a:cubicBezTo>
                      <a:pt x="392" y="220"/>
                      <a:pt x="412" y="217"/>
                      <a:pt x="432" y="212"/>
                    </a:cubicBezTo>
                    <a:cubicBezTo>
                      <a:pt x="453" y="198"/>
                      <a:pt x="429" y="104"/>
                      <a:pt x="429" y="104"/>
                    </a:cubicBezTo>
                    <a:cubicBezTo>
                      <a:pt x="425" y="91"/>
                      <a:pt x="422" y="70"/>
                      <a:pt x="422" y="56"/>
                    </a:cubicBezTo>
                    <a:cubicBezTo>
                      <a:pt x="415" y="28"/>
                      <a:pt x="415" y="25"/>
                      <a:pt x="415" y="25"/>
                    </a:cubicBezTo>
                    <a:lnTo>
                      <a:pt x="3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5705;p105">
                <a:extLst>
                  <a:ext uri="{FF2B5EF4-FFF2-40B4-BE49-F238E27FC236}">
                    <a16:creationId xmlns:a16="http://schemas.microsoft.com/office/drawing/2014/main" xmlns="" id="{577C5D23-BE88-844D-98F9-18A85E06E53C}"/>
                  </a:ext>
                </a:extLst>
              </p:cNvPr>
              <p:cNvSpPr/>
              <p:nvPr/>
            </p:nvSpPr>
            <p:spPr>
              <a:xfrm>
                <a:off x="1773341" y="3430946"/>
                <a:ext cx="21186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339" h="164" extrusionOk="0">
                    <a:moveTo>
                      <a:pt x="249" y="1"/>
                    </a:moveTo>
                    <a:cubicBezTo>
                      <a:pt x="249" y="1"/>
                      <a:pt x="166" y="77"/>
                      <a:pt x="159" y="84"/>
                    </a:cubicBezTo>
                    <a:cubicBezTo>
                      <a:pt x="111" y="118"/>
                      <a:pt x="56" y="143"/>
                      <a:pt x="0" y="163"/>
                    </a:cubicBezTo>
                    <a:lnTo>
                      <a:pt x="52" y="163"/>
                    </a:lnTo>
                    <a:cubicBezTo>
                      <a:pt x="121" y="160"/>
                      <a:pt x="187" y="139"/>
                      <a:pt x="249" y="108"/>
                    </a:cubicBezTo>
                    <a:cubicBezTo>
                      <a:pt x="270" y="101"/>
                      <a:pt x="339" y="4"/>
                      <a:pt x="339" y="4"/>
                    </a:cubicBezTo>
                    <a:lnTo>
                      <a:pt x="2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Google Shape;5706;p105">
                <a:extLst>
                  <a:ext uri="{FF2B5EF4-FFF2-40B4-BE49-F238E27FC236}">
                    <a16:creationId xmlns:a16="http://schemas.microsoft.com/office/drawing/2014/main" xmlns="" id="{738B49A1-F1A0-D342-9546-C1BD68DA3FBE}"/>
                  </a:ext>
                </a:extLst>
              </p:cNvPr>
              <p:cNvSpPr/>
              <p:nvPr/>
            </p:nvSpPr>
            <p:spPr>
              <a:xfrm>
                <a:off x="1867271" y="3417386"/>
                <a:ext cx="15624" cy="1918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07" extrusionOk="0">
                    <a:moveTo>
                      <a:pt x="66" y="0"/>
                    </a:moveTo>
                    <a:cubicBezTo>
                      <a:pt x="56" y="5"/>
                      <a:pt x="45" y="8"/>
                      <a:pt x="34" y="8"/>
                    </a:cubicBezTo>
                    <a:cubicBezTo>
                      <a:pt x="22" y="8"/>
                      <a:pt x="11" y="5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1" y="48"/>
                      <a:pt x="21" y="97"/>
                    </a:cubicBezTo>
                    <a:cubicBezTo>
                      <a:pt x="28" y="135"/>
                      <a:pt x="35" y="183"/>
                      <a:pt x="35" y="194"/>
                    </a:cubicBezTo>
                    <a:cubicBezTo>
                      <a:pt x="39" y="228"/>
                      <a:pt x="46" y="263"/>
                      <a:pt x="59" y="297"/>
                    </a:cubicBezTo>
                    <a:cubicBezTo>
                      <a:pt x="63" y="304"/>
                      <a:pt x="76" y="306"/>
                      <a:pt x="92" y="306"/>
                    </a:cubicBezTo>
                    <a:cubicBezTo>
                      <a:pt x="121" y="306"/>
                      <a:pt x="159" y="298"/>
                      <a:pt x="177" y="287"/>
                    </a:cubicBezTo>
                    <a:cubicBezTo>
                      <a:pt x="208" y="273"/>
                      <a:pt x="250" y="225"/>
                      <a:pt x="250" y="201"/>
                    </a:cubicBezTo>
                    <a:cubicBezTo>
                      <a:pt x="250" y="180"/>
                      <a:pt x="201" y="142"/>
                      <a:pt x="163" y="111"/>
                    </a:cubicBezTo>
                    <a:cubicBezTo>
                      <a:pt x="146" y="93"/>
                      <a:pt x="132" y="80"/>
                      <a:pt x="118" y="66"/>
                    </a:cubicBezTo>
                    <a:cubicBezTo>
                      <a:pt x="101" y="45"/>
                      <a:pt x="84" y="24"/>
                      <a:pt x="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Google Shape;5707;p105">
                <a:extLst>
                  <a:ext uri="{FF2B5EF4-FFF2-40B4-BE49-F238E27FC236}">
                    <a16:creationId xmlns:a16="http://schemas.microsoft.com/office/drawing/2014/main" xmlns="" id="{3E59CE7D-99B2-C643-AA9F-71295F575019}"/>
                  </a:ext>
                </a:extLst>
              </p:cNvPr>
              <p:cNvSpPr/>
              <p:nvPr/>
            </p:nvSpPr>
            <p:spPr>
              <a:xfrm>
                <a:off x="1867271" y="3417386"/>
                <a:ext cx="15436" cy="1805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89" extrusionOk="0">
                    <a:moveTo>
                      <a:pt x="66" y="0"/>
                    </a:moveTo>
                    <a:cubicBezTo>
                      <a:pt x="56" y="5"/>
                      <a:pt x="45" y="8"/>
                      <a:pt x="34" y="8"/>
                    </a:cubicBezTo>
                    <a:cubicBezTo>
                      <a:pt x="22" y="8"/>
                      <a:pt x="11" y="5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1" y="48"/>
                      <a:pt x="21" y="93"/>
                    </a:cubicBezTo>
                    <a:cubicBezTo>
                      <a:pt x="25" y="128"/>
                      <a:pt x="32" y="173"/>
                      <a:pt x="32" y="183"/>
                    </a:cubicBezTo>
                    <a:cubicBezTo>
                      <a:pt x="35" y="218"/>
                      <a:pt x="42" y="249"/>
                      <a:pt x="56" y="280"/>
                    </a:cubicBezTo>
                    <a:cubicBezTo>
                      <a:pt x="60" y="286"/>
                      <a:pt x="72" y="289"/>
                      <a:pt x="88" y="289"/>
                    </a:cubicBezTo>
                    <a:cubicBezTo>
                      <a:pt x="115" y="289"/>
                      <a:pt x="154" y="281"/>
                      <a:pt x="174" y="270"/>
                    </a:cubicBezTo>
                    <a:cubicBezTo>
                      <a:pt x="201" y="256"/>
                      <a:pt x="246" y="211"/>
                      <a:pt x="246" y="190"/>
                    </a:cubicBezTo>
                    <a:cubicBezTo>
                      <a:pt x="246" y="169"/>
                      <a:pt x="198" y="135"/>
                      <a:pt x="160" y="104"/>
                    </a:cubicBezTo>
                    <a:cubicBezTo>
                      <a:pt x="146" y="86"/>
                      <a:pt x="129" y="73"/>
                      <a:pt x="118" y="62"/>
                    </a:cubicBezTo>
                    <a:cubicBezTo>
                      <a:pt x="97" y="42"/>
                      <a:pt x="80" y="21"/>
                      <a:pt x="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Google Shape;5708;p105">
                <a:extLst>
                  <a:ext uri="{FF2B5EF4-FFF2-40B4-BE49-F238E27FC236}">
                    <a16:creationId xmlns:a16="http://schemas.microsoft.com/office/drawing/2014/main" xmlns="" id="{25930B53-93BD-7841-86B7-0DD1F818D0FF}"/>
                  </a:ext>
                </a:extLst>
              </p:cNvPr>
              <p:cNvSpPr/>
              <p:nvPr/>
            </p:nvSpPr>
            <p:spPr>
              <a:xfrm>
                <a:off x="1868333" y="3417761"/>
                <a:ext cx="9999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87" extrusionOk="0">
                    <a:moveTo>
                      <a:pt x="32" y="1"/>
                    </a:moveTo>
                    <a:lnTo>
                      <a:pt x="1" y="8"/>
                    </a:lnTo>
                    <a:lnTo>
                      <a:pt x="36" y="177"/>
                    </a:lnTo>
                    <a:cubicBezTo>
                      <a:pt x="49" y="184"/>
                      <a:pt x="64" y="187"/>
                      <a:pt x="78" y="187"/>
                    </a:cubicBezTo>
                    <a:cubicBezTo>
                      <a:pt x="110" y="187"/>
                      <a:pt x="141" y="170"/>
                      <a:pt x="160" y="139"/>
                    </a:cubicBezTo>
                    <a:lnTo>
                      <a:pt x="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Google Shape;5709;p105">
                <a:extLst>
                  <a:ext uri="{FF2B5EF4-FFF2-40B4-BE49-F238E27FC236}">
                    <a16:creationId xmlns:a16="http://schemas.microsoft.com/office/drawing/2014/main" xmlns="" id="{441D180C-F47F-3A42-BC76-9D4CAA76388F}"/>
                  </a:ext>
                </a:extLst>
              </p:cNvPr>
              <p:cNvSpPr/>
              <p:nvPr/>
            </p:nvSpPr>
            <p:spPr>
              <a:xfrm>
                <a:off x="1771841" y="3142890"/>
                <a:ext cx="46496" cy="41115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58" extrusionOk="0">
                    <a:moveTo>
                      <a:pt x="283" y="0"/>
                    </a:moveTo>
                    <a:cubicBezTo>
                      <a:pt x="273" y="0"/>
                      <a:pt x="266" y="0"/>
                      <a:pt x="256" y="4"/>
                    </a:cubicBezTo>
                    <a:lnTo>
                      <a:pt x="35" y="101"/>
                    </a:lnTo>
                    <a:cubicBezTo>
                      <a:pt x="14" y="107"/>
                      <a:pt x="0" y="132"/>
                      <a:pt x="4" y="156"/>
                    </a:cubicBezTo>
                    <a:lnTo>
                      <a:pt x="66" y="612"/>
                    </a:lnTo>
                    <a:cubicBezTo>
                      <a:pt x="69" y="638"/>
                      <a:pt x="90" y="657"/>
                      <a:pt x="115" y="657"/>
                    </a:cubicBezTo>
                    <a:cubicBezTo>
                      <a:pt x="117" y="657"/>
                      <a:pt x="119" y="657"/>
                      <a:pt x="121" y="657"/>
                    </a:cubicBezTo>
                    <a:lnTo>
                      <a:pt x="581" y="647"/>
                    </a:lnTo>
                    <a:cubicBezTo>
                      <a:pt x="605" y="643"/>
                      <a:pt x="626" y="626"/>
                      <a:pt x="633" y="602"/>
                    </a:cubicBezTo>
                    <a:lnTo>
                      <a:pt x="736" y="97"/>
                    </a:lnTo>
                    <a:cubicBezTo>
                      <a:pt x="743" y="66"/>
                      <a:pt x="719" y="35"/>
                      <a:pt x="688" y="31"/>
                    </a:cubicBez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Google Shape;5710;p105">
                <a:extLst>
                  <a:ext uri="{FF2B5EF4-FFF2-40B4-BE49-F238E27FC236}">
                    <a16:creationId xmlns:a16="http://schemas.microsoft.com/office/drawing/2014/main" xmlns="" id="{E658551C-5C51-6046-B736-CE90B2AC16CB}"/>
                  </a:ext>
                </a:extLst>
              </p:cNvPr>
              <p:cNvSpPr/>
              <p:nvPr/>
            </p:nvSpPr>
            <p:spPr>
              <a:xfrm>
                <a:off x="1754842" y="3147576"/>
                <a:ext cx="27560" cy="64859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38" extrusionOk="0">
                    <a:moveTo>
                      <a:pt x="330" y="0"/>
                    </a:moveTo>
                    <a:cubicBezTo>
                      <a:pt x="323" y="0"/>
                      <a:pt x="318" y="2"/>
                      <a:pt x="314" y="5"/>
                    </a:cubicBezTo>
                    <a:cubicBezTo>
                      <a:pt x="314" y="5"/>
                      <a:pt x="193" y="15"/>
                      <a:pt x="2" y="1007"/>
                    </a:cubicBezTo>
                    <a:cubicBezTo>
                      <a:pt x="0" y="1023"/>
                      <a:pt x="36" y="1038"/>
                      <a:pt x="65" y="1038"/>
                    </a:cubicBezTo>
                    <a:cubicBezTo>
                      <a:pt x="80" y="1038"/>
                      <a:pt x="93" y="1034"/>
                      <a:pt x="99" y="1024"/>
                    </a:cubicBezTo>
                    <a:cubicBezTo>
                      <a:pt x="203" y="855"/>
                      <a:pt x="424" y="278"/>
                      <a:pt x="438" y="91"/>
                    </a:cubicBezTo>
                    <a:cubicBezTo>
                      <a:pt x="441" y="47"/>
                      <a:pt x="369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Google Shape;5711;p105">
                <a:extLst>
                  <a:ext uri="{FF2B5EF4-FFF2-40B4-BE49-F238E27FC236}">
                    <a16:creationId xmlns:a16="http://schemas.microsoft.com/office/drawing/2014/main" xmlns="" id="{FF7FE2F1-16A7-F543-AF38-A1AEA3C0753B}"/>
                  </a:ext>
                </a:extLst>
              </p:cNvPr>
              <p:cNvSpPr/>
              <p:nvPr/>
            </p:nvSpPr>
            <p:spPr>
              <a:xfrm>
                <a:off x="1781528" y="3231369"/>
                <a:ext cx="47059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53" h="564" extrusionOk="0">
                    <a:moveTo>
                      <a:pt x="469" y="1"/>
                    </a:moveTo>
                    <a:cubicBezTo>
                      <a:pt x="355" y="1"/>
                      <a:pt x="240" y="13"/>
                      <a:pt x="125" y="39"/>
                    </a:cubicBezTo>
                    <a:cubicBezTo>
                      <a:pt x="49" y="57"/>
                      <a:pt x="1" y="133"/>
                      <a:pt x="18" y="212"/>
                    </a:cubicBezTo>
                    <a:cubicBezTo>
                      <a:pt x="44" y="356"/>
                      <a:pt x="116" y="564"/>
                      <a:pt x="310" y="564"/>
                    </a:cubicBezTo>
                    <a:cubicBezTo>
                      <a:pt x="322" y="564"/>
                      <a:pt x="334" y="563"/>
                      <a:pt x="346" y="561"/>
                    </a:cubicBezTo>
                    <a:cubicBezTo>
                      <a:pt x="346" y="561"/>
                      <a:pt x="358" y="563"/>
                      <a:pt x="378" y="563"/>
                    </a:cubicBezTo>
                    <a:cubicBezTo>
                      <a:pt x="474" y="563"/>
                      <a:pt x="753" y="529"/>
                      <a:pt x="713" y="136"/>
                    </a:cubicBezTo>
                    <a:cubicBezTo>
                      <a:pt x="706" y="67"/>
                      <a:pt x="650" y="12"/>
                      <a:pt x="581" y="5"/>
                    </a:cubicBezTo>
                    <a:cubicBezTo>
                      <a:pt x="544" y="2"/>
                      <a:pt x="507" y="1"/>
                      <a:pt x="4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Google Shape;5712;p105">
                <a:extLst>
                  <a:ext uri="{FF2B5EF4-FFF2-40B4-BE49-F238E27FC236}">
                    <a16:creationId xmlns:a16="http://schemas.microsoft.com/office/drawing/2014/main" xmlns="" id="{51DBC50C-F636-FD4F-8985-C3098C68C83C}"/>
                  </a:ext>
                </a:extLst>
              </p:cNvPr>
              <p:cNvSpPr/>
              <p:nvPr/>
            </p:nvSpPr>
            <p:spPr>
              <a:xfrm>
                <a:off x="1796464" y="3228682"/>
                <a:ext cx="56495" cy="120784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933" extrusionOk="0">
                    <a:moveTo>
                      <a:pt x="284" y="1"/>
                    </a:moveTo>
                    <a:cubicBezTo>
                      <a:pt x="227" y="1"/>
                      <a:pt x="177" y="18"/>
                      <a:pt x="138" y="34"/>
                    </a:cubicBezTo>
                    <a:cubicBezTo>
                      <a:pt x="62" y="69"/>
                      <a:pt x="0" y="162"/>
                      <a:pt x="90" y="421"/>
                    </a:cubicBezTo>
                    <a:cubicBezTo>
                      <a:pt x="242" y="843"/>
                      <a:pt x="716" y="1786"/>
                      <a:pt x="722" y="1810"/>
                    </a:cubicBezTo>
                    <a:cubicBezTo>
                      <a:pt x="762" y="1898"/>
                      <a:pt x="801" y="1932"/>
                      <a:pt x="832" y="1932"/>
                    </a:cubicBezTo>
                    <a:cubicBezTo>
                      <a:pt x="875" y="1932"/>
                      <a:pt x="903" y="1867"/>
                      <a:pt x="895" y="1783"/>
                    </a:cubicBezTo>
                    <a:cubicBezTo>
                      <a:pt x="861" y="1416"/>
                      <a:pt x="760" y="611"/>
                      <a:pt x="636" y="321"/>
                    </a:cubicBezTo>
                    <a:cubicBezTo>
                      <a:pt x="526" y="65"/>
                      <a:pt x="394" y="1"/>
                      <a:pt x="2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5713;p105">
                <a:extLst>
                  <a:ext uri="{FF2B5EF4-FFF2-40B4-BE49-F238E27FC236}">
                    <a16:creationId xmlns:a16="http://schemas.microsoft.com/office/drawing/2014/main" xmlns="" id="{91B50F71-3124-1545-8365-57CF284CB301}"/>
                  </a:ext>
                </a:extLst>
              </p:cNvPr>
              <p:cNvSpPr/>
              <p:nvPr/>
            </p:nvSpPr>
            <p:spPr>
              <a:xfrm>
                <a:off x="1833524" y="3322722"/>
                <a:ext cx="44621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643" extrusionOk="0">
                    <a:moveTo>
                      <a:pt x="25" y="1"/>
                    </a:moveTo>
                    <a:cubicBezTo>
                      <a:pt x="7" y="1"/>
                      <a:pt x="1" y="16"/>
                      <a:pt x="22" y="84"/>
                    </a:cubicBezTo>
                    <a:lnTo>
                      <a:pt x="147" y="575"/>
                    </a:lnTo>
                    <a:lnTo>
                      <a:pt x="427" y="1643"/>
                    </a:lnTo>
                    <a:lnTo>
                      <a:pt x="714" y="1515"/>
                    </a:lnTo>
                    <a:cubicBezTo>
                      <a:pt x="714" y="1515"/>
                      <a:pt x="644" y="523"/>
                      <a:pt x="226" y="57"/>
                    </a:cubicBezTo>
                    <a:cubicBezTo>
                      <a:pt x="226" y="57"/>
                      <a:pt x="179" y="4"/>
                      <a:pt x="131" y="4"/>
                    </a:cubicBezTo>
                    <a:cubicBezTo>
                      <a:pt x="123" y="4"/>
                      <a:pt x="116" y="5"/>
                      <a:pt x="109" y="8"/>
                    </a:cubicBezTo>
                    <a:cubicBezTo>
                      <a:pt x="102" y="11"/>
                      <a:pt x="95" y="12"/>
                      <a:pt x="88" y="12"/>
                    </a:cubicBezTo>
                    <a:cubicBezTo>
                      <a:pt x="65" y="12"/>
                      <a:pt x="41" y="1"/>
                      <a:pt x="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Google Shape;5714;p105">
                <a:extLst>
                  <a:ext uri="{FF2B5EF4-FFF2-40B4-BE49-F238E27FC236}">
                    <a16:creationId xmlns:a16="http://schemas.microsoft.com/office/drawing/2014/main" xmlns="" id="{EE30C2C5-0118-4B40-B5CF-BC0DB795C0AC}"/>
                  </a:ext>
                </a:extLst>
              </p:cNvPr>
              <p:cNvSpPr/>
              <p:nvPr/>
            </p:nvSpPr>
            <p:spPr>
              <a:xfrm>
                <a:off x="1773966" y="3228994"/>
                <a:ext cx="31622" cy="126657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027" extrusionOk="0">
                    <a:moveTo>
                      <a:pt x="322" y="1"/>
                    </a:moveTo>
                    <a:cubicBezTo>
                      <a:pt x="201" y="1"/>
                      <a:pt x="58" y="137"/>
                      <a:pt x="28" y="540"/>
                    </a:cubicBezTo>
                    <a:cubicBezTo>
                      <a:pt x="1" y="858"/>
                      <a:pt x="91" y="1546"/>
                      <a:pt x="173" y="1902"/>
                    </a:cubicBezTo>
                    <a:cubicBezTo>
                      <a:pt x="191" y="1977"/>
                      <a:pt x="231" y="2027"/>
                      <a:pt x="268" y="2027"/>
                    </a:cubicBezTo>
                    <a:cubicBezTo>
                      <a:pt x="302" y="2027"/>
                      <a:pt x="334" y="1982"/>
                      <a:pt x="343" y="1871"/>
                    </a:cubicBezTo>
                    <a:cubicBezTo>
                      <a:pt x="346" y="1847"/>
                      <a:pt x="491" y="800"/>
                      <a:pt x="502" y="350"/>
                    </a:cubicBezTo>
                    <a:cubicBezTo>
                      <a:pt x="505" y="77"/>
                      <a:pt x="419" y="8"/>
                      <a:pt x="336" y="1"/>
                    </a:cubicBezTo>
                    <a:cubicBezTo>
                      <a:pt x="331" y="1"/>
                      <a:pt x="327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Google Shape;5715;p105">
                <a:extLst>
                  <a:ext uri="{FF2B5EF4-FFF2-40B4-BE49-F238E27FC236}">
                    <a16:creationId xmlns:a16="http://schemas.microsoft.com/office/drawing/2014/main" xmlns="" id="{F62E5A59-3639-7943-8911-1A8B7D8E4E3F}"/>
                  </a:ext>
                </a:extLst>
              </p:cNvPr>
              <p:cNvSpPr/>
              <p:nvPr/>
            </p:nvSpPr>
            <p:spPr>
              <a:xfrm>
                <a:off x="1775716" y="3225058"/>
                <a:ext cx="101992" cy="20651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3305" extrusionOk="0">
                    <a:moveTo>
                      <a:pt x="413" y="0"/>
                    </a:moveTo>
                    <a:cubicBezTo>
                      <a:pt x="291" y="0"/>
                      <a:pt x="161" y="54"/>
                      <a:pt x="49" y="220"/>
                    </a:cubicBezTo>
                    <a:cubicBezTo>
                      <a:pt x="49" y="220"/>
                      <a:pt x="0" y="2497"/>
                      <a:pt x="90" y="2836"/>
                    </a:cubicBezTo>
                    <a:lnTo>
                      <a:pt x="135" y="3292"/>
                    </a:lnTo>
                    <a:cubicBezTo>
                      <a:pt x="135" y="3292"/>
                      <a:pt x="290" y="3305"/>
                      <a:pt x="502" y="3305"/>
                    </a:cubicBezTo>
                    <a:cubicBezTo>
                      <a:pt x="897" y="3305"/>
                      <a:pt x="1488" y="3261"/>
                      <a:pt x="1632" y="3009"/>
                    </a:cubicBezTo>
                    <a:cubicBezTo>
                      <a:pt x="1632" y="3009"/>
                      <a:pt x="1549" y="2148"/>
                      <a:pt x="1245" y="1575"/>
                    </a:cubicBezTo>
                    <a:cubicBezTo>
                      <a:pt x="1245" y="1575"/>
                      <a:pt x="1258" y="555"/>
                      <a:pt x="837" y="192"/>
                    </a:cubicBezTo>
                    <a:cubicBezTo>
                      <a:pt x="841" y="192"/>
                      <a:pt x="642" y="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Google Shape;5716;p105">
                <a:extLst>
                  <a:ext uri="{FF2B5EF4-FFF2-40B4-BE49-F238E27FC236}">
                    <a16:creationId xmlns:a16="http://schemas.microsoft.com/office/drawing/2014/main" xmlns="" id="{C4BEA7CC-E992-CD47-806D-3D1A8A0D54F4}"/>
                  </a:ext>
                </a:extLst>
              </p:cNvPr>
              <p:cNvSpPr/>
              <p:nvPr/>
            </p:nvSpPr>
            <p:spPr>
              <a:xfrm>
                <a:off x="1765342" y="3143765"/>
                <a:ext cx="61370" cy="9785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566" extrusionOk="0">
                    <a:moveTo>
                      <a:pt x="526" y="0"/>
                    </a:moveTo>
                    <a:lnTo>
                      <a:pt x="232" y="45"/>
                    </a:lnTo>
                    <a:lnTo>
                      <a:pt x="142" y="66"/>
                    </a:lnTo>
                    <a:cubicBezTo>
                      <a:pt x="128" y="163"/>
                      <a:pt x="101" y="256"/>
                      <a:pt x="59" y="342"/>
                    </a:cubicBezTo>
                    <a:cubicBezTo>
                      <a:pt x="0" y="467"/>
                      <a:pt x="35" y="612"/>
                      <a:pt x="101" y="660"/>
                    </a:cubicBezTo>
                    <a:cubicBezTo>
                      <a:pt x="229" y="757"/>
                      <a:pt x="291" y="1172"/>
                      <a:pt x="291" y="1172"/>
                    </a:cubicBezTo>
                    <a:lnTo>
                      <a:pt x="163" y="1538"/>
                    </a:lnTo>
                    <a:cubicBezTo>
                      <a:pt x="179" y="1557"/>
                      <a:pt x="219" y="1566"/>
                      <a:pt x="274" y="1566"/>
                    </a:cubicBezTo>
                    <a:cubicBezTo>
                      <a:pt x="458" y="1566"/>
                      <a:pt x="809" y="1473"/>
                      <a:pt x="982" y="1383"/>
                    </a:cubicBezTo>
                    <a:cubicBezTo>
                      <a:pt x="871" y="1127"/>
                      <a:pt x="771" y="1068"/>
                      <a:pt x="757" y="802"/>
                    </a:cubicBezTo>
                    <a:cubicBezTo>
                      <a:pt x="743" y="539"/>
                      <a:pt x="785" y="273"/>
                      <a:pt x="875" y="24"/>
                    </a:cubicBezTo>
                    <a:lnTo>
                      <a:pt x="5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Google Shape;5717;p105">
                <a:extLst>
                  <a:ext uri="{FF2B5EF4-FFF2-40B4-BE49-F238E27FC236}">
                    <a16:creationId xmlns:a16="http://schemas.microsoft.com/office/drawing/2014/main" xmlns="" id="{BE5F9DC5-C8F1-A04F-9A18-2EC5467484EB}"/>
                  </a:ext>
                </a:extLst>
              </p:cNvPr>
              <p:cNvSpPr/>
              <p:nvPr/>
            </p:nvSpPr>
            <p:spPr>
              <a:xfrm>
                <a:off x="1804026" y="3122520"/>
                <a:ext cx="65432" cy="3655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585" extrusionOk="0">
                    <a:moveTo>
                      <a:pt x="992" y="1"/>
                    </a:moveTo>
                    <a:cubicBezTo>
                      <a:pt x="991" y="1"/>
                      <a:pt x="990" y="1"/>
                      <a:pt x="989" y="1"/>
                    </a:cubicBezTo>
                    <a:cubicBezTo>
                      <a:pt x="0" y="423"/>
                      <a:pt x="86" y="461"/>
                      <a:pt x="86" y="461"/>
                    </a:cubicBezTo>
                    <a:cubicBezTo>
                      <a:pt x="96" y="532"/>
                      <a:pt x="158" y="584"/>
                      <a:pt x="230" y="584"/>
                    </a:cubicBezTo>
                    <a:cubicBezTo>
                      <a:pt x="239" y="584"/>
                      <a:pt x="247" y="583"/>
                      <a:pt x="256" y="582"/>
                    </a:cubicBezTo>
                    <a:cubicBezTo>
                      <a:pt x="439" y="530"/>
                      <a:pt x="878" y="226"/>
                      <a:pt x="1023" y="91"/>
                    </a:cubicBezTo>
                    <a:cubicBezTo>
                      <a:pt x="1046" y="71"/>
                      <a:pt x="1016" y="1"/>
                      <a:pt x="9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Google Shape;5718;p105">
                <a:extLst>
                  <a:ext uri="{FF2B5EF4-FFF2-40B4-BE49-F238E27FC236}">
                    <a16:creationId xmlns:a16="http://schemas.microsoft.com/office/drawing/2014/main" xmlns="" id="{A3C53FFC-1EB1-C246-8E8B-8EAF656AE17A}"/>
                  </a:ext>
                </a:extLst>
              </p:cNvPr>
              <p:cNvSpPr/>
              <p:nvPr/>
            </p:nvSpPr>
            <p:spPr>
              <a:xfrm>
                <a:off x="1754842" y="3147576"/>
                <a:ext cx="27560" cy="64859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38" extrusionOk="0">
                    <a:moveTo>
                      <a:pt x="330" y="0"/>
                    </a:moveTo>
                    <a:cubicBezTo>
                      <a:pt x="323" y="0"/>
                      <a:pt x="318" y="2"/>
                      <a:pt x="314" y="5"/>
                    </a:cubicBezTo>
                    <a:cubicBezTo>
                      <a:pt x="314" y="5"/>
                      <a:pt x="193" y="15"/>
                      <a:pt x="2" y="1007"/>
                    </a:cubicBezTo>
                    <a:cubicBezTo>
                      <a:pt x="0" y="1023"/>
                      <a:pt x="36" y="1038"/>
                      <a:pt x="65" y="1038"/>
                    </a:cubicBezTo>
                    <a:cubicBezTo>
                      <a:pt x="80" y="1038"/>
                      <a:pt x="93" y="1034"/>
                      <a:pt x="99" y="1024"/>
                    </a:cubicBezTo>
                    <a:cubicBezTo>
                      <a:pt x="203" y="855"/>
                      <a:pt x="424" y="278"/>
                      <a:pt x="438" y="91"/>
                    </a:cubicBezTo>
                    <a:cubicBezTo>
                      <a:pt x="441" y="47"/>
                      <a:pt x="369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Google Shape;5719;p105">
                <a:extLst>
                  <a:ext uri="{FF2B5EF4-FFF2-40B4-BE49-F238E27FC236}">
                    <a16:creationId xmlns:a16="http://schemas.microsoft.com/office/drawing/2014/main" xmlns="" id="{74F777FE-BBC2-D040-8BE8-E717B85FA9C2}"/>
                  </a:ext>
                </a:extLst>
              </p:cNvPr>
              <p:cNvSpPr/>
              <p:nvPr/>
            </p:nvSpPr>
            <p:spPr>
              <a:xfrm>
                <a:off x="1765342" y="3143765"/>
                <a:ext cx="61370" cy="9785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566" extrusionOk="0">
                    <a:moveTo>
                      <a:pt x="526" y="0"/>
                    </a:moveTo>
                    <a:lnTo>
                      <a:pt x="232" y="45"/>
                    </a:lnTo>
                    <a:lnTo>
                      <a:pt x="142" y="66"/>
                    </a:lnTo>
                    <a:cubicBezTo>
                      <a:pt x="128" y="163"/>
                      <a:pt x="101" y="256"/>
                      <a:pt x="59" y="342"/>
                    </a:cubicBezTo>
                    <a:cubicBezTo>
                      <a:pt x="0" y="467"/>
                      <a:pt x="35" y="612"/>
                      <a:pt x="101" y="660"/>
                    </a:cubicBezTo>
                    <a:cubicBezTo>
                      <a:pt x="229" y="757"/>
                      <a:pt x="291" y="1172"/>
                      <a:pt x="291" y="1172"/>
                    </a:cubicBezTo>
                    <a:lnTo>
                      <a:pt x="163" y="1538"/>
                    </a:lnTo>
                    <a:cubicBezTo>
                      <a:pt x="179" y="1557"/>
                      <a:pt x="219" y="1566"/>
                      <a:pt x="274" y="1566"/>
                    </a:cubicBezTo>
                    <a:cubicBezTo>
                      <a:pt x="458" y="1566"/>
                      <a:pt x="809" y="1473"/>
                      <a:pt x="982" y="1383"/>
                    </a:cubicBezTo>
                    <a:cubicBezTo>
                      <a:pt x="871" y="1127"/>
                      <a:pt x="771" y="1068"/>
                      <a:pt x="757" y="802"/>
                    </a:cubicBezTo>
                    <a:cubicBezTo>
                      <a:pt x="743" y="539"/>
                      <a:pt x="785" y="273"/>
                      <a:pt x="875" y="24"/>
                    </a:cubicBezTo>
                    <a:lnTo>
                      <a:pt x="5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Google Shape;5720;p105">
                <a:extLst>
                  <a:ext uri="{FF2B5EF4-FFF2-40B4-BE49-F238E27FC236}">
                    <a16:creationId xmlns:a16="http://schemas.microsoft.com/office/drawing/2014/main" xmlns="" id="{8DEA2DCC-DA4D-F541-A976-B89964036E37}"/>
                  </a:ext>
                </a:extLst>
              </p:cNvPr>
              <p:cNvSpPr/>
              <p:nvPr/>
            </p:nvSpPr>
            <p:spPr>
              <a:xfrm>
                <a:off x="1778278" y="3143765"/>
                <a:ext cx="23623" cy="21432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43" extrusionOk="0">
                    <a:moveTo>
                      <a:pt x="198" y="0"/>
                    </a:moveTo>
                    <a:lnTo>
                      <a:pt x="80" y="42"/>
                    </a:lnTo>
                    <a:cubicBezTo>
                      <a:pt x="53" y="52"/>
                      <a:pt x="1" y="322"/>
                      <a:pt x="156" y="342"/>
                    </a:cubicBezTo>
                    <a:cubicBezTo>
                      <a:pt x="156" y="342"/>
                      <a:pt x="339" y="339"/>
                      <a:pt x="377" y="17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Google Shape;5721;p105">
                <a:extLst>
                  <a:ext uri="{FF2B5EF4-FFF2-40B4-BE49-F238E27FC236}">
                    <a16:creationId xmlns:a16="http://schemas.microsoft.com/office/drawing/2014/main" xmlns="" id="{D66B5ED9-FF48-4746-9ABD-A9AA83A081B9}"/>
                  </a:ext>
                </a:extLst>
              </p:cNvPr>
              <p:cNvSpPr/>
              <p:nvPr/>
            </p:nvSpPr>
            <p:spPr>
              <a:xfrm>
                <a:off x="1759530" y="3067970"/>
                <a:ext cx="59620" cy="8897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424" extrusionOk="0">
                    <a:moveTo>
                      <a:pt x="515" y="0"/>
                    </a:moveTo>
                    <a:cubicBezTo>
                      <a:pt x="470" y="0"/>
                      <a:pt x="425" y="7"/>
                      <a:pt x="384" y="21"/>
                    </a:cubicBezTo>
                    <a:cubicBezTo>
                      <a:pt x="232" y="52"/>
                      <a:pt x="107" y="221"/>
                      <a:pt x="100" y="366"/>
                    </a:cubicBezTo>
                    <a:cubicBezTo>
                      <a:pt x="100" y="366"/>
                      <a:pt x="124" y="515"/>
                      <a:pt x="80" y="612"/>
                    </a:cubicBezTo>
                    <a:cubicBezTo>
                      <a:pt x="0" y="785"/>
                      <a:pt x="93" y="1044"/>
                      <a:pt x="370" y="1054"/>
                    </a:cubicBezTo>
                    <a:lnTo>
                      <a:pt x="377" y="1054"/>
                    </a:lnTo>
                    <a:lnTo>
                      <a:pt x="384" y="1203"/>
                    </a:lnTo>
                    <a:lnTo>
                      <a:pt x="384" y="1217"/>
                    </a:lnTo>
                    <a:lnTo>
                      <a:pt x="380" y="1300"/>
                    </a:lnTo>
                    <a:cubicBezTo>
                      <a:pt x="365" y="1378"/>
                      <a:pt x="401" y="1423"/>
                      <a:pt x="454" y="1423"/>
                    </a:cubicBezTo>
                    <a:cubicBezTo>
                      <a:pt x="494" y="1423"/>
                      <a:pt x="543" y="1398"/>
                      <a:pt x="584" y="1341"/>
                    </a:cubicBezTo>
                    <a:cubicBezTo>
                      <a:pt x="598" y="1320"/>
                      <a:pt x="605" y="1296"/>
                      <a:pt x="605" y="1268"/>
                    </a:cubicBezTo>
                    <a:lnTo>
                      <a:pt x="601" y="1033"/>
                    </a:lnTo>
                    <a:lnTo>
                      <a:pt x="601" y="1020"/>
                    </a:lnTo>
                    <a:cubicBezTo>
                      <a:pt x="712" y="978"/>
                      <a:pt x="798" y="885"/>
                      <a:pt x="830" y="771"/>
                    </a:cubicBezTo>
                    <a:lnTo>
                      <a:pt x="944" y="294"/>
                    </a:lnTo>
                    <a:cubicBezTo>
                      <a:pt x="954" y="131"/>
                      <a:pt x="695" y="10"/>
                      <a:pt x="5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Google Shape;5722;p105">
                <a:extLst>
                  <a:ext uri="{FF2B5EF4-FFF2-40B4-BE49-F238E27FC236}">
                    <a16:creationId xmlns:a16="http://schemas.microsoft.com/office/drawing/2014/main" xmlns="" id="{F48712E6-56F6-4741-A158-799180BB94C8}"/>
                  </a:ext>
                </a:extLst>
              </p:cNvPr>
              <p:cNvSpPr/>
              <p:nvPr/>
            </p:nvSpPr>
            <p:spPr>
              <a:xfrm>
                <a:off x="1807213" y="3109148"/>
                <a:ext cx="10687" cy="111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8" extrusionOk="0">
                    <a:moveTo>
                      <a:pt x="110" y="1"/>
                    </a:moveTo>
                    <a:cubicBezTo>
                      <a:pt x="81" y="1"/>
                      <a:pt x="48" y="24"/>
                      <a:pt x="25" y="63"/>
                    </a:cubicBezTo>
                    <a:cubicBezTo>
                      <a:pt x="1" y="112"/>
                      <a:pt x="8" y="160"/>
                      <a:pt x="42" y="174"/>
                    </a:cubicBezTo>
                    <a:cubicBezTo>
                      <a:pt x="48" y="176"/>
                      <a:pt x="54" y="178"/>
                      <a:pt x="60" y="178"/>
                    </a:cubicBezTo>
                    <a:cubicBezTo>
                      <a:pt x="90" y="178"/>
                      <a:pt x="126" y="152"/>
                      <a:pt x="146" y="115"/>
                    </a:cubicBezTo>
                    <a:cubicBezTo>
                      <a:pt x="170" y="67"/>
                      <a:pt x="163" y="18"/>
                      <a:pt x="129" y="5"/>
                    </a:cubicBezTo>
                    <a:cubicBezTo>
                      <a:pt x="123" y="2"/>
                      <a:pt x="117" y="1"/>
                      <a:pt x="1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5723;p105">
                <a:extLst>
                  <a:ext uri="{FF2B5EF4-FFF2-40B4-BE49-F238E27FC236}">
                    <a16:creationId xmlns:a16="http://schemas.microsoft.com/office/drawing/2014/main" xmlns="" id="{3D96BEAB-7309-AD42-B402-BA9FF7BFF31D}"/>
                  </a:ext>
                </a:extLst>
              </p:cNvPr>
              <p:cNvSpPr/>
              <p:nvPr/>
            </p:nvSpPr>
            <p:spPr>
              <a:xfrm>
                <a:off x="1763592" y="3061972"/>
                <a:ext cx="67057" cy="58299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33" extrusionOk="0">
                    <a:moveTo>
                      <a:pt x="433" y="0"/>
                    </a:moveTo>
                    <a:cubicBezTo>
                      <a:pt x="409" y="0"/>
                      <a:pt x="386" y="1"/>
                      <a:pt x="364" y="3"/>
                    </a:cubicBezTo>
                    <a:lnTo>
                      <a:pt x="357" y="3"/>
                    </a:lnTo>
                    <a:cubicBezTo>
                      <a:pt x="336" y="3"/>
                      <a:pt x="319" y="6"/>
                      <a:pt x="298" y="10"/>
                    </a:cubicBezTo>
                    <a:lnTo>
                      <a:pt x="295" y="10"/>
                    </a:lnTo>
                    <a:cubicBezTo>
                      <a:pt x="274" y="13"/>
                      <a:pt x="257" y="17"/>
                      <a:pt x="239" y="20"/>
                    </a:cubicBezTo>
                    <a:lnTo>
                      <a:pt x="229" y="23"/>
                    </a:lnTo>
                    <a:cubicBezTo>
                      <a:pt x="212" y="30"/>
                      <a:pt x="191" y="34"/>
                      <a:pt x="177" y="44"/>
                    </a:cubicBezTo>
                    <a:lnTo>
                      <a:pt x="167" y="48"/>
                    </a:lnTo>
                    <a:cubicBezTo>
                      <a:pt x="153" y="55"/>
                      <a:pt x="139" y="61"/>
                      <a:pt x="125" y="68"/>
                    </a:cubicBezTo>
                    <a:lnTo>
                      <a:pt x="115" y="75"/>
                    </a:lnTo>
                    <a:cubicBezTo>
                      <a:pt x="101" y="86"/>
                      <a:pt x="87" y="96"/>
                      <a:pt x="73" y="110"/>
                    </a:cubicBezTo>
                    <a:lnTo>
                      <a:pt x="66" y="117"/>
                    </a:lnTo>
                    <a:cubicBezTo>
                      <a:pt x="56" y="127"/>
                      <a:pt x="46" y="141"/>
                      <a:pt x="39" y="155"/>
                    </a:cubicBezTo>
                    <a:lnTo>
                      <a:pt x="32" y="162"/>
                    </a:lnTo>
                    <a:cubicBezTo>
                      <a:pt x="25" y="179"/>
                      <a:pt x="18" y="196"/>
                      <a:pt x="11" y="214"/>
                    </a:cubicBezTo>
                    <a:cubicBezTo>
                      <a:pt x="11" y="217"/>
                      <a:pt x="11" y="220"/>
                      <a:pt x="8" y="224"/>
                    </a:cubicBezTo>
                    <a:cubicBezTo>
                      <a:pt x="4" y="245"/>
                      <a:pt x="1" y="265"/>
                      <a:pt x="1" y="290"/>
                    </a:cubicBezTo>
                    <a:cubicBezTo>
                      <a:pt x="1" y="331"/>
                      <a:pt x="15" y="376"/>
                      <a:pt x="32" y="417"/>
                    </a:cubicBezTo>
                    <a:cubicBezTo>
                      <a:pt x="25" y="452"/>
                      <a:pt x="21" y="490"/>
                      <a:pt x="21" y="525"/>
                    </a:cubicBezTo>
                    <a:cubicBezTo>
                      <a:pt x="25" y="493"/>
                      <a:pt x="32" y="462"/>
                      <a:pt x="46" y="435"/>
                    </a:cubicBezTo>
                    <a:cubicBezTo>
                      <a:pt x="46" y="435"/>
                      <a:pt x="49" y="438"/>
                      <a:pt x="56" y="438"/>
                    </a:cubicBezTo>
                    <a:cubicBezTo>
                      <a:pt x="56" y="449"/>
                      <a:pt x="49" y="455"/>
                      <a:pt x="49" y="466"/>
                    </a:cubicBezTo>
                    <a:cubicBezTo>
                      <a:pt x="49" y="466"/>
                      <a:pt x="49" y="469"/>
                      <a:pt x="49" y="469"/>
                    </a:cubicBezTo>
                    <a:lnTo>
                      <a:pt x="180" y="469"/>
                    </a:lnTo>
                    <a:cubicBezTo>
                      <a:pt x="277" y="469"/>
                      <a:pt x="377" y="476"/>
                      <a:pt x="471" y="497"/>
                    </a:cubicBezTo>
                    <a:cubicBezTo>
                      <a:pt x="547" y="514"/>
                      <a:pt x="619" y="542"/>
                      <a:pt x="692" y="563"/>
                    </a:cubicBezTo>
                    <a:cubicBezTo>
                      <a:pt x="695" y="487"/>
                      <a:pt x="692" y="435"/>
                      <a:pt x="692" y="424"/>
                    </a:cubicBezTo>
                    <a:lnTo>
                      <a:pt x="692" y="424"/>
                    </a:lnTo>
                    <a:cubicBezTo>
                      <a:pt x="706" y="462"/>
                      <a:pt x="723" y="497"/>
                      <a:pt x="744" y="531"/>
                    </a:cubicBezTo>
                    <a:cubicBezTo>
                      <a:pt x="744" y="531"/>
                      <a:pt x="882" y="760"/>
                      <a:pt x="844" y="932"/>
                    </a:cubicBezTo>
                    <a:cubicBezTo>
                      <a:pt x="848" y="932"/>
                      <a:pt x="1072" y="397"/>
                      <a:pt x="941" y="245"/>
                    </a:cubicBezTo>
                    <a:cubicBezTo>
                      <a:pt x="927" y="224"/>
                      <a:pt x="903" y="214"/>
                      <a:pt x="879" y="214"/>
                    </a:cubicBezTo>
                    <a:cubicBezTo>
                      <a:pt x="813" y="44"/>
                      <a:pt x="623" y="13"/>
                      <a:pt x="505" y="3"/>
                    </a:cubicBezTo>
                    <a:cubicBezTo>
                      <a:pt x="481" y="1"/>
                      <a:pt x="457" y="0"/>
                      <a:pt x="4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5724;p105">
                <a:extLst>
                  <a:ext uri="{FF2B5EF4-FFF2-40B4-BE49-F238E27FC236}">
                    <a16:creationId xmlns:a16="http://schemas.microsoft.com/office/drawing/2014/main" xmlns="" id="{CFA3BA15-BBA2-E049-B677-52357FE203D3}"/>
                  </a:ext>
                </a:extLst>
              </p:cNvPr>
              <p:cNvSpPr/>
              <p:nvPr/>
            </p:nvSpPr>
            <p:spPr>
              <a:xfrm>
                <a:off x="1679349" y="3234680"/>
                <a:ext cx="66807" cy="16246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260" extrusionOk="0">
                    <a:moveTo>
                      <a:pt x="1" y="0"/>
                    </a:moveTo>
                    <a:lnTo>
                      <a:pt x="340" y="208"/>
                    </a:lnTo>
                    <a:cubicBezTo>
                      <a:pt x="340" y="208"/>
                      <a:pt x="427" y="260"/>
                      <a:pt x="540" y="260"/>
                    </a:cubicBezTo>
                    <a:cubicBezTo>
                      <a:pt x="596" y="260"/>
                      <a:pt x="659" y="247"/>
                      <a:pt x="720" y="208"/>
                    </a:cubicBezTo>
                    <a:lnTo>
                      <a:pt x="1069" y="0"/>
                    </a:lnTo>
                    <a:lnTo>
                      <a:pt x="848" y="49"/>
                    </a:lnTo>
                    <a:cubicBezTo>
                      <a:pt x="745" y="62"/>
                      <a:pt x="642" y="71"/>
                      <a:pt x="539" y="71"/>
                    </a:cubicBezTo>
                    <a:cubicBezTo>
                      <a:pt x="426" y="71"/>
                      <a:pt x="313" y="60"/>
                      <a:pt x="198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Google Shape;5725;p105">
                <a:extLst>
                  <a:ext uri="{FF2B5EF4-FFF2-40B4-BE49-F238E27FC236}">
                    <a16:creationId xmlns:a16="http://schemas.microsoft.com/office/drawing/2014/main" xmlns="" id="{08C4251D-E07E-1042-AD2C-FFCA2F392FF1}"/>
                  </a:ext>
                </a:extLst>
              </p:cNvPr>
              <p:cNvSpPr/>
              <p:nvPr/>
            </p:nvSpPr>
            <p:spPr>
              <a:xfrm>
                <a:off x="1679349" y="3230119"/>
                <a:ext cx="66807" cy="10872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74" extrusionOk="0">
                    <a:moveTo>
                      <a:pt x="537" y="1"/>
                    </a:moveTo>
                    <a:cubicBezTo>
                      <a:pt x="239" y="1"/>
                      <a:pt x="1" y="35"/>
                      <a:pt x="1" y="73"/>
                    </a:cubicBezTo>
                    <a:cubicBezTo>
                      <a:pt x="1" y="115"/>
                      <a:pt x="243" y="173"/>
                      <a:pt x="537" y="173"/>
                    </a:cubicBezTo>
                    <a:cubicBezTo>
                      <a:pt x="830" y="173"/>
                      <a:pt x="1069" y="115"/>
                      <a:pt x="1069" y="73"/>
                    </a:cubicBezTo>
                    <a:cubicBezTo>
                      <a:pt x="1069" y="32"/>
                      <a:pt x="830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Google Shape;5726;p105">
                <a:extLst>
                  <a:ext uri="{FF2B5EF4-FFF2-40B4-BE49-F238E27FC236}">
                    <a16:creationId xmlns:a16="http://schemas.microsoft.com/office/drawing/2014/main" xmlns="" id="{15D67B2D-B4AD-6541-8A12-BC6F54355979}"/>
                  </a:ext>
                </a:extLst>
              </p:cNvPr>
              <p:cNvSpPr/>
              <p:nvPr/>
            </p:nvSpPr>
            <p:spPr>
              <a:xfrm>
                <a:off x="1680473" y="3230744"/>
                <a:ext cx="64620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64" extrusionOk="0">
                    <a:moveTo>
                      <a:pt x="519" y="1"/>
                    </a:moveTo>
                    <a:cubicBezTo>
                      <a:pt x="232" y="1"/>
                      <a:pt x="0" y="32"/>
                      <a:pt x="0" y="70"/>
                    </a:cubicBezTo>
                    <a:cubicBezTo>
                      <a:pt x="0" y="112"/>
                      <a:pt x="232" y="163"/>
                      <a:pt x="519" y="163"/>
                    </a:cubicBezTo>
                    <a:cubicBezTo>
                      <a:pt x="802" y="163"/>
                      <a:pt x="1034" y="112"/>
                      <a:pt x="1034" y="70"/>
                    </a:cubicBezTo>
                    <a:cubicBezTo>
                      <a:pt x="1034" y="32"/>
                      <a:pt x="802" y="1"/>
                      <a:pt x="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Google Shape;5727;p105">
                <a:extLst>
                  <a:ext uri="{FF2B5EF4-FFF2-40B4-BE49-F238E27FC236}">
                    <a16:creationId xmlns:a16="http://schemas.microsoft.com/office/drawing/2014/main" xmlns="" id="{74EE5F9C-9AAD-CB49-A652-DCE3B9024050}"/>
                  </a:ext>
                </a:extLst>
              </p:cNvPr>
              <p:cNvSpPr/>
              <p:nvPr/>
            </p:nvSpPr>
            <p:spPr>
              <a:xfrm>
                <a:off x="1678724" y="3229057"/>
                <a:ext cx="68120" cy="13684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219" extrusionOk="0">
                    <a:moveTo>
                      <a:pt x="547" y="56"/>
                    </a:moveTo>
                    <a:cubicBezTo>
                      <a:pt x="788" y="56"/>
                      <a:pt x="958" y="80"/>
                      <a:pt x="1017" y="101"/>
                    </a:cubicBezTo>
                    <a:cubicBezTo>
                      <a:pt x="958" y="125"/>
                      <a:pt x="782" y="159"/>
                      <a:pt x="547" y="159"/>
                    </a:cubicBezTo>
                    <a:cubicBezTo>
                      <a:pt x="308" y="159"/>
                      <a:pt x="132" y="125"/>
                      <a:pt x="73" y="101"/>
                    </a:cubicBezTo>
                    <a:cubicBezTo>
                      <a:pt x="132" y="83"/>
                      <a:pt x="301" y="56"/>
                      <a:pt x="547" y="56"/>
                    </a:cubicBezTo>
                    <a:close/>
                    <a:moveTo>
                      <a:pt x="547" y="0"/>
                    </a:moveTo>
                    <a:cubicBezTo>
                      <a:pt x="381" y="0"/>
                      <a:pt x="0" y="7"/>
                      <a:pt x="0" y="97"/>
                    </a:cubicBezTo>
                    <a:cubicBezTo>
                      <a:pt x="0" y="190"/>
                      <a:pt x="367" y="218"/>
                      <a:pt x="547" y="218"/>
                    </a:cubicBezTo>
                    <a:cubicBezTo>
                      <a:pt x="723" y="218"/>
                      <a:pt x="1089" y="187"/>
                      <a:pt x="1089" y="97"/>
                    </a:cubicBezTo>
                    <a:cubicBezTo>
                      <a:pt x="1089" y="7"/>
                      <a:pt x="709" y="0"/>
                      <a:pt x="5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5728;p105">
                <a:extLst>
                  <a:ext uri="{FF2B5EF4-FFF2-40B4-BE49-F238E27FC236}">
                    <a16:creationId xmlns:a16="http://schemas.microsoft.com/office/drawing/2014/main" xmlns="" id="{CD1CAB49-B300-5E42-996C-8D6ADB1CBD01}"/>
                  </a:ext>
                </a:extLst>
              </p:cNvPr>
              <p:cNvSpPr/>
              <p:nvPr/>
            </p:nvSpPr>
            <p:spPr>
              <a:xfrm>
                <a:off x="1685411" y="3220809"/>
                <a:ext cx="62058" cy="2012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322" extrusionOk="0">
                    <a:moveTo>
                      <a:pt x="419" y="0"/>
                    </a:moveTo>
                    <a:cubicBezTo>
                      <a:pt x="371" y="0"/>
                      <a:pt x="326" y="11"/>
                      <a:pt x="284" y="32"/>
                    </a:cubicBezTo>
                    <a:lnTo>
                      <a:pt x="90" y="153"/>
                    </a:lnTo>
                    <a:lnTo>
                      <a:pt x="87" y="153"/>
                    </a:lnTo>
                    <a:cubicBezTo>
                      <a:pt x="77" y="156"/>
                      <a:pt x="66" y="160"/>
                      <a:pt x="56" y="167"/>
                    </a:cubicBezTo>
                    <a:lnTo>
                      <a:pt x="46" y="170"/>
                    </a:lnTo>
                    <a:cubicBezTo>
                      <a:pt x="42" y="174"/>
                      <a:pt x="35" y="177"/>
                      <a:pt x="32" y="181"/>
                    </a:cubicBezTo>
                    <a:lnTo>
                      <a:pt x="25" y="188"/>
                    </a:lnTo>
                    <a:cubicBezTo>
                      <a:pt x="21" y="191"/>
                      <a:pt x="18" y="195"/>
                      <a:pt x="18" y="198"/>
                    </a:cubicBezTo>
                    <a:cubicBezTo>
                      <a:pt x="14" y="198"/>
                      <a:pt x="14" y="201"/>
                      <a:pt x="11" y="205"/>
                    </a:cubicBezTo>
                    <a:cubicBezTo>
                      <a:pt x="11" y="205"/>
                      <a:pt x="8" y="205"/>
                      <a:pt x="8" y="208"/>
                    </a:cubicBezTo>
                    <a:cubicBezTo>
                      <a:pt x="1" y="219"/>
                      <a:pt x="1" y="233"/>
                      <a:pt x="4" y="246"/>
                    </a:cubicBezTo>
                    <a:cubicBezTo>
                      <a:pt x="102" y="307"/>
                      <a:pt x="278" y="322"/>
                      <a:pt x="425" y="322"/>
                    </a:cubicBezTo>
                    <a:cubicBezTo>
                      <a:pt x="564" y="322"/>
                      <a:pt x="678" y="309"/>
                      <a:pt x="678" y="309"/>
                    </a:cubicBezTo>
                    <a:cubicBezTo>
                      <a:pt x="993" y="267"/>
                      <a:pt x="892" y="198"/>
                      <a:pt x="858" y="174"/>
                    </a:cubicBezTo>
                    <a:cubicBezTo>
                      <a:pt x="837" y="160"/>
                      <a:pt x="751" y="112"/>
                      <a:pt x="685" y="74"/>
                    </a:cubicBezTo>
                    <a:lnTo>
                      <a:pt x="681" y="74"/>
                    </a:lnTo>
                    <a:lnTo>
                      <a:pt x="675" y="70"/>
                    </a:lnTo>
                    <a:lnTo>
                      <a:pt x="619" y="39"/>
                    </a:lnTo>
                    <a:lnTo>
                      <a:pt x="612" y="32"/>
                    </a:lnTo>
                    <a:cubicBezTo>
                      <a:pt x="564" y="11"/>
                      <a:pt x="513" y="0"/>
                      <a:pt x="462" y="0"/>
                    </a:cubicBezTo>
                    <a:cubicBezTo>
                      <a:pt x="454" y="0"/>
                      <a:pt x="447" y="1"/>
                      <a:pt x="440" y="1"/>
                    </a:cubicBezTo>
                    <a:cubicBezTo>
                      <a:pt x="433" y="1"/>
                      <a:pt x="426" y="0"/>
                      <a:pt x="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5729;p105">
                <a:extLst>
                  <a:ext uri="{FF2B5EF4-FFF2-40B4-BE49-F238E27FC236}">
                    <a16:creationId xmlns:a16="http://schemas.microsoft.com/office/drawing/2014/main" xmlns="" id="{975DADA0-E65B-8D45-923D-EB36F3BA3A7E}"/>
                  </a:ext>
                </a:extLst>
              </p:cNvPr>
              <p:cNvSpPr/>
              <p:nvPr/>
            </p:nvSpPr>
            <p:spPr>
              <a:xfrm>
                <a:off x="1773091" y="3144577"/>
                <a:ext cx="45184" cy="10572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692" extrusionOk="0">
                    <a:moveTo>
                      <a:pt x="602" y="1"/>
                    </a:moveTo>
                    <a:lnTo>
                      <a:pt x="602" y="1"/>
                    </a:lnTo>
                    <a:cubicBezTo>
                      <a:pt x="588" y="56"/>
                      <a:pt x="592" y="112"/>
                      <a:pt x="613" y="163"/>
                    </a:cubicBezTo>
                    <a:cubicBezTo>
                      <a:pt x="614" y="169"/>
                      <a:pt x="615" y="174"/>
                      <a:pt x="617" y="179"/>
                    </a:cubicBezTo>
                    <a:lnTo>
                      <a:pt x="617" y="179"/>
                    </a:lnTo>
                    <a:cubicBezTo>
                      <a:pt x="613" y="120"/>
                      <a:pt x="607" y="60"/>
                      <a:pt x="602" y="1"/>
                    </a:cubicBezTo>
                    <a:close/>
                    <a:moveTo>
                      <a:pt x="617" y="179"/>
                    </a:moveTo>
                    <a:cubicBezTo>
                      <a:pt x="631" y="393"/>
                      <a:pt x="634" y="607"/>
                      <a:pt x="585" y="813"/>
                    </a:cubicBezTo>
                    <a:cubicBezTo>
                      <a:pt x="519" y="1076"/>
                      <a:pt x="333" y="1228"/>
                      <a:pt x="77" y="1321"/>
                    </a:cubicBezTo>
                    <a:lnTo>
                      <a:pt x="77" y="1318"/>
                    </a:lnTo>
                    <a:cubicBezTo>
                      <a:pt x="42" y="1380"/>
                      <a:pt x="1" y="1688"/>
                      <a:pt x="70" y="1691"/>
                    </a:cubicBezTo>
                    <a:cubicBezTo>
                      <a:pt x="70" y="1691"/>
                      <a:pt x="71" y="1691"/>
                      <a:pt x="71" y="1691"/>
                    </a:cubicBezTo>
                    <a:cubicBezTo>
                      <a:pt x="101" y="1691"/>
                      <a:pt x="236" y="1563"/>
                      <a:pt x="263" y="1549"/>
                    </a:cubicBezTo>
                    <a:cubicBezTo>
                      <a:pt x="492" y="1432"/>
                      <a:pt x="637" y="1183"/>
                      <a:pt x="678" y="931"/>
                    </a:cubicBezTo>
                    <a:cubicBezTo>
                      <a:pt x="722" y="680"/>
                      <a:pt x="680" y="423"/>
                      <a:pt x="617" y="1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164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4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5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2" grpId="0"/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4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5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2" grpId="0"/>
          <p:bldP spid="4" grpId="0"/>
          <p:bldP spid="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00A8C412-8330-46E3-AC4D-4E5D9C320D6E}"/>
              </a:ext>
            </a:extLst>
          </p:cNvPr>
          <p:cNvSpPr txBox="1"/>
          <p:nvPr/>
        </p:nvSpPr>
        <p:spPr>
          <a:xfrm>
            <a:off x="6388397" y="1345202"/>
            <a:ext cx="4667215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156">
              <a:lnSpc>
                <a:spcPct val="150000"/>
              </a:lnSpc>
            </a:pPr>
            <a:r>
              <a:rPr lang="fr-FR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 bày sự ra đời và tình hình chính trị thời Gúp-ta.</a:t>
            </a:r>
            <a:endParaRPr lang="zh-CN" altLang="en-US" sz="2400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思源黑体" panose="020B0500000000000000" pitchFamily="34" charset="-122"/>
              <a:cs typeface="Times New Roman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449838" y="1537806"/>
            <a:ext cx="647419" cy="647419"/>
          </a:xfrm>
          <a:prstGeom prst="ellipse">
            <a:avLst/>
          </a:prstGeom>
          <a:solidFill>
            <a:srgbClr val="F3D42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/>
            <a:r>
              <a:rPr lang="en-US" altLang="zh-CN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思源黑体" panose="020B0500000000000000" pitchFamily="34" charset="-122"/>
                <a:cs typeface="Times New Roman" pitchFamily="18" charset="0"/>
              </a:rPr>
              <a:t>1 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思源黑体" panose="020B0500000000000000" pitchFamily="34" charset="-122"/>
              <a:cs typeface="Times New Roman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00A8C412-8330-46E3-AC4D-4E5D9C320D6E}"/>
              </a:ext>
            </a:extLst>
          </p:cNvPr>
          <p:cNvSpPr txBox="1"/>
          <p:nvPr/>
        </p:nvSpPr>
        <p:spPr>
          <a:xfrm>
            <a:off x="6388397" y="2765788"/>
            <a:ext cx="4667215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156">
              <a:lnSpc>
                <a:spcPct val="150000"/>
              </a:lnSpc>
            </a:pPr>
            <a:r>
              <a:rPr lang="fr-FR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 bày tình hình kinh tế Ấn Độ thời Gúp-ta.</a:t>
            </a:r>
            <a:endParaRPr lang="zh-CN" altLang="en-US" sz="2400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思源黑体" panose="020B0500000000000000" pitchFamily="34" charset="-122"/>
              <a:cs typeface="Times New Roman" pitchFamily="18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449838" y="2958392"/>
            <a:ext cx="647419" cy="647419"/>
          </a:xfrm>
          <a:prstGeom prst="ellipse">
            <a:avLst/>
          </a:prstGeom>
          <a:solidFill>
            <a:srgbClr val="CCE8F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/>
            <a:r>
              <a:rPr lang="en-US" altLang="zh-CN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思源黑体" panose="020B0500000000000000" pitchFamily="34" charset="-122"/>
                <a:cs typeface="Times New Roman" pitchFamily="18" charset="0"/>
              </a:rPr>
              <a:t>2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思源黑体" panose="020B0500000000000000" pitchFamily="34" charset="-122"/>
              <a:cs typeface="Times New Roman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00A8C412-8330-46E3-AC4D-4E5D9C320D6E}"/>
              </a:ext>
            </a:extLst>
          </p:cNvPr>
          <p:cNvSpPr txBox="1"/>
          <p:nvPr/>
        </p:nvSpPr>
        <p:spPr>
          <a:xfrm>
            <a:off x="6388397" y="4186374"/>
            <a:ext cx="4667215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156">
              <a:lnSpc>
                <a:spcPct val="150000"/>
              </a:lnSpc>
            </a:pPr>
            <a:r>
              <a:rPr lang="fr-FR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 bày tình hình xã hội Ấn Độ thời Gúp-ta.</a:t>
            </a:r>
            <a:endParaRPr lang="zh-CN" altLang="en-US" sz="2400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思源黑体" panose="020B0500000000000000" pitchFamily="34" charset="-122"/>
              <a:cs typeface="Times New Roman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449838" y="4378978"/>
            <a:ext cx="647419" cy="647419"/>
          </a:xfrm>
          <a:prstGeom prst="ellipse">
            <a:avLst/>
          </a:prstGeom>
          <a:solidFill>
            <a:srgbClr val="F3BEB8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/>
            <a:r>
              <a:rPr lang="en-US" altLang="zh-CN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思源黑体" panose="020B0500000000000000" pitchFamily="34" charset="-122"/>
                <a:cs typeface="Times New Roman" pitchFamily="18" charset="0"/>
              </a:rPr>
              <a:t>3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思源黑体" panose="020B0500000000000000" pitchFamily="34" charset="-122"/>
              <a:cs typeface="Times New Roman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1CDE7742-C5D8-4CC3-B6C5-3A3BD7F4BC5D}"/>
              </a:ext>
            </a:extLst>
          </p:cNvPr>
          <p:cNvSpPr txBox="1"/>
          <p:nvPr/>
        </p:nvSpPr>
        <p:spPr>
          <a:xfrm>
            <a:off x="3938502" y="460384"/>
            <a:ext cx="431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3200" b="1" dirty="0" smtClean="0">
                <a:solidFill>
                  <a:prstClr val="black"/>
                </a:solidFill>
                <a:latin typeface="Times New Roman" pitchFamily="18" charset="0"/>
                <a:ea typeface="思源黑体" panose="020B0500000000000000" pitchFamily="34" charset="-122"/>
                <a:cs typeface="Times New Roman" pitchFamily="18" charset="0"/>
              </a:rPr>
              <a:t>1.2 </a:t>
            </a:r>
            <a:r>
              <a:rPr lang="en-US" altLang="zh-CN" sz="3200" b="1" dirty="0" err="1" smtClean="0">
                <a:solidFill>
                  <a:prstClr val="black"/>
                </a:solidFill>
                <a:latin typeface="Times New Roman" pitchFamily="18" charset="0"/>
                <a:ea typeface="思源黑体" panose="020B0500000000000000" pitchFamily="34" charset="-122"/>
                <a:cs typeface="Times New Roman" pitchFamily="18" charset="0"/>
              </a:rPr>
              <a:t>Vương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itchFamily="18" charset="0"/>
                <a:ea typeface="思源黑体" panose="020B05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prstClr val="black"/>
                </a:solidFill>
                <a:latin typeface="Times New Roman" pitchFamily="18" charset="0"/>
                <a:ea typeface="思源黑体" panose="020B0500000000000000" pitchFamily="34" charset="-122"/>
                <a:cs typeface="Times New Roman" pitchFamily="18" charset="0"/>
              </a:rPr>
              <a:t>triều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itchFamily="18" charset="0"/>
                <a:ea typeface="思源黑体" panose="020B05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prstClr val="black"/>
                </a:solidFill>
                <a:latin typeface="Times New Roman" pitchFamily="18" charset="0"/>
                <a:ea typeface="思源黑体" panose="020B0500000000000000" pitchFamily="34" charset="-122"/>
                <a:cs typeface="Times New Roman" pitchFamily="18" charset="0"/>
              </a:rPr>
              <a:t>Gúp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itchFamily="18" charset="0"/>
                <a:ea typeface="思源黑体" panose="020B0500000000000000" pitchFamily="34" charset="-122"/>
                <a:cs typeface="Times New Roman" pitchFamily="18" charset="0"/>
              </a:rPr>
              <a:t>-ta</a:t>
            </a:r>
            <a:endParaRPr lang="zh-CN" altLang="en-US" sz="3200" b="1" dirty="0">
              <a:solidFill>
                <a:prstClr val="black"/>
              </a:solidFill>
              <a:latin typeface="Times New Roman" pitchFamily="18" charset="0"/>
              <a:ea typeface="思源黑体" panose="020B0500000000000000" pitchFamily="34" charset="-122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8397" y="5514552"/>
            <a:ext cx="4667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fr-FR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 liệu </a:t>
            </a:r>
            <a:r>
              <a:rPr lang="fr-FR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– SGK  </a:t>
            </a:r>
            <a:r>
              <a:rPr lang="fr-FR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em biết điều gì về Ấn Độ dưới thời Vương triều Gúp-ta? 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图片 3">
            <a:extLst>
              <a:ext uri="{FF2B5EF4-FFF2-40B4-BE49-F238E27FC236}">
                <a16:creationId xmlns:a16="http://schemas.microsoft.com/office/drawing/2014/main" xmlns="" id="{6CDB1985-FA4F-47A4-83A7-A952A07B4E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0916" y="5384883"/>
            <a:ext cx="720760" cy="1090334"/>
          </a:xfrm>
          <a:prstGeom prst="rect">
            <a:avLst/>
          </a:prstGeom>
        </p:spPr>
      </p:pic>
      <p:pic>
        <p:nvPicPr>
          <p:cNvPr id="24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xmlns="" id="{59F7AE7F-DA4B-4AF8-9615-B872BC0D0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8" y="1573794"/>
            <a:ext cx="4247996" cy="315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1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19" grpId="0"/>
      <p:bldP spid="20" grpId="0" animBg="1"/>
      <p:bldP spid="21" grpId="0"/>
      <p:bldP spid="22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49382" y="0"/>
            <a:ext cx="12663055" cy="2272276"/>
          </a:xfrm>
          <a:custGeom>
            <a:avLst/>
            <a:gdLst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0 w 12663055"/>
              <a:gd name="connsiteY3" fmla="*/ 2151929 h 2151929"/>
              <a:gd name="connsiteX4" fmla="*/ 0 w 12663055"/>
              <a:gd name="connsiteY4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845127 w 12663055"/>
              <a:gd name="connsiteY3" fmla="*/ 2147455 h 2151929"/>
              <a:gd name="connsiteX4" fmla="*/ 0 w 12663055"/>
              <a:gd name="connsiteY4" fmla="*/ 2151929 h 2151929"/>
              <a:gd name="connsiteX5" fmla="*/ 0 w 12663055"/>
              <a:gd name="connsiteY5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2022764 w 12663055"/>
              <a:gd name="connsiteY3" fmla="*/ 2133600 h 2151929"/>
              <a:gd name="connsiteX4" fmla="*/ 845127 w 12663055"/>
              <a:gd name="connsiteY4" fmla="*/ 2147455 h 2151929"/>
              <a:gd name="connsiteX5" fmla="*/ 0 w 12663055"/>
              <a:gd name="connsiteY5" fmla="*/ 2151929 h 2151929"/>
              <a:gd name="connsiteX6" fmla="*/ 0 w 12663055"/>
              <a:gd name="connsiteY6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1953492 w 12663055"/>
              <a:gd name="connsiteY3" fmla="*/ 1870363 h 2151929"/>
              <a:gd name="connsiteX4" fmla="*/ 845127 w 12663055"/>
              <a:gd name="connsiteY4" fmla="*/ 2147455 h 2151929"/>
              <a:gd name="connsiteX5" fmla="*/ 0 w 12663055"/>
              <a:gd name="connsiteY5" fmla="*/ 2151929 h 2151929"/>
              <a:gd name="connsiteX6" fmla="*/ 0 w 12663055"/>
              <a:gd name="connsiteY6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3283527 w 12663055"/>
              <a:gd name="connsiteY3" fmla="*/ 1925782 h 2151929"/>
              <a:gd name="connsiteX4" fmla="*/ 1953492 w 12663055"/>
              <a:gd name="connsiteY4" fmla="*/ 1870363 h 2151929"/>
              <a:gd name="connsiteX5" fmla="*/ 845127 w 12663055"/>
              <a:gd name="connsiteY5" fmla="*/ 2147455 h 2151929"/>
              <a:gd name="connsiteX6" fmla="*/ 0 w 12663055"/>
              <a:gd name="connsiteY6" fmla="*/ 2151929 h 2151929"/>
              <a:gd name="connsiteX7" fmla="*/ 0 w 12663055"/>
              <a:gd name="connsiteY7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2937163 w 12663055"/>
              <a:gd name="connsiteY3" fmla="*/ 2078182 h 2151929"/>
              <a:gd name="connsiteX4" fmla="*/ 1953492 w 12663055"/>
              <a:gd name="connsiteY4" fmla="*/ 1870363 h 2151929"/>
              <a:gd name="connsiteX5" fmla="*/ 845127 w 12663055"/>
              <a:gd name="connsiteY5" fmla="*/ 2147455 h 2151929"/>
              <a:gd name="connsiteX6" fmla="*/ 0 w 12663055"/>
              <a:gd name="connsiteY6" fmla="*/ 2151929 h 2151929"/>
              <a:gd name="connsiteX7" fmla="*/ 0 w 12663055"/>
              <a:gd name="connsiteY7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4031673 w 12663055"/>
              <a:gd name="connsiteY3" fmla="*/ 2064327 h 2151929"/>
              <a:gd name="connsiteX4" fmla="*/ 2937163 w 12663055"/>
              <a:gd name="connsiteY4" fmla="*/ 2078182 h 2151929"/>
              <a:gd name="connsiteX5" fmla="*/ 1953492 w 12663055"/>
              <a:gd name="connsiteY5" fmla="*/ 1870363 h 2151929"/>
              <a:gd name="connsiteX6" fmla="*/ 845127 w 12663055"/>
              <a:gd name="connsiteY6" fmla="*/ 2147455 h 2151929"/>
              <a:gd name="connsiteX7" fmla="*/ 0 w 12663055"/>
              <a:gd name="connsiteY7" fmla="*/ 2151929 h 2151929"/>
              <a:gd name="connsiteX8" fmla="*/ 0 w 12663055"/>
              <a:gd name="connsiteY8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3948546 w 12663055"/>
              <a:gd name="connsiteY3" fmla="*/ 1773381 h 2151929"/>
              <a:gd name="connsiteX4" fmla="*/ 2937163 w 12663055"/>
              <a:gd name="connsiteY4" fmla="*/ 2078182 h 2151929"/>
              <a:gd name="connsiteX5" fmla="*/ 1953492 w 12663055"/>
              <a:gd name="connsiteY5" fmla="*/ 1870363 h 2151929"/>
              <a:gd name="connsiteX6" fmla="*/ 845127 w 12663055"/>
              <a:gd name="connsiteY6" fmla="*/ 2147455 h 2151929"/>
              <a:gd name="connsiteX7" fmla="*/ 0 w 12663055"/>
              <a:gd name="connsiteY7" fmla="*/ 2151929 h 2151929"/>
              <a:gd name="connsiteX8" fmla="*/ 0 w 12663055"/>
              <a:gd name="connsiteY8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5874327 w 12663055"/>
              <a:gd name="connsiteY3" fmla="*/ 1856509 h 2151929"/>
              <a:gd name="connsiteX4" fmla="*/ 3948546 w 12663055"/>
              <a:gd name="connsiteY4" fmla="*/ 1773381 h 2151929"/>
              <a:gd name="connsiteX5" fmla="*/ 2937163 w 12663055"/>
              <a:gd name="connsiteY5" fmla="*/ 2078182 h 2151929"/>
              <a:gd name="connsiteX6" fmla="*/ 1953492 w 12663055"/>
              <a:gd name="connsiteY6" fmla="*/ 1870363 h 2151929"/>
              <a:gd name="connsiteX7" fmla="*/ 845127 w 12663055"/>
              <a:gd name="connsiteY7" fmla="*/ 2147455 h 2151929"/>
              <a:gd name="connsiteX8" fmla="*/ 0 w 12663055"/>
              <a:gd name="connsiteY8" fmla="*/ 2151929 h 2151929"/>
              <a:gd name="connsiteX9" fmla="*/ 0 w 12663055"/>
              <a:gd name="connsiteY9" fmla="*/ 0 h 2151929"/>
              <a:gd name="connsiteX0" fmla="*/ 0 w 12663055"/>
              <a:gd name="connsiteY0" fmla="*/ 0 h 2230581"/>
              <a:gd name="connsiteX1" fmla="*/ 12663055 w 12663055"/>
              <a:gd name="connsiteY1" fmla="*/ 0 h 2230581"/>
              <a:gd name="connsiteX2" fmla="*/ 12663055 w 12663055"/>
              <a:gd name="connsiteY2" fmla="*/ 2151929 h 2230581"/>
              <a:gd name="connsiteX3" fmla="*/ 5181599 w 12663055"/>
              <a:gd name="connsiteY3" fmla="*/ 2230581 h 2230581"/>
              <a:gd name="connsiteX4" fmla="*/ 3948546 w 12663055"/>
              <a:gd name="connsiteY4" fmla="*/ 1773381 h 2230581"/>
              <a:gd name="connsiteX5" fmla="*/ 2937163 w 12663055"/>
              <a:gd name="connsiteY5" fmla="*/ 2078182 h 2230581"/>
              <a:gd name="connsiteX6" fmla="*/ 1953492 w 12663055"/>
              <a:gd name="connsiteY6" fmla="*/ 1870363 h 2230581"/>
              <a:gd name="connsiteX7" fmla="*/ 845127 w 12663055"/>
              <a:gd name="connsiteY7" fmla="*/ 2147455 h 2230581"/>
              <a:gd name="connsiteX8" fmla="*/ 0 w 12663055"/>
              <a:gd name="connsiteY8" fmla="*/ 2151929 h 2230581"/>
              <a:gd name="connsiteX9" fmla="*/ 0 w 12663055"/>
              <a:gd name="connsiteY9" fmla="*/ 0 h 2230581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7315200 w 12663055"/>
              <a:gd name="connsiteY3" fmla="*/ 2230582 h 2230582"/>
              <a:gd name="connsiteX4" fmla="*/ 5181599 w 12663055"/>
              <a:gd name="connsiteY4" fmla="*/ 2230581 h 2230582"/>
              <a:gd name="connsiteX5" fmla="*/ 3948546 w 12663055"/>
              <a:gd name="connsiteY5" fmla="*/ 1773381 h 2230582"/>
              <a:gd name="connsiteX6" fmla="*/ 2937163 w 12663055"/>
              <a:gd name="connsiteY6" fmla="*/ 2078182 h 2230582"/>
              <a:gd name="connsiteX7" fmla="*/ 1953492 w 12663055"/>
              <a:gd name="connsiteY7" fmla="*/ 1870363 h 2230582"/>
              <a:gd name="connsiteX8" fmla="*/ 845127 w 12663055"/>
              <a:gd name="connsiteY8" fmla="*/ 2147455 h 2230582"/>
              <a:gd name="connsiteX9" fmla="*/ 0 w 12663055"/>
              <a:gd name="connsiteY9" fmla="*/ 2151929 h 2230582"/>
              <a:gd name="connsiteX10" fmla="*/ 0 w 12663055"/>
              <a:gd name="connsiteY10" fmla="*/ 0 h 2230582"/>
              <a:gd name="connsiteX0" fmla="*/ 0 w 12663055"/>
              <a:gd name="connsiteY0" fmla="*/ 0 h 2230581"/>
              <a:gd name="connsiteX1" fmla="*/ 12663055 w 12663055"/>
              <a:gd name="connsiteY1" fmla="*/ 0 h 2230581"/>
              <a:gd name="connsiteX2" fmla="*/ 12663055 w 12663055"/>
              <a:gd name="connsiteY2" fmla="*/ 2151929 h 2230581"/>
              <a:gd name="connsiteX3" fmla="*/ 6927272 w 12663055"/>
              <a:gd name="connsiteY3" fmla="*/ 1995055 h 2230581"/>
              <a:gd name="connsiteX4" fmla="*/ 5181599 w 12663055"/>
              <a:gd name="connsiteY4" fmla="*/ 2230581 h 2230581"/>
              <a:gd name="connsiteX5" fmla="*/ 3948546 w 12663055"/>
              <a:gd name="connsiteY5" fmla="*/ 1773381 h 2230581"/>
              <a:gd name="connsiteX6" fmla="*/ 2937163 w 12663055"/>
              <a:gd name="connsiteY6" fmla="*/ 2078182 h 2230581"/>
              <a:gd name="connsiteX7" fmla="*/ 1953492 w 12663055"/>
              <a:gd name="connsiteY7" fmla="*/ 1870363 h 2230581"/>
              <a:gd name="connsiteX8" fmla="*/ 845127 w 12663055"/>
              <a:gd name="connsiteY8" fmla="*/ 2147455 h 2230581"/>
              <a:gd name="connsiteX9" fmla="*/ 0 w 12663055"/>
              <a:gd name="connsiteY9" fmla="*/ 2151929 h 2230581"/>
              <a:gd name="connsiteX10" fmla="*/ 0 w 12663055"/>
              <a:gd name="connsiteY10" fmla="*/ 0 h 2230581"/>
              <a:gd name="connsiteX0" fmla="*/ 0 w 12663055"/>
              <a:gd name="connsiteY0" fmla="*/ 0 h 2230581"/>
              <a:gd name="connsiteX1" fmla="*/ 12663055 w 12663055"/>
              <a:gd name="connsiteY1" fmla="*/ 0 h 2230581"/>
              <a:gd name="connsiteX2" fmla="*/ 12663055 w 12663055"/>
              <a:gd name="connsiteY2" fmla="*/ 2151929 h 2230581"/>
              <a:gd name="connsiteX3" fmla="*/ 8215746 w 12663055"/>
              <a:gd name="connsiteY3" fmla="*/ 2008909 h 2230581"/>
              <a:gd name="connsiteX4" fmla="*/ 6927272 w 12663055"/>
              <a:gd name="connsiteY4" fmla="*/ 1995055 h 2230581"/>
              <a:gd name="connsiteX5" fmla="*/ 5181599 w 12663055"/>
              <a:gd name="connsiteY5" fmla="*/ 2230581 h 2230581"/>
              <a:gd name="connsiteX6" fmla="*/ 3948546 w 12663055"/>
              <a:gd name="connsiteY6" fmla="*/ 1773381 h 2230581"/>
              <a:gd name="connsiteX7" fmla="*/ 2937163 w 12663055"/>
              <a:gd name="connsiteY7" fmla="*/ 2078182 h 2230581"/>
              <a:gd name="connsiteX8" fmla="*/ 1953492 w 12663055"/>
              <a:gd name="connsiteY8" fmla="*/ 1870363 h 2230581"/>
              <a:gd name="connsiteX9" fmla="*/ 845127 w 12663055"/>
              <a:gd name="connsiteY9" fmla="*/ 2147455 h 2230581"/>
              <a:gd name="connsiteX10" fmla="*/ 0 w 12663055"/>
              <a:gd name="connsiteY10" fmla="*/ 2151929 h 2230581"/>
              <a:gd name="connsiteX11" fmla="*/ 0 w 12663055"/>
              <a:gd name="connsiteY11" fmla="*/ 0 h 2230581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8118764 w 12663055"/>
              <a:gd name="connsiteY3" fmla="*/ 2230582 h 2230582"/>
              <a:gd name="connsiteX4" fmla="*/ 6927272 w 12663055"/>
              <a:gd name="connsiteY4" fmla="*/ 1995055 h 2230582"/>
              <a:gd name="connsiteX5" fmla="*/ 5181599 w 12663055"/>
              <a:gd name="connsiteY5" fmla="*/ 2230581 h 2230582"/>
              <a:gd name="connsiteX6" fmla="*/ 3948546 w 12663055"/>
              <a:gd name="connsiteY6" fmla="*/ 1773381 h 2230582"/>
              <a:gd name="connsiteX7" fmla="*/ 2937163 w 12663055"/>
              <a:gd name="connsiteY7" fmla="*/ 2078182 h 2230582"/>
              <a:gd name="connsiteX8" fmla="*/ 1953492 w 12663055"/>
              <a:gd name="connsiteY8" fmla="*/ 1870363 h 2230582"/>
              <a:gd name="connsiteX9" fmla="*/ 845127 w 12663055"/>
              <a:gd name="connsiteY9" fmla="*/ 2147455 h 2230582"/>
              <a:gd name="connsiteX10" fmla="*/ 0 w 12663055"/>
              <a:gd name="connsiteY10" fmla="*/ 2151929 h 2230582"/>
              <a:gd name="connsiteX11" fmla="*/ 0 w 12663055"/>
              <a:gd name="connsiteY11" fmla="*/ 0 h 2230582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9767455 w 12663055"/>
              <a:gd name="connsiteY3" fmla="*/ 2216726 h 2230582"/>
              <a:gd name="connsiteX4" fmla="*/ 8118764 w 12663055"/>
              <a:gd name="connsiteY4" fmla="*/ 2230582 h 2230582"/>
              <a:gd name="connsiteX5" fmla="*/ 6927272 w 12663055"/>
              <a:gd name="connsiteY5" fmla="*/ 1995055 h 2230582"/>
              <a:gd name="connsiteX6" fmla="*/ 5181599 w 12663055"/>
              <a:gd name="connsiteY6" fmla="*/ 2230581 h 2230582"/>
              <a:gd name="connsiteX7" fmla="*/ 3948546 w 12663055"/>
              <a:gd name="connsiteY7" fmla="*/ 1773381 h 2230582"/>
              <a:gd name="connsiteX8" fmla="*/ 2937163 w 12663055"/>
              <a:gd name="connsiteY8" fmla="*/ 2078182 h 2230582"/>
              <a:gd name="connsiteX9" fmla="*/ 1953492 w 12663055"/>
              <a:gd name="connsiteY9" fmla="*/ 1870363 h 2230582"/>
              <a:gd name="connsiteX10" fmla="*/ 845127 w 12663055"/>
              <a:gd name="connsiteY10" fmla="*/ 2147455 h 2230582"/>
              <a:gd name="connsiteX11" fmla="*/ 0 w 12663055"/>
              <a:gd name="connsiteY11" fmla="*/ 2151929 h 2230582"/>
              <a:gd name="connsiteX12" fmla="*/ 0 w 12663055"/>
              <a:gd name="connsiteY12" fmla="*/ 0 h 2230582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9656619 w 12663055"/>
              <a:gd name="connsiteY3" fmla="*/ 1870362 h 2230582"/>
              <a:gd name="connsiteX4" fmla="*/ 8118764 w 12663055"/>
              <a:gd name="connsiteY4" fmla="*/ 2230582 h 2230582"/>
              <a:gd name="connsiteX5" fmla="*/ 6927272 w 12663055"/>
              <a:gd name="connsiteY5" fmla="*/ 1995055 h 2230582"/>
              <a:gd name="connsiteX6" fmla="*/ 5181599 w 12663055"/>
              <a:gd name="connsiteY6" fmla="*/ 2230581 h 2230582"/>
              <a:gd name="connsiteX7" fmla="*/ 3948546 w 12663055"/>
              <a:gd name="connsiteY7" fmla="*/ 1773381 h 2230582"/>
              <a:gd name="connsiteX8" fmla="*/ 2937163 w 12663055"/>
              <a:gd name="connsiteY8" fmla="*/ 2078182 h 2230582"/>
              <a:gd name="connsiteX9" fmla="*/ 1953492 w 12663055"/>
              <a:gd name="connsiteY9" fmla="*/ 1870363 h 2230582"/>
              <a:gd name="connsiteX10" fmla="*/ 845127 w 12663055"/>
              <a:gd name="connsiteY10" fmla="*/ 2147455 h 2230582"/>
              <a:gd name="connsiteX11" fmla="*/ 0 w 12663055"/>
              <a:gd name="connsiteY11" fmla="*/ 2151929 h 2230582"/>
              <a:gd name="connsiteX12" fmla="*/ 0 w 12663055"/>
              <a:gd name="connsiteY12" fmla="*/ 0 h 2230582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10903527 w 12663055"/>
              <a:gd name="connsiteY3" fmla="*/ 2008908 h 2230582"/>
              <a:gd name="connsiteX4" fmla="*/ 9656619 w 12663055"/>
              <a:gd name="connsiteY4" fmla="*/ 1870362 h 2230582"/>
              <a:gd name="connsiteX5" fmla="*/ 8118764 w 12663055"/>
              <a:gd name="connsiteY5" fmla="*/ 2230582 h 2230582"/>
              <a:gd name="connsiteX6" fmla="*/ 6927272 w 12663055"/>
              <a:gd name="connsiteY6" fmla="*/ 1995055 h 2230582"/>
              <a:gd name="connsiteX7" fmla="*/ 5181599 w 12663055"/>
              <a:gd name="connsiteY7" fmla="*/ 2230581 h 2230582"/>
              <a:gd name="connsiteX8" fmla="*/ 3948546 w 12663055"/>
              <a:gd name="connsiteY8" fmla="*/ 1773381 h 2230582"/>
              <a:gd name="connsiteX9" fmla="*/ 2937163 w 12663055"/>
              <a:gd name="connsiteY9" fmla="*/ 2078182 h 2230582"/>
              <a:gd name="connsiteX10" fmla="*/ 1953492 w 12663055"/>
              <a:gd name="connsiteY10" fmla="*/ 1870363 h 2230582"/>
              <a:gd name="connsiteX11" fmla="*/ 845127 w 12663055"/>
              <a:gd name="connsiteY11" fmla="*/ 2147455 h 2230582"/>
              <a:gd name="connsiteX12" fmla="*/ 0 w 12663055"/>
              <a:gd name="connsiteY12" fmla="*/ 2151929 h 2230582"/>
              <a:gd name="connsiteX13" fmla="*/ 0 w 12663055"/>
              <a:gd name="connsiteY13" fmla="*/ 0 h 2230582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64304"/>
              <a:gd name="connsiteX1" fmla="*/ 12663055 w 12663055"/>
              <a:gd name="connsiteY1" fmla="*/ 0 h 2364304"/>
              <a:gd name="connsiteX2" fmla="*/ 12663055 w 12663055"/>
              <a:gd name="connsiteY2" fmla="*/ 2151929 h 2364304"/>
              <a:gd name="connsiteX3" fmla="*/ 10778836 w 12663055"/>
              <a:gd name="connsiteY3" fmla="*/ 2272144 h 2364304"/>
              <a:gd name="connsiteX4" fmla="*/ 9656619 w 12663055"/>
              <a:gd name="connsiteY4" fmla="*/ 1870362 h 2364304"/>
              <a:gd name="connsiteX5" fmla="*/ 8118764 w 12663055"/>
              <a:gd name="connsiteY5" fmla="*/ 2230582 h 2364304"/>
              <a:gd name="connsiteX6" fmla="*/ 6927272 w 12663055"/>
              <a:gd name="connsiteY6" fmla="*/ 1995055 h 2364304"/>
              <a:gd name="connsiteX7" fmla="*/ 5181599 w 12663055"/>
              <a:gd name="connsiteY7" fmla="*/ 2230581 h 2364304"/>
              <a:gd name="connsiteX8" fmla="*/ 3948546 w 12663055"/>
              <a:gd name="connsiteY8" fmla="*/ 1773381 h 2364304"/>
              <a:gd name="connsiteX9" fmla="*/ 2937163 w 12663055"/>
              <a:gd name="connsiteY9" fmla="*/ 2078182 h 2364304"/>
              <a:gd name="connsiteX10" fmla="*/ 1953492 w 12663055"/>
              <a:gd name="connsiteY10" fmla="*/ 1870363 h 2364304"/>
              <a:gd name="connsiteX11" fmla="*/ 845127 w 12663055"/>
              <a:gd name="connsiteY11" fmla="*/ 2147455 h 2364304"/>
              <a:gd name="connsiteX12" fmla="*/ 0 w 12663055"/>
              <a:gd name="connsiteY12" fmla="*/ 2151929 h 2364304"/>
              <a:gd name="connsiteX13" fmla="*/ 0 w 12663055"/>
              <a:gd name="connsiteY13" fmla="*/ 0 h 2364304"/>
              <a:gd name="connsiteX0" fmla="*/ 0 w 12663055"/>
              <a:gd name="connsiteY0" fmla="*/ 0 h 2355645"/>
              <a:gd name="connsiteX1" fmla="*/ 12663055 w 12663055"/>
              <a:gd name="connsiteY1" fmla="*/ 0 h 2355645"/>
              <a:gd name="connsiteX2" fmla="*/ 12663055 w 12663055"/>
              <a:gd name="connsiteY2" fmla="*/ 2151929 h 2355645"/>
              <a:gd name="connsiteX3" fmla="*/ 10778836 w 12663055"/>
              <a:gd name="connsiteY3" fmla="*/ 2272144 h 2355645"/>
              <a:gd name="connsiteX4" fmla="*/ 9656619 w 12663055"/>
              <a:gd name="connsiteY4" fmla="*/ 1870362 h 2355645"/>
              <a:gd name="connsiteX5" fmla="*/ 8118764 w 12663055"/>
              <a:gd name="connsiteY5" fmla="*/ 2230582 h 2355645"/>
              <a:gd name="connsiteX6" fmla="*/ 6927272 w 12663055"/>
              <a:gd name="connsiteY6" fmla="*/ 1995055 h 2355645"/>
              <a:gd name="connsiteX7" fmla="*/ 5181599 w 12663055"/>
              <a:gd name="connsiteY7" fmla="*/ 2230581 h 2355645"/>
              <a:gd name="connsiteX8" fmla="*/ 3948546 w 12663055"/>
              <a:gd name="connsiteY8" fmla="*/ 1773381 h 2355645"/>
              <a:gd name="connsiteX9" fmla="*/ 2937163 w 12663055"/>
              <a:gd name="connsiteY9" fmla="*/ 2078182 h 2355645"/>
              <a:gd name="connsiteX10" fmla="*/ 1953492 w 12663055"/>
              <a:gd name="connsiteY10" fmla="*/ 1870363 h 2355645"/>
              <a:gd name="connsiteX11" fmla="*/ 845127 w 12663055"/>
              <a:gd name="connsiteY11" fmla="*/ 2147455 h 2355645"/>
              <a:gd name="connsiteX12" fmla="*/ 0 w 12663055"/>
              <a:gd name="connsiteY12" fmla="*/ 2151929 h 2355645"/>
              <a:gd name="connsiteX13" fmla="*/ 0 w 12663055"/>
              <a:gd name="connsiteY13" fmla="*/ 0 h 2355645"/>
              <a:gd name="connsiteX0" fmla="*/ 0 w 12663055"/>
              <a:gd name="connsiteY0" fmla="*/ 0 h 2272276"/>
              <a:gd name="connsiteX1" fmla="*/ 12663055 w 12663055"/>
              <a:gd name="connsiteY1" fmla="*/ 0 h 2272276"/>
              <a:gd name="connsiteX2" fmla="*/ 12663055 w 12663055"/>
              <a:gd name="connsiteY2" fmla="*/ 2151929 h 2272276"/>
              <a:gd name="connsiteX3" fmla="*/ 10778836 w 12663055"/>
              <a:gd name="connsiteY3" fmla="*/ 2272144 h 2272276"/>
              <a:gd name="connsiteX4" fmla="*/ 9656619 w 12663055"/>
              <a:gd name="connsiteY4" fmla="*/ 1870362 h 2272276"/>
              <a:gd name="connsiteX5" fmla="*/ 8118764 w 12663055"/>
              <a:gd name="connsiteY5" fmla="*/ 2230582 h 2272276"/>
              <a:gd name="connsiteX6" fmla="*/ 6927272 w 12663055"/>
              <a:gd name="connsiteY6" fmla="*/ 1995055 h 2272276"/>
              <a:gd name="connsiteX7" fmla="*/ 5181599 w 12663055"/>
              <a:gd name="connsiteY7" fmla="*/ 2230581 h 2272276"/>
              <a:gd name="connsiteX8" fmla="*/ 3948546 w 12663055"/>
              <a:gd name="connsiteY8" fmla="*/ 1773381 h 2272276"/>
              <a:gd name="connsiteX9" fmla="*/ 2937163 w 12663055"/>
              <a:gd name="connsiteY9" fmla="*/ 2078182 h 2272276"/>
              <a:gd name="connsiteX10" fmla="*/ 1953492 w 12663055"/>
              <a:gd name="connsiteY10" fmla="*/ 1870363 h 2272276"/>
              <a:gd name="connsiteX11" fmla="*/ 845127 w 12663055"/>
              <a:gd name="connsiteY11" fmla="*/ 2147455 h 2272276"/>
              <a:gd name="connsiteX12" fmla="*/ 0 w 12663055"/>
              <a:gd name="connsiteY12" fmla="*/ 2151929 h 2272276"/>
              <a:gd name="connsiteX13" fmla="*/ 0 w 12663055"/>
              <a:gd name="connsiteY13" fmla="*/ 0 h 227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63055" h="2272276">
                <a:moveTo>
                  <a:pt x="0" y="0"/>
                </a:moveTo>
                <a:lnTo>
                  <a:pt x="12663055" y="0"/>
                </a:lnTo>
                <a:lnTo>
                  <a:pt x="12663055" y="2151929"/>
                </a:lnTo>
                <a:cubicBezTo>
                  <a:pt x="11919528" y="1962583"/>
                  <a:pt x="11349181" y="2263654"/>
                  <a:pt x="10778836" y="2272144"/>
                </a:cubicBezTo>
                <a:cubicBezTo>
                  <a:pt x="10208491" y="2280634"/>
                  <a:pt x="10044546" y="1877289"/>
                  <a:pt x="9656619" y="1870362"/>
                </a:cubicBezTo>
                <a:cubicBezTo>
                  <a:pt x="9268692" y="1863435"/>
                  <a:pt x="8698346" y="2237509"/>
                  <a:pt x="8118764" y="2230582"/>
                </a:cubicBezTo>
                <a:cubicBezTo>
                  <a:pt x="7539182" y="2223655"/>
                  <a:pt x="7486072" y="2050474"/>
                  <a:pt x="6927272" y="1995055"/>
                </a:cubicBezTo>
                <a:cubicBezTo>
                  <a:pt x="6368472" y="1939636"/>
                  <a:pt x="5733471" y="2267527"/>
                  <a:pt x="5181599" y="2230581"/>
                </a:cubicBezTo>
                <a:cubicBezTo>
                  <a:pt x="4629727" y="2193635"/>
                  <a:pt x="4364183" y="1798781"/>
                  <a:pt x="3948546" y="1773381"/>
                </a:cubicBezTo>
                <a:cubicBezTo>
                  <a:pt x="3532909" y="1747981"/>
                  <a:pt x="3366654" y="2048163"/>
                  <a:pt x="2937163" y="2078182"/>
                </a:cubicBezTo>
                <a:cubicBezTo>
                  <a:pt x="2507672" y="2108201"/>
                  <a:pt x="2406073" y="1874980"/>
                  <a:pt x="1953492" y="1870363"/>
                </a:cubicBezTo>
                <a:cubicBezTo>
                  <a:pt x="1500911" y="1865746"/>
                  <a:pt x="1196109" y="2145964"/>
                  <a:pt x="845127" y="2147455"/>
                </a:cubicBezTo>
                <a:cubicBezTo>
                  <a:pt x="494145" y="2148946"/>
                  <a:pt x="226291" y="1901056"/>
                  <a:pt x="0" y="2151929"/>
                </a:cubicBezTo>
                <a:lnTo>
                  <a:pt x="0" y="0"/>
                </a:lnTo>
                <a:close/>
              </a:path>
            </a:pathLst>
          </a:custGeom>
          <a:solidFill>
            <a:srgbClr val="CCE8F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5034685C-F1ED-44D5-8883-7546112228AE}"/>
              </a:ext>
            </a:extLst>
          </p:cNvPr>
          <p:cNvSpPr txBox="1"/>
          <p:nvPr/>
        </p:nvSpPr>
        <p:spPr>
          <a:xfrm>
            <a:off x="2626289" y="3278642"/>
            <a:ext cx="825097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lnSpc>
                <a:spcPct val="130000"/>
              </a:lnSpc>
            </a:pPr>
            <a:r>
              <a:rPr lang="vi-VN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- Sự ra đời: Đầu thế kỉ IV, Sanđra Gúp-ta I lên ngôi và thống nhất đất nước, lập ra vương triều Gúp-ta. </a:t>
            </a:r>
          </a:p>
          <a:p>
            <a:pPr algn="just" defTabSz="457200">
              <a:lnSpc>
                <a:spcPct val="130000"/>
              </a:lnSpc>
            </a:pPr>
            <a:r>
              <a:rPr lang="vi-VN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- Tình hình chính trị:</a:t>
            </a:r>
          </a:p>
          <a:p>
            <a:pPr algn="just" defTabSz="457200">
              <a:lnSpc>
                <a:spcPct val="130000"/>
              </a:lnSpc>
            </a:pPr>
            <a:r>
              <a:rPr lang="vi-VN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+ Lãnh thổ Ấn Độ mở rộng khắp lưu vực sông Hằng. </a:t>
            </a:r>
          </a:p>
          <a:p>
            <a:pPr algn="just" defTabSz="457200">
              <a:lnSpc>
                <a:spcPct val="130000"/>
              </a:lnSpc>
            </a:pPr>
            <a:r>
              <a:rPr lang="vi-VN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+ Đầu thế kỉ V, phần lớn bán đảo Ấn Độ đã được thống nhất.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403928" y="2433148"/>
            <a:ext cx="1007108" cy="928788"/>
            <a:chOff x="1419425" y="3338528"/>
            <a:chExt cx="1007108" cy="928788"/>
          </a:xfrm>
        </p:grpSpPr>
        <p:grpSp>
          <p:nvGrpSpPr>
            <p:cNvPr id="12" name="组合 11"/>
            <p:cNvGrpSpPr/>
            <p:nvPr/>
          </p:nvGrpSpPr>
          <p:grpSpPr>
            <a:xfrm>
              <a:off x="1419425" y="3338528"/>
              <a:ext cx="1007108" cy="928788"/>
              <a:chOff x="109609" y="3585663"/>
              <a:chExt cx="1007108" cy="928788"/>
            </a:xfrm>
          </p:grpSpPr>
          <p:sp>
            <p:nvSpPr>
              <p:cNvPr id="41" name="圆角矩形 8"/>
              <p:cNvSpPr/>
              <p:nvPr/>
            </p:nvSpPr>
            <p:spPr>
              <a:xfrm>
                <a:off x="195433" y="3708604"/>
                <a:ext cx="921284" cy="805847"/>
              </a:xfrm>
              <a:custGeom>
                <a:avLst/>
                <a:gdLst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118765 w 930875"/>
                  <a:gd name="connsiteY6" fmla="*/ 712573 h 712573"/>
                  <a:gd name="connsiteX7" fmla="*/ 0 w 930875"/>
                  <a:gd name="connsiteY7" fmla="*/ 593808 h 712573"/>
                  <a:gd name="connsiteX8" fmla="*/ 0 w 930875"/>
                  <a:gd name="connsiteY8" fmla="*/ 118765 h 712573"/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473675 w 930875"/>
                  <a:gd name="connsiteY6" fmla="*/ 712573 h 712573"/>
                  <a:gd name="connsiteX7" fmla="*/ 118765 w 930875"/>
                  <a:gd name="connsiteY7" fmla="*/ 712573 h 712573"/>
                  <a:gd name="connsiteX8" fmla="*/ 0 w 930875"/>
                  <a:gd name="connsiteY8" fmla="*/ 593808 h 712573"/>
                  <a:gd name="connsiteX9" fmla="*/ 0 w 930875"/>
                  <a:gd name="connsiteY9" fmla="*/ 118765 h 712573"/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473675 w 930875"/>
                  <a:gd name="connsiteY6" fmla="*/ 712573 h 712573"/>
                  <a:gd name="connsiteX7" fmla="*/ 374821 w 930875"/>
                  <a:gd name="connsiteY7" fmla="*/ 708454 h 712573"/>
                  <a:gd name="connsiteX8" fmla="*/ 118765 w 930875"/>
                  <a:gd name="connsiteY8" fmla="*/ 712573 h 712573"/>
                  <a:gd name="connsiteX9" fmla="*/ 0 w 930875"/>
                  <a:gd name="connsiteY9" fmla="*/ 593808 h 712573"/>
                  <a:gd name="connsiteX10" fmla="*/ 0 w 930875"/>
                  <a:gd name="connsiteY10" fmla="*/ 118765 h 712573"/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560173 w 930875"/>
                  <a:gd name="connsiteY6" fmla="*/ 708454 h 712573"/>
                  <a:gd name="connsiteX7" fmla="*/ 473675 w 930875"/>
                  <a:gd name="connsiteY7" fmla="*/ 712573 h 712573"/>
                  <a:gd name="connsiteX8" fmla="*/ 374821 w 930875"/>
                  <a:gd name="connsiteY8" fmla="*/ 708454 h 712573"/>
                  <a:gd name="connsiteX9" fmla="*/ 118765 w 930875"/>
                  <a:gd name="connsiteY9" fmla="*/ 712573 h 712573"/>
                  <a:gd name="connsiteX10" fmla="*/ 0 w 930875"/>
                  <a:gd name="connsiteY10" fmla="*/ 593808 h 712573"/>
                  <a:gd name="connsiteX11" fmla="*/ 0 w 930875"/>
                  <a:gd name="connsiteY11" fmla="*/ 118765 h 712573"/>
                  <a:gd name="connsiteX0" fmla="*/ 0 w 930875"/>
                  <a:gd name="connsiteY0" fmla="*/ 118765 h 856736"/>
                  <a:gd name="connsiteX1" fmla="*/ 118765 w 930875"/>
                  <a:gd name="connsiteY1" fmla="*/ 0 h 856736"/>
                  <a:gd name="connsiteX2" fmla="*/ 812110 w 930875"/>
                  <a:gd name="connsiteY2" fmla="*/ 0 h 856736"/>
                  <a:gd name="connsiteX3" fmla="*/ 930875 w 930875"/>
                  <a:gd name="connsiteY3" fmla="*/ 118765 h 856736"/>
                  <a:gd name="connsiteX4" fmla="*/ 930875 w 930875"/>
                  <a:gd name="connsiteY4" fmla="*/ 593808 h 856736"/>
                  <a:gd name="connsiteX5" fmla="*/ 812110 w 930875"/>
                  <a:gd name="connsiteY5" fmla="*/ 712573 h 856736"/>
                  <a:gd name="connsiteX6" fmla="*/ 560173 w 930875"/>
                  <a:gd name="connsiteY6" fmla="*/ 708454 h 856736"/>
                  <a:gd name="connsiteX7" fmla="*/ 473675 w 930875"/>
                  <a:gd name="connsiteY7" fmla="*/ 856736 h 856736"/>
                  <a:gd name="connsiteX8" fmla="*/ 374821 w 930875"/>
                  <a:gd name="connsiteY8" fmla="*/ 708454 h 856736"/>
                  <a:gd name="connsiteX9" fmla="*/ 118765 w 930875"/>
                  <a:gd name="connsiteY9" fmla="*/ 712573 h 856736"/>
                  <a:gd name="connsiteX10" fmla="*/ 0 w 930875"/>
                  <a:gd name="connsiteY10" fmla="*/ 593808 h 856736"/>
                  <a:gd name="connsiteX11" fmla="*/ 0 w 930875"/>
                  <a:gd name="connsiteY11" fmla="*/ 118765 h 856736"/>
                  <a:gd name="connsiteX0" fmla="*/ 0 w 930875"/>
                  <a:gd name="connsiteY0" fmla="*/ 118765 h 864973"/>
                  <a:gd name="connsiteX1" fmla="*/ 118765 w 930875"/>
                  <a:gd name="connsiteY1" fmla="*/ 0 h 864973"/>
                  <a:gd name="connsiteX2" fmla="*/ 812110 w 930875"/>
                  <a:gd name="connsiteY2" fmla="*/ 0 h 864973"/>
                  <a:gd name="connsiteX3" fmla="*/ 930875 w 930875"/>
                  <a:gd name="connsiteY3" fmla="*/ 118765 h 864973"/>
                  <a:gd name="connsiteX4" fmla="*/ 930875 w 930875"/>
                  <a:gd name="connsiteY4" fmla="*/ 593808 h 864973"/>
                  <a:gd name="connsiteX5" fmla="*/ 812110 w 930875"/>
                  <a:gd name="connsiteY5" fmla="*/ 712573 h 864973"/>
                  <a:gd name="connsiteX6" fmla="*/ 560173 w 930875"/>
                  <a:gd name="connsiteY6" fmla="*/ 708454 h 864973"/>
                  <a:gd name="connsiteX7" fmla="*/ 465438 w 930875"/>
                  <a:gd name="connsiteY7" fmla="*/ 864973 h 864973"/>
                  <a:gd name="connsiteX8" fmla="*/ 374821 w 930875"/>
                  <a:gd name="connsiteY8" fmla="*/ 708454 h 864973"/>
                  <a:gd name="connsiteX9" fmla="*/ 118765 w 930875"/>
                  <a:gd name="connsiteY9" fmla="*/ 712573 h 864973"/>
                  <a:gd name="connsiteX10" fmla="*/ 0 w 930875"/>
                  <a:gd name="connsiteY10" fmla="*/ 593808 h 864973"/>
                  <a:gd name="connsiteX11" fmla="*/ 0 w 930875"/>
                  <a:gd name="connsiteY11" fmla="*/ 118765 h 864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0875" h="864973">
                    <a:moveTo>
                      <a:pt x="0" y="118765"/>
                    </a:moveTo>
                    <a:cubicBezTo>
                      <a:pt x="0" y="53173"/>
                      <a:pt x="53173" y="0"/>
                      <a:pt x="118765" y="0"/>
                    </a:cubicBezTo>
                    <a:lnTo>
                      <a:pt x="812110" y="0"/>
                    </a:lnTo>
                    <a:cubicBezTo>
                      <a:pt x="877702" y="0"/>
                      <a:pt x="930875" y="53173"/>
                      <a:pt x="930875" y="118765"/>
                    </a:cubicBezTo>
                    <a:lnTo>
                      <a:pt x="930875" y="593808"/>
                    </a:lnTo>
                    <a:cubicBezTo>
                      <a:pt x="930875" y="659400"/>
                      <a:pt x="877702" y="712573"/>
                      <a:pt x="812110" y="712573"/>
                    </a:cubicBezTo>
                    <a:lnTo>
                      <a:pt x="560173" y="708454"/>
                    </a:lnTo>
                    <a:lnTo>
                      <a:pt x="465438" y="864973"/>
                    </a:lnTo>
                    <a:lnTo>
                      <a:pt x="374821" y="708454"/>
                    </a:lnTo>
                    <a:lnTo>
                      <a:pt x="118765" y="712573"/>
                    </a:lnTo>
                    <a:cubicBezTo>
                      <a:pt x="53173" y="712573"/>
                      <a:pt x="0" y="659400"/>
                      <a:pt x="0" y="593808"/>
                    </a:cubicBezTo>
                    <a:lnTo>
                      <a:pt x="0" y="118765"/>
                    </a:lnTo>
                    <a:close/>
                  </a:path>
                </a:pathLst>
              </a:custGeom>
              <a:solidFill>
                <a:srgbClr val="F9970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圆角矩形 8"/>
              <p:cNvSpPr/>
              <p:nvPr/>
            </p:nvSpPr>
            <p:spPr>
              <a:xfrm>
                <a:off x="159860" y="3668689"/>
                <a:ext cx="888863" cy="806699"/>
              </a:xfrm>
              <a:custGeom>
                <a:avLst/>
                <a:gdLst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118765 w 930875"/>
                  <a:gd name="connsiteY6" fmla="*/ 712573 h 712573"/>
                  <a:gd name="connsiteX7" fmla="*/ 0 w 930875"/>
                  <a:gd name="connsiteY7" fmla="*/ 593808 h 712573"/>
                  <a:gd name="connsiteX8" fmla="*/ 0 w 930875"/>
                  <a:gd name="connsiteY8" fmla="*/ 118765 h 712573"/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473675 w 930875"/>
                  <a:gd name="connsiteY6" fmla="*/ 712573 h 712573"/>
                  <a:gd name="connsiteX7" fmla="*/ 118765 w 930875"/>
                  <a:gd name="connsiteY7" fmla="*/ 712573 h 712573"/>
                  <a:gd name="connsiteX8" fmla="*/ 0 w 930875"/>
                  <a:gd name="connsiteY8" fmla="*/ 593808 h 712573"/>
                  <a:gd name="connsiteX9" fmla="*/ 0 w 930875"/>
                  <a:gd name="connsiteY9" fmla="*/ 118765 h 712573"/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473675 w 930875"/>
                  <a:gd name="connsiteY6" fmla="*/ 712573 h 712573"/>
                  <a:gd name="connsiteX7" fmla="*/ 374821 w 930875"/>
                  <a:gd name="connsiteY7" fmla="*/ 708454 h 712573"/>
                  <a:gd name="connsiteX8" fmla="*/ 118765 w 930875"/>
                  <a:gd name="connsiteY8" fmla="*/ 712573 h 712573"/>
                  <a:gd name="connsiteX9" fmla="*/ 0 w 930875"/>
                  <a:gd name="connsiteY9" fmla="*/ 593808 h 712573"/>
                  <a:gd name="connsiteX10" fmla="*/ 0 w 930875"/>
                  <a:gd name="connsiteY10" fmla="*/ 118765 h 712573"/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560173 w 930875"/>
                  <a:gd name="connsiteY6" fmla="*/ 708454 h 712573"/>
                  <a:gd name="connsiteX7" fmla="*/ 473675 w 930875"/>
                  <a:gd name="connsiteY7" fmla="*/ 712573 h 712573"/>
                  <a:gd name="connsiteX8" fmla="*/ 374821 w 930875"/>
                  <a:gd name="connsiteY8" fmla="*/ 708454 h 712573"/>
                  <a:gd name="connsiteX9" fmla="*/ 118765 w 930875"/>
                  <a:gd name="connsiteY9" fmla="*/ 712573 h 712573"/>
                  <a:gd name="connsiteX10" fmla="*/ 0 w 930875"/>
                  <a:gd name="connsiteY10" fmla="*/ 593808 h 712573"/>
                  <a:gd name="connsiteX11" fmla="*/ 0 w 930875"/>
                  <a:gd name="connsiteY11" fmla="*/ 118765 h 712573"/>
                  <a:gd name="connsiteX0" fmla="*/ 0 w 930875"/>
                  <a:gd name="connsiteY0" fmla="*/ 118765 h 856736"/>
                  <a:gd name="connsiteX1" fmla="*/ 118765 w 930875"/>
                  <a:gd name="connsiteY1" fmla="*/ 0 h 856736"/>
                  <a:gd name="connsiteX2" fmla="*/ 812110 w 930875"/>
                  <a:gd name="connsiteY2" fmla="*/ 0 h 856736"/>
                  <a:gd name="connsiteX3" fmla="*/ 930875 w 930875"/>
                  <a:gd name="connsiteY3" fmla="*/ 118765 h 856736"/>
                  <a:gd name="connsiteX4" fmla="*/ 930875 w 930875"/>
                  <a:gd name="connsiteY4" fmla="*/ 593808 h 856736"/>
                  <a:gd name="connsiteX5" fmla="*/ 812110 w 930875"/>
                  <a:gd name="connsiteY5" fmla="*/ 712573 h 856736"/>
                  <a:gd name="connsiteX6" fmla="*/ 560173 w 930875"/>
                  <a:gd name="connsiteY6" fmla="*/ 708454 h 856736"/>
                  <a:gd name="connsiteX7" fmla="*/ 473675 w 930875"/>
                  <a:gd name="connsiteY7" fmla="*/ 856736 h 856736"/>
                  <a:gd name="connsiteX8" fmla="*/ 374821 w 930875"/>
                  <a:gd name="connsiteY8" fmla="*/ 708454 h 856736"/>
                  <a:gd name="connsiteX9" fmla="*/ 118765 w 930875"/>
                  <a:gd name="connsiteY9" fmla="*/ 712573 h 856736"/>
                  <a:gd name="connsiteX10" fmla="*/ 0 w 930875"/>
                  <a:gd name="connsiteY10" fmla="*/ 593808 h 856736"/>
                  <a:gd name="connsiteX11" fmla="*/ 0 w 930875"/>
                  <a:gd name="connsiteY11" fmla="*/ 118765 h 856736"/>
                  <a:gd name="connsiteX0" fmla="*/ 0 w 930875"/>
                  <a:gd name="connsiteY0" fmla="*/ 118765 h 864973"/>
                  <a:gd name="connsiteX1" fmla="*/ 118765 w 930875"/>
                  <a:gd name="connsiteY1" fmla="*/ 0 h 864973"/>
                  <a:gd name="connsiteX2" fmla="*/ 812110 w 930875"/>
                  <a:gd name="connsiteY2" fmla="*/ 0 h 864973"/>
                  <a:gd name="connsiteX3" fmla="*/ 930875 w 930875"/>
                  <a:gd name="connsiteY3" fmla="*/ 118765 h 864973"/>
                  <a:gd name="connsiteX4" fmla="*/ 930875 w 930875"/>
                  <a:gd name="connsiteY4" fmla="*/ 593808 h 864973"/>
                  <a:gd name="connsiteX5" fmla="*/ 812110 w 930875"/>
                  <a:gd name="connsiteY5" fmla="*/ 712573 h 864973"/>
                  <a:gd name="connsiteX6" fmla="*/ 560173 w 930875"/>
                  <a:gd name="connsiteY6" fmla="*/ 708454 h 864973"/>
                  <a:gd name="connsiteX7" fmla="*/ 465438 w 930875"/>
                  <a:gd name="connsiteY7" fmla="*/ 864973 h 864973"/>
                  <a:gd name="connsiteX8" fmla="*/ 374821 w 930875"/>
                  <a:gd name="connsiteY8" fmla="*/ 708454 h 864973"/>
                  <a:gd name="connsiteX9" fmla="*/ 118765 w 930875"/>
                  <a:gd name="connsiteY9" fmla="*/ 712573 h 864973"/>
                  <a:gd name="connsiteX10" fmla="*/ 0 w 930875"/>
                  <a:gd name="connsiteY10" fmla="*/ 593808 h 864973"/>
                  <a:gd name="connsiteX11" fmla="*/ 0 w 930875"/>
                  <a:gd name="connsiteY11" fmla="*/ 118765 h 864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0875" h="864973">
                    <a:moveTo>
                      <a:pt x="0" y="118765"/>
                    </a:moveTo>
                    <a:cubicBezTo>
                      <a:pt x="0" y="53173"/>
                      <a:pt x="53173" y="0"/>
                      <a:pt x="118765" y="0"/>
                    </a:cubicBezTo>
                    <a:lnTo>
                      <a:pt x="812110" y="0"/>
                    </a:lnTo>
                    <a:cubicBezTo>
                      <a:pt x="877702" y="0"/>
                      <a:pt x="930875" y="53173"/>
                      <a:pt x="930875" y="118765"/>
                    </a:cubicBezTo>
                    <a:lnTo>
                      <a:pt x="930875" y="593808"/>
                    </a:lnTo>
                    <a:cubicBezTo>
                      <a:pt x="930875" y="659400"/>
                      <a:pt x="877702" y="712573"/>
                      <a:pt x="812110" y="712573"/>
                    </a:cubicBezTo>
                    <a:lnTo>
                      <a:pt x="560173" y="708454"/>
                    </a:lnTo>
                    <a:lnTo>
                      <a:pt x="465438" y="864973"/>
                    </a:lnTo>
                    <a:lnTo>
                      <a:pt x="374821" y="708454"/>
                    </a:lnTo>
                    <a:lnTo>
                      <a:pt x="118765" y="712573"/>
                    </a:lnTo>
                    <a:cubicBezTo>
                      <a:pt x="53173" y="712573"/>
                      <a:pt x="0" y="659400"/>
                      <a:pt x="0" y="593808"/>
                    </a:cubicBezTo>
                    <a:lnTo>
                      <a:pt x="0" y="118765"/>
                    </a:lnTo>
                    <a:close/>
                  </a:path>
                </a:pathLst>
              </a:custGeom>
              <a:solidFill>
                <a:srgbClr val="FFEF0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109609" y="3585663"/>
                <a:ext cx="963251" cy="914479"/>
              </a:xfrm>
              <a:custGeom>
                <a:avLst/>
                <a:gdLst>
                  <a:gd name="connsiteX0" fmla="*/ 0 w 963251"/>
                  <a:gd name="connsiteY0" fmla="*/ 0 h 914479"/>
                  <a:gd name="connsiteX1" fmla="*/ 505279 w 963251"/>
                  <a:gd name="connsiteY1" fmla="*/ 0 h 914479"/>
                  <a:gd name="connsiteX2" fmla="*/ 505279 w 963251"/>
                  <a:gd name="connsiteY2" fmla="*/ 111460 h 914479"/>
                  <a:gd name="connsiteX3" fmla="*/ 609782 w 963251"/>
                  <a:gd name="connsiteY3" fmla="*/ 111460 h 914479"/>
                  <a:gd name="connsiteX4" fmla="*/ 609782 w 963251"/>
                  <a:gd name="connsiteY4" fmla="*/ 0 h 914479"/>
                  <a:gd name="connsiteX5" fmla="*/ 963251 w 963251"/>
                  <a:gd name="connsiteY5" fmla="*/ 0 h 914479"/>
                  <a:gd name="connsiteX6" fmla="*/ 963251 w 963251"/>
                  <a:gd name="connsiteY6" fmla="*/ 464703 h 914479"/>
                  <a:gd name="connsiteX7" fmla="*/ 840821 w 963251"/>
                  <a:gd name="connsiteY7" fmla="*/ 464703 h 914479"/>
                  <a:gd name="connsiteX8" fmla="*/ 840821 w 963251"/>
                  <a:gd name="connsiteY8" fmla="*/ 546029 h 914479"/>
                  <a:gd name="connsiteX9" fmla="*/ 963251 w 963251"/>
                  <a:gd name="connsiteY9" fmla="*/ 546029 h 914479"/>
                  <a:gd name="connsiteX10" fmla="*/ 963251 w 963251"/>
                  <a:gd name="connsiteY10" fmla="*/ 914479 h 914479"/>
                  <a:gd name="connsiteX11" fmla="*/ 0 w 963251"/>
                  <a:gd name="connsiteY11" fmla="*/ 914479 h 914479"/>
                  <a:gd name="connsiteX12" fmla="*/ 0 w 963251"/>
                  <a:gd name="connsiteY12" fmla="*/ 453507 h 914479"/>
                  <a:gd name="connsiteX13" fmla="*/ 187292 w 963251"/>
                  <a:gd name="connsiteY13" fmla="*/ 453507 h 914479"/>
                  <a:gd name="connsiteX14" fmla="*/ 187292 w 963251"/>
                  <a:gd name="connsiteY14" fmla="*/ 404205 h 914479"/>
                  <a:gd name="connsiteX15" fmla="*/ 0 w 963251"/>
                  <a:gd name="connsiteY15" fmla="*/ 404205 h 914479"/>
                  <a:gd name="connsiteX16" fmla="*/ 0 w 963251"/>
                  <a:gd name="connsiteY16" fmla="*/ 202663 h 914479"/>
                  <a:gd name="connsiteX17" fmla="*/ 187292 w 963251"/>
                  <a:gd name="connsiteY17" fmla="*/ 202663 h 914479"/>
                  <a:gd name="connsiteX18" fmla="*/ 187292 w 963251"/>
                  <a:gd name="connsiteY18" fmla="*/ 111460 h 914479"/>
                  <a:gd name="connsiteX19" fmla="*/ 0 w 963251"/>
                  <a:gd name="connsiteY19" fmla="*/ 111460 h 914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63251" h="914479">
                    <a:moveTo>
                      <a:pt x="0" y="0"/>
                    </a:moveTo>
                    <a:lnTo>
                      <a:pt x="505279" y="0"/>
                    </a:lnTo>
                    <a:lnTo>
                      <a:pt x="505279" y="111460"/>
                    </a:lnTo>
                    <a:lnTo>
                      <a:pt x="609782" y="111460"/>
                    </a:lnTo>
                    <a:lnTo>
                      <a:pt x="609782" y="0"/>
                    </a:lnTo>
                    <a:lnTo>
                      <a:pt x="963251" y="0"/>
                    </a:lnTo>
                    <a:lnTo>
                      <a:pt x="963251" y="464703"/>
                    </a:lnTo>
                    <a:lnTo>
                      <a:pt x="840821" y="464703"/>
                    </a:lnTo>
                    <a:lnTo>
                      <a:pt x="840821" y="546029"/>
                    </a:lnTo>
                    <a:lnTo>
                      <a:pt x="963251" y="546029"/>
                    </a:lnTo>
                    <a:lnTo>
                      <a:pt x="963251" y="914479"/>
                    </a:lnTo>
                    <a:lnTo>
                      <a:pt x="0" y="914479"/>
                    </a:lnTo>
                    <a:lnTo>
                      <a:pt x="0" y="453507"/>
                    </a:lnTo>
                    <a:lnTo>
                      <a:pt x="187292" y="453507"/>
                    </a:lnTo>
                    <a:lnTo>
                      <a:pt x="187292" y="404205"/>
                    </a:lnTo>
                    <a:lnTo>
                      <a:pt x="0" y="404205"/>
                    </a:lnTo>
                    <a:lnTo>
                      <a:pt x="0" y="202663"/>
                    </a:lnTo>
                    <a:lnTo>
                      <a:pt x="187292" y="202663"/>
                    </a:lnTo>
                    <a:lnTo>
                      <a:pt x="187292" y="111460"/>
                    </a:lnTo>
                    <a:lnTo>
                      <a:pt x="0" y="111460"/>
                    </a:lnTo>
                    <a:close/>
                  </a:path>
                </a:pathLst>
              </a:custGeom>
            </p:spPr>
          </p:pic>
        </p:grpSp>
        <p:sp>
          <p:nvSpPr>
            <p:cNvPr id="17" name="矩形 16"/>
            <p:cNvSpPr/>
            <p:nvPr/>
          </p:nvSpPr>
          <p:spPr>
            <a:xfrm>
              <a:off x="1685388" y="3441312"/>
              <a:ext cx="4924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altLang="zh-CN" sz="3200" dirty="0" smtClean="0">
                  <a:solidFill>
                    <a:prstClr val="black"/>
                  </a:solidFill>
                  <a:latin typeface="Times New Roman" pitchFamily="18" charset="0"/>
                  <a:ea typeface="思源黑体" panose="020B0500000000000000" pitchFamily="34" charset="-122"/>
                  <a:cs typeface="Times New Roman" pitchFamily="18" charset="0"/>
                </a:rPr>
                <a:t>1 </a:t>
              </a:r>
              <a:endParaRPr lang="zh-CN" altLang="en-US" sz="3200" dirty="0">
                <a:solidFill>
                  <a:prstClr val="black"/>
                </a:solidFill>
                <a:latin typeface="Times New Roman" pitchFamily="18" charset="0"/>
                <a:ea typeface="思源黑体" panose="020B0500000000000000" pitchFamily="34" charset="-122"/>
                <a:cs typeface="Times New Roman" pitchFamily="18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87767" y="461639"/>
            <a:ext cx="260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dirty="0">
                <a:solidFill>
                  <a:srgbClr val="CCE8F6"/>
                </a:solidFill>
              </a:rPr>
              <a:t>https://www.ypppt.com/</a:t>
            </a:r>
            <a:endParaRPr lang="zh-CN" altLang="en-US" dirty="0">
              <a:solidFill>
                <a:srgbClr val="CCE8F6"/>
              </a:solidFill>
            </a:endParaRPr>
          </a:p>
        </p:txBody>
      </p:sp>
      <p:sp>
        <p:nvSpPr>
          <p:cNvPr id="50" name="文本框 15">
            <a:extLst>
              <a:ext uri="{FF2B5EF4-FFF2-40B4-BE49-F238E27FC236}">
                <a16:creationId xmlns="" xmlns:a16="http://schemas.microsoft.com/office/drawing/2014/main" id="{1CDE7742-C5D8-4CC3-B6C5-3A3BD7F4BC5D}"/>
              </a:ext>
            </a:extLst>
          </p:cNvPr>
          <p:cNvSpPr txBox="1"/>
          <p:nvPr/>
        </p:nvSpPr>
        <p:spPr>
          <a:xfrm>
            <a:off x="2396372" y="538583"/>
            <a:ext cx="731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3200" b="1" smtClean="0">
                <a:solidFill>
                  <a:prstClr val="black"/>
                </a:solidFill>
                <a:latin typeface="Times New Roman" pitchFamily="18" charset="0"/>
                <a:ea typeface="思源黑体" panose="020B0500000000000000" pitchFamily="34" charset="-122"/>
                <a:cs typeface="Times New Roman" pitchFamily="18" charset="0"/>
              </a:rPr>
              <a:t>Báo cáo kết quả hoạt động nhóm</a:t>
            </a:r>
            <a:endParaRPr lang="zh-CN" altLang="en-US" sz="3200" b="1" dirty="0">
              <a:solidFill>
                <a:prstClr val="black"/>
              </a:solidFill>
              <a:latin typeface="Times New Roman" pitchFamily="18" charset="0"/>
              <a:ea typeface="思源黑体" panose="020B05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8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589B3710-279A-4E40-8D24-C693D460B151}"/>
              </a:ext>
            </a:extLst>
          </p:cNvPr>
          <p:cNvSpPr/>
          <p:nvPr/>
        </p:nvSpPr>
        <p:spPr>
          <a:xfrm>
            <a:off x="1295400" y="292100"/>
            <a:ext cx="2298700" cy="2527300"/>
          </a:xfrm>
          <a:custGeom>
            <a:avLst/>
            <a:gdLst>
              <a:gd name="connsiteX0" fmla="*/ 2298700 w 2298700"/>
              <a:gd name="connsiteY0" fmla="*/ 0 h 2527300"/>
              <a:gd name="connsiteX1" fmla="*/ 2222500 w 2298700"/>
              <a:gd name="connsiteY1" fmla="*/ 50800 h 2527300"/>
              <a:gd name="connsiteX2" fmla="*/ 2184400 w 2298700"/>
              <a:gd name="connsiteY2" fmla="*/ 63500 h 2527300"/>
              <a:gd name="connsiteX3" fmla="*/ 2133600 w 2298700"/>
              <a:gd name="connsiteY3" fmla="*/ 114300 h 2527300"/>
              <a:gd name="connsiteX4" fmla="*/ 2095500 w 2298700"/>
              <a:gd name="connsiteY4" fmla="*/ 139700 h 2527300"/>
              <a:gd name="connsiteX5" fmla="*/ 2019300 w 2298700"/>
              <a:gd name="connsiteY5" fmla="*/ 203200 h 2527300"/>
              <a:gd name="connsiteX6" fmla="*/ 1968500 w 2298700"/>
              <a:gd name="connsiteY6" fmla="*/ 279400 h 2527300"/>
              <a:gd name="connsiteX7" fmla="*/ 1943100 w 2298700"/>
              <a:gd name="connsiteY7" fmla="*/ 330200 h 2527300"/>
              <a:gd name="connsiteX8" fmla="*/ 1892300 w 2298700"/>
              <a:gd name="connsiteY8" fmla="*/ 406400 h 2527300"/>
              <a:gd name="connsiteX9" fmla="*/ 1866900 w 2298700"/>
              <a:gd name="connsiteY9" fmla="*/ 444500 h 2527300"/>
              <a:gd name="connsiteX10" fmla="*/ 1841500 w 2298700"/>
              <a:gd name="connsiteY10" fmla="*/ 482600 h 2527300"/>
              <a:gd name="connsiteX11" fmla="*/ 1778000 w 2298700"/>
              <a:gd name="connsiteY11" fmla="*/ 596900 h 2527300"/>
              <a:gd name="connsiteX12" fmla="*/ 1689100 w 2298700"/>
              <a:gd name="connsiteY12" fmla="*/ 698500 h 2527300"/>
              <a:gd name="connsiteX13" fmla="*/ 1638300 w 2298700"/>
              <a:gd name="connsiteY13" fmla="*/ 774700 h 2527300"/>
              <a:gd name="connsiteX14" fmla="*/ 1612900 w 2298700"/>
              <a:gd name="connsiteY14" fmla="*/ 812800 h 2527300"/>
              <a:gd name="connsiteX15" fmla="*/ 1587500 w 2298700"/>
              <a:gd name="connsiteY15" fmla="*/ 889000 h 2527300"/>
              <a:gd name="connsiteX16" fmla="*/ 1473200 w 2298700"/>
              <a:gd name="connsiteY16" fmla="*/ 965200 h 2527300"/>
              <a:gd name="connsiteX17" fmla="*/ 1435100 w 2298700"/>
              <a:gd name="connsiteY17" fmla="*/ 990600 h 2527300"/>
              <a:gd name="connsiteX18" fmla="*/ 1422400 w 2298700"/>
              <a:gd name="connsiteY18" fmla="*/ 1028700 h 2527300"/>
              <a:gd name="connsiteX19" fmla="*/ 1384300 w 2298700"/>
              <a:gd name="connsiteY19" fmla="*/ 1054100 h 2527300"/>
              <a:gd name="connsiteX20" fmla="*/ 1358900 w 2298700"/>
              <a:gd name="connsiteY20" fmla="*/ 1130300 h 2527300"/>
              <a:gd name="connsiteX21" fmla="*/ 1371600 w 2298700"/>
              <a:gd name="connsiteY21" fmla="*/ 1206500 h 2527300"/>
              <a:gd name="connsiteX22" fmla="*/ 1384300 w 2298700"/>
              <a:gd name="connsiteY22" fmla="*/ 1244600 h 2527300"/>
              <a:gd name="connsiteX23" fmla="*/ 1371600 w 2298700"/>
              <a:gd name="connsiteY23" fmla="*/ 1308100 h 2527300"/>
              <a:gd name="connsiteX24" fmla="*/ 1346200 w 2298700"/>
              <a:gd name="connsiteY24" fmla="*/ 1384300 h 2527300"/>
              <a:gd name="connsiteX25" fmla="*/ 1333500 w 2298700"/>
              <a:gd name="connsiteY25" fmla="*/ 1422400 h 2527300"/>
              <a:gd name="connsiteX26" fmla="*/ 1270000 w 2298700"/>
              <a:gd name="connsiteY26" fmla="*/ 1536700 h 2527300"/>
              <a:gd name="connsiteX27" fmla="*/ 1231900 w 2298700"/>
              <a:gd name="connsiteY27" fmla="*/ 1562100 h 2527300"/>
              <a:gd name="connsiteX28" fmla="*/ 1130300 w 2298700"/>
              <a:gd name="connsiteY28" fmla="*/ 1574800 h 2527300"/>
              <a:gd name="connsiteX29" fmla="*/ 1054100 w 2298700"/>
              <a:gd name="connsiteY29" fmla="*/ 1587500 h 2527300"/>
              <a:gd name="connsiteX30" fmla="*/ 977900 w 2298700"/>
              <a:gd name="connsiteY30" fmla="*/ 1612900 h 2527300"/>
              <a:gd name="connsiteX31" fmla="*/ 825500 w 2298700"/>
              <a:gd name="connsiteY31" fmla="*/ 1714500 h 2527300"/>
              <a:gd name="connsiteX32" fmla="*/ 787400 w 2298700"/>
              <a:gd name="connsiteY32" fmla="*/ 1739900 h 2527300"/>
              <a:gd name="connsiteX33" fmla="*/ 749300 w 2298700"/>
              <a:gd name="connsiteY33" fmla="*/ 1765300 h 2527300"/>
              <a:gd name="connsiteX34" fmla="*/ 660400 w 2298700"/>
              <a:gd name="connsiteY34" fmla="*/ 1790700 h 2527300"/>
              <a:gd name="connsiteX35" fmla="*/ 571500 w 2298700"/>
              <a:gd name="connsiteY35" fmla="*/ 1803400 h 2527300"/>
              <a:gd name="connsiteX36" fmla="*/ 508000 w 2298700"/>
              <a:gd name="connsiteY36" fmla="*/ 1816100 h 2527300"/>
              <a:gd name="connsiteX37" fmla="*/ 393700 w 2298700"/>
              <a:gd name="connsiteY37" fmla="*/ 1866900 h 2527300"/>
              <a:gd name="connsiteX38" fmla="*/ 355600 w 2298700"/>
              <a:gd name="connsiteY38" fmla="*/ 1879600 h 2527300"/>
              <a:gd name="connsiteX39" fmla="*/ 355600 w 2298700"/>
              <a:gd name="connsiteY39" fmla="*/ 2019300 h 2527300"/>
              <a:gd name="connsiteX40" fmla="*/ 368300 w 2298700"/>
              <a:gd name="connsiteY40" fmla="*/ 2108200 h 2527300"/>
              <a:gd name="connsiteX41" fmla="*/ 406400 w 2298700"/>
              <a:gd name="connsiteY41" fmla="*/ 2120900 h 2527300"/>
              <a:gd name="connsiteX42" fmla="*/ 431800 w 2298700"/>
              <a:gd name="connsiteY42" fmla="*/ 2197100 h 2527300"/>
              <a:gd name="connsiteX43" fmla="*/ 419100 w 2298700"/>
              <a:gd name="connsiteY43" fmla="*/ 2324100 h 2527300"/>
              <a:gd name="connsiteX44" fmla="*/ 406400 w 2298700"/>
              <a:gd name="connsiteY44" fmla="*/ 2362200 h 2527300"/>
              <a:gd name="connsiteX45" fmla="*/ 368300 w 2298700"/>
              <a:gd name="connsiteY45" fmla="*/ 2400300 h 2527300"/>
              <a:gd name="connsiteX46" fmla="*/ 330200 w 2298700"/>
              <a:gd name="connsiteY46" fmla="*/ 2425700 h 2527300"/>
              <a:gd name="connsiteX47" fmla="*/ 101600 w 2298700"/>
              <a:gd name="connsiteY47" fmla="*/ 2463800 h 2527300"/>
              <a:gd name="connsiteX48" fmla="*/ 38100 w 2298700"/>
              <a:gd name="connsiteY48" fmla="*/ 2476500 h 2527300"/>
              <a:gd name="connsiteX49" fmla="*/ 12700 w 2298700"/>
              <a:gd name="connsiteY49" fmla="*/ 2514600 h 2527300"/>
              <a:gd name="connsiteX50" fmla="*/ 0 w 2298700"/>
              <a:gd name="connsiteY50" fmla="*/ 2527300 h 252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98700" h="2527300">
                <a:moveTo>
                  <a:pt x="2298700" y="0"/>
                </a:moveTo>
                <a:cubicBezTo>
                  <a:pt x="2273300" y="16933"/>
                  <a:pt x="2249185" y="35975"/>
                  <a:pt x="2222500" y="50800"/>
                </a:cubicBezTo>
                <a:cubicBezTo>
                  <a:pt x="2210798" y="57301"/>
                  <a:pt x="2195293" y="55719"/>
                  <a:pt x="2184400" y="63500"/>
                </a:cubicBezTo>
                <a:cubicBezTo>
                  <a:pt x="2164913" y="77419"/>
                  <a:pt x="2151782" y="98715"/>
                  <a:pt x="2133600" y="114300"/>
                </a:cubicBezTo>
                <a:cubicBezTo>
                  <a:pt x="2122011" y="124233"/>
                  <a:pt x="2107226" y="129929"/>
                  <a:pt x="2095500" y="139700"/>
                </a:cubicBezTo>
                <a:cubicBezTo>
                  <a:pt x="1997714" y="221188"/>
                  <a:pt x="2113895" y="140137"/>
                  <a:pt x="2019300" y="203200"/>
                </a:cubicBezTo>
                <a:cubicBezTo>
                  <a:pt x="2002367" y="228600"/>
                  <a:pt x="1982152" y="252096"/>
                  <a:pt x="1968500" y="279400"/>
                </a:cubicBezTo>
                <a:cubicBezTo>
                  <a:pt x="1960033" y="296333"/>
                  <a:pt x="1952840" y="313966"/>
                  <a:pt x="1943100" y="330200"/>
                </a:cubicBezTo>
                <a:cubicBezTo>
                  <a:pt x="1927394" y="356377"/>
                  <a:pt x="1909233" y="381000"/>
                  <a:pt x="1892300" y="406400"/>
                </a:cubicBezTo>
                <a:lnTo>
                  <a:pt x="1866900" y="444500"/>
                </a:lnTo>
                <a:cubicBezTo>
                  <a:pt x="1858433" y="457200"/>
                  <a:pt x="1846327" y="468120"/>
                  <a:pt x="1841500" y="482600"/>
                </a:cubicBezTo>
                <a:cubicBezTo>
                  <a:pt x="1796251" y="618348"/>
                  <a:pt x="1844537" y="511352"/>
                  <a:pt x="1778000" y="596900"/>
                </a:cubicBezTo>
                <a:cubicBezTo>
                  <a:pt x="1698218" y="699477"/>
                  <a:pt x="1762858" y="649328"/>
                  <a:pt x="1689100" y="698500"/>
                </a:cubicBezTo>
                <a:lnTo>
                  <a:pt x="1638300" y="774700"/>
                </a:lnTo>
                <a:cubicBezTo>
                  <a:pt x="1629833" y="787400"/>
                  <a:pt x="1617727" y="798320"/>
                  <a:pt x="1612900" y="812800"/>
                </a:cubicBezTo>
                <a:cubicBezTo>
                  <a:pt x="1604433" y="838200"/>
                  <a:pt x="1609777" y="874148"/>
                  <a:pt x="1587500" y="889000"/>
                </a:cubicBezTo>
                <a:lnTo>
                  <a:pt x="1473200" y="965200"/>
                </a:lnTo>
                <a:lnTo>
                  <a:pt x="1435100" y="990600"/>
                </a:lnTo>
                <a:cubicBezTo>
                  <a:pt x="1430867" y="1003300"/>
                  <a:pt x="1430763" y="1018247"/>
                  <a:pt x="1422400" y="1028700"/>
                </a:cubicBezTo>
                <a:cubicBezTo>
                  <a:pt x="1412865" y="1040619"/>
                  <a:pt x="1392390" y="1041157"/>
                  <a:pt x="1384300" y="1054100"/>
                </a:cubicBezTo>
                <a:cubicBezTo>
                  <a:pt x="1370110" y="1076804"/>
                  <a:pt x="1358900" y="1130300"/>
                  <a:pt x="1358900" y="1130300"/>
                </a:cubicBezTo>
                <a:cubicBezTo>
                  <a:pt x="1363133" y="1155700"/>
                  <a:pt x="1366014" y="1181363"/>
                  <a:pt x="1371600" y="1206500"/>
                </a:cubicBezTo>
                <a:cubicBezTo>
                  <a:pt x="1374504" y="1219568"/>
                  <a:pt x="1384300" y="1231213"/>
                  <a:pt x="1384300" y="1244600"/>
                </a:cubicBezTo>
                <a:cubicBezTo>
                  <a:pt x="1384300" y="1266186"/>
                  <a:pt x="1377280" y="1287275"/>
                  <a:pt x="1371600" y="1308100"/>
                </a:cubicBezTo>
                <a:cubicBezTo>
                  <a:pt x="1364555" y="1333931"/>
                  <a:pt x="1354667" y="1358900"/>
                  <a:pt x="1346200" y="1384300"/>
                </a:cubicBezTo>
                <a:lnTo>
                  <a:pt x="1333500" y="1422400"/>
                </a:lnTo>
                <a:cubicBezTo>
                  <a:pt x="1320266" y="1462103"/>
                  <a:pt x="1307431" y="1511746"/>
                  <a:pt x="1270000" y="1536700"/>
                </a:cubicBezTo>
                <a:cubicBezTo>
                  <a:pt x="1257300" y="1545167"/>
                  <a:pt x="1246626" y="1558084"/>
                  <a:pt x="1231900" y="1562100"/>
                </a:cubicBezTo>
                <a:cubicBezTo>
                  <a:pt x="1198972" y="1571080"/>
                  <a:pt x="1164087" y="1569973"/>
                  <a:pt x="1130300" y="1574800"/>
                </a:cubicBezTo>
                <a:cubicBezTo>
                  <a:pt x="1104808" y="1578442"/>
                  <a:pt x="1079082" y="1581255"/>
                  <a:pt x="1054100" y="1587500"/>
                </a:cubicBezTo>
                <a:cubicBezTo>
                  <a:pt x="1028125" y="1593994"/>
                  <a:pt x="1000177" y="1598048"/>
                  <a:pt x="977900" y="1612900"/>
                </a:cubicBezTo>
                <a:lnTo>
                  <a:pt x="825500" y="1714500"/>
                </a:lnTo>
                <a:lnTo>
                  <a:pt x="787400" y="1739900"/>
                </a:lnTo>
                <a:cubicBezTo>
                  <a:pt x="774700" y="1748367"/>
                  <a:pt x="763780" y="1760473"/>
                  <a:pt x="749300" y="1765300"/>
                </a:cubicBezTo>
                <a:cubicBezTo>
                  <a:pt x="716656" y="1776181"/>
                  <a:pt x="695483" y="1784321"/>
                  <a:pt x="660400" y="1790700"/>
                </a:cubicBezTo>
                <a:cubicBezTo>
                  <a:pt x="630949" y="1796055"/>
                  <a:pt x="601027" y="1798479"/>
                  <a:pt x="571500" y="1803400"/>
                </a:cubicBezTo>
                <a:cubicBezTo>
                  <a:pt x="550208" y="1806949"/>
                  <a:pt x="529167" y="1811867"/>
                  <a:pt x="508000" y="1816100"/>
                </a:cubicBezTo>
                <a:cubicBezTo>
                  <a:pt x="447623" y="1856352"/>
                  <a:pt x="484380" y="1836673"/>
                  <a:pt x="393700" y="1866900"/>
                </a:cubicBezTo>
                <a:lnTo>
                  <a:pt x="355600" y="1879600"/>
                </a:lnTo>
                <a:cubicBezTo>
                  <a:pt x="332375" y="1949274"/>
                  <a:pt x="340556" y="1906468"/>
                  <a:pt x="355600" y="2019300"/>
                </a:cubicBezTo>
                <a:cubicBezTo>
                  <a:pt x="359556" y="2048972"/>
                  <a:pt x="354913" y="2081426"/>
                  <a:pt x="368300" y="2108200"/>
                </a:cubicBezTo>
                <a:cubicBezTo>
                  <a:pt x="374287" y="2120174"/>
                  <a:pt x="393700" y="2116667"/>
                  <a:pt x="406400" y="2120900"/>
                </a:cubicBezTo>
                <a:cubicBezTo>
                  <a:pt x="414867" y="2146300"/>
                  <a:pt x="434464" y="2170459"/>
                  <a:pt x="431800" y="2197100"/>
                </a:cubicBezTo>
                <a:cubicBezTo>
                  <a:pt x="427567" y="2239433"/>
                  <a:pt x="425569" y="2282050"/>
                  <a:pt x="419100" y="2324100"/>
                </a:cubicBezTo>
                <a:cubicBezTo>
                  <a:pt x="417064" y="2337331"/>
                  <a:pt x="413826" y="2351061"/>
                  <a:pt x="406400" y="2362200"/>
                </a:cubicBezTo>
                <a:cubicBezTo>
                  <a:pt x="396437" y="2377144"/>
                  <a:pt x="382098" y="2388802"/>
                  <a:pt x="368300" y="2400300"/>
                </a:cubicBezTo>
                <a:cubicBezTo>
                  <a:pt x="356574" y="2410071"/>
                  <a:pt x="344148" y="2419501"/>
                  <a:pt x="330200" y="2425700"/>
                </a:cubicBezTo>
                <a:cubicBezTo>
                  <a:pt x="243966" y="2464026"/>
                  <a:pt x="207711" y="2454957"/>
                  <a:pt x="101600" y="2463800"/>
                </a:cubicBezTo>
                <a:cubicBezTo>
                  <a:pt x="80433" y="2468033"/>
                  <a:pt x="56842" y="2465790"/>
                  <a:pt x="38100" y="2476500"/>
                </a:cubicBezTo>
                <a:cubicBezTo>
                  <a:pt x="24848" y="2484073"/>
                  <a:pt x="21858" y="2502389"/>
                  <a:pt x="12700" y="2514600"/>
                </a:cubicBezTo>
                <a:cubicBezTo>
                  <a:pt x="9108" y="2519389"/>
                  <a:pt x="4233" y="2523067"/>
                  <a:pt x="0" y="2527300"/>
                </a:cubicBezTo>
              </a:path>
            </a:pathLst>
          </a:cu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CD52B625-61C4-9C45-8C1D-B65EF44914B9}"/>
              </a:ext>
            </a:extLst>
          </p:cNvPr>
          <p:cNvSpPr/>
          <p:nvPr/>
        </p:nvSpPr>
        <p:spPr>
          <a:xfrm>
            <a:off x="5698694" y="1946041"/>
            <a:ext cx="4715305" cy="1521058"/>
          </a:xfrm>
          <a:custGeom>
            <a:avLst/>
            <a:gdLst>
              <a:gd name="connsiteX0" fmla="*/ 0 w 4902200"/>
              <a:gd name="connsiteY0" fmla="*/ 0 h 1612900"/>
              <a:gd name="connsiteX1" fmla="*/ 63500 w 4902200"/>
              <a:gd name="connsiteY1" fmla="*/ 38100 h 1612900"/>
              <a:gd name="connsiteX2" fmla="*/ 152400 w 4902200"/>
              <a:gd name="connsiteY2" fmla="*/ 63500 h 1612900"/>
              <a:gd name="connsiteX3" fmla="*/ 190500 w 4902200"/>
              <a:gd name="connsiteY3" fmla="*/ 88900 h 1612900"/>
              <a:gd name="connsiteX4" fmla="*/ 279400 w 4902200"/>
              <a:gd name="connsiteY4" fmla="*/ 114300 h 1612900"/>
              <a:gd name="connsiteX5" fmla="*/ 355600 w 4902200"/>
              <a:gd name="connsiteY5" fmla="*/ 139700 h 1612900"/>
              <a:gd name="connsiteX6" fmla="*/ 393700 w 4902200"/>
              <a:gd name="connsiteY6" fmla="*/ 152400 h 1612900"/>
              <a:gd name="connsiteX7" fmla="*/ 469900 w 4902200"/>
              <a:gd name="connsiteY7" fmla="*/ 215900 h 1612900"/>
              <a:gd name="connsiteX8" fmla="*/ 520700 w 4902200"/>
              <a:gd name="connsiteY8" fmla="*/ 228600 h 1612900"/>
              <a:gd name="connsiteX9" fmla="*/ 596900 w 4902200"/>
              <a:gd name="connsiteY9" fmla="*/ 254000 h 1612900"/>
              <a:gd name="connsiteX10" fmla="*/ 635000 w 4902200"/>
              <a:gd name="connsiteY10" fmla="*/ 266700 h 1612900"/>
              <a:gd name="connsiteX11" fmla="*/ 711200 w 4902200"/>
              <a:gd name="connsiteY11" fmla="*/ 317500 h 1612900"/>
              <a:gd name="connsiteX12" fmla="*/ 736600 w 4902200"/>
              <a:gd name="connsiteY12" fmla="*/ 355600 h 1612900"/>
              <a:gd name="connsiteX13" fmla="*/ 774700 w 4902200"/>
              <a:gd name="connsiteY13" fmla="*/ 368300 h 1612900"/>
              <a:gd name="connsiteX14" fmla="*/ 812800 w 4902200"/>
              <a:gd name="connsiteY14" fmla="*/ 393700 h 1612900"/>
              <a:gd name="connsiteX15" fmla="*/ 850900 w 4902200"/>
              <a:gd name="connsiteY15" fmla="*/ 406400 h 1612900"/>
              <a:gd name="connsiteX16" fmla="*/ 927100 w 4902200"/>
              <a:gd name="connsiteY16" fmla="*/ 457200 h 1612900"/>
              <a:gd name="connsiteX17" fmla="*/ 1079500 w 4902200"/>
              <a:gd name="connsiteY17" fmla="*/ 558800 h 1612900"/>
              <a:gd name="connsiteX18" fmla="*/ 1117600 w 4902200"/>
              <a:gd name="connsiteY18" fmla="*/ 584200 h 1612900"/>
              <a:gd name="connsiteX19" fmla="*/ 1155700 w 4902200"/>
              <a:gd name="connsiteY19" fmla="*/ 609600 h 1612900"/>
              <a:gd name="connsiteX20" fmla="*/ 1231900 w 4902200"/>
              <a:gd name="connsiteY20" fmla="*/ 635000 h 1612900"/>
              <a:gd name="connsiteX21" fmla="*/ 1270000 w 4902200"/>
              <a:gd name="connsiteY21" fmla="*/ 647700 h 1612900"/>
              <a:gd name="connsiteX22" fmla="*/ 1358900 w 4902200"/>
              <a:gd name="connsiteY22" fmla="*/ 673100 h 1612900"/>
              <a:gd name="connsiteX23" fmla="*/ 1397000 w 4902200"/>
              <a:gd name="connsiteY23" fmla="*/ 698500 h 1612900"/>
              <a:gd name="connsiteX24" fmla="*/ 1498600 w 4902200"/>
              <a:gd name="connsiteY24" fmla="*/ 723900 h 1612900"/>
              <a:gd name="connsiteX25" fmla="*/ 1574800 w 4902200"/>
              <a:gd name="connsiteY25" fmla="*/ 749300 h 1612900"/>
              <a:gd name="connsiteX26" fmla="*/ 1638300 w 4902200"/>
              <a:gd name="connsiteY26" fmla="*/ 762000 h 1612900"/>
              <a:gd name="connsiteX27" fmla="*/ 1676400 w 4902200"/>
              <a:gd name="connsiteY27" fmla="*/ 774700 h 1612900"/>
              <a:gd name="connsiteX28" fmla="*/ 1765300 w 4902200"/>
              <a:gd name="connsiteY28" fmla="*/ 787400 h 1612900"/>
              <a:gd name="connsiteX29" fmla="*/ 1803400 w 4902200"/>
              <a:gd name="connsiteY29" fmla="*/ 812800 h 1612900"/>
              <a:gd name="connsiteX30" fmla="*/ 1879600 w 4902200"/>
              <a:gd name="connsiteY30" fmla="*/ 838200 h 1612900"/>
              <a:gd name="connsiteX31" fmla="*/ 1917700 w 4902200"/>
              <a:gd name="connsiteY31" fmla="*/ 825500 h 1612900"/>
              <a:gd name="connsiteX32" fmla="*/ 1981200 w 4902200"/>
              <a:gd name="connsiteY32" fmla="*/ 762000 h 1612900"/>
              <a:gd name="connsiteX33" fmla="*/ 2120900 w 4902200"/>
              <a:gd name="connsiteY33" fmla="*/ 736600 h 1612900"/>
              <a:gd name="connsiteX34" fmla="*/ 2298700 w 4902200"/>
              <a:gd name="connsiteY34" fmla="*/ 736600 h 1612900"/>
              <a:gd name="connsiteX35" fmla="*/ 2374900 w 4902200"/>
              <a:gd name="connsiteY35" fmla="*/ 762000 h 1612900"/>
              <a:gd name="connsiteX36" fmla="*/ 2501900 w 4902200"/>
              <a:gd name="connsiteY36" fmla="*/ 723900 h 1612900"/>
              <a:gd name="connsiteX37" fmla="*/ 2540000 w 4902200"/>
              <a:gd name="connsiteY37" fmla="*/ 711200 h 1612900"/>
              <a:gd name="connsiteX38" fmla="*/ 2857500 w 4902200"/>
              <a:gd name="connsiteY38" fmla="*/ 723900 h 1612900"/>
              <a:gd name="connsiteX39" fmla="*/ 3009900 w 4902200"/>
              <a:gd name="connsiteY39" fmla="*/ 762000 h 1612900"/>
              <a:gd name="connsiteX40" fmla="*/ 3048000 w 4902200"/>
              <a:gd name="connsiteY40" fmla="*/ 774700 h 1612900"/>
              <a:gd name="connsiteX41" fmla="*/ 3251200 w 4902200"/>
              <a:gd name="connsiteY41" fmla="*/ 749300 h 1612900"/>
              <a:gd name="connsiteX42" fmla="*/ 3365500 w 4902200"/>
              <a:gd name="connsiteY42" fmla="*/ 762000 h 1612900"/>
              <a:gd name="connsiteX43" fmla="*/ 3517900 w 4902200"/>
              <a:gd name="connsiteY43" fmla="*/ 787400 h 1612900"/>
              <a:gd name="connsiteX44" fmla="*/ 3568700 w 4902200"/>
              <a:gd name="connsiteY44" fmla="*/ 800100 h 1612900"/>
              <a:gd name="connsiteX45" fmla="*/ 3771900 w 4902200"/>
              <a:gd name="connsiteY45" fmla="*/ 838200 h 1612900"/>
              <a:gd name="connsiteX46" fmla="*/ 3848100 w 4902200"/>
              <a:gd name="connsiteY46" fmla="*/ 863600 h 1612900"/>
              <a:gd name="connsiteX47" fmla="*/ 3886200 w 4902200"/>
              <a:gd name="connsiteY47" fmla="*/ 876300 h 1612900"/>
              <a:gd name="connsiteX48" fmla="*/ 3962400 w 4902200"/>
              <a:gd name="connsiteY48" fmla="*/ 927100 h 1612900"/>
              <a:gd name="connsiteX49" fmla="*/ 4013200 w 4902200"/>
              <a:gd name="connsiteY49" fmla="*/ 1003300 h 1612900"/>
              <a:gd name="connsiteX50" fmla="*/ 4038600 w 4902200"/>
              <a:gd name="connsiteY50" fmla="*/ 1079500 h 1612900"/>
              <a:gd name="connsiteX51" fmla="*/ 4076700 w 4902200"/>
              <a:gd name="connsiteY51" fmla="*/ 1206500 h 1612900"/>
              <a:gd name="connsiteX52" fmla="*/ 4102100 w 4902200"/>
              <a:gd name="connsiteY52" fmla="*/ 1282700 h 1612900"/>
              <a:gd name="connsiteX53" fmla="*/ 4114800 w 4902200"/>
              <a:gd name="connsiteY53" fmla="*/ 1320800 h 1612900"/>
              <a:gd name="connsiteX54" fmla="*/ 4165600 w 4902200"/>
              <a:gd name="connsiteY54" fmla="*/ 1397000 h 1612900"/>
              <a:gd name="connsiteX55" fmla="*/ 4191000 w 4902200"/>
              <a:gd name="connsiteY55" fmla="*/ 1435100 h 1612900"/>
              <a:gd name="connsiteX56" fmla="*/ 4203700 w 4902200"/>
              <a:gd name="connsiteY56" fmla="*/ 1473200 h 1612900"/>
              <a:gd name="connsiteX57" fmla="*/ 4229100 w 4902200"/>
              <a:gd name="connsiteY57" fmla="*/ 1511300 h 1612900"/>
              <a:gd name="connsiteX58" fmla="*/ 4216400 w 4902200"/>
              <a:gd name="connsiteY58" fmla="*/ 1473200 h 1612900"/>
              <a:gd name="connsiteX59" fmla="*/ 4203700 w 4902200"/>
              <a:gd name="connsiteY59" fmla="*/ 1435100 h 1612900"/>
              <a:gd name="connsiteX60" fmla="*/ 4165600 w 4902200"/>
              <a:gd name="connsiteY60" fmla="*/ 1409700 h 1612900"/>
              <a:gd name="connsiteX61" fmla="*/ 4140200 w 4902200"/>
              <a:gd name="connsiteY61" fmla="*/ 1371600 h 1612900"/>
              <a:gd name="connsiteX62" fmla="*/ 4102100 w 4902200"/>
              <a:gd name="connsiteY62" fmla="*/ 1346200 h 1612900"/>
              <a:gd name="connsiteX63" fmla="*/ 4076700 w 4902200"/>
              <a:gd name="connsiteY63" fmla="*/ 1270000 h 1612900"/>
              <a:gd name="connsiteX64" fmla="*/ 4064000 w 4902200"/>
              <a:gd name="connsiteY64" fmla="*/ 1231900 h 1612900"/>
              <a:gd name="connsiteX65" fmla="*/ 4051300 w 4902200"/>
              <a:gd name="connsiteY65" fmla="*/ 1193800 h 1612900"/>
              <a:gd name="connsiteX66" fmla="*/ 4025900 w 4902200"/>
              <a:gd name="connsiteY66" fmla="*/ 977900 h 1612900"/>
              <a:gd name="connsiteX67" fmla="*/ 4038600 w 4902200"/>
              <a:gd name="connsiteY67" fmla="*/ 939800 h 1612900"/>
              <a:gd name="connsiteX68" fmla="*/ 4229100 w 4902200"/>
              <a:gd name="connsiteY68" fmla="*/ 1003300 h 1612900"/>
              <a:gd name="connsiteX69" fmla="*/ 4267200 w 4902200"/>
              <a:gd name="connsiteY69" fmla="*/ 1016000 h 1612900"/>
              <a:gd name="connsiteX70" fmla="*/ 4305300 w 4902200"/>
              <a:gd name="connsiteY70" fmla="*/ 1028700 h 1612900"/>
              <a:gd name="connsiteX71" fmla="*/ 4483100 w 4902200"/>
              <a:gd name="connsiteY71" fmla="*/ 1079500 h 1612900"/>
              <a:gd name="connsiteX72" fmla="*/ 4597400 w 4902200"/>
              <a:gd name="connsiteY72" fmla="*/ 1143000 h 1612900"/>
              <a:gd name="connsiteX73" fmla="*/ 4622800 w 4902200"/>
              <a:gd name="connsiteY73" fmla="*/ 1181100 h 1612900"/>
              <a:gd name="connsiteX74" fmla="*/ 4660900 w 4902200"/>
              <a:gd name="connsiteY74" fmla="*/ 1206500 h 1612900"/>
              <a:gd name="connsiteX75" fmla="*/ 4711700 w 4902200"/>
              <a:gd name="connsiteY75" fmla="*/ 1282700 h 1612900"/>
              <a:gd name="connsiteX76" fmla="*/ 4737100 w 4902200"/>
              <a:gd name="connsiteY76" fmla="*/ 1320800 h 1612900"/>
              <a:gd name="connsiteX77" fmla="*/ 4787900 w 4902200"/>
              <a:gd name="connsiteY77" fmla="*/ 1397000 h 1612900"/>
              <a:gd name="connsiteX78" fmla="*/ 4813300 w 4902200"/>
              <a:gd name="connsiteY78" fmla="*/ 1435100 h 1612900"/>
              <a:gd name="connsiteX79" fmla="*/ 4851400 w 4902200"/>
              <a:gd name="connsiteY79" fmla="*/ 1511300 h 1612900"/>
              <a:gd name="connsiteX80" fmla="*/ 4864100 w 4902200"/>
              <a:gd name="connsiteY80" fmla="*/ 1549400 h 1612900"/>
              <a:gd name="connsiteX81" fmla="*/ 4889500 w 4902200"/>
              <a:gd name="connsiteY81" fmla="*/ 1587500 h 1612900"/>
              <a:gd name="connsiteX82" fmla="*/ 4902200 w 4902200"/>
              <a:gd name="connsiteY82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902200" h="1612900">
                <a:moveTo>
                  <a:pt x="0" y="0"/>
                </a:moveTo>
                <a:cubicBezTo>
                  <a:pt x="21167" y="12700"/>
                  <a:pt x="40943" y="28075"/>
                  <a:pt x="63500" y="38100"/>
                </a:cubicBezTo>
                <a:cubicBezTo>
                  <a:pt x="136744" y="70653"/>
                  <a:pt x="90488" y="32544"/>
                  <a:pt x="152400" y="63500"/>
                </a:cubicBezTo>
                <a:cubicBezTo>
                  <a:pt x="166052" y="70326"/>
                  <a:pt x="176848" y="82074"/>
                  <a:pt x="190500" y="88900"/>
                </a:cubicBezTo>
                <a:cubicBezTo>
                  <a:pt x="211840" y="99570"/>
                  <a:pt x="259055" y="108196"/>
                  <a:pt x="279400" y="114300"/>
                </a:cubicBezTo>
                <a:cubicBezTo>
                  <a:pt x="305045" y="121993"/>
                  <a:pt x="330200" y="131233"/>
                  <a:pt x="355600" y="139700"/>
                </a:cubicBezTo>
                <a:lnTo>
                  <a:pt x="393700" y="152400"/>
                </a:lnTo>
                <a:cubicBezTo>
                  <a:pt x="416586" y="175286"/>
                  <a:pt x="438958" y="202639"/>
                  <a:pt x="469900" y="215900"/>
                </a:cubicBezTo>
                <a:cubicBezTo>
                  <a:pt x="485943" y="222776"/>
                  <a:pt x="503982" y="223584"/>
                  <a:pt x="520700" y="228600"/>
                </a:cubicBezTo>
                <a:cubicBezTo>
                  <a:pt x="546345" y="236293"/>
                  <a:pt x="571500" y="245533"/>
                  <a:pt x="596900" y="254000"/>
                </a:cubicBezTo>
                <a:cubicBezTo>
                  <a:pt x="609600" y="258233"/>
                  <a:pt x="623861" y="259274"/>
                  <a:pt x="635000" y="266700"/>
                </a:cubicBezTo>
                <a:lnTo>
                  <a:pt x="711200" y="317500"/>
                </a:lnTo>
                <a:cubicBezTo>
                  <a:pt x="719667" y="330200"/>
                  <a:pt x="724681" y="346065"/>
                  <a:pt x="736600" y="355600"/>
                </a:cubicBezTo>
                <a:cubicBezTo>
                  <a:pt x="747053" y="363963"/>
                  <a:pt x="762726" y="362313"/>
                  <a:pt x="774700" y="368300"/>
                </a:cubicBezTo>
                <a:cubicBezTo>
                  <a:pt x="788352" y="375126"/>
                  <a:pt x="799148" y="386874"/>
                  <a:pt x="812800" y="393700"/>
                </a:cubicBezTo>
                <a:cubicBezTo>
                  <a:pt x="824774" y="399687"/>
                  <a:pt x="839198" y="399899"/>
                  <a:pt x="850900" y="406400"/>
                </a:cubicBezTo>
                <a:cubicBezTo>
                  <a:pt x="877585" y="421225"/>
                  <a:pt x="901700" y="440267"/>
                  <a:pt x="927100" y="457200"/>
                </a:cubicBezTo>
                <a:lnTo>
                  <a:pt x="1079500" y="558800"/>
                </a:lnTo>
                <a:lnTo>
                  <a:pt x="1117600" y="584200"/>
                </a:lnTo>
                <a:cubicBezTo>
                  <a:pt x="1130300" y="592667"/>
                  <a:pt x="1141220" y="604773"/>
                  <a:pt x="1155700" y="609600"/>
                </a:cubicBezTo>
                <a:lnTo>
                  <a:pt x="1231900" y="635000"/>
                </a:lnTo>
                <a:cubicBezTo>
                  <a:pt x="1244600" y="639233"/>
                  <a:pt x="1257013" y="644453"/>
                  <a:pt x="1270000" y="647700"/>
                </a:cubicBezTo>
                <a:cubicBezTo>
                  <a:pt x="1286276" y="651769"/>
                  <a:pt x="1340680" y="663990"/>
                  <a:pt x="1358900" y="673100"/>
                </a:cubicBezTo>
                <a:cubicBezTo>
                  <a:pt x="1372552" y="679926"/>
                  <a:pt x="1383348" y="691674"/>
                  <a:pt x="1397000" y="698500"/>
                </a:cubicBezTo>
                <a:cubicBezTo>
                  <a:pt x="1427828" y="713914"/>
                  <a:pt x="1466719" y="715205"/>
                  <a:pt x="1498600" y="723900"/>
                </a:cubicBezTo>
                <a:cubicBezTo>
                  <a:pt x="1524431" y="730945"/>
                  <a:pt x="1548546" y="744049"/>
                  <a:pt x="1574800" y="749300"/>
                </a:cubicBezTo>
                <a:cubicBezTo>
                  <a:pt x="1595967" y="753533"/>
                  <a:pt x="1617359" y="756765"/>
                  <a:pt x="1638300" y="762000"/>
                </a:cubicBezTo>
                <a:cubicBezTo>
                  <a:pt x="1651287" y="765247"/>
                  <a:pt x="1663273" y="772075"/>
                  <a:pt x="1676400" y="774700"/>
                </a:cubicBezTo>
                <a:cubicBezTo>
                  <a:pt x="1705753" y="780571"/>
                  <a:pt x="1735667" y="783167"/>
                  <a:pt x="1765300" y="787400"/>
                </a:cubicBezTo>
                <a:cubicBezTo>
                  <a:pt x="1778000" y="795867"/>
                  <a:pt x="1789452" y="806601"/>
                  <a:pt x="1803400" y="812800"/>
                </a:cubicBezTo>
                <a:cubicBezTo>
                  <a:pt x="1827866" y="823674"/>
                  <a:pt x="1879600" y="838200"/>
                  <a:pt x="1879600" y="838200"/>
                </a:cubicBezTo>
                <a:cubicBezTo>
                  <a:pt x="1892300" y="833967"/>
                  <a:pt x="1907247" y="833863"/>
                  <a:pt x="1917700" y="825500"/>
                </a:cubicBezTo>
                <a:cubicBezTo>
                  <a:pt x="2002367" y="757767"/>
                  <a:pt x="1879600" y="812800"/>
                  <a:pt x="1981200" y="762000"/>
                </a:cubicBezTo>
                <a:cubicBezTo>
                  <a:pt x="2020355" y="742423"/>
                  <a:pt x="2085877" y="740978"/>
                  <a:pt x="2120900" y="736600"/>
                </a:cubicBezTo>
                <a:cubicBezTo>
                  <a:pt x="2217987" y="704238"/>
                  <a:pt x="2187072" y="699391"/>
                  <a:pt x="2298700" y="736600"/>
                </a:cubicBezTo>
                <a:lnTo>
                  <a:pt x="2374900" y="762000"/>
                </a:lnTo>
                <a:cubicBezTo>
                  <a:pt x="2451675" y="742806"/>
                  <a:pt x="2409141" y="754820"/>
                  <a:pt x="2501900" y="723900"/>
                </a:cubicBezTo>
                <a:lnTo>
                  <a:pt x="2540000" y="711200"/>
                </a:lnTo>
                <a:cubicBezTo>
                  <a:pt x="2645833" y="715433"/>
                  <a:pt x="2751802" y="717081"/>
                  <a:pt x="2857500" y="723900"/>
                </a:cubicBezTo>
                <a:cubicBezTo>
                  <a:pt x="2921118" y="728004"/>
                  <a:pt x="2949813" y="741971"/>
                  <a:pt x="3009900" y="762000"/>
                </a:cubicBezTo>
                <a:lnTo>
                  <a:pt x="3048000" y="774700"/>
                </a:lnTo>
                <a:cubicBezTo>
                  <a:pt x="3110740" y="764243"/>
                  <a:pt x="3190151" y="749300"/>
                  <a:pt x="3251200" y="749300"/>
                </a:cubicBezTo>
                <a:cubicBezTo>
                  <a:pt x="3289534" y="749300"/>
                  <a:pt x="3327400" y="757767"/>
                  <a:pt x="3365500" y="762000"/>
                </a:cubicBezTo>
                <a:cubicBezTo>
                  <a:pt x="3479819" y="790580"/>
                  <a:pt x="3339520" y="757670"/>
                  <a:pt x="3517900" y="787400"/>
                </a:cubicBezTo>
                <a:cubicBezTo>
                  <a:pt x="3535117" y="790269"/>
                  <a:pt x="3551544" y="796883"/>
                  <a:pt x="3568700" y="800100"/>
                </a:cubicBezTo>
                <a:cubicBezTo>
                  <a:pt x="3637590" y="813017"/>
                  <a:pt x="3705275" y="818212"/>
                  <a:pt x="3771900" y="838200"/>
                </a:cubicBezTo>
                <a:cubicBezTo>
                  <a:pt x="3797545" y="845893"/>
                  <a:pt x="3822700" y="855133"/>
                  <a:pt x="3848100" y="863600"/>
                </a:cubicBezTo>
                <a:cubicBezTo>
                  <a:pt x="3860800" y="867833"/>
                  <a:pt x="3875061" y="868874"/>
                  <a:pt x="3886200" y="876300"/>
                </a:cubicBezTo>
                <a:lnTo>
                  <a:pt x="3962400" y="927100"/>
                </a:lnTo>
                <a:cubicBezTo>
                  <a:pt x="3979333" y="952500"/>
                  <a:pt x="4003547" y="974340"/>
                  <a:pt x="4013200" y="1003300"/>
                </a:cubicBezTo>
                <a:cubicBezTo>
                  <a:pt x="4021667" y="1028700"/>
                  <a:pt x="4032106" y="1053525"/>
                  <a:pt x="4038600" y="1079500"/>
                </a:cubicBezTo>
                <a:cubicBezTo>
                  <a:pt x="4057794" y="1156275"/>
                  <a:pt x="4045780" y="1113741"/>
                  <a:pt x="4076700" y="1206500"/>
                </a:cubicBezTo>
                <a:lnTo>
                  <a:pt x="4102100" y="1282700"/>
                </a:lnTo>
                <a:cubicBezTo>
                  <a:pt x="4106333" y="1295400"/>
                  <a:pt x="4107374" y="1309661"/>
                  <a:pt x="4114800" y="1320800"/>
                </a:cubicBezTo>
                <a:lnTo>
                  <a:pt x="4165600" y="1397000"/>
                </a:lnTo>
                <a:cubicBezTo>
                  <a:pt x="4174067" y="1409700"/>
                  <a:pt x="4186173" y="1420620"/>
                  <a:pt x="4191000" y="1435100"/>
                </a:cubicBezTo>
                <a:cubicBezTo>
                  <a:pt x="4195233" y="1447800"/>
                  <a:pt x="4197713" y="1461226"/>
                  <a:pt x="4203700" y="1473200"/>
                </a:cubicBezTo>
                <a:cubicBezTo>
                  <a:pt x="4210526" y="1486852"/>
                  <a:pt x="4233927" y="1525780"/>
                  <a:pt x="4229100" y="1511300"/>
                </a:cubicBezTo>
                <a:lnTo>
                  <a:pt x="4216400" y="1473200"/>
                </a:lnTo>
                <a:cubicBezTo>
                  <a:pt x="4212167" y="1460500"/>
                  <a:pt x="4214839" y="1442526"/>
                  <a:pt x="4203700" y="1435100"/>
                </a:cubicBezTo>
                <a:lnTo>
                  <a:pt x="4165600" y="1409700"/>
                </a:lnTo>
                <a:cubicBezTo>
                  <a:pt x="4157133" y="1397000"/>
                  <a:pt x="4150993" y="1382393"/>
                  <a:pt x="4140200" y="1371600"/>
                </a:cubicBezTo>
                <a:cubicBezTo>
                  <a:pt x="4129407" y="1360807"/>
                  <a:pt x="4110190" y="1359143"/>
                  <a:pt x="4102100" y="1346200"/>
                </a:cubicBezTo>
                <a:cubicBezTo>
                  <a:pt x="4087910" y="1323496"/>
                  <a:pt x="4085167" y="1295400"/>
                  <a:pt x="4076700" y="1270000"/>
                </a:cubicBezTo>
                <a:lnTo>
                  <a:pt x="4064000" y="1231900"/>
                </a:lnTo>
                <a:lnTo>
                  <a:pt x="4051300" y="1193800"/>
                </a:lnTo>
                <a:cubicBezTo>
                  <a:pt x="4043615" y="1140003"/>
                  <a:pt x="4025900" y="1024936"/>
                  <a:pt x="4025900" y="977900"/>
                </a:cubicBezTo>
                <a:cubicBezTo>
                  <a:pt x="4025900" y="964513"/>
                  <a:pt x="4034367" y="952500"/>
                  <a:pt x="4038600" y="939800"/>
                </a:cubicBezTo>
                <a:lnTo>
                  <a:pt x="4229100" y="1003300"/>
                </a:lnTo>
                <a:lnTo>
                  <a:pt x="4267200" y="1016000"/>
                </a:lnTo>
                <a:cubicBezTo>
                  <a:pt x="4279900" y="1020233"/>
                  <a:pt x="4292313" y="1025453"/>
                  <a:pt x="4305300" y="1028700"/>
                </a:cubicBezTo>
                <a:cubicBezTo>
                  <a:pt x="4318848" y="1032087"/>
                  <a:pt x="4461236" y="1064924"/>
                  <a:pt x="4483100" y="1079500"/>
                </a:cubicBezTo>
                <a:cubicBezTo>
                  <a:pt x="4570439" y="1137726"/>
                  <a:pt x="4530340" y="1120647"/>
                  <a:pt x="4597400" y="1143000"/>
                </a:cubicBezTo>
                <a:cubicBezTo>
                  <a:pt x="4605867" y="1155700"/>
                  <a:pt x="4612007" y="1170307"/>
                  <a:pt x="4622800" y="1181100"/>
                </a:cubicBezTo>
                <a:cubicBezTo>
                  <a:pt x="4633593" y="1191893"/>
                  <a:pt x="4650849" y="1195013"/>
                  <a:pt x="4660900" y="1206500"/>
                </a:cubicBezTo>
                <a:cubicBezTo>
                  <a:pt x="4681002" y="1229474"/>
                  <a:pt x="4694767" y="1257300"/>
                  <a:pt x="4711700" y="1282700"/>
                </a:cubicBezTo>
                <a:lnTo>
                  <a:pt x="4737100" y="1320800"/>
                </a:lnTo>
                <a:lnTo>
                  <a:pt x="4787900" y="1397000"/>
                </a:lnTo>
                <a:cubicBezTo>
                  <a:pt x="4796367" y="1409700"/>
                  <a:pt x="4808473" y="1420620"/>
                  <a:pt x="4813300" y="1435100"/>
                </a:cubicBezTo>
                <a:cubicBezTo>
                  <a:pt x="4845222" y="1530865"/>
                  <a:pt x="4802161" y="1412823"/>
                  <a:pt x="4851400" y="1511300"/>
                </a:cubicBezTo>
                <a:cubicBezTo>
                  <a:pt x="4857387" y="1523274"/>
                  <a:pt x="4858113" y="1537426"/>
                  <a:pt x="4864100" y="1549400"/>
                </a:cubicBezTo>
                <a:cubicBezTo>
                  <a:pt x="4870926" y="1563052"/>
                  <a:pt x="4881647" y="1574412"/>
                  <a:pt x="4889500" y="1587500"/>
                </a:cubicBezTo>
                <a:cubicBezTo>
                  <a:pt x="4894370" y="1595617"/>
                  <a:pt x="4897967" y="1604433"/>
                  <a:pt x="4902200" y="1612900"/>
                </a:cubicBezTo>
              </a:path>
            </a:pathLst>
          </a:cu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6EF76D0-CD9D-1642-94B3-8FDE8B373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003" y="1587734"/>
            <a:ext cx="861656" cy="9212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37F9355-AF55-F846-97D2-4F034D7C5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788" y="688741"/>
            <a:ext cx="1123950" cy="1257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0EC0CC2-DE02-BF49-9234-C42B7DB77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190" y="1991895"/>
            <a:ext cx="1063625" cy="10636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D871D0D-433A-C74A-A86D-940790434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188" y="666516"/>
            <a:ext cx="861656" cy="9212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0701667-A1D6-004C-900B-9A918D22B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1262" y="1946041"/>
            <a:ext cx="990600" cy="990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911413D-C618-294E-BD27-68A94F4D8B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9777" y="1212733"/>
            <a:ext cx="3657600" cy="22225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0731A19-670A-8748-B694-471D7CA21635}"/>
              </a:ext>
            </a:extLst>
          </p:cNvPr>
          <p:cNvSpPr txBox="1"/>
          <p:nvPr/>
        </p:nvSpPr>
        <p:spPr>
          <a:xfrm>
            <a:off x="8313429" y="1397270"/>
            <a:ext cx="208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 HẰNG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426296B-2917-354E-B1E7-1C9962E68748}"/>
              </a:ext>
            </a:extLst>
          </p:cNvPr>
          <p:cNvSpPr txBox="1"/>
          <p:nvPr/>
        </p:nvSpPr>
        <p:spPr>
          <a:xfrm>
            <a:off x="1570912" y="227076"/>
            <a:ext cx="208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 ẤN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0E9912A-7A3A-BB49-8DBB-52BB4C0662D9}"/>
              </a:ext>
            </a:extLst>
          </p:cNvPr>
          <p:cNvGrpSpPr/>
          <p:nvPr/>
        </p:nvGrpSpPr>
        <p:grpSpPr>
          <a:xfrm>
            <a:off x="5356310" y="127907"/>
            <a:ext cx="1541106" cy="1397234"/>
            <a:chOff x="3013070" y="2169900"/>
            <a:chExt cx="1541106" cy="1397234"/>
          </a:xfrm>
        </p:grpSpPr>
        <p:sp>
          <p:nvSpPr>
            <p:cNvPr id="30" name="Oval Callout 29">
              <a:extLst>
                <a:ext uri="{FF2B5EF4-FFF2-40B4-BE49-F238E27FC236}">
                  <a16:creationId xmlns:a16="http://schemas.microsoft.com/office/drawing/2014/main" xmlns="" id="{A9831EC5-6B07-B246-AA96-CDE54F7F45C5}"/>
                </a:ext>
              </a:extLst>
            </p:cNvPr>
            <p:cNvSpPr/>
            <p:nvPr/>
          </p:nvSpPr>
          <p:spPr>
            <a:xfrm>
              <a:off x="3013070" y="2169900"/>
              <a:ext cx="1541106" cy="1397234"/>
            </a:xfrm>
            <a:prstGeom prst="wedgeEllipseCallout">
              <a:avLst>
                <a:gd name="adj1" fmla="val -76175"/>
                <a:gd name="adj2" fmla="val 75815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B4EC6DDD-F9E1-6643-8B81-5FFED3E63497}"/>
                </a:ext>
              </a:extLst>
            </p:cNvPr>
            <p:cNvSpPr/>
            <p:nvPr/>
          </p:nvSpPr>
          <p:spPr>
            <a:xfrm>
              <a:off x="3125389" y="2245292"/>
              <a:ext cx="133133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2400" dirty="0" err="1">
                  <a:solidFill>
                    <a:srgbClr val="C00000"/>
                  </a:solidFill>
                  <a:latin typeface="SVN-Blenda Script" panose="02000804000000020003" pitchFamily="2" charset="0"/>
                </a:rPr>
                <a:t>Vương</a:t>
              </a:r>
              <a:r>
                <a:rPr lang="en-US" sz="2400" dirty="0">
                  <a:solidFill>
                    <a:srgbClr val="C00000"/>
                  </a:solidFill>
                  <a:latin typeface="SVN-Blenda Script" panose="02000804000000020003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SVN-Blenda Script" panose="02000804000000020003" pitchFamily="2" charset="0"/>
                </a:rPr>
                <a:t>triều</a:t>
              </a:r>
              <a:r>
                <a:rPr lang="en-US" sz="2400" dirty="0">
                  <a:solidFill>
                    <a:srgbClr val="C00000"/>
                  </a:solidFill>
                  <a:latin typeface="SVN-Blenda Script" panose="02000804000000020003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SVN-Blenda Script" panose="02000804000000020003" pitchFamily="2" charset="0"/>
                </a:rPr>
                <a:t>Gúp</a:t>
              </a:r>
              <a:r>
                <a:rPr lang="en-US" sz="2400" dirty="0">
                  <a:solidFill>
                    <a:srgbClr val="C00000"/>
                  </a:solidFill>
                  <a:latin typeface="SVN-Blenda Script" panose="02000804000000020003" pitchFamily="2" charset="0"/>
                </a:rPr>
                <a:t>-ta</a:t>
              </a:r>
              <a:endParaRPr lang="x-none" sz="2400" dirty="0">
                <a:solidFill>
                  <a:srgbClr val="C00000"/>
                </a:solidFill>
                <a:latin typeface="SVN-Blenda Script" panose="02000804000000020003" pitchFamily="2" charset="0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B729A87-C183-4747-8225-1B51D15625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468906" y="2319862"/>
            <a:ext cx="2943735" cy="344072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FD031C7-2067-6941-A02B-DAE0C2ADCF61}"/>
              </a:ext>
            </a:extLst>
          </p:cNvPr>
          <p:cNvSpPr/>
          <p:nvPr/>
        </p:nvSpPr>
        <p:spPr>
          <a:xfrm>
            <a:off x="10713506" y="1854200"/>
            <a:ext cx="1242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dirty="0" err="1">
                <a:solidFill>
                  <a:srgbClr val="C00000"/>
                </a:solidFill>
                <a:latin typeface="SVN-Blenda Script" panose="02000804000000020003" pitchFamily="2" charset="0"/>
              </a:rPr>
              <a:t>Gúp</a:t>
            </a:r>
            <a:r>
              <a:rPr lang="en-US" sz="2400" dirty="0">
                <a:solidFill>
                  <a:srgbClr val="C00000"/>
                </a:solidFill>
                <a:latin typeface="SVN-Blenda Script" panose="02000804000000020003" pitchFamily="2" charset="0"/>
              </a:rPr>
              <a:t>-ta I</a:t>
            </a:r>
            <a:endParaRPr lang="x-none" sz="2400" dirty="0">
              <a:solidFill>
                <a:srgbClr val="C00000"/>
              </a:solidFill>
              <a:latin typeface="SVN-Blenda Script" panose="02000804000000020003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A1F53D7-3EAC-A44D-8B4C-F77895A6FC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4897" y="1946041"/>
            <a:ext cx="1054100" cy="1054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512941"/>
            <a:ext cx="9023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IV, San-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 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-ta.</a:t>
            </a:r>
          </a:p>
        </p:txBody>
      </p:sp>
    </p:spTree>
    <p:extLst>
      <p:ext uri="{BB962C8B-B14F-4D97-AF65-F5344CB8AC3E}">
        <p14:creationId xmlns:p14="http://schemas.microsoft.com/office/powerpoint/2010/main" val="19743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7" grpId="0"/>
      <p:bldP spid="28" grpId="0"/>
      <p:bldP spid="3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ri Gupta I - Founder of Gupta Dynas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Gupta Empire | Suto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"/>
            <a:ext cx="6096000" cy="680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4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193D8F-A4AB-6C47-983A-2BFCA5477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0" y="378619"/>
            <a:ext cx="5219541" cy="6100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2CC6BF-77E1-9F42-A572-0359AC2EF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08000" y="1107281"/>
            <a:ext cx="7035800" cy="5715000"/>
          </a:xfrm>
          <a:prstGeom prst="rect">
            <a:avLst/>
          </a:prstGeom>
        </p:spPr>
      </p:pic>
      <p:pic>
        <p:nvPicPr>
          <p:cNvPr id="7170" name="Picture 2" descr="Samudra Gupta | The forth ruler of the Gupta Empire">
            <a:extLst>
              <a:ext uri="{FF2B5EF4-FFF2-40B4-BE49-F238E27FC236}">
                <a16:creationId xmlns:a16="http://schemas.microsoft.com/office/drawing/2014/main" xmlns="" id="{15C588CA-9E8D-C34A-9151-2C48C8B26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" r="3125"/>
          <a:stretch/>
        </p:blipFill>
        <p:spPr bwMode="auto">
          <a:xfrm>
            <a:off x="4551363" y="35719"/>
            <a:ext cx="2243137" cy="22257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5C10A6-E743-BE49-BB7C-810492A38F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67" t="38105" b="33006"/>
          <a:stretch/>
        </p:blipFill>
        <p:spPr>
          <a:xfrm>
            <a:off x="0" y="35719"/>
            <a:ext cx="4551363" cy="121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7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49382" y="0"/>
            <a:ext cx="12663055" cy="2272276"/>
          </a:xfrm>
          <a:custGeom>
            <a:avLst/>
            <a:gdLst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0 w 12663055"/>
              <a:gd name="connsiteY3" fmla="*/ 2151929 h 2151929"/>
              <a:gd name="connsiteX4" fmla="*/ 0 w 12663055"/>
              <a:gd name="connsiteY4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845127 w 12663055"/>
              <a:gd name="connsiteY3" fmla="*/ 2147455 h 2151929"/>
              <a:gd name="connsiteX4" fmla="*/ 0 w 12663055"/>
              <a:gd name="connsiteY4" fmla="*/ 2151929 h 2151929"/>
              <a:gd name="connsiteX5" fmla="*/ 0 w 12663055"/>
              <a:gd name="connsiteY5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2022764 w 12663055"/>
              <a:gd name="connsiteY3" fmla="*/ 2133600 h 2151929"/>
              <a:gd name="connsiteX4" fmla="*/ 845127 w 12663055"/>
              <a:gd name="connsiteY4" fmla="*/ 2147455 h 2151929"/>
              <a:gd name="connsiteX5" fmla="*/ 0 w 12663055"/>
              <a:gd name="connsiteY5" fmla="*/ 2151929 h 2151929"/>
              <a:gd name="connsiteX6" fmla="*/ 0 w 12663055"/>
              <a:gd name="connsiteY6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1953492 w 12663055"/>
              <a:gd name="connsiteY3" fmla="*/ 1870363 h 2151929"/>
              <a:gd name="connsiteX4" fmla="*/ 845127 w 12663055"/>
              <a:gd name="connsiteY4" fmla="*/ 2147455 h 2151929"/>
              <a:gd name="connsiteX5" fmla="*/ 0 w 12663055"/>
              <a:gd name="connsiteY5" fmla="*/ 2151929 h 2151929"/>
              <a:gd name="connsiteX6" fmla="*/ 0 w 12663055"/>
              <a:gd name="connsiteY6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3283527 w 12663055"/>
              <a:gd name="connsiteY3" fmla="*/ 1925782 h 2151929"/>
              <a:gd name="connsiteX4" fmla="*/ 1953492 w 12663055"/>
              <a:gd name="connsiteY4" fmla="*/ 1870363 h 2151929"/>
              <a:gd name="connsiteX5" fmla="*/ 845127 w 12663055"/>
              <a:gd name="connsiteY5" fmla="*/ 2147455 h 2151929"/>
              <a:gd name="connsiteX6" fmla="*/ 0 w 12663055"/>
              <a:gd name="connsiteY6" fmla="*/ 2151929 h 2151929"/>
              <a:gd name="connsiteX7" fmla="*/ 0 w 12663055"/>
              <a:gd name="connsiteY7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2937163 w 12663055"/>
              <a:gd name="connsiteY3" fmla="*/ 2078182 h 2151929"/>
              <a:gd name="connsiteX4" fmla="*/ 1953492 w 12663055"/>
              <a:gd name="connsiteY4" fmla="*/ 1870363 h 2151929"/>
              <a:gd name="connsiteX5" fmla="*/ 845127 w 12663055"/>
              <a:gd name="connsiteY5" fmla="*/ 2147455 h 2151929"/>
              <a:gd name="connsiteX6" fmla="*/ 0 w 12663055"/>
              <a:gd name="connsiteY6" fmla="*/ 2151929 h 2151929"/>
              <a:gd name="connsiteX7" fmla="*/ 0 w 12663055"/>
              <a:gd name="connsiteY7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4031673 w 12663055"/>
              <a:gd name="connsiteY3" fmla="*/ 2064327 h 2151929"/>
              <a:gd name="connsiteX4" fmla="*/ 2937163 w 12663055"/>
              <a:gd name="connsiteY4" fmla="*/ 2078182 h 2151929"/>
              <a:gd name="connsiteX5" fmla="*/ 1953492 w 12663055"/>
              <a:gd name="connsiteY5" fmla="*/ 1870363 h 2151929"/>
              <a:gd name="connsiteX6" fmla="*/ 845127 w 12663055"/>
              <a:gd name="connsiteY6" fmla="*/ 2147455 h 2151929"/>
              <a:gd name="connsiteX7" fmla="*/ 0 w 12663055"/>
              <a:gd name="connsiteY7" fmla="*/ 2151929 h 2151929"/>
              <a:gd name="connsiteX8" fmla="*/ 0 w 12663055"/>
              <a:gd name="connsiteY8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3948546 w 12663055"/>
              <a:gd name="connsiteY3" fmla="*/ 1773381 h 2151929"/>
              <a:gd name="connsiteX4" fmla="*/ 2937163 w 12663055"/>
              <a:gd name="connsiteY4" fmla="*/ 2078182 h 2151929"/>
              <a:gd name="connsiteX5" fmla="*/ 1953492 w 12663055"/>
              <a:gd name="connsiteY5" fmla="*/ 1870363 h 2151929"/>
              <a:gd name="connsiteX6" fmla="*/ 845127 w 12663055"/>
              <a:gd name="connsiteY6" fmla="*/ 2147455 h 2151929"/>
              <a:gd name="connsiteX7" fmla="*/ 0 w 12663055"/>
              <a:gd name="connsiteY7" fmla="*/ 2151929 h 2151929"/>
              <a:gd name="connsiteX8" fmla="*/ 0 w 12663055"/>
              <a:gd name="connsiteY8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5874327 w 12663055"/>
              <a:gd name="connsiteY3" fmla="*/ 1856509 h 2151929"/>
              <a:gd name="connsiteX4" fmla="*/ 3948546 w 12663055"/>
              <a:gd name="connsiteY4" fmla="*/ 1773381 h 2151929"/>
              <a:gd name="connsiteX5" fmla="*/ 2937163 w 12663055"/>
              <a:gd name="connsiteY5" fmla="*/ 2078182 h 2151929"/>
              <a:gd name="connsiteX6" fmla="*/ 1953492 w 12663055"/>
              <a:gd name="connsiteY6" fmla="*/ 1870363 h 2151929"/>
              <a:gd name="connsiteX7" fmla="*/ 845127 w 12663055"/>
              <a:gd name="connsiteY7" fmla="*/ 2147455 h 2151929"/>
              <a:gd name="connsiteX8" fmla="*/ 0 w 12663055"/>
              <a:gd name="connsiteY8" fmla="*/ 2151929 h 2151929"/>
              <a:gd name="connsiteX9" fmla="*/ 0 w 12663055"/>
              <a:gd name="connsiteY9" fmla="*/ 0 h 2151929"/>
              <a:gd name="connsiteX0" fmla="*/ 0 w 12663055"/>
              <a:gd name="connsiteY0" fmla="*/ 0 h 2230581"/>
              <a:gd name="connsiteX1" fmla="*/ 12663055 w 12663055"/>
              <a:gd name="connsiteY1" fmla="*/ 0 h 2230581"/>
              <a:gd name="connsiteX2" fmla="*/ 12663055 w 12663055"/>
              <a:gd name="connsiteY2" fmla="*/ 2151929 h 2230581"/>
              <a:gd name="connsiteX3" fmla="*/ 5181599 w 12663055"/>
              <a:gd name="connsiteY3" fmla="*/ 2230581 h 2230581"/>
              <a:gd name="connsiteX4" fmla="*/ 3948546 w 12663055"/>
              <a:gd name="connsiteY4" fmla="*/ 1773381 h 2230581"/>
              <a:gd name="connsiteX5" fmla="*/ 2937163 w 12663055"/>
              <a:gd name="connsiteY5" fmla="*/ 2078182 h 2230581"/>
              <a:gd name="connsiteX6" fmla="*/ 1953492 w 12663055"/>
              <a:gd name="connsiteY6" fmla="*/ 1870363 h 2230581"/>
              <a:gd name="connsiteX7" fmla="*/ 845127 w 12663055"/>
              <a:gd name="connsiteY7" fmla="*/ 2147455 h 2230581"/>
              <a:gd name="connsiteX8" fmla="*/ 0 w 12663055"/>
              <a:gd name="connsiteY8" fmla="*/ 2151929 h 2230581"/>
              <a:gd name="connsiteX9" fmla="*/ 0 w 12663055"/>
              <a:gd name="connsiteY9" fmla="*/ 0 h 2230581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7315200 w 12663055"/>
              <a:gd name="connsiteY3" fmla="*/ 2230582 h 2230582"/>
              <a:gd name="connsiteX4" fmla="*/ 5181599 w 12663055"/>
              <a:gd name="connsiteY4" fmla="*/ 2230581 h 2230582"/>
              <a:gd name="connsiteX5" fmla="*/ 3948546 w 12663055"/>
              <a:gd name="connsiteY5" fmla="*/ 1773381 h 2230582"/>
              <a:gd name="connsiteX6" fmla="*/ 2937163 w 12663055"/>
              <a:gd name="connsiteY6" fmla="*/ 2078182 h 2230582"/>
              <a:gd name="connsiteX7" fmla="*/ 1953492 w 12663055"/>
              <a:gd name="connsiteY7" fmla="*/ 1870363 h 2230582"/>
              <a:gd name="connsiteX8" fmla="*/ 845127 w 12663055"/>
              <a:gd name="connsiteY8" fmla="*/ 2147455 h 2230582"/>
              <a:gd name="connsiteX9" fmla="*/ 0 w 12663055"/>
              <a:gd name="connsiteY9" fmla="*/ 2151929 h 2230582"/>
              <a:gd name="connsiteX10" fmla="*/ 0 w 12663055"/>
              <a:gd name="connsiteY10" fmla="*/ 0 h 2230582"/>
              <a:gd name="connsiteX0" fmla="*/ 0 w 12663055"/>
              <a:gd name="connsiteY0" fmla="*/ 0 h 2230581"/>
              <a:gd name="connsiteX1" fmla="*/ 12663055 w 12663055"/>
              <a:gd name="connsiteY1" fmla="*/ 0 h 2230581"/>
              <a:gd name="connsiteX2" fmla="*/ 12663055 w 12663055"/>
              <a:gd name="connsiteY2" fmla="*/ 2151929 h 2230581"/>
              <a:gd name="connsiteX3" fmla="*/ 6927272 w 12663055"/>
              <a:gd name="connsiteY3" fmla="*/ 1995055 h 2230581"/>
              <a:gd name="connsiteX4" fmla="*/ 5181599 w 12663055"/>
              <a:gd name="connsiteY4" fmla="*/ 2230581 h 2230581"/>
              <a:gd name="connsiteX5" fmla="*/ 3948546 w 12663055"/>
              <a:gd name="connsiteY5" fmla="*/ 1773381 h 2230581"/>
              <a:gd name="connsiteX6" fmla="*/ 2937163 w 12663055"/>
              <a:gd name="connsiteY6" fmla="*/ 2078182 h 2230581"/>
              <a:gd name="connsiteX7" fmla="*/ 1953492 w 12663055"/>
              <a:gd name="connsiteY7" fmla="*/ 1870363 h 2230581"/>
              <a:gd name="connsiteX8" fmla="*/ 845127 w 12663055"/>
              <a:gd name="connsiteY8" fmla="*/ 2147455 h 2230581"/>
              <a:gd name="connsiteX9" fmla="*/ 0 w 12663055"/>
              <a:gd name="connsiteY9" fmla="*/ 2151929 h 2230581"/>
              <a:gd name="connsiteX10" fmla="*/ 0 w 12663055"/>
              <a:gd name="connsiteY10" fmla="*/ 0 h 2230581"/>
              <a:gd name="connsiteX0" fmla="*/ 0 w 12663055"/>
              <a:gd name="connsiteY0" fmla="*/ 0 h 2230581"/>
              <a:gd name="connsiteX1" fmla="*/ 12663055 w 12663055"/>
              <a:gd name="connsiteY1" fmla="*/ 0 h 2230581"/>
              <a:gd name="connsiteX2" fmla="*/ 12663055 w 12663055"/>
              <a:gd name="connsiteY2" fmla="*/ 2151929 h 2230581"/>
              <a:gd name="connsiteX3" fmla="*/ 8215746 w 12663055"/>
              <a:gd name="connsiteY3" fmla="*/ 2008909 h 2230581"/>
              <a:gd name="connsiteX4" fmla="*/ 6927272 w 12663055"/>
              <a:gd name="connsiteY4" fmla="*/ 1995055 h 2230581"/>
              <a:gd name="connsiteX5" fmla="*/ 5181599 w 12663055"/>
              <a:gd name="connsiteY5" fmla="*/ 2230581 h 2230581"/>
              <a:gd name="connsiteX6" fmla="*/ 3948546 w 12663055"/>
              <a:gd name="connsiteY6" fmla="*/ 1773381 h 2230581"/>
              <a:gd name="connsiteX7" fmla="*/ 2937163 w 12663055"/>
              <a:gd name="connsiteY7" fmla="*/ 2078182 h 2230581"/>
              <a:gd name="connsiteX8" fmla="*/ 1953492 w 12663055"/>
              <a:gd name="connsiteY8" fmla="*/ 1870363 h 2230581"/>
              <a:gd name="connsiteX9" fmla="*/ 845127 w 12663055"/>
              <a:gd name="connsiteY9" fmla="*/ 2147455 h 2230581"/>
              <a:gd name="connsiteX10" fmla="*/ 0 w 12663055"/>
              <a:gd name="connsiteY10" fmla="*/ 2151929 h 2230581"/>
              <a:gd name="connsiteX11" fmla="*/ 0 w 12663055"/>
              <a:gd name="connsiteY11" fmla="*/ 0 h 2230581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8118764 w 12663055"/>
              <a:gd name="connsiteY3" fmla="*/ 2230582 h 2230582"/>
              <a:gd name="connsiteX4" fmla="*/ 6927272 w 12663055"/>
              <a:gd name="connsiteY4" fmla="*/ 1995055 h 2230582"/>
              <a:gd name="connsiteX5" fmla="*/ 5181599 w 12663055"/>
              <a:gd name="connsiteY5" fmla="*/ 2230581 h 2230582"/>
              <a:gd name="connsiteX6" fmla="*/ 3948546 w 12663055"/>
              <a:gd name="connsiteY6" fmla="*/ 1773381 h 2230582"/>
              <a:gd name="connsiteX7" fmla="*/ 2937163 w 12663055"/>
              <a:gd name="connsiteY7" fmla="*/ 2078182 h 2230582"/>
              <a:gd name="connsiteX8" fmla="*/ 1953492 w 12663055"/>
              <a:gd name="connsiteY8" fmla="*/ 1870363 h 2230582"/>
              <a:gd name="connsiteX9" fmla="*/ 845127 w 12663055"/>
              <a:gd name="connsiteY9" fmla="*/ 2147455 h 2230582"/>
              <a:gd name="connsiteX10" fmla="*/ 0 w 12663055"/>
              <a:gd name="connsiteY10" fmla="*/ 2151929 h 2230582"/>
              <a:gd name="connsiteX11" fmla="*/ 0 w 12663055"/>
              <a:gd name="connsiteY11" fmla="*/ 0 h 2230582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9767455 w 12663055"/>
              <a:gd name="connsiteY3" fmla="*/ 2216726 h 2230582"/>
              <a:gd name="connsiteX4" fmla="*/ 8118764 w 12663055"/>
              <a:gd name="connsiteY4" fmla="*/ 2230582 h 2230582"/>
              <a:gd name="connsiteX5" fmla="*/ 6927272 w 12663055"/>
              <a:gd name="connsiteY5" fmla="*/ 1995055 h 2230582"/>
              <a:gd name="connsiteX6" fmla="*/ 5181599 w 12663055"/>
              <a:gd name="connsiteY6" fmla="*/ 2230581 h 2230582"/>
              <a:gd name="connsiteX7" fmla="*/ 3948546 w 12663055"/>
              <a:gd name="connsiteY7" fmla="*/ 1773381 h 2230582"/>
              <a:gd name="connsiteX8" fmla="*/ 2937163 w 12663055"/>
              <a:gd name="connsiteY8" fmla="*/ 2078182 h 2230582"/>
              <a:gd name="connsiteX9" fmla="*/ 1953492 w 12663055"/>
              <a:gd name="connsiteY9" fmla="*/ 1870363 h 2230582"/>
              <a:gd name="connsiteX10" fmla="*/ 845127 w 12663055"/>
              <a:gd name="connsiteY10" fmla="*/ 2147455 h 2230582"/>
              <a:gd name="connsiteX11" fmla="*/ 0 w 12663055"/>
              <a:gd name="connsiteY11" fmla="*/ 2151929 h 2230582"/>
              <a:gd name="connsiteX12" fmla="*/ 0 w 12663055"/>
              <a:gd name="connsiteY12" fmla="*/ 0 h 2230582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9656619 w 12663055"/>
              <a:gd name="connsiteY3" fmla="*/ 1870362 h 2230582"/>
              <a:gd name="connsiteX4" fmla="*/ 8118764 w 12663055"/>
              <a:gd name="connsiteY4" fmla="*/ 2230582 h 2230582"/>
              <a:gd name="connsiteX5" fmla="*/ 6927272 w 12663055"/>
              <a:gd name="connsiteY5" fmla="*/ 1995055 h 2230582"/>
              <a:gd name="connsiteX6" fmla="*/ 5181599 w 12663055"/>
              <a:gd name="connsiteY6" fmla="*/ 2230581 h 2230582"/>
              <a:gd name="connsiteX7" fmla="*/ 3948546 w 12663055"/>
              <a:gd name="connsiteY7" fmla="*/ 1773381 h 2230582"/>
              <a:gd name="connsiteX8" fmla="*/ 2937163 w 12663055"/>
              <a:gd name="connsiteY8" fmla="*/ 2078182 h 2230582"/>
              <a:gd name="connsiteX9" fmla="*/ 1953492 w 12663055"/>
              <a:gd name="connsiteY9" fmla="*/ 1870363 h 2230582"/>
              <a:gd name="connsiteX10" fmla="*/ 845127 w 12663055"/>
              <a:gd name="connsiteY10" fmla="*/ 2147455 h 2230582"/>
              <a:gd name="connsiteX11" fmla="*/ 0 w 12663055"/>
              <a:gd name="connsiteY11" fmla="*/ 2151929 h 2230582"/>
              <a:gd name="connsiteX12" fmla="*/ 0 w 12663055"/>
              <a:gd name="connsiteY12" fmla="*/ 0 h 2230582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10903527 w 12663055"/>
              <a:gd name="connsiteY3" fmla="*/ 2008908 h 2230582"/>
              <a:gd name="connsiteX4" fmla="*/ 9656619 w 12663055"/>
              <a:gd name="connsiteY4" fmla="*/ 1870362 h 2230582"/>
              <a:gd name="connsiteX5" fmla="*/ 8118764 w 12663055"/>
              <a:gd name="connsiteY5" fmla="*/ 2230582 h 2230582"/>
              <a:gd name="connsiteX6" fmla="*/ 6927272 w 12663055"/>
              <a:gd name="connsiteY6" fmla="*/ 1995055 h 2230582"/>
              <a:gd name="connsiteX7" fmla="*/ 5181599 w 12663055"/>
              <a:gd name="connsiteY7" fmla="*/ 2230581 h 2230582"/>
              <a:gd name="connsiteX8" fmla="*/ 3948546 w 12663055"/>
              <a:gd name="connsiteY8" fmla="*/ 1773381 h 2230582"/>
              <a:gd name="connsiteX9" fmla="*/ 2937163 w 12663055"/>
              <a:gd name="connsiteY9" fmla="*/ 2078182 h 2230582"/>
              <a:gd name="connsiteX10" fmla="*/ 1953492 w 12663055"/>
              <a:gd name="connsiteY10" fmla="*/ 1870363 h 2230582"/>
              <a:gd name="connsiteX11" fmla="*/ 845127 w 12663055"/>
              <a:gd name="connsiteY11" fmla="*/ 2147455 h 2230582"/>
              <a:gd name="connsiteX12" fmla="*/ 0 w 12663055"/>
              <a:gd name="connsiteY12" fmla="*/ 2151929 h 2230582"/>
              <a:gd name="connsiteX13" fmla="*/ 0 w 12663055"/>
              <a:gd name="connsiteY13" fmla="*/ 0 h 2230582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64304"/>
              <a:gd name="connsiteX1" fmla="*/ 12663055 w 12663055"/>
              <a:gd name="connsiteY1" fmla="*/ 0 h 2364304"/>
              <a:gd name="connsiteX2" fmla="*/ 12663055 w 12663055"/>
              <a:gd name="connsiteY2" fmla="*/ 2151929 h 2364304"/>
              <a:gd name="connsiteX3" fmla="*/ 10778836 w 12663055"/>
              <a:gd name="connsiteY3" fmla="*/ 2272144 h 2364304"/>
              <a:gd name="connsiteX4" fmla="*/ 9656619 w 12663055"/>
              <a:gd name="connsiteY4" fmla="*/ 1870362 h 2364304"/>
              <a:gd name="connsiteX5" fmla="*/ 8118764 w 12663055"/>
              <a:gd name="connsiteY5" fmla="*/ 2230582 h 2364304"/>
              <a:gd name="connsiteX6" fmla="*/ 6927272 w 12663055"/>
              <a:gd name="connsiteY6" fmla="*/ 1995055 h 2364304"/>
              <a:gd name="connsiteX7" fmla="*/ 5181599 w 12663055"/>
              <a:gd name="connsiteY7" fmla="*/ 2230581 h 2364304"/>
              <a:gd name="connsiteX8" fmla="*/ 3948546 w 12663055"/>
              <a:gd name="connsiteY8" fmla="*/ 1773381 h 2364304"/>
              <a:gd name="connsiteX9" fmla="*/ 2937163 w 12663055"/>
              <a:gd name="connsiteY9" fmla="*/ 2078182 h 2364304"/>
              <a:gd name="connsiteX10" fmla="*/ 1953492 w 12663055"/>
              <a:gd name="connsiteY10" fmla="*/ 1870363 h 2364304"/>
              <a:gd name="connsiteX11" fmla="*/ 845127 w 12663055"/>
              <a:gd name="connsiteY11" fmla="*/ 2147455 h 2364304"/>
              <a:gd name="connsiteX12" fmla="*/ 0 w 12663055"/>
              <a:gd name="connsiteY12" fmla="*/ 2151929 h 2364304"/>
              <a:gd name="connsiteX13" fmla="*/ 0 w 12663055"/>
              <a:gd name="connsiteY13" fmla="*/ 0 h 2364304"/>
              <a:gd name="connsiteX0" fmla="*/ 0 w 12663055"/>
              <a:gd name="connsiteY0" fmla="*/ 0 h 2355645"/>
              <a:gd name="connsiteX1" fmla="*/ 12663055 w 12663055"/>
              <a:gd name="connsiteY1" fmla="*/ 0 h 2355645"/>
              <a:gd name="connsiteX2" fmla="*/ 12663055 w 12663055"/>
              <a:gd name="connsiteY2" fmla="*/ 2151929 h 2355645"/>
              <a:gd name="connsiteX3" fmla="*/ 10778836 w 12663055"/>
              <a:gd name="connsiteY3" fmla="*/ 2272144 h 2355645"/>
              <a:gd name="connsiteX4" fmla="*/ 9656619 w 12663055"/>
              <a:gd name="connsiteY4" fmla="*/ 1870362 h 2355645"/>
              <a:gd name="connsiteX5" fmla="*/ 8118764 w 12663055"/>
              <a:gd name="connsiteY5" fmla="*/ 2230582 h 2355645"/>
              <a:gd name="connsiteX6" fmla="*/ 6927272 w 12663055"/>
              <a:gd name="connsiteY6" fmla="*/ 1995055 h 2355645"/>
              <a:gd name="connsiteX7" fmla="*/ 5181599 w 12663055"/>
              <a:gd name="connsiteY7" fmla="*/ 2230581 h 2355645"/>
              <a:gd name="connsiteX8" fmla="*/ 3948546 w 12663055"/>
              <a:gd name="connsiteY8" fmla="*/ 1773381 h 2355645"/>
              <a:gd name="connsiteX9" fmla="*/ 2937163 w 12663055"/>
              <a:gd name="connsiteY9" fmla="*/ 2078182 h 2355645"/>
              <a:gd name="connsiteX10" fmla="*/ 1953492 w 12663055"/>
              <a:gd name="connsiteY10" fmla="*/ 1870363 h 2355645"/>
              <a:gd name="connsiteX11" fmla="*/ 845127 w 12663055"/>
              <a:gd name="connsiteY11" fmla="*/ 2147455 h 2355645"/>
              <a:gd name="connsiteX12" fmla="*/ 0 w 12663055"/>
              <a:gd name="connsiteY12" fmla="*/ 2151929 h 2355645"/>
              <a:gd name="connsiteX13" fmla="*/ 0 w 12663055"/>
              <a:gd name="connsiteY13" fmla="*/ 0 h 2355645"/>
              <a:gd name="connsiteX0" fmla="*/ 0 w 12663055"/>
              <a:gd name="connsiteY0" fmla="*/ 0 h 2272276"/>
              <a:gd name="connsiteX1" fmla="*/ 12663055 w 12663055"/>
              <a:gd name="connsiteY1" fmla="*/ 0 h 2272276"/>
              <a:gd name="connsiteX2" fmla="*/ 12663055 w 12663055"/>
              <a:gd name="connsiteY2" fmla="*/ 2151929 h 2272276"/>
              <a:gd name="connsiteX3" fmla="*/ 10778836 w 12663055"/>
              <a:gd name="connsiteY3" fmla="*/ 2272144 h 2272276"/>
              <a:gd name="connsiteX4" fmla="*/ 9656619 w 12663055"/>
              <a:gd name="connsiteY4" fmla="*/ 1870362 h 2272276"/>
              <a:gd name="connsiteX5" fmla="*/ 8118764 w 12663055"/>
              <a:gd name="connsiteY5" fmla="*/ 2230582 h 2272276"/>
              <a:gd name="connsiteX6" fmla="*/ 6927272 w 12663055"/>
              <a:gd name="connsiteY6" fmla="*/ 1995055 h 2272276"/>
              <a:gd name="connsiteX7" fmla="*/ 5181599 w 12663055"/>
              <a:gd name="connsiteY7" fmla="*/ 2230581 h 2272276"/>
              <a:gd name="connsiteX8" fmla="*/ 3948546 w 12663055"/>
              <a:gd name="connsiteY8" fmla="*/ 1773381 h 2272276"/>
              <a:gd name="connsiteX9" fmla="*/ 2937163 w 12663055"/>
              <a:gd name="connsiteY9" fmla="*/ 2078182 h 2272276"/>
              <a:gd name="connsiteX10" fmla="*/ 1953492 w 12663055"/>
              <a:gd name="connsiteY10" fmla="*/ 1870363 h 2272276"/>
              <a:gd name="connsiteX11" fmla="*/ 845127 w 12663055"/>
              <a:gd name="connsiteY11" fmla="*/ 2147455 h 2272276"/>
              <a:gd name="connsiteX12" fmla="*/ 0 w 12663055"/>
              <a:gd name="connsiteY12" fmla="*/ 2151929 h 2272276"/>
              <a:gd name="connsiteX13" fmla="*/ 0 w 12663055"/>
              <a:gd name="connsiteY13" fmla="*/ 0 h 227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63055" h="2272276">
                <a:moveTo>
                  <a:pt x="0" y="0"/>
                </a:moveTo>
                <a:lnTo>
                  <a:pt x="12663055" y="0"/>
                </a:lnTo>
                <a:lnTo>
                  <a:pt x="12663055" y="2151929"/>
                </a:lnTo>
                <a:cubicBezTo>
                  <a:pt x="11919528" y="1962583"/>
                  <a:pt x="11349181" y="2263654"/>
                  <a:pt x="10778836" y="2272144"/>
                </a:cubicBezTo>
                <a:cubicBezTo>
                  <a:pt x="10208491" y="2280634"/>
                  <a:pt x="10044546" y="1877289"/>
                  <a:pt x="9656619" y="1870362"/>
                </a:cubicBezTo>
                <a:cubicBezTo>
                  <a:pt x="9268692" y="1863435"/>
                  <a:pt x="8698346" y="2237509"/>
                  <a:pt x="8118764" y="2230582"/>
                </a:cubicBezTo>
                <a:cubicBezTo>
                  <a:pt x="7539182" y="2223655"/>
                  <a:pt x="7486072" y="2050474"/>
                  <a:pt x="6927272" y="1995055"/>
                </a:cubicBezTo>
                <a:cubicBezTo>
                  <a:pt x="6368472" y="1939636"/>
                  <a:pt x="5733471" y="2267527"/>
                  <a:pt x="5181599" y="2230581"/>
                </a:cubicBezTo>
                <a:cubicBezTo>
                  <a:pt x="4629727" y="2193635"/>
                  <a:pt x="4364183" y="1798781"/>
                  <a:pt x="3948546" y="1773381"/>
                </a:cubicBezTo>
                <a:cubicBezTo>
                  <a:pt x="3532909" y="1747981"/>
                  <a:pt x="3366654" y="2048163"/>
                  <a:pt x="2937163" y="2078182"/>
                </a:cubicBezTo>
                <a:cubicBezTo>
                  <a:pt x="2507672" y="2108201"/>
                  <a:pt x="2406073" y="1874980"/>
                  <a:pt x="1953492" y="1870363"/>
                </a:cubicBezTo>
                <a:cubicBezTo>
                  <a:pt x="1500911" y="1865746"/>
                  <a:pt x="1196109" y="2145964"/>
                  <a:pt x="845127" y="2147455"/>
                </a:cubicBezTo>
                <a:cubicBezTo>
                  <a:pt x="494145" y="2148946"/>
                  <a:pt x="226291" y="1901056"/>
                  <a:pt x="0" y="2151929"/>
                </a:cubicBezTo>
                <a:lnTo>
                  <a:pt x="0" y="0"/>
                </a:lnTo>
                <a:close/>
              </a:path>
            </a:pathLst>
          </a:custGeom>
          <a:solidFill>
            <a:srgbClr val="CCE8F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5034685C-F1ED-44D5-8883-7546112228AE}"/>
              </a:ext>
            </a:extLst>
          </p:cNvPr>
          <p:cNvSpPr txBox="1"/>
          <p:nvPr/>
        </p:nvSpPr>
        <p:spPr>
          <a:xfrm>
            <a:off x="2626289" y="3278642"/>
            <a:ext cx="8250977" cy="2925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lnSpc>
                <a:spcPct val="130000"/>
              </a:lnSpc>
            </a:pPr>
            <a:r>
              <a:rPr lang="vi-VN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Tình </a:t>
            </a:r>
            <a:r>
              <a:rPr lang="vi-VN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hình kinh tế Ấn Độ thời </a:t>
            </a:r>
            <a:r>
              <a:rPr lang="vi-VN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Gúp-ta</a:t>
            </a:r>
            <a:r>
              <a:rPr lang="en-US" altLang="zh-CN" sz="2400" dirty="0" smtClean="0">
                <a:solidFill>
                  <a:prstClr val="black"/>
                </a:solidFill>
                <a:latin typeface="等线 Light"/>
                <a:ea typeface="思源黑体" panose="020B0500000000000000" pitchFamily="34" charset="-122"/>
              </a:rPr>
              <a:t>:</a:t>
            </a:r>
            <a:endParaRPr lang="vi-VN" altLang="zh-CN" sz="2400" dirty="0">
              <a:solidFill>
                <a:prstClr val="black"/>
              </a:solidFill>
              <a:latin typeface="Times New Roman" panose="02020603050405020304" pitchFamily="18" charset="0"/>
              <a:ea typeface="思源黑体" panose="020B0500000000000000" pitchFamily="34" charset="-122"/>
            </a:endParaRPr>
          </a:p>
          <a:p>
            <a:pPr algn="just" defTabSz="457200">
              <a:lnSpc>
                <a:spcPct val="130000"/>
              </a:lnSpc>
            </a:pPr>
            <a:r>
              <a:rPr lang="vi-VN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+ Có những tiến bộ vượt bậc.</a:t>
            </a:r>
          </a:p>
          <a:p>
            <a:pPr algn="just" defTabSz="457200">
              <a:lnSpc>
                <a:spcPct val="130000"/>
              </a:lnSpc>
            </a:pPr>
            <a:r>
              <a:rPr lang="vi-VN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+ Nông nghiệp: Công cụ bằng sắt được sử dụng rộng rãi, nhiều công trình thủy lợi được xây dựng.</a:t>
            </a:r>
          </a:p>
          <a:p>
            <a:pPr algn="just" defTabSz="457200">
              <a:lnSpc>
                <a:spcPct val="130000"/>
              </a:lnSpc>
            </a:pPr>
            <a:r>
              <a:rPr lang="vi-VN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+ Thương nghiệp: Việc buôn bán được đẩy mạnh, Ấn Độ đã có quan hệ thương mại với nhiều nước Ả Rập và Đông Nam Á.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403928" y="2433148"/>
            <a:ext cx="1007108" cy="928788"/>
            <a:chOff x="1419425" y="3338528"/>
            <a:chExt cx="1007108" cy="928788"/>
          </a:xfrm>
        </p:grpSpPr>
        <p:grpSp>
          <p:nvGrpSpPr>
            <p:cNvPr id="12" name="组合 11"/>
            <p:cNvGrpSpPr/>
            <p:nvPr/>
          </p:nvGrpSpPr>
          <p:grpSpPr>
            <a:xfrm>
              <a:off x="1419425" y="3338528"/>
              <a:ext cx="1007108" cy="928788"/>
              <a:chOff x="109609" y="3585663"/>
              <a:chExt cx="1007108" cy="928788"/>
            </a:xfrm>
          </p:grpSpPr>
          <p:sp>
            <p:nvSpPr>
              <p:cNvPr id="41" name="圆角矩形 8"/>
              <p:cNvSpPr/>
              <p:nvPr/>
            </p:nvSpPr>
            <p:spPr>
              <a:xfrm>
                <a:off x="195433" y="3708604"/>
                <a:ext cx="921284" cy="805847"/>
              </a:xfrm>
              <a:custGeom>
                <a:avLst/>
                <a:gdLst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118765 w 930875"/>
                  <a:gd name="connsiteY6" fmla="*/ 712573 h 712573"/>
                  <a:gd name="connsiteX7" fmla="*/ 0 w 930875"/>
                  <a:gd name="connsiteY7" fmla="*/ 593808 h 712573"/>
                  <a:gd name="connsiteX8" fmla="*/ 0 w 930875"/>
                  <a:gd name="connsiteY8" fmla="*/ 118765 h 712573"/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473675 w 930875"/>
                  <a:gd name="connsiteY6" fmla="*/ 712573 h 712573"/>
                  <a:gd name="connsiteX7" fmla="*/ 118765 w 930875"/>
                  <a:gd name="connsiteY7" fmla="*/ 712573 h 712573"/>
                  <a:gd name="connsiteX8" fmla="*/ 0 w 930875"/>
                  <a:gd name="connsiteY8" fmla="*/ 593808 h 712573"/>
                  <a:gd name="connsiteX9" fmla="*/ 0 w 930875"/>
                  <a:gd name="connsiteY9" fmla="*/ 118765 h 712573"/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473675 w 930875"/>
                  <a:gd name="connsiteY6" fmla="*/ 712573 h 712573"/>
                  <a:gd name="connsiteX7" fmla="*/ 374821 w 930875"/>
                  <a:gd name="connsiteY7" fmla="*/ 708454 h 712573"/>
                  <a:gd name="connsiteX8" fmla="*/ 118765 w 930875"/>
                  <a:gd name="connsiteY8" fmla="*/ 712573 h 712573"/>
                  <a:gd name="connsiteX9" fmla="*/ 0 w 930875"/>
                  <a:gd name="connsiteY9" fmla="*/ 593808 h 712573"/>
                  <a:gd name="connsiteX10" fmla="*/ 0 w 930875"/>
                  <a:gd name="connsiteY10" fmla="*/ 118765 h 712573"/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560173 w 930875"/>
                  <a:gd name="connsiteY6" fmla="*/ 708454 h 712573"/>
                  <a:gd name="connsiteX7" fmla="*/ 473675 w 930875"/>
                  <a:gd name="connsiteY7" fmla="*/ 712573 h 712573"/>
                  <a:gd name="connsiteX8" fmla="*/ 374821 w 930875"/>
                  <a:gd name="connsiteY8" fmla="*/ 708454 h 712573"/>
                  <a:gd name="connsiteX9" fmla="*/ 118765 w 930875"/>
                  <a:gd name="connsiteY9" fmla="*/ 712573 h 712573"/>
                  <a:gd name="connsiteX10" fmla="*/ 0 w 930875"/>
                  <a:gd name="connsiteY10" fmla="*/ 593808 h 712573"/>
                  <a:gd name="connsiteX11" fmla="*/ 0 w 930875"/>
                  <a:gd name="connsiteY11" fmla="*/ 118765 h 712573"/>
                  <a:gd name="connsiteX0" fmla="*/ 0 w 930875"/>
                  <a:gd name="connsiteY0" fmla="*/ 118765 h 856736"/>
                  <a:gd name="connsiteX1" fmla="*/ 118765 w 930875"/>
                  <a:gd name="connsiteY1" fmla="*/ 0 h 856736"/>
                  <a:gd name="connsiteX2" fmla="*/ 812110 w 930875"/>
                  <a:gd name="connsiteY2" fmla="*/ 0 h 856736"/>
                  <a:gd name="connsiteX3" fmla="*/ 930875 w 930875"/>
                  <a:gd name="connsiteY3" fmla="*/ 118765 h 856736"/>
                  <a:gd name="connsiteX4" fmla="*/ 930875 w 930875"/>
                  <a:gd name="connsiteY4" fmla="*/ 593808 h 856736"/>
                  <a:gd name="connsiteX5" fmla="*/ 812110 w 930875"/>
                  <a:gd name="connsiteY5" fmla="*/ 712573 h 856736"/>
                  <a:gd name="connsiteX6" fmla="*/ 560173 w 930875"/>
                  <a:gd name="connsiteY6" fmla="*/ 708454 h 856736"/>
                  <a:gd name="connsiteX7" fmla="*/ 473675 w 930875"/>
                  <a:gd name="connsiteY7" fmla="*/ 856736 h 856736"/>
                  <a:gd name="connsiteX8" fmla="*/ 374821 w 930875"/>
                  <a:gd name="connsiteY8" fmla="*/ 708454 h 856736"/>
                  <a:gd name="connsiteX9" fmla="*/ 118765 w 930875"/>
                  <a:gd name="connsiteY9" fmla="*/ 712573 h 856736"/>
                  <a:gd name="connsiteX10" fmla="*/ 0 w 930875"/>
                  <a:gd name="connsiteY10" fmla="*/ 593808 h 856736"/>
                  <a:gd name="connsiteX11" fmla="*/ 0 w 930875"/>
                  <a:gd name="connsiteY11" fmla="*/ 118765 h 856736"/>
                  <a:gd name="connsiteX0" fmla="*/ 0 w 930875"/>
                  <a:gd name="connsiteY0" fmla="*/ 118765 h 864973"/>
                  <a:gd name="connsiteX1" fmla="*/ 118765 w 930875"/>
                  <a:gd name="connsiteY1" fmla="*/ 0 h 864973"/>
                  <a:gd name="connsiteX2" fmla="*/ 812110 w 930875"/>
                  <a:gd name="connsiteY2" fmla="*/ 0 h 864973"/>
                  <a:gd name="connsiteX3" fmla="*/ 930875 w 930875"/>
                  <a:gd name="connsiteY3" fmla="*/ 118765 h 864973"/>
                  <a:gd name="connsiteX4" fmla="*/ 930875 w 930875"/>
                  <a:gd name="connsiteY4" fmla="*/ 593808 h 864973"/>
                  <a:gd name="connsiteX5" fmla="*/ 812110 w 930875"/>
                  <a:gd name="connsiteY5" fmla="*/ 712573 h 864973"/>
                  <a:gd name="connsiteX6" fmla="*/ 560173 w 930875"/>
                  <a:gd name="connsiteY6" fmla="*/ 708454 h 864973"/>
                  <a:gd name="connsiteX7" fmla="*/ 465438 w 930875"/>
                  <a:gd name="connsiteY7" fmla="*/ 864973 h 864973"/>
                  <a:gd name="connsiteX8" fmla="*/ 374821 w 930875"/>
                  <a:gd name="connsiteY8" fmla="*/ 708454 h 864973"/>
                  <a:gd name="connsiteX9" fmla="*/ 118765 w 930875"/>
                  <a:gd name="connsiteY9" fmla="*/ 712573 h 864973"/>
                  <a:gd name="connsiteX10" fmla="*/ 0 w 930875"/>
                  <a:gd name="connsiteY10" fmla="*/ 593808 h 864973"/>
                  <a:gd name="connsiteX11" fmla="*/ 0 w 930875"/>
                  <a:gd name="connsiteY11" fmla="*/ 118765 h 864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0875" h="864973">
                    <a:moveTo>
                      <a:pt x="0" y="118765"/>
                    </a:moveTo>
                    <a:cubicBezTo>
                      <a:pt x="0" y="53173"/>
                      <a:pt x="53173" y="0"/>
                      <a:pt x="118765" y="0"/>
                    </a:cubicBezTo>
                    <a:lnTo>
                      <a:pt x="812110" y="0"/>
                    </a:lnTo>
                    <a:cubicBezTo>
                      <a:pt x="877702" y="0"/>
                      <a:pt x="930875" y="53173"/>
                      <a:pt x="930875" y="118765"/>
                    </a:cubicBezTo>
                    <a:lnTo>
                      <a:pt x="930875" y="593808"/>
                    </a:lnTo>
                    <a:cubicBezTo>
                      <a:pt x="930875" y="659400"/>
                      <a:pt x="877702" y="712573"/>
                      <a:pt x="812110" y="712573"/>
                    </a:cubicBezTo>
                    <a:lnTo>
                      <a:pt x="560173" y="708454"/>
                    </a:lnTo>
                    <a:lnTo>
                      <a:pt x="465438" y="864973"/>
                    </a:lnTo>
                    <a:lnTo>
                      <a:pt x="374821" y="708454"/>
                    </a:lnTo>
                    <a:lnTo>
                      <a:pt x="118765" y="712573"/>
                    </a:lnTo>
                    <a:cubicBezTo>
                      <a:pt x="53173" y="712573"/>
                      <a:pt x="0" y="659400"/>
                      <a:pt x="0" y="593808"/>
                    </a:cubicBezTo>
                    <a:lnTo>
                      <a:pt x="0" y="118765"/>
                    </a:lnTo>
                    <a:close/>
                  </a:path>
                </a:pathLst>
              </a:custGeom>
              <a:solidFill>
                <a:srgbClr val="F9970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圆角矩形 8"/>
              <p:cNvSpPr/>
              <p:nvPr/>
            </p:nvSpPr>
            <p:spPr>
              <a:xfrm>
                <a:off x="159860" y="3668689"/>
                <a:ext cx="888863" cy="806699"/>
              </a:xfrm>
              <a:custGeom>
                <a:avLst/>
                <a:gdLst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118765 w 930875"/>
                  <a:gd name="connsiteY6" fmla="*/ 712573 h 712573"/>
                  <a:gd name="connsiteX7" fmla="*/ 0 w 930875"/>
                  <a:gd name="connsiteY7" fmla="*/ 593808 h 712573"/>
                  <a:gd name="connsiteX8" fmla="*/ 0 w 930875"/>
                  <a:gd name="connsiteY8" fmla="*/ 118765 h 712573"/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473675 w 930875"/>
                  <a:gd name="connsiteY6" fmla="*/ 712573 h 712573"/>
                  <a:gd name="connsiteX7" fmla="*/ 118765 w 930875"/>
                  <a:gd name="connsiteY7" fmla="*/ 712573 h 712573"/>
                  <a:gd name="connsiteX8" fmla="*/ 0 w 930875"/>
                  <a:gd name="connsiteY8" fmla="*/ 593808 h 712573"/>
                  <a:gd name="connsiteX9" fmla="*/ 0 w 930875"/>
                  <a:gd name="connsiteY9" fmla="*/ 118765 h 712573"/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473675 w 930875"/>
                  <a:gd name="connsiteY6" fmla="*/ 712573 h 712573"/>
                  <a:gd name="connsiteX7" fmla="*/ 374821 w 930875"/>
                  <a:gd name="connsiteY7" fmla="*/ 708454 h 712573"/>
                  <a:gd name="connsiteX8" fmla="*/ 118765 w 930875"/>
                  <a:gd name="connsiteY8" fmla="*/ 712573 h 712573"/>
                  <a:gd name="connsiteX9" fmla="*/ 0 w 930875"/>
                  <a:gd name="connsiteY9" fmla="*/ 593808 h 712573"/>
                  <a:gd name="connsiteX10" fmla="*/ 0 w 930875"/>
                  <a:gd name="connsiteY10" fmla="*/ 118765 h 712573"/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560173 w 930875"/>
                  <a:gd name="connsiteY6" fmla="*/ 708454 h 712573"/>
                  <a:gd name="connsiteX7" fmla="*/ 473675 w 930875"/>
                  <a:gd name="connsiteY7" fmla="*/ 712573 h 712573"/>
                  <a:gd name="connsiteX8" fmla="*/ 374821 w 930875"/>
                  <a:gd name="connsiteY8" fmla="*/ 708454 h 712573"/>
                  <a:gd name="connsiteX9" fmla="*/ 118765 w 930875"/>
                  <a:gd name="connsiteY9" fmla="*/ 712573 h 712573"/>
                  <a:gd name="connsiteX10" fmla="*/ 0 w 930875"/>
                  <a:gd name="connsiteY10" fmla="*/ 593808 h 712573"/>
                  <a:gd name="connsiteX11" fmla="*/ 0 w 930875"/>
                  <a:gd name="connsiteY11" fmla="*/ 118765 h 712573"/>
                  <a:gd name="connsiteX0" fmla="*/ 0 w 930875"/>
                  <a:gd name="connsiteY0" fmla="*/ 118765 h 856736"/>
                  <a:gd name="connsiteX1" fmla="*/ 118765 w 930875"/>
                  <a:gd name="connsiteY1" fmla="*/ 0 h 856736"/>
                  <a:gd name="connsiteX2" fmla="*/ 812110 w 930875"/>
                  <a:gd name="connsiteY2" fmla="*/ 0 h 856736"/>
                  <a:gd name="connsiteX3" fmla="*/ 930875 w 930875"/>
                  <a:gd name="connsiteY3" fmla="*/ 118765 h 856736"/>
                  <a:gd name="connsiteX4" fmla="*/ 930875 w 930875"/>
                  <a:gd name="connsiteY4" fmla="*/ 593808 h 856736"/>
                  <a:gd name="connsiteX5" fmla="*/ 812110 w 930875"/>
                  <a:gd name="connsiteY5" fmla="*/ 712573 h 856736"/>
                  <a:gd name="connsiteX6" fmla="*/ 560173 w 930875"/>
                  <a:gd name="connsiteY6" fmla="*/ 708454 h 856736"/>
                  <a:gd name="connsiteX7" fmla="*/ 473675 w 930875"/>
                  <a:gd name="connsiteY7" fmla="*/ 856736 h 856736"/>
                  <a:gd name="connsiteX8" fmla="*/ 374821 w 930875"/>
                  <a:gd name="connsiteY8" fmla="*/ 708454 h 856736"/>
                  <a:gd name="connsiteX9" fmla="*/ 118765 w 930875"/>
                  <a:gd name="connsiteY9" fmla="*/ 712573 h 856736"/>
                  <a:gd name="connsiteX10" fmla="*/ 0 w 930875"/>
                  <a:gd name="connsiteY10" fmla="*/ 593808 h 856736"/>
                  <a:gd name="connsiteX11" fmla="*/ 0 w 930875"/>
                  <a:gd name="connsiteY11" fmla="*/ 118765 h 856736"/>
                  <a:gd name="connsiteX0" fmla="*/ 0 w 930875"/>
                  <a:gd name="connsiteY0" fmla="*/ 118765 h 864973"/>
                  <a:gd name="connsiteX1" fmla="*/ 118765 w 930875"/>
                  <a:gd name="connsiteY1" fmla="*/ 0 h 864973"/>
                  <a:gd name="connsiteX2" fmla="*/ 812110 w 930875"/>
                  <a:gd name="connsiteY2" fmla="*/ 0 h 864973"/>
                  <a:gd name="connsiteX3" fmla="*/ 930875 w 930875"/>
                  <a:gd name="connsiteY3" fmla="*/ 118765 h 864973"/>
                  <a:gd name="connsiteX4" fmla="*/ 930875 w 930875"/>
                  <a:gd name="connsiteY4" fmla="*/ 593808 h 864973"/>
                  <a:gd name="connsiteX5" fmla="*/ 812110 w 930875"/>
                  <a:gd name="connsiteY5" fmla="*/ 712573 h 864973"/>
                  <a:gd name="connsiteX6" fmla="*/ 560173 w 930875"/>
                  <a:gd name="connsiteY6" fmla="*/ 708454 h 864973"/>
                  <a:gd name="connsiteX7" fmla="*/ 465438 w 930875"/>
                  <a:gd name="connsiteY7" fmla="*/ 864973 h 864973"/>
                  <a:gd name="connsiteX8" fmla="*/ 374821 w 930875"/>
                  <a:gd name="connsiteY8" fmla="*/ 708454 h 864973"/>
                  <a:gd name="connsiteX9" fmla="*/ 118765 w 930875"/>
                  <a:gd name="connsiteY9" fmla="*/ 712573 h 864973"/>
                  <a:gd name="connsiteX10" fmla="*/ 0 w 930875"/>
                  <a:gd name="connsiteY10" fmla="*/ 593808 h 864973"/>
                  <a:gd name="connsiteX11" fmla="*/ 0 w 930875"/>
                  <a:gd name="connsiteY11" fmla="*/ 118765 h 864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0875" h="864973">
                    <a:moveTo>
                      <a:pt x="0" y="118765"/>
                    </a:moveTo>
                    <a:cubicBezTo>
                      <a:pt x="0" y="53173"/>
                      <a:pt x="53173" y="0"/>
                      <a:pt x="118765" y="0"/>
                    </a:cubicBezTo>
                    <a:lnTo>
                      <a:pt x="812110" y="0"/>
                    </a:lnTo>
                    <a:cubicBezTo>
                      <a:pt x="877702" y="0"/>
                      <a:pt x="930875" y="53173"/>
                      <a:pt x="930875" y="118765"/>
                    </a:cubicBezTo>
                    <a:lnTo>
                      <a:pt x="930875" y="593808"/>
                    </a:lnTo>
                    <a:cubicBezTo>
                      <a:pt x="930875" y="659400"/>
                      <a:pt x="877702" y="712573"/>
                      <a:pt x="812110" y="712573"/>
                    </a:cubicBezTo>
                    <a:lnTo>
                      <a:pt x="560173" y="708454"/>
                    </a:lnTo>
                    <a:lnTo>
                      <a:pt x="465438" y="864973"/>
                    </a:lnTo>
                    <a:lnTo>
                      <a:pt x="374821" y="708454"/>
                    </a:lnTo>
                    <a:lnTo>
                      <a:pt x="118765" y="712573"/>
                    </a:lnTo>
                    <a:cubicBezTo>
                      <a:pt x="53173" y="712573"/>
                      <a:pt x="0" y="659400"/>
                      <a:pt x="0" y="593808"/>
                    </a:cubicBezTo>
                    <a:lnTo>
                      <a:pt x="0" y="118765"/>
                    </a:lnTo>
                    <a:close/>
                  </a:path>
                </a:pathLst>
              </a:custGeom>
              <a:solidFill>
                <a:srgbClr val="FFEF0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109609" y="3585663"/>
                <a:ext cx="963251" cy="914479"/>
              </a:xfrm>
              <a:custGeom>
                <a:avLst/>
                <a:gdLst>
                  <a:gd name="connsiteX0" fmla="*/ 0 w 963251"/>
                  <a:gd name="connsiteY0" fmla="*/ 0 h 914479"/>
                  <a:gd name="connsiteX1" fmla="*/ 505279 w 963251"/>
                  <a:gd name="connsiteY1" fmla="*/ 0 h 914479"/>
                  <a:gd name="connsiteX2" fmla="*/ 505279 w 963251"/>
                  <a:gd name="connsiteY2" fmla="*/ 111460 h 914479"/>
                  <a:gd name="connsiteX3" fmla="*/ 609782 w 963251"/>
                  <a:gd name="connsiteY3" fmla="*/ 111460 h 914479"/>
                  <a:gd name="connsiteX4" fmla="*/ 609782 w 963251"/>
                  <a:gd name="connsiteY4" fmla="*/ 0 h 914479"/>
                  <a:gd name="connsiteX5" fmla="*/ 963251 w 963251"/>
                  <a:gd name="connsiteY5" fmla="*/ 0 h 914479"/>
                  <a:gd name="connsiteX6" fmla="*/ 963251 w 963251"/>
                  <a:gd name="connsiteY6" fmla="*/ 464703 h 914479"/>
                  <a:gd name="connsiteX7" fmla="*/ 840821 w 963251"/>
                  <a:gd name="connsiteY7" fmla="*/ 464703 h 914479"/>
                  <a:gd name="connsiteX8" fmla="*/ 840821 w 963251"/>
                  <a:gd name="connsiteY8" fmla="*/ 546029 h 914479"/>
                  <a:gd name="connsiteX9" fmla="*/ 963251 w 963251"/>
                  <a:gd name="connsiteY9" fmla="*/ 546029 h 914479"/>
                  <a:gd name="connsiteX10" fmla="*/ 963251 w 963251"/>
                  <a:gd name="connsiteY10" fmla="*/ 914479 h 914479"/>
                  <a:gd name="connsiteX11" fmla="*/ 0 w 963251"/>
                  <a:gd name="connsiteY11" fmla="*/ 914479 h 914479"/>
                  <a:gd name="connsiteX12" fmla="*/ 0 w 963251"/>
                  <a:gd name="connsiteY12" fmla="*/ 453507 h 914479"/>
                  <a:gd name="connsiteX13" fmla="*/ 187292 w 963251"/>
                  <a:gd name="connsiteY13" fmla="*/ 453507 h 914479"/>
                  <a:gd name="connsiteX14" fmla="*/ 187292 w 963251"/>
                  <a:gd name="connsiteY14" fmla="*/ 404205 h 914479"/>
                  <a:gd name="connsiteX15" fmla="*/ 0 w 963251"/>
                  <a:gd name="connsiteY15" fmla="*/ 404205 h 914479"/>
                  <a:gd name="connsiteX16" fmla="*/ 0 w 963251"/>
                  <a:gd name="connsiteY16" fmla="*/ 202663 h 914479"/>
                  <a:gd name="connsiteX17" fmla="*/ 187292 w 963251"/>
                  <a:gd name="connsiteY17" fmla="*/ 202663 h 914479"/>
                  <a:gd name="connsiteX18" fmla="*/ 187292 w 963251"/>
                  <a:gd name="connsiteY18" fmla="*/ 111460 h 914479"/>
                  <a:gd name="connsiteX19" fmla="*/ 0 w 963251"/>
                  <a:gd name="connsiteY19" fmla="*/ 111460 h 914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63251" h="914479">
                    <a:moveTo>
                      <a:pt x="0" y="0"/>
                    </a:moveTo>
                    <a:lnTo>
                      <a:pt x="505279" y="0"/>
                    </a:lnTo>
                    <a:lnTo>
                      <a:pt x="505279" y="111460"/>
                    </a:lnTo>
                    <a:lnTo>
                      <a:pt x="609782" y="111460"/>
                    </a:lnTo>
                    <a:lnTo>
                      <a:pt x="609782" y="0"/>
                    </a:lnTo>
                    <a:lnTo>
                      <a:pt x="963251" y="0"/>
                    </a:lnTo>
                    <a:lnTo>
                      <a:pt x="963251" y="464703"/>
                    </a:lnTo>
                    <a:lnTo>
                      <a:pt x="840821" y="464703"/>
                    </a:lnTo>
                    <a:lnTo>
                      <a:pt x="840821" y="546029"/>
                    </a:lnTo>
                    <a:lnTo>
                      <a:pt x="963251" y="546029"/>
                    </a:lnTo>
                    <a:lnTo>
                      <a:pt x="963251" y="914479"/>
                    </a:lnTo>
                    <a:lnTo>
                      <a:pt x="0" y="914479"/>
                    </a:lnTo>
                    <a:lnTo>
                      <a:pt x="0" y="453507"/>
                    </a:lnTo>
                    <a:lnTo>
                      <a:pt x="187292" y="453507"/>
                    </a:lnTo>
                    <a:lnTo>
                      <a:pt x="187292" y="404205"/>
                    </a:lnTo>
                    <a:lnTo>
                      <a:pt x="0" y="404205"/>
                    </a:lnTo>
                    <a:lnTo>
                      <a:pt x="0" y="202663"/>
                    </a:lnTo>
                    <a:lnTo>
                      <a:pt x="187292" y="202663"/>
                    </a:lnTo>
                    <a:lnTo>
                      <a:pt x="187292" y="111460"/>
                    </a:lnTo>
                    <a:lnTo>
                      <a:pt x="0" y="111460"/>
                    </a:lnTo>
                    <a:close/>
                  </a:path>
                </a:pathLst>
              </a:custGeom>
            </p:spPr>
          </p:pic>
        </p:grpSp>
        <p:sp>
          <p:nvSpPr>
            <p:cNvPr id="17" name="矩形 16"/>
            <p:cNvSpPr/>
            <p:nvPr/>
          </p:nvSpPr>
          <p:spPr>
            <a:xfrm>
              <a:off x="1736685" y="3441312"/>
              <a:ext cx="3898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altLang="zh-CN" sz="3200" dirty="0">
                  <a:solidFill>
                    <a:prstClr val="black"/>
                  </a:solidFill>
                  <a:latin typeface="Times New Roman" pitchFamily="18" charset="0"/>
                  <a:ea typeface="思源黑体" panose="020B0500000000000000" pitchFamily="34" charset="-122"/>
                  <a:cs typeface="Times New Roman" pitchFamily="18" charset="0"/>
                </a:rPr>
                <a:t>2</a:t>
              </a:r>
              <a:endParaRPr lang="zh-CN" altLang="en-US" sz="3200" dirty="0">
                <a:solidFill>
                  <a:prstClr val="black"/>
                </a:solidFill>
                <a:latin typeface="Times New Roman" pitchFamily="18" charset="0"/>
                <a:ea typeface="思源黑体" panose="020B0500000000000000" pitchFamily="34" charset="-122"/>
                <a:cs typeface="Times New Roman" pitchFamily="18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87767" y="461639"/>
            <a:ext cx="260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dirty="0">
                <a:solidFill>
                  <a:srgbClr val="CCE8F6"/>
                </a:solidFill>
              </a:rPr>
              <a:t>https://www.ypppt.com/</a:t>
            </a:r>
            <a:endParaRPr lang="zh-CN" altLang="en-US" dirty="0">
              <a:solidFill>
                <a:srgbClr val="CCE8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1D129A94-E526-4C8D-BF91-F9078308B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7000"/>
            <a:ext cx="493776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xmlns="" id="{4C219AAB-DBE4-4CF3-8CF8-DB0CDF470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880" y="233363"/>
            <a:ext cx="5481616" cy="386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EBE530-8856-42A1-B66B-F8C05AEB3E25}"/>
              </a:ext>
            </a:extLst>
          </p:cNvPr>
          <p:cNvSpPr txBox="1"/>
          <p:nvPr/>
        </p:nvSpPr>
        <p:spPr>
          <a:xfrm>
            <a:off x="6013704" y="4396325"/>
            <a:ext cx="5486400" cy="1563751"/>
          </a:xfrm>
          <a:prstGeom prst="rect">
            <a:avLst/>
          </a:prstGeom>
          <a:noFill/>
        </p:spPr>
        <p:txBody>
          <a:bodyPr wrap="square" lIns="85588" tIns="42794" rIns="85588" bIns="42794">
            <a:spAutoFit/>
          </a:bodyPr>
          <a:lstStyle/>
          <a:p>
            <a:pPr defTabSz="855878"/>
            <a:r>
              <a:rPr lang="en-US" sz="24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</a:rPr>
              <a:t>Cột</a:t>
            </a:r>
            <a:r>
              <a:rPr lang="en-US" sz="24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</a:rPr>
              <a:t>sắt</a:t>
            </a:r>
            <a:r>
              <a:rPr lang="en-US" sz="24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</a:rPr>
              <a:t> Delhi</a:t>
            </a:r>
            <a:r>
              <a:rPr lang="vi-VN" sz="24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</a:rPr>
              <a:t> có chiều cao 7,2 m tính từ mặt đất và tổng trọng lượng khoảng 10 tấn. Nó đã trải qua hơn 1.600 năm dầm mưa dãi nắng nhưng lại không hề </a:t>
            </a:r>
            <a:r>
              <a:rPr lang="en-US" sz="2400" dirty="0" err="1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</a:rPr>
              <a:t>gỉ</a:t>
            </a:r>
            <a:r>
              <a:rPr lang="vi-VN" sz="24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</a:rPr>
              <a:t>sét.</a:t>
            </a:r>
            <a:r>
              <a:rPr lang="en-US" sz="24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</a:rPr>
              <a:t> </a:t>
            </a:r>
            <a:endParaRPr lang="en-US" sz="2400" dirty="0">
              <a:solidFill>
                <a:srgbClr val="70AD47">
                  <a:lumMod val="75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39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49382" y="0"/>
            <a:ext cx="12663055" cy="2272276"/>
          </a:xfrm>
          <a:custGeom>
            <a:avLst/>
            <a:gdLst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0 w 12663055"/>
              <a:gd name="connsiteY3" fmla="*/ 2151929 h 2151929"/>
              <a:gd name="connsiteX4" fmla="*/ 0 w 12663055"/>
              <a:gd name="connsiteY4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845127 w 12663055"/>
              <a:gd name="connsiteY3" fmla="*/ 2147455 h 2151929"/>
              <a:gd name="connsiteX4" fmla="*/ 0 w 12663055"/>
              <a:gd name="connsiteY4" fmla="*/ 2151929 h 2151929"/>
              <a:gd name="connsiteX5" fmla="*/ 0 w 12663055"/>
              <a:gd name="connsiteY5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2022764 w 12663055"/>
              <a:gd name="connsiteY3" fmla="*/ 2133600 h 2151929"/>
              <a:gd name="connsiteX4" fmla="*/ 845127 w 12663055"/>
              <a:gd name="connsiteY4" fmla="*/ 2147455 h 2151929"/>
              <a:gd name="connsiteX5" fmla="*/ 0 w 12663055"/>
              <a:gd name="connsiteY5" fmla="*/ 2151929 h 2151929"/>
              <a:gd name="connsiteX6" fmla="*/ 0 w 12663055"/>
              <a:gd name="connsiteY6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1953492 w 12663055"/>
              <a:gd name="connsiteY3" fmla="*/ 1870363 h 2151929"/>
              <a:gd name="connsiteX4" fmla="*/ 845127 w 12663055"/>
              <a:gd name="connsiteY4" fmla="*/ 2147455 h 2151929"/>
              <a:gd name="connsiteX5" fmla="*/ 0 w 12663055"/>
              <a:gd name="connsiteY5" fmla="*/ 2151929 h 2151929"/>
              <a:gd name="connsiteX6" fmla="*/ 0 w 12663055"/>
              <a:gd name="connsiteY6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3283527 w 12663055"/>
              <a:gd name="connsiteY3" fmla="*/ 1925782 h 2151929"/>
              <a:gd name="connsiteX4" fmla="*/ 1953492 w 12663055"/>
              <a:gd name="connsiteY4" fmla="*/ 1870363 h 2151929"/>
              <a:gd name="connsiteX5" fmla="*/ 845127 w 12663055"/>
              <a:gd name="connsiteY5" fmla="*/ 2147455 h 2151929"/>
              <a:gd name="connsiteX6" fmla="*/ 0 w 12663055"/>
              <a:gd name="connsiteY6" fmla="*/ 2151929 h 2151929"/>
              <a:gd name="connsiteX7" fmla="*/ 0 w 12663055"/>
              <a:gd name="connsiteY7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2937163 w 12663055"/>
              <a:gd name="connsiteY3" fmla="*/ 2078182 h 2151929"/>
              <a:gd name="connsiteX4" fmla="*/ 1953492 w 12663055"/>
              <a:gd name="connsiteY4" fmla="*/ 1870363 h 2151929"/>
              <a:gd name="connsiteX5" fmla="*/ 845127 w 12663055"/>
              <a:gd name="connsiteY5" fmla="*/ 2147455 h 2151929"/>
              <a:gd name="connsiteX6" fmla="*/ 0 w 12663055"/>
              <a:gd name="connsiteY6" fmla="*/ 2151929 h 2151929"/>
              <a:gd name="connsiteX7" fmla="*/ 0 w 12663055"/>
              <a:gd name="connsiteY7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4031673 w 12663055"/>
              <a:gd name="connsiteY3" fmla="*/ 2064327 h 2151929"/>
              <a:gd name="connsiteX4" fmla="*/ 2937163 w 12663055"/>
              <a:gd name="connsiteY4" fmla="*/ 2078182 h 2151929"/>
              <a:gd name="connsiteX5" fmla="*/ 1953492 w 12663055"/>
              <a:gd name="connsiteY5" fmla="*/ 1870363 h 2151929"/>
              <a:gd name="connsiteX6" fmla="*/ 845127 w 12663055"/>
              <a:gd name="connsiteY6" fmla="*/ 2147455 h 2151929"/>
              <a:gd name="connsiteX7" fmla="*/ 0 w 12663055"/>
              <a:gd name="connsiteY7" fmla="*/ 2151929 h 2151929"/>
              <a:gd name="connsiteX8" fmla="*/ 0 w 12663055"/>
              <a:gd name="connsiteY8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3948546 w 12663055"/>
              <a:gd name="connsiteY3" fmla="*/ 1773381 h 2151929"/>
              <a:gd name="connsiteX4" fmla="*/ 2937163 w 12663055"/>
              <a:gd name="connsiteY4" fmla="*/ 2078182 h 2151929"/>
              <a:gd name="connsiteX5" fmla="*/ 1953492 w 12663055"/>
              <a:gd name="connsiteY5" fmla="*/ 1870363 h 2151929"/>
              <a:gd name="connsiteX6" fmla="*/ 845127 w 12663055"/>
              <a:gd name="connsiteY6" fmla="*/ 2147455 h 2151929"/>
              <a:gd name="connsiteX7" fmla="*/ 0 w 12663055"/>
              <a:gd name="connsiteY7" fmla="*/ 2151929 h 2151929"/>
              <a:gd name="connsiteX8" fmla="*/ 0 w 12663055"/>
              <a:gd name="connsiteY8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5874327 w 12663055"/>
              <a:gd name="connsiteY3" fmla="*/ 1856509 h 2151929"/>
              <a:gd name="connsiteX4" fmla="*/ 3948546 w 12663055"/>
              <a:gd name="connsiteY4" fmla="*/ 1773381 h 2151929"/>
              <a:gd name="connsiteX5" fmla="*/ 2937163 w 12663055"/>
              <a:gd name="connsiteY5" fmla="*/ 2078182 h 2151929"/>
              <a:gd name="connsiteX6" fmla="*/ 1953492 w 12663055"/>
              <a:gd name="connsiteY6" fmla="*/ 1870363 h 2151929"/>
              <a:gd name="connsiteX7" fmla="*/ 845127 w 12663055"/>
              <a:gd name="connsiteY7" fmla="*/ 2147455 h 2151929"/>
              <a:gd name="connsiteX8" fmla="*/ 0 w 12663055"/>
              <a:gd name="connsiteY8" fmla="*/ 2151929 h 2151929"/>
              <a:gd name="connsiteX9" fmla="*/ 0 w 12663055"/>
              <a:gd name="connsiteY9" fmla="*/ 0 h 2151929"/>
              <a:gd name="connsiteX0" fmla="*/ 0 w 12663055"/>
              <a:gd name="connsiteY0" fmla="*/ 0 h 2230581"/>
              <a:gd name="connsiteX1" fmla="*/ 12663055 w 12663055"/>
              <a:gd name="connsiteY1" fmla="*/ 0 h 2230581"/>
              <a:gd name="connsiteX2" fmla="*/ 12663055 w 12663055"/>
              <a:gd name="connsiteY2" fmla="*/ 2151929 h 2230581"/>
              <a:gd name="connsiteX3" fmla="*/ 5181599 w 12663055"/>
              <a:gd name="connsiteY3" fmla="*/ 2230581 h 2230581"/>
              <a:gd name="connsiteX4" fmla="*/ 3948546 w 12663055"/>
              <a:gd name="connsiteY4" fmla="*/ 1773381 h 2230581"/>
              <a:gd name="connsiteX5" fmla="*/ 2937163 w 12663055"/>
              <a:gd name="connsiteY5" fmla="*/ 2078182 h 2230581"/>
              <a:gd name="connsiteX6" fmla="*/ 1953492 w 12663055"/>
              <a:gd name="connsiteY6" fmla="*/ 1870363 h 2230581"/>
              <a:gd name="connsiteX7" fmla="*/ 845127 w 12663055"/>
              <a:gd name="connsiteY7" fmla="*/ 2147455 h 2230581"/>
              <a:gd name="connsiteX8" fmla="*/ 0 w 12663055"/>
              <a:gd name="connsiteY8" fmla="*/ 2151929 h 2230581"/>
              <a:gd name="connsiteX9" fmla="*/ 0 w 12663055"/>
              <a:gd name="connsiteY9" fmla="*/ 0 h 2230581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7315200 w 12663055"/>
              <a:gd name="connsiteY3" fmla="*/ 2230582 h 2230582"/>
              <a:gd name="connsiteX4" fmla="*/ 5181599 w 12663055"/>
              <a:gd name="connsiteY4" fmla="*/ 2230581 h 2230582"/>
              <a:gd name="connsiteX5" fmla="*/ 3948546 w 12663055"/>
              <a:gd name="connsiteY5" fmla="*/ 1773381 h 2230582"/>
              <a:gd name="connsiteX6" fmla="*/ 2937163 w 12663055"/>
              <a:gd name="connsiteY6" fmla="*/ 2078182 h 2230582"/>
              <a:gd name="connsiteX7" fmla="*/ 1953492 w 12663055"/>
              <a:gd name="connsiteY7" fmla="*/ 1870363 h 2230582"/>
              <a:gd name="connsiteX8" fmla="*/ 845127 w 12663055"/>
              <a:gd name="connsiteY8" fmla="*/ 2147455 h 2230582"/>
              <a:gd name="connsiteX9" fmla="*/ 0 w 12663055"/>
              <a:gd name="connsiteY9" fmla="*/ 2151929 h 2230582"/>
              <a:gd name="connsiteX10" fmla="*/ 0 w 12663055"/>
              <a:gd name="connsiteY10" fmla="*/ 0 h 2230582"/>
              <a:gd name="connsiteX0" fmla="*/ 0 w 12663055"/>
              <a:gd name="connsiteY0" fmla="*/ 0 h 2230581"/>
              <a:gd name="connsiteX1" fmla="*/ 12663055 w 12663055"/>
              <a:gd name="connsiteY1" fmla="*/ 0 h 2230581"/>
              <a:gd name="connsiteX2" fmla="*/ 12663055 w 12663055"/>
              <a:gd name="connsiteY2" fmla="*/ 2151929 h 2230581"/>
              <a:gd name="connsiteX3" fmla="*/ 6927272 w 12663055"/>
              <a:gd name="connsiteY3" fmla="*/ 1995055 h 2230581"/>
              <a:gd name="connsiteX4" fmla="*/ 5181599 w 12663055"/>
              <a:gd name="connsiteY4" fmla="*/ 2230581 h 2230581"/>
              <a:gd name="connsiteX5" fmla="*/ 3948546 w 12663055"/>
              <a:gd name="connsiteY5" fmla="*/ 1773381 h 2230581"/>
              <a:gd name="connsiteX6" fmla="*/ 2937163 w 12663055"/>
              <a:gd name="connsiteY6" fmla="*/ 2078182 h 2230581"/>
              <a:gd name="connsiteX7" fmla="*/ 1953492 w 12663055"/>
              <a:gd name="connsiteY7" fmla="*/ 1870363 h 2230581"/>
              <a:gd name="connsiteX8" fmla="*/ 845127 w 12663055"/>
              <a:gd name="connsiteY8" fmla="*/ 2147455 h 2230581"/>
              <a:gd name="connsiteX9" fmla="*/ 0 w 12663055"/>
              <a:gd name="connsiteY9" fmla="*/ 2151929 h 2230581"/>
              <a:gd name="connsiteX10" fmla="*/ 0 w 12663055"/>
              <a:gd name="connsiteY10" fmla="*/ 0 h 2230581"/>
              <a:gd name="connsiteX0" fmla="*/ 0 w 12663055"/>
              <a:gd name="connsiteY0" fmla="*/ 0 h 2230581"/>
              <a:gd name="connsiteX1" fmla="*/ 12663055 w 12663055"/>
              <a:gd name="connsiteY1" fmla="*/ 0 h 2230581"/>
              <a:gd name="connsiteX2" fmla="*/ 12663055 w 12663055"/>
              <a:gd name="connsiteY2" fmla="*/ 2151929 h 2230581"/>
              <a:gd name="connsiteX3" fmla="*/ 8215746 w 12663055"/>
              <a:gd name="connsiteY3" fmla="*/ 2008909 h 2230581"/>
              <a:gd name="connsiteX4" fmla="*/ 6927272 w 12663055"/>
              <a:gd name="connsiteY4" fmla="*/ 1995055 h 2230581"/>
              <a:gd name="connsiteX5" fmla="*/ 5181599 w 12663055"/>
              <a:gd name="connsiteY5" fmla="*/ 2230581 h 2230581"/>
              <a:gd name="connsiteX6" fmla="*/ 3948546 w 12663055"/>
              <a:gd name="connsiteY6" fmla="*/ 1773381 h 2230581"/>
              <a:gd name="connsiteX7" fmla="*/ 2937163 w 12663055"/>
              <a:gd name="connsiteY7" fmla="*/ 2078182 h 2230581"/>
              <a:gd name="connsiteX8" fmla="*/ 1953492 w 12663055"/>
              <a:gd name="connsiteY8" fmla="*/ 1870363 h 2230581"/>
              <a:gd name="connsiteX9" fmla="*/ 845127 w 12663055"/>
              <a:gd name="connsiteY9" fmla="*/ 2147455 h 2230581"/>
              <a:gd name="connsiteX10" fmla="*/ 0 w 12663055"/>
              <a:gd name="connsiteY10" fmla="*/ 2151929 h 2230581"/>
              <a:gd name="connsiteX11" fmla="*/ 0 w 12663055"/>
              <a:gd name="connsiteY11" fmla="*/ 0 h 2230581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8118764 w 12663055"/>
              <a:gd name="connsiteY3" fmla="*/ 2230582 h 2230582"/>
              <a:gd name="connsiteX4" fmla="*/ 6927272 w 12663055"/>
              <a:gd name="connsiteY4" fmla="*/ 1995055 h 2230582"/>
              <a:gd name="connsiteX5" fmla="*/ 5181599 w 12663055"/>
              <a:gd name="connsiteY5" fmla="*/ 2230581 h 2230582"/>
              <a:gd name="connsiteX6" fmla="*/ 3948546 w 12663055"/>
              <a:gd name="connsiteY6" fmla="*/ 1773381 h 2230582"/>
              <a:gd name="connsiteX7" fmla="*/ 2937163 w 12663055"/>
              <a:gd name="connsiteY7" fmla="*/ 2078182 h 2230582"/>
              <a:gd name="connsiteX8" fmla="*/ 1953492 w 12663055"/>
              <a:gd name="connsiteY8" fmla="*/ 1870363 h 2230582"/>
              <a:gd name="connsiteX9" fmla="*/ 845127 w 12663055"/>
              <a:gd name="connsiteY9" fmla="*/ 2147455 h 2230582"/>
              <a:gd name="connsiteX10" fmla="*/ 0 w 12663055"/>
              <a:gd name="connsiteY10" fmla="*/ 2151929 h 2230582"/>
              <a:gd name="connsiteX11" fmla="*/ 0 w 12663055"/>
              <a:gd name="connsiteY11" fmla="*/ 0 h 2230582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9767455 w 12663055"/>
              <a:gd name="connsiteY3" fmla="*/ 2216726 h 2230582"/>
              <a:gd name="connsiteX4" fmla="*/ 8118764 w 12663055"/>
              <a:gd name="connsiteY4" fmla="*/ 2230582 h 2230582"/>
              <a:gd name="connsiteX5" fmla="*/ 6927272 w 12663055"/>
              <a:gd name="connsiteY5" fmla="*/ 1995055 h 2230582"/>
              <a:gd name="connsiteX6" fmla="*/ 5181599 w 12663055"/>
              <a:gd name="connsiteY6" fmla="*/ 2230581 h 2230582"/>
              <a:gd name="connsiteX7" fmla="*/ 3948546 w 12663055"/>
              <a:gd name="connsiteY7" fmla="*/ 1773381 h 2230582"/>
              <a:gd name="connsiteX8" fmla="*/ 2937163 w 12663055"/>
              <a:gd name="connsiteY8" fmla="*/ 2078182 h 2230582"/>
              <a:gd name="connsiteX9" fmla="*/ 1953492 w 12663055"/>
              <a:gd name="connsiteY9" fmla="*/ 1870363 h 2230582"/>
              <a:gd name="connsiteX10" fmla="*/ 845127 w 12663055"/>
              <a:gd name="connsiteY10" fmla="*/ 2147455 h 2230582"/>
              <a:gd name="connsiteX11" fmla="*/ 0 w 12663055"/>
              <a:gd name="connsiteY11" fmla="*/ 2151929 h 2230582"/>
              <a:gd name="connsiteX12" fmla="*/ 0 w 12663055"/>
              <a:gd name="connsiteY12" fmla="*/ 0 h 2230582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9656619 w 12663055"/>
              <a:gd name="connsiteY3" fmla="*/ 1870362 h 2230582"/>
              <a:gd name="connsiteX4" fmla="*/ 8118764 w 12663055"/>
              <a:gd name="connsiteY4" fmla="*/ 2230582 h 2230582"/>
              <a:gd name="connsiteX5" fmla="*/ 6927272 w 12663055"/>
              <a:gd name="connsiteY5" fmla="*/ 1995055 h 2230582"/>
              <a:gd name="connsiteX6" fmla="*/ 5181599 w 12663055"/>
              <a:gd name="connsiteY6" fmla="*/ 2230581 h 2230582"/>
              <a:gd name="connsiteX7" fmla="*/ 3948546 w 12663055"/>
              <a:gd name="connsiteY7" fmla="*/ 1773381 h 2230582"/>
              <a:gd name="connsiteX8" fmla="*/ 2937163 w 12663055"/>
              <a:gd name="connsiteY8" fmla="*/ 2078182 h 2230582"/>
              <a:gd name="connsiteX9" fmla="*/ 1953492 w 12663055"/>
              <a:gd name="connsiteY9" fmla="*/ 1870363 h 2230582"/>
              <a:gd name="connsiteX10" fmla="*/ 845127 w 12663055"/>
              <a:gd name="connsiteY10" fmla="*/ 2147455 h 2230582"/>
              <a:gd name="connsiteX11" fmla="*/ 0 w 12663055"/>
              <a:gd name="connsiteY11" fmla="*/ 2151929 h 2230582"/>
              <a:gd name="connsiteX12" fmla="*/ 0 w 12663055"/>
              <a:gd name="connsiteY12" fmla="*/ 0 h 2230582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10903527 w 12663055"/>
              <a:gd name="connsiteY3" fmla="*/ 2008908 h 2230582"/>
              <a:gd name="connsiteX4" fmla="*/ 9656619 w 12663055"/>
              <a:gd name="connsiteY4" fmla="*/ 1870362 h 2230582"/>
              <a:gd name="connsiteX5" fmla="*/ 8118764 w 12663055"/>
              <a:gd name="connsiteY5" fmla="*/ 2230582 h 2230582"/>
              <a:gd name="connsiteX6" fmla="*/ 6927272 w 12663055"/>
              <a:gd name="connsiteY6" fmla="*/ 1995055 h 2230582"/>
              <a:gd name="connsiteX7" fmla="*/ 5181599 w 12663055"/>
              <a:gd name="connsiteY7" fmla="*/ 2230581 h 2230582"/>
              <a:gd name="connsiteX8" fmla="*/ 3948546 w 12663055"/>
              <a:gd name="connsiteY8" fmla="*/ 1773381 h 2230582"/>
              <a:gd name="connsiteX9" fmla="*/ 2937163 w 12663055"/>
              <a:gd name="connsiteY9" fmla="*/ 2078182 h 2230582"/>
              <a:gd name="connsiteX10" fmla="*/ 1953492 w 12663055"/>
              <a:gd name="connsiteY10" fmla="*/ 1870363 h 2230582"/>
              <a:gd name="connsiteX11" fmla="*/ 845127 w 12663055"/>
              <a:gd name="connsiteY11" fmla="*/ 2147455 h 2230582"/>
              <a:gd name="connsiteX12" fmla="*/ 0 w 12663055"/>
              <a:gd name="connsiteY12" fmla="*/ 2151929 h 2230582"/>
              <a:gd name="connsiteX13" fmla="*/ 0 w 12663055"/>
              <a:gd name="connsiteY13" fmla="*/ 0 h 2230582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64304"/>
              <a:gd name="connsiteX1" fmla="*/ 12663055 w 12663055"/>
              <a:gd name="connsiteY1" fmla="*/ 0 h 2364304"/>
              <a:gd name="connsiteX2" fmla="*/ 12663055 w 12663055"/>
              <a:gd name="connsiteY2" fmla="*/ 2151929 h 2364304"/>
              <a:gd name="connsiteX3" fmla="*/ 10778836 w 12663055"/>
              <a:gd name="connsiteY3" fmla="*/ 2272144 h 2364304"/>
              <a:gd name="connsiteX4" fmla="*/ 9656619 w 12663055"/>
              <a:gd name="connsiteY4" fmla="*/ 1870362 h 2364304"/>
              <a:gd name="connsiteX5" fmla="*/ 8118764 w 12663055"/>
              <a:gd name="connsiteY5" fmla="*/ 2230582 h 2364304"/>
              <a:gd name="connsiteX6" fmla="*/ 6927272 w 12663055"/>
              <a:gd name="connsiteY6" fmla="*/ 1995055 h 2364304"/>
              <a:gd name="connsiteX7" fmla="*/ 5181599 w 12663055"/>
              <a:gd name="connsiteY7" fmla="*/ 2230581 h 2364304"/>
              <a:gd name="connsiteX8" fmla="*/ 3948546 w 12663055"/>
              <a:gd name="connsiteY8" fmla="*/ 1773381 h 2364304"/>
              <a:gd name="connsiteX9" fmla="*/ 2937163 w 12663055"/>
              <a:gd name="connsiteY9" fmla="*/ 2078182 h 2364304"/>
              <a:gd name="connsiteX10" fmla="*/ 1953492 w 12663055"/>
              <a:gd name="connsiteY10" fmla="*/ 1870363 h 2364304"/>
              <a:gd name="connsiteX11" fmla="*/ 845127 w 12663055"/>
              <a:gd name="connsiteY11" fmla="*/ 2147455 h 2364304"/>
              <a:gd name="connsiteX12" fmla="*/ 0 w 12663055"/>
              <a:gd name="connsiteY12" fmla="*/ 2151929 h 2364304"/>
              <a:gd name="connsiteX13" fmla="*/ 0 w 12663055"/>
              <a:gd name="connsiteY13" fmla="*/ 0 h 2364304"/>
              <a:gd name="connsiteX0" fmla="*/ 0 w 12663055"/>
              <a:gd name="connsiteY0" fmla="*/ 0 h 2355645"/>
              <a:gd name="connsiteX1" fmla="*/ 12663055 w 12663055"/>
              <a:gd name="connsiteY1" fmla="*/ 0 h 2355645"/>
              <a:gd name="connsiteX2" fmla="*/ 12663055 w 12663055"/>
              <a:gd name="connsiteY2" fmla="*/ 2151929 h 2355645"/>
              <a:gd name="connsiteX3" fmla="*/ 10778836 w 12663055"/>
              <a:gd name="connsiteY3" fmla="*/ 2272144 h 2355645"/>
              <a:gd name="connsiteX4" fmla="*/ 9656619 w 12663055"/>
              <a:gd name="connsiteY4" fmla="*/ 1870362 h 2355645"/>
              <a:gd name="connsiteX5" fmla="*/ 8118764 w 12663055"/>
              <a:gd name="connsiteY5" fmla="*/ 2230582 h 2355645"/>
              <a:gd name="connsiteX6" fmla="*/ 6927272 w 12663055"/>
              <a:gd name="connsiteY6" fmla="*/ 1995055 h 2355645"/>
              <a:gd name="connsiteX7" fmla="*/ 5181599 w 12663055"/>
              <a:gd name="connsiteY7" fmla="*/ 2230581 h 2355645"/>
              <a:gd name="connsiteX8" fmla="*/ 3948546 w 12663055"/>
              <a:gd name="connsiteY8" fmla="*/ 1773381 h 2355645"/>
              <a:gd name="connsiteX9" fmla="*/ 2937163 w 12663055"/>
              <a:gd name="connsiteY9" fmla="*/ 2078182 h 2355645"/>
              <a:gd name="connsiteX10" fmla="*/ 1953492 w 12663055"/>
              <a:gd name="connsiteY10" fmla="*/ 1870363 h 2355645"/>
              <a:gd name="connsiteX11" fmla="*/ 845127 w 12663055"/>
              <a:gd name="connsiteY11" fmla="*/ 2147455 h 2355645"/>
              <a:gd name="connsiteX12" fmla="*/ 0 w 12663055"/>
              <a:gd name="connsiteY12" fmla="*/ 2151929 h 2355645"/>
              <a:gd name="connsiteX13" fmla="*/ 0 w 12663055"/>
              <a:gd name="connsiteY13" fmla="*/ 0 h 2355645"/>
              <a:gd name="connsiteX0" fmla="*/ 0 w 12663055"/>
              <a:gd name="connsiteY0" fmla="*/ 0 h 2272276"/>
              <a:gd name="connsiteX1" fmla="*/ 12663055 w 12663055"/>
              <a:gd name="connsiteY1" fmla="*/ 0 h 2272276"/>
              <a:gd name="connsiteX2" fmla="*/ 12663055 w 12663055"/>
              <a:gd name="connsiteY2" fmla="*/ 2151929 h 2272276"/>
              <a:gd name="connsiteX3" fmla="*/ 10778836 w 12663055"/>
              <a:gd name="connsiteY3" fmla="*/ 2272144 h 2272276"/>
              <a:gd name="connsiteX4" fmla="*/ 9656619 w 12663055"/>
              <a:gd name="connsiteY4" fmla="*/ 1870362 h 2272276"/>
              <a:gd name="connsiteX5" fmla="*/ 8118764 w 12663055"/>
              <a:gd name="connsiteY5" fmla="*/ 2230582 h 2272276"/>
              <a:gd name="connsiteX6" fmla="*/ 6927272 w 12663055"/>
              <a:gd name="connsiteY6" fmla="*/ 1995055 h 2272276"/>
              <a:gd name="connsiteX7" fmla="*/ 5181599 w 12663055"/>
              <a:gd name="connsiteY7" fmla="*/ 2230581 h 2272276"/>
              <a:gd name="connsiteX8" fmla="*/ 3948546 w 12663055"/>
              <a:gd name="connsiteY8" fmla="*/ 1773381 h 2272276"/>
              <a:gd name="connsiteX9" fmla="*/ 2937163 w 12663055"/>
              <a:gd name="connsiteY9" fmla="*/ 2078182 h 2272276"/>
              <a:gd name="connsiteX10" fmla="*/ 1953492 w 12663055"/>
              <a:gd name="connsiteY10" fmla="*/ 1870363 h 2272276"/>
              <a:gd name="connsiteX11" fmla="*/ 845127 w 12663055"/>
              <a:gd name="connsiteY11" fmla="*/ 2147455 h 2272276"/>
              <a:gd name="connsiteX12" fmla="*/ 0 w 12663055"/>
              <a:gd name="connsiteY12" fmla="*/ 2151929 h 2272276"/>
              <a:gd name="connsiteX13" fmla="*/ 0 w 12663055"/>
              <a:gd name="connsiteY13" fmla="*/ 0 h 227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63055" h="2272276">
                <a:moveTo>
                  <a:pt x="0" y="0"/>
                </a:moveTo>
                <a:lnTo>
                  <a:pt x="12663055" y="0"/>
                </a:lnTo>
                <a:lnTo>
                  <a:pt x="12663055" y="2151929"/>
                </a:lnTo>
                <a:cubicBezTo>
                  <a:pt x="11919528" y="1962583"/>
                  <a:pt x="11349181" y="2263654"/>
                  <a:pt x="10778836" y="2272144"/>
                </a:cubicBezTo>
                <a:cubicBezTo>
                  <a:pt x="10208491" y="2280634"/>
                  <a:pt x="10044546" y="1877289"/>
                  <a:pt x="9656619" y="1870362"/>
                </a:cubicBezTo>
                <a:cubicBezTo>
                  <a:pt x="9268692" y="1863435"/>
                  <a:pt x="8698346" y="2237509"/>
                  <a:pt x="8118764" y="2230582"/>
                </a:cubicBezTo>
                <a:cubicBezTo>
                  <a:pt x="7539182" y="2223655"/>
                  <a:pt x="7486072" y="2050474"/>
                  <a:pt x="6927272" y="1995055"/>
                </a:cubicBezTo>
                <a:cubicBezTo>
                  <a:pt x="6368472" y="1939636"/>
                  <a:pt x="5733471" y="2267527"/>
                  <a:pt x="5181599" y="2230581"/>
                </a:cubicBezTo>
                <a:cubicBezTo>
                  <a:pt x="4629727" y="2193635"/>
                  <a:pt x="4364183" y="1798781"/>
                  <a:pt x="3948546" y="1773381"/>
                </a:cubicBezTo>
                <a:cubicBezTo>
                  <a:pt x="3532909" y="1747981"/>
                  <a:pt x="3366654" y="2048163"/>
                  <a:pt x="2937163" y="2078182"/>
                </a:cubicBezTo>
                <a:cubicBezTo>
                  <a:pt x="2507672" y="2108201"/>
                  <a:pt x="2406073" y="1874980"/>
                  <a:pt x="1953492" y="1870363"/>
                </a:cubicBezTo>
                <a:cubicBezTo>
                  <a:pt x="1500911" y="1865746"/>
                  <a:pt x="1196109" y="2145964"/>
                  <a:pt x="845127" y="2147455"/>
                </a:cubicBezTo>
                <a:cubicBezTo>
                  <a:pt x="494145" y="2148946"/>
                  <a:pt x="226291" y="1901056"/>
                  <a:pt x="0" y="2151929"/>
                </a:cubicBezTo>
                <a:lnTo>
                  <a:pt x="0" y="0"/>
                </a:lnTo>
                <a:close/>
              </a:path>
            </a:pathLst>
          </a:custGeom>
          <a:solidFill>
            <a:srgbClr val="CCE8F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5034685C-F1ED-44D5-8883-7546112228AE}"/>
              </a:ext>
            </a:extLst>
          </p:cNvPr>
          <p:cNvSpPr txBox="1"/>
          <p:nvPr/>
        </p:nvSpPr>
        <p:spPr>
          <a:xfrm>
            <a:off x="2626289" y="3278642"/>
            <a:ext cx="8250977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vi-VN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Tình </a:t>
            </a:r>
            <a:r>
              <a:rPr lang="vi-VN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hình xã hội Ấn Độ thời Gúp-ta.</a:t>
            </a:r>
          </a:p>
          <a:p>
            <a:pPr defTabSz="457200">
              <a:lnSpc>
                <a:spcPct val="130000"/>
              </a:lnSpc>
            </a:pPr>
            <a:r>
              <a:rPr lang="vi-VN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+ Đời sống nhân dân được ổn định và sung túc hơn tất cả các thời kỳ trước đó</a:t>
            </a:r>
            <a:r>
              <a:rPr lang="vi-VN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.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 </a:t>
            </a:r>
            <a:r>
              <a:rPr lang="en-US" altLang="zh-CN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Đây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 </a:t>
            </a:r>
            <a:r>
              <a:rPr lang="en-US" altLang="zh-CN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được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 </a:t>
            </a:r>
            <a:r>
              <a:rPr lang="en-US" altLang="zh-CN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gọi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 </a:t>
            </a:r>
            <a:r>
              <a:rPr lang="en-US" altLang="zh-CN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là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 </a:t>
            </a:r>
            <a:r>
              <a:rPr lang="en-US" altLang="zh-CN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thời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 </a:t>
            </a:r>
            <a:r>
              <a:rPr lang="en-US" altLang="zh-CN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hoàng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 </a:t>
            </a:r>
            <a:r>
              <a:rPr lang="en-US" altLang="zh-CN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kim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思源黑体" panose="020B0500000000000000" pitchFamily="34" charset="-122"/>
              </a:rPr>
              <a:t>.</a:t>
            </a:r>
            <a:endParaRPr lang="vi-VN" altLang="zh-CN" sz="2400" dirty="0">
              <a:solidFill>
                <a:prstClr val="black"/>
              </a:solidFill>
              <a:latin typeface="Times New Roman" panose="02020603050405020304" pitchFamily="18" charset="0"/>
              <a:ea typeface="思源黑体" panose="020B0500000000000000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403928" y="2433148"/>
            <a:ext cx="1007108" cy="928788"/>
            <a:chOff x="1419425" y="3338528"/>
            <a:chExt cx="1007108" cy="928788"/>
          </a:xfrm>
        </p:grpSpPr>
        <p:grpSp>
          <p:nvGrpSpPr>
            <p:cNvPr id="12" name="组合 11"/>
            <p:cNvGrpSpPr/>
            <p:nvPr/>
          </p:nvGrpSpPr>
          <p:grpSpPr>
            <a:xfrm>
              <a:off x="1419425" y="3338528"/>
              <a:ext cx="1007108" cy="928788"/>
              <a:chOff x="109609" y="3585663"/>
              <a:chExt cx="1007108" cy="928788"/>
            </a:xfrm>
          </p:grpSpPr>
          <p:sp>
            <p:nvSpPr>
              <p:cNvPr id="41" name="圆角矩形 8"/>
              <p:cNvSpPr/>
              <p:nvPr/>
            </p:nvSpPr>
            <p:spPr>
              <a:xfrm>
                <a:off x="195433" y="3708604"/>
                <a:ext cx="921284" cy="805847"/>
              </a:xfrm>
              <a:custGeom>
                <a:avLst/>
                <a:gdLst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118765 w 930875"/>
                  <a:gd name="connsiteY6" fmla="*/ 712573 h 712573"/>
                  <a:gd name="connsiteX7" fmla="*/ 0 w 930875"/>
                  <a:gd name="connsiteY7" fmla="*/ 593808 h 712573"/>
                  <a:gd name="connsiteX8" fmla="*/ 0 w 930875"/>
                  <a:gd name="connsiteY8" fmla="*/ 118765 h 712573"/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473675 w 930875"/>
                  <a:gd name="connsiteY6" fmla="*/ 712573 h 712573"/>
                  <a:gd name="connsiteX7" fmla="*/ 118765 w 930875"/>
                  <a:gd name="connsiteY7" fmla="*/ 712573 h 712573"/>
                  <a:gd name="connsiteX8" fmla="*/ 0 w 930875"/>
                  <a:gd name="connsiteY8" fmla="*/ 593808 h 712573"/>
                  <a:gd name="connsiteX9" fmla="*/ 0 w 930875"/>
                  <a:gd name="connsiteY9" fmla="*/ 118765 h 712573"/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473675 w 930875"/>
                  <a:gd name="connsiteY6" fmla="*/ 712573 h 712573"/>
                  <a:gd name="connsiteX7" fmla="*/ 374821 w 930875"/>
                  <a:gd name="connsiteY7" fmla="*/ 708454 h 712573"/>
                  <a:gd name="connsiteX8" fmla="*/ 118765 w 930875"/>
                  <a:gd name="connsiteY8" fmla="*/ 712573 h 712573"/>
                  <a:gd name="connsiteX9" fmla="*/ 0 w 930875"/>
                  <a:gd name="connsiteY9" fmla="*/ 593808 h 712573"/>
                  <a:gd name="connsiteX10" fmla="*/ 0 w 930875"/>
                  <a:gd name="connsiteY10" fmla="*/ 118765 h 712573"/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560173 w 930875"/>
                  <a:gd name="connsiteY6" fmla="*/ 708454 h 712573"/>
                  <a:gd name="connsiteX7" fmla="*/ 473675 w 930875"/>
                  <a:gd name="connsiteY7" fmla="*/ 712573 h 712573"/>
                  <a:gd name="connsiteX8" fmla="*/ 374821 w 930875"/>
                  <a:gd name="connsiteY8" fmla="*/ 708454 h 712573"/>
                  <a:gd name="connsiteX9" fmla="*/ 118765 w 930875"/>
                  <a:gd name="connsiteY9" fmla="*/ 712573 h 712573"/>
                  <a:gd name="connsiteX10" fmla="*/ 0 w 930875"/>
                  <a:gd name="connsiteY10" fmla="*/ 593808 h 712573"/>
                  <a:gd name="connsiteX11" fmla="*/ 0 w 930875"/>
                  <a:gd name="connsiteY11" fmla="*/ 118765 h 712573"/>
                  <a:gd name="connsiteX0" fmla="*/ 0 w 930875"/>
                  <a:gd name="connsiteY0" fmla="*/ 118765 h 856736"/>
                  <a:gd name="connsiteX1" fmla="*/ 118765 w 930875"/>
                  <a:gd name="connsiteY1" fmla="*/ 0 h 856736"/>
                  <a:gd name="connsiteX2" fmla="*/ 812110 w 930875"/>
                  <a:gd name="connsiteY2" fmla="*/ 0 h 856736"/>
                  <a:gd name="connsiteX3" fmla="*/ 930875 w 930875"/>
                  <a:gd name="connsiteY3" fmla="*/ 118765 h 856736"/>
                  <a:gd name="connsiteX4" fmla="*/ 930875 w 930875"/>
                  <a:gd name="connsiteY4" fmla="*/ 593808 h 856736"/>
                  <a:gd name="connsiteX5" fmla="*/ 812110 w 930875"/>
                  <a:gd name="connsiteY5" fmla="*/ 712573 h 856736"/>
                  <a:gd name="connsiteX6" fmla="*/ 560173 w 930875"/>
                  <a:gd name="connsiteY6" fmla="*/ 708454 h 856736"/>
                  <a:gd name="connsiteX7" fmla="*/ 473675 w 930875"/>
                  <a:gd name="connsiteY7" fmla="*/ 856736 h 856736"/>
                  <a:gd name="connsiteX8" fmla="*/ 374821 w 930875"/>
                  <a:gd name="connsiteY8" fmla="*/ 708454 h 856736"/>
                  <a:gd name="connsiteX9" fmla="*/ 118765 w 930875"/>
                  <a:gd name="connsiteY9" fmla="*/ 712573 h 856736"/>
                  <a:gd name="connsiteX10" fmla="*/ 0 w 930875"/>
                  <a:gd name="connsiteY10" fmla="*/ 593808 h 856736"/>
                  <a:gd name="connsiteX11" fmla="*/ 0 w 930875"/>
                  <a:gd name="connsiteY11" fmla="*/ 118765 h 856736"/>
                  <a:gd name="connsiteX0" fmla="*/ 0 w 930875"/>
                  <a:gd name="connsiteY0" fmla="*/ 118765 h 864973"/>
                  <a:gd name="connsiteX1" fmla="*/ 118765 w 930875"/>
                  <a:gd name="connsiteY1" fmla="*/ 0 h 864973"/>
                  <a:gd name="connsiteX2" fmla="*/ 812110 w 930875"/>
                  <a:gd name="connsiteY2" fmla="*/ 0 h 864973"/>
                  <a:gd name="connsiteX3" fmla="*/ 930875 w 930875"/>
                  <a:gd name="connsiteY3" fmla="*/ 118765 h 864973"/>
                  <a:gd name="connsiteX4" fmla="*/ 930875 w 930875"/>
                  <a:gd name="connsiteY4" fmla="*/ 593808 h 864973"/>
                  <a:gd name="connsiteX5" fmla="*/ 812110 w 930875"/>
                  <a:gd name="connsiteY5" fmla="*/ 712573 h 864973"/>
                  <a:gd name="connsiteX6" fmla="*/ 560173 w 930875"/>
                  <a:gd name="connsiteY6" fmla="*/ 708454 h 864973"/>
                  <a:gd name="connsiteX7" fmla="*/ 465438 w 930875"/>
                  <a:gd name="connsiteY7" fmla="*/ 864973 h 864973"/>
                  <a:gd name="connsiteX8" fmla="*/ 374821 w 930875"/>
                  <a:gd name="connsiteY8" fmla="*/ 708454 h 864973"/>
                  <a:gd name="connsiteX9" fmla="*/ 118765 w 930875"/>
                  <a:gd name="connsiteY9" fmla="*/ 712573 h 864973"/>
                  <a:gd name="connsiteX10" fmla="*/ 0 w 930875"/>
                  <a:gd name="connsiteY10" fmla="*/ 593808 h 864973"/>
                  <a:gd name="connsiteX11" fmla="*/ 0 w 930875"/>
                  <a:gd name="connsiteY11" fmla="*/ 118765 h 864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0875" h="864973">
                    <a:moveTo>
                      <a:pt x="0" y="118765"/>
                    </a:moveTo>
                    <a:cubicBezTo>
                      <a:pt x="0" y="53173"/>
                      <a:pt x="53173" y="0"/>
                      <a:pt x="118765" y="0"/>
                    </a:cubicBezTo>
                    <a:lnTo>
                      <a:pt x="812110" y="0"/>
                    </a:lnTo>
                    <a:cubicBezTo>
                      <a:pt x="877702" y="0"/>
                      <a:pt x="930875" y="53173"/>
                      <a:pt x="930875" y="118765"/>
                    </a:cubicBezTo>
                    <a:lnTo>
                      <a:pt x="930875" y="593808"/>
                    </a:lnTo>
                    <a:cubicBezTo>
                      <a:pt x="930875" y="659400"/>
                      <a:pt x="877702" y="712573"/>
                      <a:pt x="812110" y="712573"/>
                    </a:cubicBezTo>
                    <a:lnTo>
                      <a:pt x="560173" y="708454"/>
                    </a:lnTo>
                    <a:lnTo>
                      <a:pt x="465438" y="864973"/>
                    </a:lnTo>
                    <a:lnTo>
                      <a:pt x="374821" y="708454"/>
                    </a:lnTo>
                    <a:lnTo>
                      <a:pt x="118765" y="712573"/>
                    </a:lnTo>
                    <a:cubicBezTo>
                      <a:pt x="53173" y="712573"/>
                      <a:pt x="0" y="659400"/>
                      <a:pt x="0" y="593808"/>
                    </a:cubicBezTo>
                    <a:lnTo>
                      <a:pt x="0" y="118765"/>
                    </a:lnTo>
                    <a:close/>
                  </a:path>
                </a:pathLst>
              </a:custGeom>
              <a:solidFill>
                <a:srgbClr val="F9970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圆角矩形 8"/>
              <p:cNvSpPr/>
              <p:nvPr/>
            </p:nvSpPr>
            <p:spPr>
              <a:xfrm>
                <a:off x="159860" y="3668689"/>
                <a:ext cx="888863" cy="806699"/>
              </a:xfrm>
              <a:custGeom>
                <a:avLst/>
                <a:gdLst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118765 w 930875"/>
                  <a:gd name="connsiteY6" fmla="*/ 712573 h 712573"/>
                  <a:gd name="connsiteX7" fmla="*/ 0 w 930875"/>
                  <a:gd name="connsiteY7" fmla="*/ 593808 h 712573"/>
                  <a:gd name="connsiteX8" fmla="*/ 0 w 930875"/>
                  <a:gd name="connsiteY8" fmla="*/ 118765 h 712573"/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473675 w 930875"/>
                  <a:gd name="connsiteY6" fmla="*/ 712573 h 712573"/>
                  <a:gd name="connsiteX7" fmla="*/ 118765 w 930875"/>
                  <a:gd name="connsiteY7" fmla="*/ 712573 h 712573"/>
                  <a:gd name="connsiteX8" fmla="*/ 0 w 930875"/>
                  <a:gd name="connsiteY8" fmla="*/ 593808 h 712573"/>
                  <a:gd name="connsiteX9" fmla="*/ 0 w 930875"/>
                  <a:gd name="connsiteY9" fmla="*/ 118765 h 712573"/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473675 w 930875"/>
                  <a:gd name="connsiteY6" fmla="*/ 712573 h 712573"/>
                  <a:gd name="connsiteX7" fmla="*/ 374821 w 930875"/>
                  <a:gd name="connsiteY7" fmla="*/ 708454 h 712573"/>
                  <a:gd name="connsiteX8" fmla="*/ 118765 w 930875"/>
                  <a:gd name="connsiteY8" fmla="*/ 712573 h 712573"/>
                  <a:gd name="connsiteX9" fmla="*/ 0 w 930875"/>
                  <a:gd name="connsiteY9" fmla="*/ 593808 h 712573"/>
                  <a:gd name="connsiteX10" fmla="*/ 0 w 930875"/>
                  <a:gd name="connsiteY10" fmla="*/ 118765 h 712573"/>
                  <a:gd name="connsiteX0" fmla="*/ 0 w 930875"/>
                  <a:gd name="connsiteY0" fmla="*/ 118765 h 712573"/>
                  <a:gd name="connsiteX1" fmla="*/ 118765 w 930875"/>
                  <a:gd name="connsiteY1" fmla="*/ 0 h 712573"/>
                  <a:gd name="connsiteX2" fmla="*/ 812110 w 930875"/>
                  <a:gd name="connsiteY2" fmla="*/ 0 h 712573"/>
                  <a:gd name="connsiteX3" fmla="*/ 930875 w 930875"/>
                  <a:gd name="connsiteY3" fmla="*/ 118765 h 712573"/>
                  <a:gd name="connsiteX4" fmla="*/ 930875 w 930875"/>
                  <a:gd name="connsiteY4" fmla="*/ 593808 h 712573"/>
                  <a:gd name="connsiteX5" fmla="*/ 812110 w 930875"/>
                  <a:gd name="connsiteY5" fmla="*/ 712573 h 712573"/>
                  <a:gd name="connsiteX6" fmla="*/ 560173 w 930875"/>
                  <a:gd name="connsiteY6" fmla="*/ 708454 h 712573"/>
                  <a:gd name="connsiteX7" fmla="*/ 473675 w 930875"/>
                  <a:gd name="connsiteY7" fmla="*/ 712573 h 712573"/>
                  <a:gd name="connsiteX8" fmla="*/ 374821 w 930875"/>
                  <a:gd name="connsiteY8" fmla="*/ 708454 h 712573"/>
                  <a:gd name="connsiteX9" fmla="*/ 118765 w 930875"/>
                  <a:gd name="connsiteY9" fmla="*/ 712573 h 712573"/>
                  <a:gd name="connsiteX10" fmla="*/ 0 w 930875"/>
                  <a:gd name="connsiteY10" fmla="*/ 593808 h 712573"/>
                  <a:gd name="connsiteX11" fmla="*/ 0 w 930875"/>
                  <a:gd name="connsiteY11" fmla="*/ 118765 h 712573"/>
                  <a:gd name="connsiteX0" fmla="*/ 0 w 930875"/>
                  <a:gd name="connsiteY0" fmla="*/ 118765 h 856736"/>
                  <a:gd name="connsiteX1" fmla="*/ 118765 w 930875"/>
                  <a:gd name="connsiteY1" fmla="*/ 0 h 856736"/>
                  <a:gd name="connsiteX2" fmla="*/ 812110 w 930875"/>
                  <a:gd name="connsiteY2" fmla="*/ 0 h 856736"/>
                  <a:gd name="connsiteX3" fmla="*/ 930875 w 930875"/>
                  <a:gd name="connsiteY3" fmla="*/ 118765 h 856736"/>
                  <a:gd name="connsiteX4" fmla="*/ 930875 w 930875"/>
                  <a:gd name="connsiteY4" fmla="*/ 593808 h 856736"/>
                  <a:gd name="connsiteX5" fmla="*/ 812110 w 930875"/>
                  <a:gd name="connsiteY5" fmla="*/ 712573 h 856736"/>
                  <a:gd name="connsiteX6" fmla="*/ 560173 w 930875"/>
                  <a:gd name="connsiteY6" fmla="*/ 708454 h 856736"/>
                  <a:gd name="connsiteX7" fmla="*/ 473675 w 930875"/>
                  <a:gd name="connsiteY7" fmla="*/ 856736 h 856736"/>
                  <a:gd name="connsiteX8" fmla="*/ 374821 w 930875"/>
                  <a:gd name="connsiteY8" fmla="*/ 708454 h 856736"/>
                  <a:gd name="connsiteX9" fmla="*/ 118765 w 930875"/>
                  <a:gd name="connsiteY9" fmla="*/ 712573 h 856736"/>
                  <a:gd name="connsiteX10" fmla="*/ 0 w 930875"/>
                  <a:gd name="connsiteY10" fmla="*/ 593808 h 856736"/>
                  <a:gd name="connsiteX11" fmla="*/ 0 w 930875"/>
                  <a:gd name="connsiteY11" fmla="*/ 118765 h 856736"/>
                  <a:gd name="connsiteX0" fmla="*/ 0 w 930875"/>
                  <a:gd name="connsiteY0" fmla="*/ 118765 h 864973"/>
                  <a:gd name="connsiteX1" fmla="*/ 118765 w 930875"/>
                  <a:gd name="connsiteY1" fmla="*/ 0 h 864973"/>
                  <a:gd name="connsiteX2" fmla="*/ 812110 w 930875"/>
                  <a:gd name="connsiteY2" fmla="*/ 0 h 864973"/>
                  <a:gd name="connsiteX3" fmla="*/ 930875 w 930875"/>
                  <a:gd name="connsiteY3" fmla="*/ 118765 h 864973"/>
                  <a:gd name="connsiteX4" fmla="*/ 930875 w 930875"/>
                  <a:gd name="connsiteY4" fmla="*/ 593808 h 864973"/>
                  <a:gd name="connsiteX5" fmla="*/ 812110 w 930875"/>
                  <a:gd name="connsiteY5" fmla="*/ 712573 h 864973"/>
                  <a:gd name="connsiteX6" fmla="*/ 560173 w 930875"/>
                  <a:gd name="connsiteY6" fmla="*/ 708454 h 864973"/>
                  <a:gd name="connsiteX7" fmla="*/ 465438 w 930875"/>
                  <a:gd name="connsiteY7" fmla="*/ 864973 h 864973"/>
                  <a:gd name="connsiteX8" fmla="*/ 374821 w 930875"/>
                  <a:gd name="connsiteY8" fmla="*/ 708454 h 864973"/>
                  <a:gd name="connsiteX9" fmla="*/ 118765 w 930875"/>
                  <a:gd name="connsiteY9" fmla="*/ 712573 h 864973"/>
                  <a:gd name="connsiteX10" fmla="*/ 0 w 930875"/>
                  <a:gd name="connsiteY10" fmla="*/ 593808 h 864973"/>
                  <a:gd name="connsiteX11" fmla="*/ 0 w 930875"/>
                  <a:gd name="connsiteY11" fmla="*/ 118765 h 864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0875" h="864973">
                    <a:moveTo>
                      <a:pt x="0" y="118765"/>
                    </a:moveTo>
                    <a:cubicBezTo>
                      <a:pt x="0" y="53173"/>
                      <a:pt x="53173" y="0"/>
                      <a:pt x="118765" y="0"/>
                    </a:cubicBezTo>
                    <a:lnTo>
                      <a:pt x="812110" y="0"/>
                    </a:lnTo>
                    <a:cubicBezTo>
                      <a:pt x="877702" y="0"/>
                      <a:pt x="930875" y="53173"/>
                      <a:pt x="930875" y="118765"/>
                    </a:cubicBezTo>
                    <a:lnTo>
                      <a:pt x="930875" y="593808"/>
                    </a:lnTo>
                    <a:cubicBezTo>
                      <a:pt x="930875" y="659400"/>
                      <a:pt x="877702" y="712573"/>
                      <a:pt x="812110" y="712573"/>
                    </a:cubicBezTo>
                    <a:lnTo>
                      <a:pt x="560173" y="708454"/>
                    </a:lnTo>
                    <a:lnTo>
                      <a:pt x="465438" y="864973"/>
                    </a:lnTo>
                    <a:lnTo>
                      <a:pt x="374821" y="708454"/>
                    </a:lnTo>
                    <a:lnTo>
                      <a:pt x="118765" y="712573"/>
                    </a:lnTo>
                    <a:cubicBezTo>
                      <a:pt x="53173" y="712573"/>
                      <a:pt x="0" y="659400"/>
                      <a:pt x="0" y="593808"/>
                    </a:cubicBezTo>
                    <a:lnTo>
                      <a:pt x="0" y="118765"/>
                    </a:lnTo>
                    <a:close/>
                  </a:path>
                </a:pathLst>
              </a:custGeom>
              <a:solidFill>
                <a:srgbClr val="FFEF0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109609" y="3585663"/>
                <a:ext cx="963251" cy="914479"/>
              </a:xfrm>
              <a:custGeom>
                <a:avLst/>
                <a:gdLst>
                  <a:gd name="connsiteX0" fmla="*/ 0 w 963251"/>
                  <a:gd name="connsiteY0" fmla="*/ 0 h 914479"/>
                  <a:gd name="connsiteX1" fmla="*/ 505279 w 963251"/>
                  <a:gd name="connsiteY1" fmla="*/ 0 h 914479"/>
                  <a:gd name="connsiteX2" fmla="*/ 505279 w 963251"/>
                  <a:gd name="connsiteY2" fmla="*/ 111460 h 914479"/>
                  <a:gd name="connsiteX3" fmla="*/ 609782 w 963251"/>
                  <a:gd name="connsiteY3" fmla="*/ 111460 h 914479"/>
                  <a:gd name="connsiteX4" fmla="*/ 609782 w 963251"/>
                  <a:gd name="connsiteY4" fmla="*/ 0 h 914479"/>
                  <a:gd name="connsiteX5" fmla="*/ 963251 w 963251"/>
                  <a:gd name="connsiteY5" fmla="*/ 0 h 914479"/>
                  <a:gd name="connsiteX6" fmla="*/ 963251 w 963251"/>
                  <a:gd name="connsiteY6" fmla="*/ 464703 h 914479"/>
                  <a:gd name="connsiteX7" fmla="*/ 840821 w 963251"/>
                  <a:gd name="connsiteY7" fmla="*/ 464703 h 914479"/>
                  <a:gd name="connsiteX8" fmla="*/ 840821 w 963251"/>
                  <a:gd name="connsiteY8" fmla="*/ 546029 h 914479"/>
                  <a:gd name="connsiteX9" fmla="*/ 963251 w 963251"/>
                  <a:gd name="connsiteY9" fmla="*/ 546029 h 914479"/>
                  <a:gd name="connsiteX10" fmla="*/ 963251 w 963251"/>
                  <a:gd name="connsiteY10" fmla="*/ 914479 h 914479"/>
                  <a:gd name="connsiteX11" fmla="*/ 0 w 963251"/>
                  <a:gd name="connsiteY11" fmla="*/ 914479 h 914479"/>
                  <a:gd name="connsiteX12" fmla="*/ 0 w 963251"/>
                  <a:gd name="connsiteY12" fmla="*/ 453507 h 914479"/>
                  <a:gd name="connsiteX13" fmla="*/ 187292 w 963251"/>
                  <a:gd name="connsiteY13" fmla="*/ 453507 h 914479"/>
                  <a:gd name="connsiteX14" fmla="*/ 187292 w 963251"/>
                  <a:gd name="connsiteY14" fmla="*/ 404205 h 914479"/>
                  <a:gd name="connsiteX15" fmla="*/ 0 w 963251"/>
                  <a:gd name="connsiteY15" fmla="*/ 404205 h 914479"/>
                  <a:gd name="connsiteX16" fmla="*/ 0 w 963251"/>
                  <a:gd name="connsiteY16" fmla="*/ 202663 h 914479"/>
                  <a:gd name="connsiteX17" fmla="*/ 187292 w 963251"/>
                  <a:gd name="connsiteY17" fmla="*/ 202663 h 914479"/>
                  <a:gd name="connsiteX18" fmla="*/ 187292 w 963251"/>
                  <a:gd name="connsiteY18" fmla="*/ 111460 h 914479"/>
                  <a:gd name="connsiteX19" fmla="*/ 0 w 963251"/>
                  <a:gd name="connsiteY19" fmla="*/ 111460 h 914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63251" h="914479">
                    <a:moveTo>
                      <a:pt x="0" y="0"/>
                    </a:moveTo>
                    <a:lnTo>
                      <a:pt x="505279" y="0"/>
                    </a:lnTo>
                    <a:lnTo>
                      <a:pt x="505279" y="111460"/>
                    </a:lnTo>
                    <a:lnTo>
                      <a:pt x="609782" y="111460"/>
                    </a:lnTo>
                    <a:lnTo>
                      <a:pt x="609782" y="0"/>
                    </a:lnTo>
                    <a:lnTo>
                      <a:pt x="963251" y="0"/>
                    </a:lnTo>
                    <a:lnTo>
                      <a:pt x="963251" y="464703"/>
                    </a:lnTo>
                    <a:lnTo>
                      <a:pt x="840821" y="464703"/>
                    </a:lnTo>
                    <a:lnTo>
                      <a:pt x="840821" y="546029"/>
                    </a:lnTo>
                    <a:lnTo>
                      <a:pt x="963251" y="546029"/>
                    </a:lnTo>
                    <a:lnTo>
                      <a:pt x="963251" y="914479"/>
                    </a:lnTo>
                    <a:lnTo>
                      <a:pt x="0" y="914479"/>
                    </a:lnTo>
                    <a:lnTo>
                      <a:pt x="0" y="453507"/>
                    </a:lnTo>
                    <a:lnTo>
                      <a:pt x="187292" y="453507"/>
                    </a:lnTo>
                    <a:lnTo>
                      <a:pt x="187292" y="404205"/>
                    </a:lnTo>
                    <a:lnTo>
                      <a:pt x="0" y="404205"/>
                    </a:lnTo>
                    <a:lnTo>
                      <a:pt x="0" y="202663"/>
                    </a:lnTo>
                    <a:lnTo>
                      <a:pt x="187292" y="202663"/>
                    </a:lnTo>
                    <a:lnTo>
                      <a:pt x="187292" y="111460"/>
                    </a:lnTo>
                    <a:lnTo>
                      <a:pt x="0" y="111460"/>
                    </a:lnTo>
                    <a:close/>
                  </a:path>
                </a:pathLst>
              </a:custGeom>
            </p:spPr>
          </p:pic>
        </p:grpSp>
        <p:sp>
          <p:nvSpPr>
            <p:cNvPr id="17" name="矩形 16"/>
            <p:cNvSpPr/>
            <p:nvPr/>
          </p:nvSpPr>
          <p:spPr>
            <a:xfrm>
              <a:off x="1736686" y="3441312"/>
              <a:ext cx="3898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altLang="zh-CN" sz="3200" dirty="0">
                  <a:solidFill>
                    <a:prstClr val="black"/>
                  </a:solidFill>
                  <a:latin typeface="Times New Roman" pitchFamily="18" charset="0"/>
                  <a:ea typeface="思源黑体" panose="020B0500000000000000" pitchFamily="34" charset="-122"/>
                  <a:cs typeface="Times New Roman" pitchFamily="18" charset="0"/>
                </a:rPr>
                <a:t>3</a:t>
              </a:r>
              <a:endParaRPr lang="zh-CN" altLang="en-US" sz="3200" dirty="0">
                <a:solidFill>
                  <a:prstClr val="black"/>
                </a:solidFill>
                <a:latin typeface="Times New Roman" pitchFamily="18" charset="0"/>
                <a:ea typeface="思源黑体" panose="020B0500000000000000" pitchFamily="34" charset="-122"/>
                <a:cs typeface="Times New Roman" pitchFamily="18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87767" y="461639"/>
            <a:ext cx="260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dirty="0">
                <a:solidFill>
                  <a:srgbClr val="CCE8F6"/>
                </a:solidFill>
              </a:rPr>
              <a:t>https://www.ypppt.com/</a:t>
            </a:r>
            <a:endParaRPr lang="zh-CN" altLang="en-US" dirty="0">
              <a:solidFill>
                <a:srgbClr val="CCE8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ADF2235-57E8-47C2-8B10-FE078EED4E70}"/>
              </a:ext>
            </a:extLst>
          </p:cNvPr>
          <p:cNvSpPr/>
          <p:nvPr/>
        </p:nvSpPr>
        <p:spPr>
          <a:xfrm>
            <a:off x="2036405" y="2217891"/>
            <a:ext cx="7304436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lvl="0" algn="ctr"/>
            <a:r>
              <a:rPr lang="en-US" sz="96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51102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11111E-6 L -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E0A98983-8840-40B0-92C9-48A9C8FF49FF}"/>
              </a:ext>
            </a:extLst>
          </p:cNvPr>
          <p:cNvSpPr/>
          <p:nvPr/>
        </p:nvSpPr>
        <p:spPr>
          <a:xfrm>
            <a:off x="1307567" y="3632799"/>
            <a:ext cx="1542198" cy="623891"/>
          </a:xfrm>
          <a:prstGeom prst="roundRect">
            <a:avLst>
              <a:gd name="adj" fmla="val 50000"/>
            </a:avLst>
          </a:prstGeom>
          <a:solidFill>
            <a:srgbClr val="F3D4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25" y="3837750"/>
            <a:ext cx="4174309" cy="226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1163246"/>
            <a:ext cx="3504707" cy="233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: 圆角 6">
            <a:extLst>
              <a:ext uri="{FF2B5EF4-FFF2-40B4-BE49-F238E27FC236}">
                <a16:creationId xmlns:a16="http://schemas.microsoft.com/office/drawing/2014/main" xmlns="" id="{E0A98983-8840-40B0-92C9-48A9C8FF49FF}"/>
              </a:ext>
            </a:extLst>
          </p:cNvPr>
          <p:cNvSpPr/>
          <p:nvPr/>
        </p:nvSpPr>
        <p:spPr>
          <a:xfrm>
            <a:off x="8969608" y="3774688"/>
            <a:ext cx="1542198" cy="623891"/>
          </a:xfrm>
          <a:prstGeom prst="roundRect">
            <a:avLst>
              <a:gd name="adj" fmla="val 50000"/>
            </a:avLst>
          </a:prstGeom>
          <a:solidFill>
            <a:srgbClr val="F3D4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: 圆角 6">
            <a:extLst>
              <a:ext uri="{FF2B5EF4-FFF2-40B4-BE49-F238E27FC236}">
                <a16:creationId xmlns:a16="http://schemas.microsoft.com/office/drawing/2014/main" xmlns="" id="{E0A98983-8840-40B0-92C9-48A9C8FF49FF}"/>
              </a:ext>
            </a:extLst>
          </p:cNvPr>
          <p:cNvSpPr/>
          <p:nvPr/>
        </p:nvSpPr>
        <p:spPr>
          <a:xfrm>
            <a:off x="5051680" y="6182273"/>
            <a:ext cx="1542198" cy="564473"/>
          </a:xfrm>
          <a:prstGeom prst="roundRect">
            <a:avLst>
              <a:gd name="adj" fmla="val 50000"/>
            </a:avLst>
          </a:prstGeom>
          <a:solidFill>
            <a:srgbClr val="F3D4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 3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15" y="1209535"/>
            <a:ext cx="4005395" cy="242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6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25" y="-103651"/>
            <a:ext cx="4130639" cy="262593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645506" y="5788713"/>
            <a:ext cx="10916816" cy="58804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609601" y="4293515"/>
            <a:ext cx="109728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645505" y="3423408"/>
            <a:ext cx="109728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1304286" y="2375901"/>
            <a:ext cx="9784972" cy="112674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0"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639667" y="2573165"/>
            <a:ext cx="844532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78">
              <a:buClr>
                <a:srgbClr val="000000"/>
              </a:buClr>
            </a:pPr>
            <a:r>
              <a:rPr lang="en-US" sz="216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16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1:</a:t>
            </a:r>
            <a:r>
              <a:rPr lang="en-US" sz="216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 </a:t>
            </a:r>
            <a:r>
              <a:rPr lang="en-US" sz="216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Ấn</a:t>
            </a:r>
            <a:r>
              <a:rPr lang="en-US" sz="216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216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thuộc</a:t>
            </a:r>
            <a:r>
              <a:rPr lang="en-US" sz="2160" b="1" kern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216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lang="en-US" sz="216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lục</a:t>
            </a:r>
            <a:r>
              <a:rPr lang="en-US" sz="216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16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lang="en-US" sz="216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218886" y="3673198"/>
            <a:ext cx="4724796" cy="132863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0"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1198582" y="5168737"/>
            <a:ext cx="4893578" cy="121340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0"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46262" y="3783743"/>
            <a:ext cx="418537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16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</a:t>
            </a:r>
            <a:r>
              <a:rPr lang="en-US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 </a:t>
            </a:r>
            <a:r>
              <a:rPr lang="en-US" sz="2160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lang="en-US" sz="2160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Á</a:t>
            </a:r>
            <a:endParaRPr lang="en-US" sz="216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552684" y="5168738"/>
            <a:ext cx="418537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16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160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lang="en-US" sz="2160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Phi</a:t>
            </a:r>
            <a:endParaRPr lang="en-US" sz="216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1091059" y="3697920"/>
            <a:ext cx="5040845" cy="119156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0"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218886" y="5112376"/>
            <a:ext cx="4724796" cy="126976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0"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304286" y="3752702"/>
            <a:ext cx="418537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dirty="0" smtClean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</a:t>
            </a:r>
            <a:r>
              <a:rPr lang="en-US" sz="216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16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lang="en-US" sz="216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Âu</a:t>
            </a:r>
            <a:endParaRPr lang="en-US" sz="216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46262" y="5287816"/>
            <a:ext cx="418537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16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16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lang="en-US" sz="216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Đại</a:t>
            </a:r>
            <a:r>
              <a:rPr lang="en-US" sz="216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Dương</a:t>
            </a:r>
            <a:endParaRPr lang="en-US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1" y="1120375"/>
            <a:ext cx="438626" cy="438626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1" y="1673724"/>
            <a:ext cx="438626" cy="438626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1815" y="2209642"/>
            <a:ext cx="438626" cy="438626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1815" y="2710272"/>
            <a:ext cx="438626" cy="43862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99F9A9F5-7091-4387-9267-D54D78A67AFF}"/>
              </a:ext>
            </a:extLst>
          </p:cNvPr>
          <p:cNvSpPr/>
          <p:nvPr/>
        </p:nvSpPr>
        <p:spPr>
          <a:xfrm>
            <a:off x="6613363" y="3777152"/>
            <a:ext cx="698900" cy="42139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/>
            <a:endParaRPr lang="en-US" sz="168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13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9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25" y="-103651"/>
            <a:ext cx="4130639" cy="262593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645506" y="5788713"/>
            <a:ext cx="10916816" cy="58804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609601" y="4293515"/>
            <a:ext cx="109728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645505" y="3423408"/>
            <a:ext cx="109728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1304286" y="2375901"/>
            <a:ext cx="9784972" cy="112674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0"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639667" y="2573165"/>
            <a:ext cx="844532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78">
              <a:buClr>
                <a:srgbClr val="000000"/>
              </a:buClr>
            </a:pPr>
            <a:r>
              <a:rPr lang="en-US" sz="216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16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2:</a:t>
            </a:r>
            <a:r>
              <a:rPr lang="en-US" sz="216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 </a:t>
            </a:r>
            <a:r>
              <a:rPr lang="en-US" sz="2160" b="1" kern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Ấn</a:t>
            </a:r>
            <a:r>
              <a:rPr lang="en-US" sz="216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216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thời</a:t>
            </a:r>
            <a:r>
              <a:rPr lang="en-US" sz="216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phong</a:t>
            </a:r>
            <a:r>
              <a:rPr lang="en-US" sz="216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kiến</a:t>
            </a:r>
            <a:r>
              <a:rPr lang="en-US" sz="216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trải</a:t>
            </a:r>
            <a:r>
              <a:rPr lang="en-US" sz="216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qua </a:t>
            </a:r>
            <a:r>
              <a:rPr lang="en-US" sz="216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16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vương</a:t>
            </a:r>
            <a:r>
              <a:rPr lang="en-US" sz="216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triều</a:t>
            </a:r>
            <a:r>
              <a:rPr lang="en-US" sz="216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16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lang="en-US" sz="216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218886" y="3673198"/>
            <a:ext cx="4724796" cy="132863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0"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1198582" y="5168737"/>
            <a:ext cx="4893578" cy="121340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0"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46262" y="3783743"/>
            <a:ext cx="4185377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16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</a:t>
            </a:r>
            <a:r>
              <a:rPr lang="en-US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Vương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triều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Gúp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ta,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vương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triều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Hồi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Đê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-Li,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vương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triều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gôn</a:t>
            </a:r>
            <a:endParaRPr lang="en-US" sz="216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552684" y="5168738"/>
            <a:ext cx="4185377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16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Vương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triều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Gúp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ta,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vương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triều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gôn</a:t>
            </a:r>
            <a:endParaRPr lang="en-US" sz="216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1091059" y="3697920"/>
            <a:ext cx="5040845" cy="119156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0"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218886" y="5112376"/>
            <a:ext cx="4724796" cy="126976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0"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304286" y="3752702"/>
            <a:ext cx="4185377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</a:t>
            </a:r>
            <a:r>
              <a:rPr lang="en-US" sz="216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Vương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triều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Gúp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ta,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vương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triều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gôn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vương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triều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Hin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đu</a:t>
            </a:r>
            <a:endParaRPr lang="en-US" sz="216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46262" y="5287816"/>
            <a:ext cx="41853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16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16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Vương</a:t>
            </a:r>
            <a:r>
              <a:rPr lang="en-US" sz="216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triều</a:t>
            </a:r>
            <a:r>
              <a:rPr lang="en-US" sz="216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Mô</a:t>
            </a:r>
            <a:r>
              <a:rPr lang="en-US" sz="216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216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gôn</a:t>
            </a:r>
            <a:r>
              <a:rPr lang="en-US" sz="216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16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vương</a:t>
            </a:r>
            <a:r>
              <a:rPr lang="en-US" sz="216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triều</a:t>
            </a:r>
            <a:r>
              <a:rPr lang="en-US" sz="216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Hồi</a:t>
            </a:r>
            <a:r>
              <a:rPr lang="en-US" sz="216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216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Đê</a:t>
            </a:r>
            <a:r>
              <a:rPr lang="en-US" sz="216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- li</a:t>
            </a:r>
            <a:endParaRPr lang="en-US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1" y="1120375"/>
            <a:ext cx="438626" cy="438626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1" y="1673724"/>
            <a:ext cx="438626" cy="438626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1815" y="2209642"/>
            <a:ext cx="438626" cy="438626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1815" y="2710272"/>
            <a:ext cx="438626" cy="43862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99F9A9F5-7091-4387-9267-D54D78A67AFF}"/>
              </a:ext>
            </a:extLst>
          </p:cNvPr>
          <p:cNvSpPr/>
          <p:nvPr/>
        </p:nvSpPr>
        <p:spPr>
          <a:xfrm>
            <a:off x="6613363" y="3777152"/>
            <a:ext cx="698900" cy="42139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/>
            <a:endParaRPr lang="en-US" sz="168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9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9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88" y="297117"/>
            <a:ext cx="3849901" cy="312123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619415" y="6111064"/>
            <a:ext cx="109728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627552" y="5107814"/>
            <a:ext cx="109728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609600" y="4042982"/>
            <a:ext cx="109728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1203515" y="3568752"/>
            <a:ext cx="9784972" cy="91606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0"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559755" y="3643105"/>
            <a:ext cx="900067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5878">
              <a:buClr>
                <a:srgbClr val="000000"/>
              </a:buClr>
            </a:pPr>
            <a:r>
              <a:rPr lang="en-US" sz="2160" b="1" i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160" b="1" i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3: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Vương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triều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Gúp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ta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lập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khoảng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thời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gian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1906" y="5705301"/>
            <a:ext cx="4724796" cy="75955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0" indent="-257170" algn="ctr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1906" y="4712866"/>
            <a:ext cx="4724796" cy="75955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0" indent="-257170" algn="ctr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345381" y="5810269"/>
            <a:ext cx="452927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16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kỉ</a:t>
            </a:r>
            <a:r>
              <a:rPr lang="en-US" sz="216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XVI - XIX</a:t>
            </a:r>
            <a:endParaRPr lang="en-US" sz="216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345381" y="4874994"/>
            <a:ext cx="439651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16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</a:t>
            </a:r>
            <a:r>
              <a:rPr lang="en-US" sz="216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16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216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kỉ</a:t>
            </a:r>
            <a:r>
              <a:rPr lang="en-US" sz="216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XII - XVI</a:t>
            </a:r>
            <a:endParaRPr lang="en-US" sz="216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1335299" y="4733200"/>
            <a:ext cx="4724796" cy="73922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0"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1335299" y="5705301"/>
            <a:ext cx="4724796" cy="73922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0"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477818" y="4919560"/>
            <a:ext cx="452782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40">
              <a:buClr>
                <a:prstClr val="white"/>
              </a:buClr>
              <a:defRPr/>
            </a:pPr>
            <a:r>
              <a:rPr lang="en-US" sz="216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216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lang="en-US" sz="216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TK VI</a:t>
            </a:r>
            <a:endParaRPr lang="en-US" sz="216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1477818" y="5797830"/>
            <a:ext cx="458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            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</a:t>
            </a:r>
            <a:r>
              <a:rPr lang="en-US" sz="216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16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lang="en-US" sz="216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216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kỉ</a:t>
            </a:r>
            <a:r>
              <a:rPr lang="en-US" sz="216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IV</a:t>
            </a:r>
            <a:endParaRPr lang="en-US" sz="216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1" y="1120375"/>
            <a:ext cx="438626" cy="438626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1" y="1673724"/>
            <a:ext cx="438626" cy="438626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1815" y="2209642"/>
            <a:ext cx="438626" cy="438626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1815" y="2710272"/>
            <a:ext cx="438626" cy="43862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99F9A9F5-7091-4387-9267-D54D78A67AFF}"/>
              </a:ext>
            </a:extLst>
          </p:cNvPr>
          <p:cNvSpPr/>
          <p:nvPr/>
        </p:nvSpPr>
        <p:spPr>
          <a:xfrm>
            <a:off x="2346163" y="5847042"/>
            <a:ext cx="698900" cy="42139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/>
            <a:endParaRPr lang="en-US" sz="168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0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9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25" y="-103651"/>
            <a:ext cx="4130639" cy="262593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645506" y="5788713"/>
            <a:ext cx="10916816" cy="58804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609601" y="4293515"/>
            <a:ext cx="109728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645505" y="3423408"/>
            <a:ext cx="109728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1304286" y="2375901"/>
            <a:ext cx="9784972" cy="112674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0"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639667" y="2573165"/>
            <a:ext cx="844532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78">
              <a:buClr>
                <a:srgbClr val="000000"/>
              </a:buClr>
            </a:pPr>
            <a:r>
              <a:rPr lang="en-US" sz="216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16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</a:t>
            </a:r>
            <a:r>
              <a:rPr lang="en-US" sz="216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Ai </a:t>
            </a:r>
            <a:r>
              <a:rPr lang="en-US" sz="216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16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16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thống</a:t>
            </a:r>
            <a:r>
              <a:rPr lang="en-US" sz="216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sz="216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16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lập</a:t>
            </a:r>
            <a:r>
              <a:rPr lang="en-US" sz="216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</a:t>
            </a:r>
            <a:r>
              <a:rPr lang="en-US" sz="216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vương</a:t>
            </a:r>
            <a:r>
              <a:rPr lang="en-US" sz="216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triều</a:t>
            </a:r>
            <a:r>
              <a:rPr lang="en-US" sz="216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Gúp</a:t>
            </a:r>
            <a:r>
              <a:rPr lang="en-US" sz="216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ta.?</a:t>
            </a:r>
            <a:endParaRPr lang="en-US" sz="216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218886" y="3673198"/>
            <a:ext cx="4724796" cy="132863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0"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1198582" y="5168737"/>
            <a:ext cx="4893578" cy="121340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0"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46262" y="4041456"/>
            <a:ext cx="418537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16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</a:t>
            </a:r>
            <a:r>
              <a:rPr lang="en-US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 </a:t>
            </a:r>
            <a:r>
              <a:rPr lang="en-US" dirty="0" err="1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</a:t>
            </a:r>
            <a:r>
              <a:rPr lang="en-US" dirty="0" err="1" smtClean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ua</a:t>
            </a:r>
            <a:r>
              <a:rPr lang="en-US" dirty="0" smtClean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A – </a:t>
            </a:r>
            <a:r>
              <a:rPr lang="en-US" dirty="0" err="1" smtClean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cơ</a:t>
            </a:r>
            <a:r>
              <a:rPr lang="en-US" dirty="0" smtClean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ba</a:t>
            </a:r>
            <a:endParaRPr lang="en-US" sz="216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414869" y="5608888"/>
            <a:ext cx="418537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16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16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Tộc</a:t>
            </a:r>
            <a:r>
              <a:rPr lang="en-US" sz="216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trưởng</a:t>
            </a:r>
            <a:endParaRPr lang="en-US" sz="216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1091059" y="3697920"/>
            <a:ext cx="5040845" cy="119156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0"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218886" y="5112376"/>
            <a:ext cx="4724796" cy="126976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0">
              <a:defRPr/>
            </a:pPr>
            <a:endParaRPr lang="en-US" sz="1260">
              <a:solidFill>
                <a:prstClr val="white"/>
              </a:solidFill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304286" y="3972040"/>
            <a:ext cx="418537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</a:t>
            </a:r>
            <a:r>
              <a:rPr lang="en-US" sz="216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16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San – </a:t>
            </a:r>
            <a:r>
              <a:rPr lang="en-US" sz="216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dra</a:t>
            </a:r>
            <a:r>
              <a:rPr lang="en-US" sz="216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6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Gúp</a:t>
            </a:r>
            <a:r>
              <a:rPr lang="en-US" sz="216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ta I</a:t>
            </a:r>
            <a:endParaRPr lang="en-US" sz="216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46261" y="5589847"/>
            <a:ext cx="418537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02" indent="-308602" defTabSz="82294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16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16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Giay</a:t>
            </a:r>
            <a:r>
              <a:rPr lang="en-US" sz="216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- a  -</a:t>
            </a:r>
            <a:r>
              <a:rPr lang="en-US" sz="216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vác</a:t>
            </a:r>
            <a:r>
              <a:rPr lang="en-US" sz="216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- man</a:t>
            </a:r>
            <a:endParaRPr lang="en-US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1" y="1120375"/>
            <a:ext cx="438626" cy="438626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1" y="1673724"/>
            <a:ext cx="438626" cy="438626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1815" y="2209642"/>
            <a:ext cx="438626" cy="438626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1815" y="2710272"/>
            <a:ext cx="438626" cy="43862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99F9A9F5-7091-4387-9267-D54D78A67AFF}"/>
              </a:ext>
            </a:extLst>
          </p:cNvPr>
          <p:cNvSpPr/>
          <p:nvPr/>
        </p:nvSpPr>
        <p:spPr>
          <a:xfrm>
            <a:off x="1304286" y="4041456"/>
            <a:ext cx="698900" cy="42139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/>
            <a:endParaRPr lang="en-US" sz="168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89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9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03D4E51-7AF3-7944-993B-72B0687F988B}"/>
              </a:ext>
            </a:extLst>
          </p:cNvPr>
          <p:cNvSpPr/>
          <p:nvPr/>
        </p:nvSpPr>
        <p:spPr>
          <a:xfrm>
            <a:off x="2227385" y="2373758"/>
            <a:ext cx="623123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7920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345EE5D-9A97-D9AD-AF07-B1783B1DBCD0}"/>
              </a:ext>
            </a:extLst>
          </p:cNvPr>
          <p:cNvSpPr/>
          <p:nvPr/>
        </p:nvSpPr>
        <p:spPr>
          <a:xfrm>
            <a:off x="2937424" y="379767"/>
            <a:ext cx="4984698" cy="147732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8800" b="1" kern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lang="en-US" sz="8800" b="1" kern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endParaRPr lang="en-US" sz="8800" b="1" kern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ACF5C3-A8C3-6400-B197-DA3E385C167B}"/>
              </a:ext>
            </a:extLst>
          </p:cNvPr>
          <p:cNvSpPr txBox="1"/>
          <p:nvPr/>
        </p:nvSpPr>
        <p:spPr>
          <a:xfrm>
            <a:off x="170511" y="2382561"/>
            <a:ext cx="6705600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x-none" sz="42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 một đoạn văn ngắn về 1 nhân vật hoặc sự kiện lịch sử</a:t>
            </a:r>
            <a:r>
              <a:rPr lang="en-US" sz="42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42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Ấn</a:t>
            </a:r>
            <a:r>
              <a:rPr lang="en-US" sz="42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42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42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2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x-none" sz="42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mà em yêu thích?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CBA70C78-379D-69E8-4EEE-362287623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87" y="1895767"/>
            <a:ext cx="5803213" cy="473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3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13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E0A98983-8840-40B0-92C9-48A9C8FF49FF}"/>
              </a:ext>
            </a:extLst>
          </p:cNvPr>
          <p:cNvSpPr/>
          <p:nvPr/>
        </p:nvSpPr>
        <p:spPr>
          <a:xfrm>
            <a:off x="1079452" y="3632799"/>
            <a:ext cx="2250675" cy="623891"/>
          </a:xfrm>
          <a:prstGeom prst="roundRect">
            <a:avLst>
              <a:gd name="adj" fmla="val 50000"/>
            </a:avLst>
          </a:prstGeom>
          <a:solidFill>
            <a:srgbClr val="F3D4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 kì Ấn Độ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25" y="3837750"/>
            <a:ext cx="4174309" cy="226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1163246"/>
            <a:ext cx="3504707" cy="233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: 圆角 6">
            <a:extLst>
              <a:ext uri="{FF2B5EF4-FFF2-40B4-BE49-F238E27FC236}">
                <a16:creationId xmlns:a16="http://schemas.microsoft.com/office/drawing/2014/main" xmlns="" id="{E0A98983-8840-40B0-92C9-48A9C8FF49FF}"/>
              </a:ext>
            </a:extLst>
          </p:cNvPr>
          <p:cNvSpPr/>
          <p:nvPr/>
        </p:nvSpPr>
        <p:spPr>
          <a:xfrm>
            <a:off x="8969607" y="3774688"/>
            <a:ext cx="1845537" cy="623891"/>
          </a:xfrm>
          <a:prstGeom prst="roundRect">
            <a:avLst>
              <a:gd name="adj" fmla="val 50000"/>
            </a:avLst>
          </a:prstGeom>
          <a:solidFill>
            <a:srgbClr val="F3D4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Sông Hằng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: 圆角 6">
            <a:extLst>
              <a:ext uri="{FF2B5EF4-FFF2-40B4-BE49-F238E27FC236}">
                <a16:creationId xmlns:a16="http://schemas.microsoft.com/office/drawing/2014/main" xmlns="" id="{E0A98983-8840-40B0-92C9-48A9C8FF49FF}"/>
              </a:ext>
            </a:extLst>
          </p:cNvPr>
          <p:cNvSpPr/>
          <p:nvPr/>
        </p:nvSpPr>
        <p:spPr>
          <a:xfrm>
            <a:off x="3957143" y="6182273"/>
            <a:ext cx="3542971" cy="564473"/>
          </a:xfrm>
          <a:prstGeom prst="roundRect">
            <a:avLst>
              <a:gd name="adj" fmla="val 50000"/>
            </a:avLst>
          </a:prstGeom>
          <a:solidFill>
            <a:srgbClr val="F3D4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Dãy núi Hi-ma-lay-a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15" y="1209535"/>
            <a:ext cx="4005395" cy="242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7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E0A98983-8840-40B0-92C9-48A9C8FF49FF}"/>
              </a:ext>
            </a:extLst>
          </p:cNvPr>
          <p:cNvSpPr/>
          <p:nvPr/>
        </p:nvSpPr>
        <p:spPr>
          <a:xfrm>
            <a:off x="1079452" y="3632799"/>
            <a:ext cx="2250675" cy="623891"/>
          </a:xfrm>
          <a:prstGeom prst="roundRect">
            <a:avLst>
              <a:gd name="adj" fmla="val 50000"/>
            </a:avLst>
          </a:prstGeom>
          <a:solidFill>
            <a:srgbClr val="F3D4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 kì Ấn Độ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1CDE7742-C5D8-4CC3-B6C5-3A3BD7F4BC5D}"/>
              </a:ext>
            </a:extLst>
          </p:cNvPr>
          <p:cNvSpPr txBox="1"/>
          <p:nvPr/>
        </p:nvSpPr>
        <p:spPr>
          <a:xfrm>
            <a:off x="3735625" y="369916"/>
            <a:ext cx="4811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2400" b="1" smtClean="0">
                <a:solidFill>
                  <a:prstClr val="black"/>
                </a:solidFill>
                <a:latin typeface="Times New Roman" pitchFamily="18" charset="0"/>
                <a:ea typeface="思源黑体" panose="020B0500000000000000" pitchFamily="34" charset="-122"/>
                <a:cs typeface="Times New Roman" pitchFamily="18" charset="0"/>
              </a:rPr>
              <a:t>Các hình ảnh sau đây nhắc đến quốc gia nào?</a:t>
            </a:r>
            <a:endParaRPr lang="zh-CN" altLang="en-US" sz="2400" b="1" dirty="0">
              <a:solidFill>
                <a:prstClr val="black"/>
              </a:solidFill>
              <a:latin typeface="Times New Roman" pitchFamily="18" charset="0"/>
              <a:ea typeface="思源黑体" panose="020B0500000000000000" pitchFamily="34" charset="-122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25" y="3837750"/>
            <a:ext cx="4174309" cy="226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1163246"/>
            <a:ext cx="3504707" cy="233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: 圆角 6">
            <a:extLst>
              <a:ext uri="{FF2B5EF4-FFF2-40B4-BE49-F238E27FC236}">
                <a16:creationId xmlns:a16="http://schemas.microsoft.com/office/drawing/2014/main" xmlns="" id="{E0A98983-8840-40B0-92C9-48A9C8FF49FF}"/>
              </a:ext>
            </a:extLst>
          </p:cNvPr>
          <p:cNvSpPr/>
          <p:nvPr/>
        </p:nvSpPr>
        <p:spPr>
          <a:xfrm>
            <a:off x="8969607" y="3774688"/>
            <a:ext cx="1845537" cy="623891"/>
          </a:xfrm>
          <a:prstGeom prst="roundRect">
            <a:avLst>
              <a:gd name="adj" fmla="val 50000"/>
            </a:avLst>
          </a:prstGeom>
          <a:solidFill>
            <a:srgbClr val="F3D4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Sông Hằng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: 圆角 6">
            <a:extLst>
              <a:ext uri="{FF2B5EF4-FFF2-40B4-BE49-F238E27FC236}">
                <a16:creationId xmlns:a16="http://schemas.microsoft.com/office/drawing/2014/main" xmlns="" id="{E0A98983-8840-40B0-92C9-48A9C8FF49FF}"/>
              </a:ext>
            </a:extLst>
          </p:cNvPr>
          <p:cNvSpPr/>
          <p:nvPr/>
        </p:nvSpPr>
        <p:spPr>
          <a:xfrm>
            <a:off x="3957143" y="6182273"/>
            <a:ext cx="3542971" cy="564473"/>
          </a:xfrm>
          <a:prstGeom prst="roundRect">
            <a:avLst>
              <a:gd name="adj" fmla="val 50000"/>
            </a:avLst>
          </a:prstGeom>
          <a:solidFill>
            <a:srgbClr val="F3D4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Dãy núi Hi-ma-lay-a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15" y="1209535"/>
            <a:ext cx="4005395" cy="242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7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ãy Himalaya, nơi bắt đầu của 2 con sông Hằng và sông Ấn">
            <a:extLst>
              <a:ext uri="{FF2B5EF4-FFF2-40B4-BE49-F238E27FC236}">
                <a16:creationId xmlns:a16="http://schemas.microsoft.com/office/drawing/2014/main" xmlns="" id="{71026453-E70F-4F6D-9FAE-EE23C7601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15" y="1"/>
            <a:ext cx="10972800" cy="47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656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icture17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65941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1143000"/>
            <a:ext cx="6400800" cy="1905000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pic>
        <p:nvPicPr>
          <p:cNvPr id="4102" name="Picture 16" descr="4ifwdu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2672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10764095" y="342900"/>
            <a:ext cx="533400" cy="4572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4343400" y="6019800"/>
            <a:ext cx="533400" cy="4572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3124200" y="5105400"/>
            <a:ext cx="533400" cy="3048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7010400" y="5943600"/>
            <a:ext cx="533400" cy="4572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1981200" y="5562600"/>
            <a:ext cx="533400" cy="4572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8915400" y="6019800"/>
            <a:ext cx="533400" cy="4572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1828800" y="2362200"/>
            <a:ext cx="533400" cy="4572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1828800" y="533400"/>
            <a:ext cx="533400" cy="4572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16" descr="4ifwdu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71" y="42672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4ifwdu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29" y="42672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09928" y="1170783"/>
            <a:ext cx="91827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ẤN ĐỘ TỪ</a:t>
            </a:r>
            <a:r>
              <a:rPr kumimoji="0" lang="en-US" altLang="en-US" sz="4800" b="1" i="0" u="none" strike="noStrike" kern="1200" cap="none" spc="0" normalizeH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THẾ KỈ </a:t>
            </a:r>
            <a:r>
              <a:rPr lang="en-US" altLang="en-US" sz="4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IV ĐẾN GIỮA THẾ KỈ XIX (T1)</a:t>
            </a:r>
            <a:r>
              <a:rPr kumimoji="0" lang="en-US" altLang="en-US" sz="4800" b="1" i="0" u="none" strike="noStrike" kern="1200" cap="none" spc="0" normalizeH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48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8" name="Picture 16" descr="4ifwdu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254" y="421005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1018265obiutmb6v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16334" y="2164748"/>
            <a:ext cx="914403" cy="272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1018265obiutmb6v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44355" y="2294130"/>
            <a:ext cx="914403" cy="272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26"/>
          <p:cNvSpPr>
            <a:spLocks noChangeArrowheads="1"/>
          </p:cNvSpPr>
          <p:nvPr/>
        </p:nvSpPr>
        <p:spPr bwMode="auto">
          <a:xfrm>
            <a:off x="11398054" y="6019800"/>
            <a:ext cx="533400" cy="4572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B5ED69-E6F9-7E45-9A68-5683D910BCB1}"/>
              </a:ext>
            </a:extLst>
          </p:cNvPr>
          <p:cNvSpPr/>
          <p:nvPr/>
        </p:nvSpPr>
        <p:spPr>
          <a:xfrm>
            <a:off x="6124575" y="109835"/>
            <a:ext cx="2454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5.  </a:t>
            </a:r>
          </a:p>
        </p:txBody>
      </p:sp>
      <p:sp>
        <p:nvSpPr>
          <p:cNvPr id="4" name="Hộp Văn bản 3"/>
          <p:cNvSpPr txBox="1"/>
          <p:nvPr/>
        </p:nvSpPr>
        <p:spPr>
          <a:xfrm>
            <a:off x="4767943" y="4010304"/>
            <a:ext cx="716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THANH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7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CCCD6D-C09E-F541-87C7-FFE8D95D7756}"/>
              </a:ext>
            </a:extLst>
          </p:cNvPr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DEEFF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EA1EBAB-B5FE-284B-8E42-84079145B621}"/>
              </a:ext>
            </a:extLst>
          </p:cNvPr>
          <p:cNvGrpSpPr/>
          <p:nvPr/>
        </p:nvGrpSpPr>
        <p:grpSpPr>
          <a:xfrm>
            <a:off x="1905000" y="0"/>
            <a:ext cx="10287000" cy="6858000"/>
            <a:chOff x="0" y="0"/>
            <a:chExt cx="12192000" cy="6858000"/>
          </a:xfrm>
          <a:solidFill>
            <a:schemeClr val="accent4">
              <a:lumMod val="40000"/>
              <a:lumOff val="60000"/>
            </a:schemeClr>
          </a:solidFill>
        </p:grpSpPr>
        <p:pic>
          <p:nvPicPr>
            <p:cNvPr id="1028" name="Picture 4" descr="Asia Map">
              <a:extLst>
                <a:ext uri="{FF2B5EF4-FFF2-40B4-BE49-F238E27FC236}">
                  <a16:creationId xmlns:a16="http://schemas.microsoft.com/office/drawing/2014/main" xmlns="" id="{82A3ECCD-7B4B-D946-BA5E-DD3DF29394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grpFill/>
          </p:spPr>
        </p:pic>
        <p:sp>
          <p:nvSpPr>
            <p:cNvPr id="4" name="!!bando">
              <a:extLst>
                <a:ext uri="{FF2B5EF4-FFF2-40B4-BE49-F238E27FC236}">
                  <a16:creationId xmlns:a16="http://schemas.microsoft.com/office/drawing/2014/main" xmlns="" id="{259D8DF4-E234-EE4E-86E9-1AEB3B07F0D0}"/>
                </a:ext>
              </a:extLst>
            </p:cNvPr>
            <p:cNvSpPr/>
            <p:nvPr/>
          </p:nvSpPr>
          <p:spPr>
            <a:xfrm>
              <a:off x="4743449" y="720134"/>
              <a:ext cx="5481219" cy="3041650"/>
            </a:xfrm>
            <a:custGeom>
              <a:avLst/>
              <a:gdLst>
                <a:gd name="connsiteX0" fmla="*/ 5067300 w 5481219"/>
                <a:gd name="connsiteY0" fmla="*/ 704850 h 3041650"/>
                <a:gd name="connsiteX1" fmla="*/ 5099050 w 5481219"/>
                <a:gd name="connsiteY1" fmla="*/ 711200 h 3041650"/>
                <a:gd name="connsiteX2" fmla="*/ 5137150 w 5481219"/>
                <a:gd name="connsiteY2" fmla="*/ 698500 h 3041650"/>
                <a:gd name="connsiteX3" fmla="*/ 5162550 w 5481219"/>
                <a:gd name="connsiteY3" fmla="*/ 692150 h 3041650"/>
                <a:gd name="connsiteX4" fmla="*/ 5200650 w 5481219"/>
                <a:gd name="connsiteY4" fmla="*/ 679450 h 3041650"/>
                <a:gd name="connsiteX5" fmla="*/ 5213350 w 5481219"/>
                <a:gd name="connsiteY5" fmla="*/ 660400 h 3041650"/>
                <a:gd name="connsiteX6" fmla="*/ 5207000 w 5481219"/>
                <a:gd name="connsiteY6" fmla="*/ 635000 h 3041650"/>
                <a:gd name="connsiteX7" fmla="*/ 5194300 w 5481219"/>
                <a:gd name="connsiteY7" fmla="*/ 596900 h 3041650"/>
                <a:gd name="connsiteX8" fmla="*/ 5187950 w 5481219"/>
                <a:gd name="connsiteY8" fmla="*/ 577850 h 3041650"/>
                <a:gd name="connsiteX9" fmla="*/ 5181600 w 5481219"/>
                <a:gd name="connsiteY9" fmla="*/ 558800 h 3041650"/>
                <a:gd name="connsiteX10" fmla="*/ 5168900 w 5481219"/>
                <a:gd name="connsiteY10" fmla="*/ 539750 h 3041650"/>
                <a:gd name="connsiteX11" fmla="*/ 5162550 w 5481219"/>
                <a:gd name="connsiteY11" fmla="*/ 520700 h 3041650"/>
                <a:gd name="connsiteX12" fmla="*/ 5149850 w 5481219"/>
                <a:gd name="connsiteY12" fmla="*/ 501650 h 3041650"/>
                <a:gd name="connsiteX13" fmla="*/ 5130800 w 5481219"/>
                <a:gd name="connsiteY13" fmla="*/ 463550 h 3041650"/>
                <a:gd name="connsiteX14" fmla="*/ 5060950 w 5481219"/>
                <a:gd name="connsiteY14" fmla="*/ 476250 h 3041650"/>
                <a:gd name="connsiteX15" fmla="*/ 4997450 w 5481219"/>
                <a:gd name="connsiteY15" fmla="*/ 488950 h 3041650"/>
                <a:gd name="connsiteX16" fmla="*/ 4959350 w 5481219"/>
                <a:gd name="connsiteY16" fmla="*/ 501650 h 3041650"/>
                <a:gd name="connsiteX17" fmla="*/ 4940300 w 5481219"/>
                <a:gd name="connsiteY17" fmla="*/ 508000 h 3041650"/>
                <a:gd name="connsiteX18" fmla="*/ 4908550 w 5481219"/>
                <a:gd name="connsiteY18" fmla="*/ 514350 h 3041650"/>
                <a:gd name="connsiteX19" fmla="*/ 4838700 w 5481219"/>
                <a:gd name="connsiteY19" fmla="*/ 508000 h 3041650"/>
                <a:gd name="connsiteX20" fmla="*/ 4762500 w 5481219"/>
                <a:gd name="connsiteY20" fmla="*/ 444500 h 3041650"/>
                <a:gd name="connsiteX21" fmla="*/ 4730750 w 5481219"/>
                <a:gd name="connsiteY21" fmla="*/ 412750 h 3041650"/>
                <a:gd name="connsiteX22" fmla="*/ 4673600 w 5481219"/>
                <a:gd name="connsiteY22" fmla="*/ 393700 h 3041650"/>
                <a:gd name="connsiteX23" fmla="*/ 4635500 w 5481219"/>
                <a:gd name="connsiteY23" fmla="*/ 381000 h 3041650"/>
                <a:gd name="connsiteX24" fmla="*/ 4616450 w 5481219"/>
                <a:gd name="connsiteY24" fmla="*/ 374650 h 3041650"/>
                <a:gd name="connsiteX25" fmla="*/ 4533900 w 5481219"/>
                <a:gd name="connsiteY25" fmla="*/ 361950 h 3041650"/>
                <a:gd name="connsiteX26" fmla="*/ 4495800 w 5481219"/>
                <a:gd name="connsiteY26" fmla="*/ 349250 h 3041650"/>
                <a:gd name="connsiteX27" fmla="*/ 4476750 w 5481219"/>
                <a:gd name="connsiteY27" fmla="*/ 342900 h 3041650"/>
                <a:gd name="connsiteX28" fmla="*/ 4451350 w 5481219"/>
                <a:gd name="connsiteY28" fmla="*/ 330200 h 3041650"/>
                <a:gd name="connsiteX29" fmla="*/ 4432300 w 5481219"/>
                <a:gd name="connsiteY29" fmla="*/ 323850 h 3041650"/>
                <a:gd name="connsiteX30" fmla="*/ 4394200 w 5481219"/>
                <a:gd name="connsiteY30" fmla="*/ 298450 h 3041650"/>
                <a:gd name="connsiteX31" fmla="*/ 4375150 w 5481219"/>
                <a:gd name="connsiteY31" fmla="*/ 285750 h 3041650"/>
                <a:gd name="connsiteX32" fmla="*/ 4356100 w 5481219"/>
                <a:gd name="connsiteY32" fmla="*/ 266700 h 3041650"/>
                <a:gd name="connsiteX33" fmla="*/ 4337050 w 5481219"/>
                <a:gd name="connsiteY33" fmla="*/ 254000 h 3041650"/>
                <a:gd name="connsiteX34" fmla="*/ 4311650 w 5481219"/>
                <a:gd name="connsiteY34" fmla="*/ 228600 h 3041650"/>
                <a:gd name="connsiteX35" fmla="*/ 4273550 w 5481219"/>
                <a:gd name="connsiteY35" fmla="*/ 203200 h 3041650"/>
                <a:gd name="connsiteX36" fmla="*/ 4235450 w 5481219"/>
                <a:gd name="connsiteY36" fmla="*/ 177800 h 3041650"/>
                <a:gd name="connsiteX37" fmla="*/ 4159250 w 5481219"/>
                <a:gd name="connsiteY37" fmla="*/ 127000 h 3041650"/>
                <a:gd name="connsiteX38" fmla="*/ 4140200 w 5481219"/>
                <a:gd name="connsiteY38" fmla="*/ 114300 h 3041650"/>
                <a:gd name="connsiteX39" fmla="*/ 4121150 w 5481219"/>
                <a:gd name="connsiteY39" fmla="*/ 101600 h 3041650"/>
                <a:gd name="connsiteX40" fmla="*/ 4083050 w 5481219"/>
                <a:gd name="connsiteY40" fmla="*/ 88900 h 3041650"/>
                <a:gd name="connsiteX41" fmla="*/ 4064000 w 5481219"/>
                <a:gd name="connsiteY41" fmla="*/ 76200 h 3041650"/>
                <a:gd name="connsiteX42" fmla="*/ 4000500 w 5481219"/>
                <a:gd name="connsiteY42" fmla="*/ 57150 h 3041650"/>
                <a:gd name="connsiteX43" fmla="*/ 3962400 w 5481219"/>
                <a:gd name="connsiteY43" fmla="*/ 44450 h 3041650"/>
                <a:gd name="connsiteX44" fmla="*/ 3943350 w 5481219"/>
                <a:gd name="connsiteY44" fmla="*/ 38100 h 3041650"/>
                <a:gd name="connsiteX45" fmla="*/ 3860800 w 5481219"/>
                <a:gd name="connsiteY45" fmla="*/ 19050 h 3041650"/>
                <a:gd name="connsiteX46" fmla="*/ 3841750 w 5481219"/>
                <a:gd name="connsiteY46" fmla="*/ 12700 h 3041650"/>
                <a:gd name="connsiteX47" fmla="*/ 3778250 w 5481219"/>
                <a:gd name="connsiteY47" fmla="*/ 0 h 3041650"/>
                <a:gd name="connsiteX48" fmla="*/ 3613150 w 5481219"/>
                <a:gd name="connsiteY48" fmla="*/ 6350 h 3041650"/>
                <a:gd name="connsiteX49" fmla="*/ 3594100 w 5481219"/>
                <a:gd name="connsiteY49" fmla="*/ 12700 h 3041650"/>
                <a:gd name="connsiteX50" fmla="*/ 3575050 w 5481219"/>
                <a:gd name="connsiteY50" fmla="*/ 25400 h 3041650"/>
                <a:gd name="connsiteX51" fmla="*/ 3562350 w 5481219"/>
                <a:gd name="connsiteY51" fmla="*/ 44450 h 3041650"/>
                <a:gd name="connsiteX52" fmla="*/ 3587750 w 5481219"/>
                <a:gd name="connsiteY52" fmla="*/ 69850 h 3041650"/>
                <a:gd name="connsiteX53" fmla="*/ 3644900 w 5481219"/>
                <a:gd name="connsiteY53" fmla="*/ 114300 h 3041650"/>
                <a:gd name="connsiteX54" fmla="*/ 3676650 w 5481219"/>
                <a:gd name="connsiteY54" fmla="*/ 209550 h 3041650"/>
                <a:gd name="connsiteX55" fmla="*/ 3683000 w 5481219"/>
                <a:gd name="connsiteY55" fmla="*/ 228600 h 3041650"/>
                <a:gd name="connsiteX56" fmla="*/ 3689350 w 5481219"/>
                <a:gd name="connsiteY56" fmla="*/ 247650 h 3041650"/>
                <a:gd name="connsiteX57" fmla="*/ 3683000 w 5481219"/>
                <a:gd name="connsiteY57" fmla="*/ 266700 h 3041650"/>
                <a:gd name="connsiteX58" fmla="*/ 3663950 w 5481219"/>
                <a:gd name="connsiteY58" fmla="*/ 273050 h 3041650"/>
                <a:gd name="connsiteX59" fmla="*/ 3644900 w 5481219"/>
                <a:gd name="connsiteY59" fmla="*/ 285750 h 3041650"/>
                <a:gd name="connsiteX60" fmla="*/ 3606800 w 5481219"/>
                <a:gd name="connsiteY60" fmla="*/ 298450 h 3041650"/>
                <a:gd name="connsiteX61" fmla="*/ 3587750 w 5481219"/>
                <a:gd name="connsiteY61" fmla="*/ 304800 h 3041650"/>
                <a:gd name="connsiteX62" fmla="*/ 3556000 w 5481219"/>
                <a:gd name="connsiteY62" fmla="*/ 311150 h 3041650"/>
                <a:gd name="connsiteX63" fmla="*/ 3536950 w 5481219"/>
                <a:gd name="connsiteY63" fmla="*/ 317500 h 3041650"/>
                <a:gd name="connsiteX64" fmla="*/ 3511550 w 5481219"/>
                <a:gd name="connsiteY64" fmla="*/ 323850 h 3041650"/>
                <a:gd name="connsiteX65" fmla="*/ 3460750 w 5481219"/>
                <a:gd name="connsiteY65" fmla="*/ 317500 h 3041650"/>
                <a:gd name="connsiteX66" fmla="*/ 3441700 w 5481219"/>
                <a:gd name="connsiteY66" fmla="*/ 311150 h 3041650"/>
                <a:gd name="connsiteX67" fmla="*/ 3429000 w 5481219"/>
                <a:gd name="connsiteY67" fmla="*/ 330200 h 3041650"/>
                <a:gd name="connsiteX68" fmla="*/ 3416300 w 5481219"/>
                <a:gd name="connsiteY68" fmla="*/ 368300 h 3041650"/>
                <a:gd name="connsiteX69" fmla="*/ 3422650 w 5481219"/>
                <a:gd name="connsiteY69" fmla="*/ 387350 h 3041650"/>
                <a:gd name="connsiteX70" fmla="*/ 3448050 w 5481219"/>
                <a:gd name="connsiteY70" fmla="*/ 425450 h 3041650"/>
                <a:gd name="connsiteX71" fmla="*/ 3454400 w 5481219"/>
                <a:gd name="connsiteY71" fmla="*/ 444500 h 3041650"/>
                <a:gd name="connsiteX72" fmla="*/ 3492500 w 5481219"/>
                <a:gd name="connsiteY72" fmla="*/ 457200 h 3041650"/>
                <a:gd name="connsiteX73" fmla="*/ 3530600 w 5481219"/>
                <a:gd name="connsiteY73" fmla="*/ 469900 h 3041650"/>
                <a:gd name="connsiteX74" fmla="*/ 3549650 w 5481219"/>
                <a:gd name="connsiteY74" fmla="*/ 476250 h 3041650"/>
                <a:gd name="connsiteX75" fmla="*/ 3695700 w 5481219"/>
                <a:gd name="connsiteY75" fmla="*/ 482600 h 3041650"/>
                <a:gd name="connsiteX76" fmla="*/ 3860800 w 5481219"/>
                <a:gd name="connsiteY76" fmla="*/ 495300 h 3041650"/>
                <a:gd name="connsiteX77" fmla="*/ 3898900 w 5481219"/>
                <a:gd name="connsiteY77" fmla="*/ 501650 h 3041650"/>
                <a:gd name="connsiteX78" fmla="*/ 3937000 w 5481219"/>
                <a:gd name="connsiteY78" fmla="*/ 514350 h 3041650"/>
                <a:gd name="connsiteX79" fmla="*/ 3949700 w 5481219"/>
                <a:gd name="connsiteY79" fmla="*/ 533400 h 3041650"/>
                <a:gd name="connsiteX80" fmla="*/ 3962400 w 5481219"/>
                <a:gd name="connsiteY80" fmla="*/ 577850 h 3041650"/>
                <a:gd name="connsiteX81" fmla="*/ 3975100 w 5481219"/>
                <a:gd name="connsiteY81" fmla="*/ 596900 h 3041650"/>
                <a:gd name="connsiteX82" fmla="*/ 3956050 w 5481219"/>
                <a:gd name="connsiteY82" fmla="*/ 603250 h 3041650"/>
                <a:gd name="connsiteX83" fmla="*/ 3860800 w 5481219"/>
                <a:gd name="connsiteY83" fmla="*/ 609600 h 3041650"/>
                <a:gd name="connsiteX84" fmla="*/ 3841750 w 5481219"/>
                <a:gd name="connsiteY84" fmla="*/ 615950 h 3041650"/>
                <a:gd name="connsiteX85" fmla="*/ 3803650 w 5481219"/>
                <a:gd name="connsiteY85" fmla="*/ 641350 h 3041650"/>
                <a:gd name="connsiteX86" fmla="*/ 3765550 w 5481219"/>
                <a:gd name="connsiteY86" fmla="*/ 660400 h 3041650"/>
                <a:gd name="connsiteX87" fmla="*/ 3746500 w 5481219"/>
                <a:gd name="connsiteY87" fmla="*/ 666750 h 3041650"/>
                <a:gd name="connsiteX88" fmla="*/ 3727450 w 5481219"/>
                <a:gd name="connsiteY88" fmla="*/ 679450 h 3041650"/>
                <a:gd name="connsiteX89" fmla="*/ 3689350 w 5481219"/>
                <a:gd name="connsiteY89" fmla="*/ 692150 h 3041650"/>
                <a:gd name="connsiteX90" fmla="*/ 3670300 w 5481219"/>
                <a:gd name="connsiteY90" fmla="*/ 704850 h 3041650"/>
                <a:gd name="connsiteX91" fmla="*/ 3606800 w 5481219"/>
                <a:gd name="connsiteY91" fmla="*/ 723900 h 3041650"/>
                <a:gd name="connsiteX92" fmla="*/ 3568700 w 5481219"/>
                <a:gd name="connsiteY92" fmla="*/ 736600 h 3041650"/>
                <a:gd name="connsiteX93" fmla="*/ 3530600 w 5481219"/>
                <a:gd name="connsiteY93" fmla="*/ 749300 h 3041650"/>
                <a:gd name="connsiteX94" fmla="*/ 3511550 w 5481219"/>
                <a:gd name="connsiteY94" fmla="*/ 755650 h 3041650"/>
                <a:gd name="connsiteX95" fmla="*/ 3479800 w 5481219"/>
                <a:gd name="connsiteY95" fmla="*/ 762000 h 3041650"/>
                <a:gd name="connsiteX96" fmla="*/ 3460750 w 5481219"/>
                <a:gd name="connsiteY96" fmla="*/ 768350 h 3041650"/>
                <a:gd name="connsiteX97" fmla="*/ 3422650 w 5481219"/>
                <a:gd name="connsiteY97" fmla="*/ 774700 h 3041650"/>
                <a:gd name="connsiteX98" fmla="*/ 3378200 w 5481219"/>
                <a:gd name="connsiteY98" fmla="*/ 755650 h 3041650"/>
                <a:gd name="connsiteX99" fmla="*/ 3365500 w 5481219"/>
                <a:gd name="connsiteY99" fmla="*/ 736600 h 3041650"/>
                <a:gd name="connsiteX100" fmla="*/ 3340100 w 5481219"/>
                <a:gd name="connsiteY100" fmla="*/ 742950 h 3041650"/>
                <a:gd name="connsiteX101" fmla="*/ 3314700 w 5481219"/>
                <a:gd name="connsiteY101" fmla="*/ 781050 h 3041650"/>
                <a:gd name="connsiteX102" fmla="*/ 3321050 w 5481219"/>
                <a:gd name="connsiteY102" fmla="*/ 806450 h 3041650"/>
                <a:gd name="connsiteX103" fmla="*/ 3340100 w 5481219"/>
                <a:gd name="connsiteY103" fmla="*/ 863600 h 3041650"/>
                <a:gd name="connsiteX104" fmla="*/ 3346450 w 5481219"/>
                <a:gd name="connsiteY104" fmla="*/ 882650 h 3041650"/>
                <a:gd name="connsiteX105" fmla="*/ 3352800 w 5481219"/>
                <a:gd name="connsiteY105" fmla="*/ 901700 h 3041650"/>
                <a:gd name="connsiteX106" fmla="*/ 3340100 w 5481219"/>
                <a:gd name="connsiteY106" fmla="*/ 920750 h 3041650"/>
                <a:gd name="connsiteX107" fmla="*/ 3302000 w 5481219"/>
                <a:gd name="connsiteY107" fmla="*/ 933450 h 3041650"/>
                <a:gd name="connsiteX108" fmla="*/ 3263900 w 5481219"/>
                <a:gd name="connsiteY108" fmla="*/ 958850 h 3041650"/>
                <a:gd name="connsiteX109" fmla="*/ 3225800 w 5481219"/>
                <a:gd name="connsiteY109" fmla="*/ 984250 h 3041650"/>
                <a:gd name="connsiteX110" fmla="*/ 3206750 w 5481219"/>
                <a:gd name="connsiteY110" fmla="*/ 996950 h 3041650"/>
                <a:gd name="connsiteX111" fmla="*/ 3136900 w 5481219"/>
                <a:gd name="connsiteY111" fmla="*/ 1009650 h 3041650"/>
                <a:gd name="connsiteX112" fmla="*/ 3067050 w 5481219"/>
                <a:gd name="connsiteY112" fmla="*/ 1022350 h 3041650"/>
                <a:gd name="connsiteX113" fmla="*/ 3028950 w 5481219"/>
                <a:gd name="connsiteY113" fmla="*/ 1035050 h 3041650"/>
                <a:gd name="connsiteX114" fmla="*/ 2965450 w 5481219"/>
                <a:gd name="connsiteY114" fmla="*/ 1047750 h 3041650"/>
                <a:gd name="connsiteX115" fmla="*/ 2546350 w 5481219"/>
                <a:gd name="connsiteY115" fmla="*/ 1041400 h 3041650"/>
                <a:gd name="connsiteX116" fmla="*/ 2527300 w 5481219"/>
                <a:gd name="connsiteY116" fmla="*/ 1035050 h 3041650"/>
                <a:gd name="connsiteX117" fmla="*/ 2489200 w 5481219"/>
                <a:gd name="connsiteY117" fmla="*/ 1009650 h 3041650"/>
                <a:gd name="connsiteX118" fmla="*/ 2463800 w 5481219"/>
                <a:gd name="connsiteY118" fmla="*/ 990600 h 3041650"/>
                <a:gd name="connsiteX119" fmla="*/ 2425700 w 5481219"/>
                <a:gd name="connsiteY119" fmla="*/ 977900 h 3041650"/>
                <a:gd name="connsiteX120" fmla="*/ 2330450 w 5481219"/>
                <a:gd name="connsiteY120" fmla="*/ 984250 h 3041650"/>
                <a:gd name="connsiteX121" fmla="*/ 2298700 w 5481219"/>
                <a:gd name="connsiteY121" fmla="*/ 990600 h 3041650"/>
                <a:gd name="connsiteX122" fmla="*/ 2089150 w 5481219"/>
                <a:gd name="connsiteY122" fmla="*/ 984250 h 3041650"/>
                <a:gd name="connsiteX123" fmla="*/ 2012950 w 5481219"/>
                <a:gd name="connsiteY123" fmla="*/ 971550 h 3041650"/>
                <a:gd name="connsiteX124" fmla="*/ 1993900 w 5481219"/>
                <a:gd name="connsiteY124" fmla="*/ 965200 h 3041650"/>
                <a:gd name="connsiteX125" fmla="*/ 1936750 w 5481219"/>
                <a:gd name="connsiteY125" fmla="*/ 952500 h 3041650"/>
                <a:gd name="connsiteX126" fmla="*/ 1911350 w 5481219"/>
                <a:gd name="connsiteY126" fmla="*/ 946150 h 3041650"/>
                <a:gd name="connsiteX127" fmla="*/ 1854200 w 5481219"/>
                <a:gd name="connsiteY127" fmla="*/ 939800 h 3041650"/>
                <a:gd name="connsiteX128" fmla="*/ 1816100 w 5481219"/>
                <a:gd name="connsiteY128" fmla="*/ 920750 h 3041650"/>
                <a:gd name="connsiteX129" fmla="*/ 1803400 w 5481219"/>
                <a:gd name="connsiteY129" fmla="*/ 882650 h 3041650"/>
                <a:gd name="connsiteX130" fmla="*/ 1797050 w 5481219"/>
                <a:gd name="connsiteY130" fmla="*/ 863600 h 3041650"/>
                <a:gd name="connsiteX131" fmla="*/ 1784350 w 5481219"/>
                <a:gd name="connsiteY131" fmla="*/ 844550 h 3041650"/>
                <a:gd name="connsiteX132" fmla="*/ 1765300 w 5481219"/>
                <a:gd name="connsiteY132" fmla="*/ 838200 h 3041650"/>
                <a:gd name="connsiteX133" fmla="*/ 1651000 w 5481219"/>
                <a:gd name="connsiteY133" fmla="*/ 825500 h 3041650"/>
                <a:gd name="connsiteX134" fmla="*/ 1568450 w 5481219"/>
                <a:gd name="connsiteY134" fmla="*/ 812800 h 3041650"/>
                <a:gd name="connsiteX135" fmla="*/ 1530350 w 5481219"/>
                <a:gd name="connsiteY135" fmla="*/ 800100 h 3041650"/>
                <a:gd name="connsiteX136" fmla="*/ 1511300 w 5481219"/>
                <a:gd name="connsiteY136" fmla="*/ 787400 h 3041650"/>
                <a:gd name="connsiteX137" fmla="*/ 1492250 w 5481219"/>
                <a:gd name="connsiteY137" fmla="*/ 768350 h 3041650"/>
                <a:gd name="connsiteX138" fmla="*/ 1428750 w 5481219"/>
                <a:gd name="connsiteY138" fmla="*/ 749300 h 3041650"/>
                <a:gd name="connsiteX139" fmla="*/ 1339850 w 5481219"/>
                <a:gd name="connsiteY139" fmla="*/ 736600 h 3041650"/>
                <a:gd name="connsiteX140" fmla="*/ 1308100 w 5481219"/>
                <a:gd name="connsiteY140" fmla="*/ 711200 h 3041650"/>
                <a:gd name="connsiteX141" fmla="*/ 1282700 w 5481219"/>
                <a:gd name="connsiteY141" fmla="*/ 692150 h 3041650"/>
                <a:gd name="connsiteX142" fmla="*/ 1250950 w 5481219"/>
                <a:gd name="connsiteY142" fmla="*/ 660400 h 3041650"/>
                <a:gd name="connsiteX143" fmla="*/ 1212850 w 5481219"/>
                <a:gd name="connsiteY143" fmla="*/ 603250 h 3041650"/>
                <a:gd name="connsiteX144" fmla="*/ 1200150 w 5481219"/>
                <a:gd name="connsiteY144" fmla="*/ 584200 h 3041650"/>
                <a:gd name="connsiteX145" fmla="*/ 1181100 w 5481219"/>
                <a:gd name="connsiteY145" fmla="*/ 571500 h 3041650"/>
                <a:gd name="connsiteX146" fmla="*/ 1149350 w 5481219"/>
                <a:gd name="connsiteY146" fmla="*/ 539750 h 3041650"/>
                <a:gd name="connsiteX147" fmla="*/ 1117600 w 5481219"/>
                <a:gd name="connsiteY147" fmla="*/ 508000 h 3041650"/>
                <a:gd name="connsiteX148" fmla="*/ 1092200 w 5481219"/>
                <a:gd name="connsiteY148" fmla="*/ 469900 h 3041650"/>
                <a:gd name="connsiteX149" fmla="*/ 1079500 w 5481219"/>
                <a:gd name="connsiteY149" fmla="*/ 450850 h 3041650"/>
                <a:gd name="connsiteX150" fmla="*/ 1041400 w 5481219"/>
                <a:gd name="connsiteY150" fmla="*/ 419100 h 3041650"/>
                <a:gd name="connsiteX151" fmla="*/ 1022350 w 5481219"/>
                <a:gd name="connsiteY151" fmla="*/ 412750 h 3041650"/>
                <a:gd name="connsiteX152" fmla="*/ 1003300 w 5481219"/>
                <a:gd name="connsiteY152" fmla="*/ 400050 h 3041650"/>
                <a:gd name="connsiteX153" fmla="*/ 952500 w 5481219"/>
                <a:gd name="connsiteY153" fmla="*/ 393700 h 3041650"/>
                <a:gd name="connsiteX154" fmla="*/ 889000 w 5481219"/>
                <a:gd name="connsiteY154" fmla="*/ 374650 h 3041650"/>
                <a:gd name="connsiteX155" fmla="*/ 869950 w 5481219"/>
                <a:gd name="connsiteY155" fmla="*/ 361950 h 3041650"/>
                <a:gd name="connsiteX156" fmla="*/ 812800 w 5481219"/>
                <a:gd name="connsiteY156" fmla="*/ 368300 h 3041650"/>
                <a:gd name="connsiteX157" fmla="*/ 781050 w 5481219"/>
                <a:gd name="connsiteY157" fmla="*/ 425450 h 3041650"/>
                <a:gd name="connsiteX158" fmla="*/ 723900 w 5481219"/>
                <a:gd name="connsiteY158" fmla="*/ 419100 h 3041650"/>
                <a:gd name="connsiteX159" fmla="*/ 698500 w 5481219"/>
                <a:gd name="connsiteY159" fmla="*/ 425450 h 3041650"/>
                <a:gd name="connsiteX160" fmla="*/ 698500 w 5481219"/>
                <a:gd name="connsiteY160" fmla="*/ 482600 h 3041650"/>
                <a:gd name="connsiteX161" fmla="*/ 711200 w 5481219"/>
                <a:gd name="connsiteY161" fmla="*/ 520700 h 3041650"/>
                <a:gd name="connsiteX162" fmla="*/ 717550 w 5481219"/>
                <a:gd name="connsiteY162" fmla="*/ 539750 h 3041650"/>
                <a:gd name="connsiteX163" fmla="*/ 711200 w 5481219"/>
                <a:gd name="connsiteY163" fmla="*/ 577850 h 3041650"/>
                <a:gd name="connsiteX164" fmla="*/ 622300 w 5481219"/>
                <a:gd name="connsiteY164" fmla="*/ 584200 h 3041650"/>
                <a:gd name="connsiteX165" fmla="*/ 603250 w 5481219"/>
                <a:gd name="connsiteY165" fmla="*/ 577850 h 3041650"/>
                <a:gd name="connsiteX166" fmla="*/ 520700 w 5481219"/>
                <a:gd name="connsiteY166" fmla="*/ 565150 h 3041650"/>
                <a:gd name="connsiteX167" fmla="*/ 488950 w 5481219"/>
                <a:gd name="connsiteY167" fmla="*/ 571500 h 3041650"/>
                <a:gd name="connsiteX168" fmla="*/ 495300 w 5481219"/>
                <a:gd name="connsiteY168" fmla="*/ 628650 h 3041650"/>
                <a:gd name="connsiteX169" fmla="*/ 508000 w 5481219"/>
                <a:gd name="connsiteY169" fmla="*/ 685800 h 3041650"/>
                <a:gd name="connsiteX170" fmla="*/ 495300 w 5481219"/>
                <a:gd name="connsiteY170" fmla="*/ 730250 h 3041650"/>
                <a:gd name="connsiteX171" fmla="*/ 482600 w 5481219"/>
                <a:gd name="connsiteY171" fmla="*/ 749300 h 3041650"/>
                <a:gd name="connsiteX172" fmla="*/ 438150 w 5481219"/>
                <a:gd name="connsiteY172" fmla="*/ 736600 h 3041650"/>
                <a:gd name="connsiteX173" fmla="*/ 425450 w 5481219"/>
                <a:gd name="connsiteY173" fmla="*/ 717550 h 3041650"/>
                <a:gd name="connsiteX174" fmla="*/ 412750 w 5481219"/>
                <a:gd name="connsiteY174" fmla="*/ 755650 h 3041650"/>
                <a:gd name="connsiteX175" fmla="*/ 419100 w 5481219"/>
                <a:gd name="connsiteY175" fmla="*/ 774700 h 3041650"/>
                <a:gd name="connsiteX176" fmla="*/ 381000 w 5481219"/>
                <a:gd name="connsiteY176" fmla="*/ 755650 h 3041650"/>
                <a:gd name="connsiteX177" fmla="*/ 342900 w 5481219"/>
                <a:gd name="connsiteY177" fmla="*/ 742950 h 3041650"/>
                <a:gd name="connsiteX178" fmla="*/ 323850 w 5481219"/>
                <a:gd name="connsiteY178" fmla="*/ 781050 h 3041650"/>
                <a:gd name="connsiteX179" fmla="*/ 349250 w 5481219"/>
                <a:gd name="connsiteY179" fmla="*/ 838200 h 3041650"/>
                <a:gd name="connsiteX180" fmla="*/ 387350 w 5481219"/>
                <a:gd name="connsiteY180" fmla="*/ 863600 h 3041650"/>
                <a:gd name="connsiteX181" fmla="*/ 406400 w 5481219"/>
                <a:gd name="connsiteY181" fmla="*/ 876300 h 3041650"/>
                <a:gd name="connsiteX182" fmla="*/ 431800 w 5481219"/>
                <a:gd name="connsiteY182" fmla="*/ 914400 h 3041650"/>
                <a:gd name="connsiteX183" fmla="*/ 463550 w 5481219"/>
                <a:gd name="connsiteY183" fmla="*/ 965200 h 3041650"/>
                <a:gd name="connsiteX184" fmla="*/ 457200 w 5481219"/>
                <a:gd name="connsiteY184" fmla="*/ 1028700 h 3041650"/>
                <a:gd name="connsiteX185" fmla="*/ 400050 w 5481219"/>
                <a:gd name="connsiteY185" fmla="*/ 1060450 h 3041650"/>
                <a:gd name="connsiteX186" fmla="*/ 374650 w 5481219"/>
                <a:gd name="connsiteY186" fmla="*/ 1066800 h 3041650"/>
                <a:gd name="connsiteX187" fmla="*/ 323850 w 5481219"/>
                <a:gd name="connsiteY187" fmla="*/ 1073150 h 3041650"/>
                <a:gd name="connsiteX188" fmla="*/ 304800 w 5481219"/>
                <a:gd name="connsiteY188" fmla="*/ 1079500 h 3041650"/>
                <a:gd name="connsiteX189" fmla="*/ 279400 w 5481219"/>
                <a:gd name="connsiteY189" fmla="*/ 1092200 h 3041650"/>
                <a:gd name="connsiteX190" fmla="*/ 203200 w 5481219"/>
                <a:gd name="connsiteY190" fmla="*/ 1111250 h 3041650"/>
                <a:gd name="connsiteX191" fmla="*/ 146050 w 5481219"/>
                <a:gd name="connsiteY191" fmla="*/ 1143000 h 3041650"/>
                <a:gd name="connsiteX192" fmla="*/ 133350 w 5481219"/>
                <a:gd name="connsiteY192" fmla="*/ 1162050 h 3041650"/>
                <a:gd name="connsiteX193" fmla="*/ 114300 w 5481219"/>
                <a:gd name="connsiteY193" fmla="*/ 1168400 h 3041650"/>
                <a:gd name="connsiteX194" fmla="*/ 95250 w 5481219"/>
                <a:gd name="connsiteY194" fmla="*/ 1181100 h 3041650"/>
                <a:gd name="connsiteX195" fmla="*/ 76200 w 5481219"/>
                <a:gd name="connsiteY195" fmla="*/ 1187450 h 3041650"/>
                <a:gd name="connsiteX196" fmla="*/ 19050 w 5481219"/>
                <a:gd name="connsiteY196" fmla="*/ 1200150 h 3041650"/>
                <a:gd name="connsiteX197" fmla="*/ 0 w 5481219"/>
                <a:gd name="connsiteY197" fmla="*/ 1206500 h 3041650"/>
                <a:gd name="connsiteX198" fmla="*/ 6350 w 5481219"/>
                <a:gd name="connsiteY198" fmla="*/ 1225550 h 3041650"/>
                <a:gd name="connsiteX199" fmla="*/ 25400 w 5481219"/>
                <a:gd name="connsiteY199" fmla="*/ 1231900 h 3041650"/>
                <a:gd name="connsiteX200" fmla="*/ 107950 w 5481219"/>
                <a:gd name="connsiteY200" fmla="*/ 1244600 h 3041650"/>
                <a:gd name="connsiteX201" fmla="*/ 127000 w 5481219"/>
                <a:gd name="connsiteY201" fmla="*/ 1250950 h 3041650"/>
                <a:gd name="connsiteX202" fmla="*/ 171450 w 5481219"/>
                <a:gd name="connsiteY202" fmla="*/ 1257300 h 3041650"/>
                <a:gd name="connsiteX203" fmla="*/ 190500 w 5481219"/>
                <a:gd name="connsiteY203" fmla="*/ 1314450 h 3041650"/>
                <a:gd name="connsiteX204" fmla="*/ 196850 w 5481219"/>
                <a:gd name="connsiteY204" fmla="*/ 1333500 h 3041650"/>
                <a:gd name="connsiteX205" fmla="*/ 177800 w 5481219"/>
                <a:gd name="connsiteY205" fmla="*/ 1377950 h 3041650"/>
                <a:gd name="connsiteX206" fmla="*/ 139700 w 5481219"/>
                <a:gd name="connsiteY206" fmla="*/ 1390650 h 3041650"/>
                <a:gd name="connsiteX207" fmla="*/ 120650 w 5481219"/>
                <a:gd name="connsiteY207" fmla="*/ 1397000 h 3041650"/>
                <a:gd name="connsiteX208" fmla="*/ 101600 w 5481219"/>
                <a:gd name="connsiteY208" fmla="*/ 1409700 h 3041650"/>
                <a:gd name="connsiteX209" fmla="*/ 127000 w 5481219"/>
                <a:gd name="connsiteY209" fmla="*/ 1435100 h 3041650"/>
                <a:gd name="connsiteX210" fmla="*/ 177800 w 5481219"/>
                <a:gd name="connsiteY210" fmla="*/ 1447800 h 3041650"/>
                <a:gd name="connsiteX211" fmla="*/ 190500 w 5481219"/>
                <a:gd name="connsiteY211" fmla="*/ 1460500 h 3041650"/>
                <a:gd name="connsiteX212" fmla="*/ 196850 w 5481219"/>
                <a:gd name="connsiteY212" fmla="*/ 1492250 h 3041650"/>
                <a:gd name="connsiteX213" fmla="*/ 215900 w 5481219"/>
                <a:gd name="connsiteY213" fmla="*/ 1498600 h 3041650"/>
                <a:gd name="connsiteX214" fmla="*/ 254000 w 5481219"/>
                <a:gd name="connsiteY214" fmla="*/ 1524000 h 3041650"/>
                <a:gd name="connsiteX215" fmla="*/ 285750 w 5481219"/>
                <a:gd name="connsiteY215" fmla="*/ 1574800 h 3041650"/>
                <a:gd name="connsiteX216" fmla="*/ 323850 w 5481219"/>
                <a:gd name="connsiteY216" fmla="*/ 1562100 h 3041650"/>
                <a:gd name="connsiteX217" fmla="*/ 342900 w 5481219"/>
                <a:gd name="connsiteY217" fmla="*/ 1555750 h 3041650"/>
                <a:gd name="connsiteX218" fmla="*/ 368300 w 5481219"/>
                <a:gd name="connsiteY218" fmla="*/ 1543050 h 3041650"/>
                <a:gd name="connsiteX219" fmla="*/ 609600 w 5481219"/>
                <a:gd name="connsiteY219" fmla="*/ 1549400 h 3041650"/>
                <a:gd name="connsiteX220" fmla="*/ 635000 w 5481219"/>
                <a:gd name="connsiteY220" fmla="*/ 1593850 h 3041650"/>
                <a:gd name="connsiteX221" fmla="*/ 666750 w 5481219"/>
                <a:gd name="connsiteY221" fmla="*/ 1644650 h 3041650"/>
                <a:gd name="connsiteX222" fmla="*/ 679450 w 5481219"/>
                <a:gd name="connsiteY222" fmla="*/ 1663700 h 3041650"/>
                <a:gd name="connsiteX223" fmla="*/ 660400 w 5481219"/>
                <a:gd name="connsiteY223" fmla="*/ 1733550 h 3041650"/>
                <a:gd name="connsiteX224" fmla="*/ 635000 w 5481219"/>
                <a:gd name="connsiteY224" fmla="*/ 1739900 h 3041650"/>
                <a:gd name="connsiteX225" fmla="*/ 596900 w 5481219"/>
                <a:gd name="connsiteY225" fmla="*/ 1752600 h 3041650"/>
                <a:gd name="connsiteX226" fmla="*/ 577850 w 5481219"/>
                <a:gd name="connsiteY226" fmla="*/ 1758950 h 3041650"/>
                <a:gd name="connsiteX227" fmla="*/ 596900 w 5481219"/>
                <a:gd name="connsiteY227" fmla="*/ 1765300 h 3041650"/>
                <a:gd name="connsiteX228" fmla="*/ 628650 w 5481219"/>
                <a:gd name="connsiteY228" fmla="*/ 1797050 h 3041650"/>
                <a:gd name="connsiteX229" fmla="*/ 641350 w 5481219"/>
                <a:gd name="connsiteY229" fmla="*/ 1835150 h 3041650"/>
                <a:gd name="connsiteX230" fmla="*/ 635000 w 5481219"/>
                <a:gd name="connsiteY230" fmla="*/ 1860550 h 3041650"/>
                <a:gd name="connsiteX231" fmla="*/ 615950 w 5481219"/>
                <a:gd name="connsiteY231" fmla="*/ 1866900 h 3041650"/>
                <a:gd name="connsiteX232" fmla="*/ 596900 w 5481219"/>
                <a:gd name="connsiteY232" fmla="*/ 1879600 h 3041650"/>
                <a:gd name="connsiteX233" fmla="*/ 596900 w 5481219"/>
                <a:gd name="connsiteY233" fmla="*/ 1962150 h 3041650"/>
                <a:gd name="connsiteX234" fmla="*/ 609600 w 5481219"/>
                <a:gd name="connsiteY234" fmla="*/ 1981200 h 3041650"/>
                <a:gd name="connsiteX235" fmla="*/ 628650 w 5481219"/>
                <a:gd name="connsiteY235" fmla="*/ 1987550 h 3041650"/>
                <a:gd name="connsiteX236" fmla="*/ 647700 w 5481219"/>
                <a:gd name="connsiteY236" fmla="*/ 2000250 h 3041650"/>
                <a:gd name="connsiteX237" fmla="*/ 666750 w 5481219"/>
                <a:gd name="connsiteY237" fmla="*/ 2006600 h 3041650"/>
                <a:gd name="connsiteX238" fmla="*/ 685800 w 5481219"/>
                <a:gd name="connsiteY238" fmla="*/ 2019300 h 3041650"/>
                <a:gd name="connsiteX239" fmla="*/ 704850 w 5481219"/>
                <a:gd name="connsiteY239" fmla="*/ 2025650 h 3041650"/>
                <a:gd name="connsiteX240" fmla="*/ 723900 w 5481219"/>
                <a:gd name="connsiteY240" fmla="*/ 2038350 h 3041650"/>
                <a:gd name="connsiteX241" fmla="*/ 742950 w 5481219"/>
                <a:gd name="connsiteY241" fmla="*/ 2044700 h 3041650"/>
                <a:gd name="connsiteX242" fmla="*/ 787400 w 5481219"/>
                <a:gd name="connsiteY242" fmla="*/ 2076450 h 3041650"/>
                <a:gd name="connsiteX243" fmla="*/ 806450 w 5481219"/>
                <a:gd name="connsiteY243" fmla="*/ 2082800 h 3041650"/>
                <a:gd name="connsiteX244" fmla="*/ 844550 w 5481219"/>
                <a:gd name="connsiteY244" fmla="*/ 2108200 h 3041650"/>
                <a:gd name="connsiteX245" fmla="*/ 863600 w 5481219"/>
                <a:gd name="connsiteY245" fmla="*/ 2101850 h 3041650"/>
                <a:gd name="connsiteX246" fmla="*/ 901700 w 5481219"/>
                <a:gd name="connsiteY246" fmla="*/ 2095500 h 3041650"/>
                <a:gd name="connsiteX247" fmla="*/ 933450 w 5481219"/>
                <a:gd name="connsiteY247" fmla="*/ 2089150 h 3041650"/>
                <a:gd name="connsiteX248" fmla="*/ 1016000 w 5481219"/>
                <a:gd name="connsiteY248" fmla="*/ 2101850 h 3041650"/>
                <a:gd name="connsiteX249" fmla="*/ 1054100 w 5481219"/>
                <a:gd name="connsiteY249" fmla="*/ 2114550 h 3041650"/>
                <a:gd name="connsiteX250" fmla="*/ 1111250 w 5481219"/>
                <a:gd name="connsiteY250" fmla="*/ 2133600 h 3041650"/>
                <a:gd name="connsiteX251" fmla="*/ 1168400 w 5481219"/>
                <a:gd name="connsiteY251" fmla="*/ 2152650 h 3041650"/>
                <a:gd name="connsiteX252" fmla="*/ 1187450 w 5481219"/>
                <a:gd name="connsiteY252" fmla="*/ 2159000 h 3041650"/>
                <a:gd name="connsiteX253" fmla="*/ 1206500 w 5481219"/>
                <a:gd name="connsiteY253" fmla="*/ 2171700 h 3041650"/>
                <a:gd name="connsiteX254" fmla="*/ 1231900 w 5481219"/>
                <a:gd name="connsiteY254" fmla="*/ 2178050 h 3041650"/>
                <a:gd name="connsiteX255" fmla="*/ 1270000 w 5481219"/>
                <a:gd name="connsiteY255" fmla="*/ 2190750 h 3041650"/>
                <a:gd name="connsiteX256" fmla="*/ 1289050 w 5481219"/>
                <a:gd name="connsiteY256" fmla="*/ 2197100 h 3041650"/>
                <a:gd name="connsiteX257" fmla="*/ 1308100 w 5481219"/>
                <a:gd name="connsiteY257" fmla="*/ 2203450 h 3041650"/>
                <a:gd name="connsiteX258" fmla="*/ 1403350 w 5481219"/>
                <a:gd name="connsiteY258" fmla="*/ 2216150 h 3041650"/>
                <a:gd name="connsiteX259" fmla="*/ 1466850 w 5481219"/>
                <a:gd name="connsiteY259" fmla="*/ 2235200 h 3041650"/>
                <a:gd name="connsiteX260" fmla="*/ 1485900 w 5481219"/>
                <a:gd name="connsiteY260" fmla="*/ 2241550 h 3041650"/>
                <a:gd name="connsiteX261" fmla="*/ 1511300 w 5481219"/>
                <a:gd name="connsiteY261" fmla="*/ 2247900 h 3041650"/>
                <a:gd name="connsiteX262" fmla="*/ 1530350 w 5481219"/>
                <a:gd name="connsiteY262" fmla="*/ 2254250 h 3041650"/>
                <a:gd name="connsiteX263" fmla="*/ 1600200 w 5481219"/>
                <a:gd name="connsiteY263" fmla="*/ 2273300 h 3041650"/>
                <a:gd name="connsiteX264" fmla="*/ 1644650 w 5481219"/>
                <a:gd name="connsiteY264" fmla="*/ 2241550 h 3041650"/>
                <a:gd name="connsiteX265" fmla="*/ 1663700 w 5481219"/>
                <a:gd name="connsiteY265" fmla="*/ 2235200 h 3041650"/>
                <a:gd name="connsiteX266" fmla="*/ 1682750 w 5481219"/>
                <a:gd name="connsiteY266" fmla="*/ 2222500 h 3041650"/>
                <a:gd name="connsiteX267" fmla="*/ 1993900 w 5481219"/>
                <a:gd name="connsiteY267" fmla="*/ 2222500 h 3041650"/>
                <a:gd name="connsiteX268" fmla="*/ 2057400 w 5481219"/>
                <a:gd name="connsiteY268" fmla="*/ 2203450 h 3041650"/>
                <a:gd name="connsiteX269" fmla="*/ 2089150 w 5481219"/>
                <a:gd name="connsiteY269" fmla="*/ 2197100 h 3041650"/>
                <a:gd name="connsiteX270" fmla="*/ 2108200 w 5481219"/>
                <a:gd name="connsiteY270" fmla="*/ 2190750 h 3041650"/>
                <a:gd name="connsiteX271" fmla="*/ 2336800 w 5481219"/>
                <a:gd name="connsiteY271" fmla="*/ 2184400 h 3041650"/>
                <a:gd name="connsiteX272" fmla="*/ 2514600 w 5481219"/>
                <a:gd name="connsiteY272" fmla="*/ 2197100 h 3041650"/>
                <a:gd name="connsiteX273" fmla="*/ 2533650 w 5481219"/>
                <a:gd name="connsiteY273" fmla="*/ 2203450 h 3041650"/>
                <a:gd name="connsiteX274" fmla="*/ 2559050 w 5481219"/>
                <a:gd name="connsiteY274" fmla="*/ 2209800 h 3041650"/>
                <a:gd name="connsiteX275" fmla="*/ 2578100 w 5481219"/>
                <a:gd name="connsiteY275" fmla="*/ 2216150 h 3041650"/>
                <a:gd name="connsiteX276" fmla="*/ 2616200 w 5481219"/>
                <a:gd name="connsiteY276" fmla="*/ 2222500 h 3041650"/>
                <a:gd name="connsiteX277" fmla="*/ 2679700 w 5481219"/>
                <a:gd name="connsiteY277" fmla="*/ 2241550 h 3041650"/>
                <a:gd name="connsiteX278" fmla="*/ 2717800 w 5481219"/>
                <a:gd name="connsiteY278" fmla="*/ 2266950 h 3041650"/>
                <a:gd name="connsiteX279" fmla="*/ 2730500 w 5481219"/>
                <a:gd name="connsiteY279" fmla="*/ 2336800 h 3041650"/>
                <a:gd name="connsiteX280" fmla="*/ 2743200 w 5481219"/>
                <a:gd name="connsiteY280" fmla="*/ 2368550 h 3041650"/>
                <a:gd name="connsiteX281" fmla="*/ 2749550 w 5481219"/>
                <a:gd name="connsiteY281" fmla="*/ 2406650 h 3041650"/>
                <a:gd name="connsiteX282" fmla="*/ 2755900 w 5481219"/>
                <a:gd name="connsiteY282" fmla="*/ 2425700 h 3041650"/>
                <a:gd name="connsiteX283" fmla="*/ 2762250 w 5481219"/>
                <a:gd name="connsiteY283" fmla="*/ 2451100 h 3041650"/>
                <a:gd name="connsiteX284" fmla="*/ 2774950 w 5481219"/>
                <a:gd name="connsiteY284" fmla="*/ 2489200 h 3041650"/>
                <a:gd name="connsiteX285" fmla="*/ 2743200 w 5481219"/>
                <a:gd name="connsiteY285" fmla="*/ 2603500 h 3041650"/>
                <a:gd name="connsiteX286" fmla="*/ 2724150 w 5481219"/>
                <a:gd name="connsiteY286" fmla="*/ 2609850 h 3041650"/>
                <a:gd name="connsiteX287" fmla="*/ 2730500 w 5481219"/>
                <a:gd name="connsiteY287" fmla="*/ 2628900 h 3041650"/>
                <a:gd name="connsiteX288" fmla="*/ 2787650 w 5481219"/>
                <a:gd name="connsiteY288" fmla="*/ 2647950 h 3041650"/>
                <a:gd name="connsiteX289" fmla="*/ 2825750 w 5481219"/>
                <a:gd name="connsiteY289" fmla="*/ 2660650 h 3041650"/>
                <a:gd name="connsiteX290" fmla="*/ 2844800 w 5481219"/>
                <a:gd name="connsiteY290" fmla="*/ 2673350 h 3041650"/>
                <a:gd name="connsiteX291" fmla="*/ 2946400 w 5481219"/>
                <a:gd name="connsiteY291" fmla="*/ 2679700 h 3041650"/>
                <a:gd name="connsiteX292" fmla="*/ 2965450 w 5481219"/>
                <a:gd name="connsiteY292" fmla="*/ 2686050 h 3041650"/>
                <a:gd name="connsiteX293" fmla="*/ 2971800 w 5481219"/>
                <a:gd name="connsiteY293" fmla="*/ 2705100 h 3041650"/>
                <a:gd name="connsiteX294" fmla="*/ 2984500 w 5481219"/>
                <a:gd name="connsiteY294" fmla="*/ 2724150 h 3041650"/>
                <a:gd name="connsiteX295" fmla="*/ 3022600 w 5481219"/>
                <a:gd name="connsiteY295" fmla="*/ 2787650 h 3041650"/>
                <a:gd name="connsiteX296" fmla="*/ 3035300 w 5481219"/>
                <a:gd name="connsiteY296" fmla="*/ 2806700 h 3041650"/>
                <a:gd name="connsiteX297" fmla="*/ 3048000 w 5481219"/>
                <a:gd name="connsiteY297" fmla="*/ 2825750 h 3041650"/>
                <a:gd name="connsiteX298" fmla="*/ 3067050 w 5481219"/>
                <a:gd name="connsiteY298" fmla="*/ 2832100 h 3041650"/>
                <a:gd name="connsiteX299" fmla="*/ 3105150 w 5481219"/>
                <a:gd name="connsiteY299" fmla="*/ 2794000 h 3041650"/>
                <a:gd name="connsiteX300" fmla="*/ 3130550 w 5481219"/>
                <a:gd name="connsiteY300" fmla="*/ 2787650 h 3041650"/>
                <a:gd name="connsiteX301" fmla="*/ 3200400 w 5481219"/>
                <a:gd name="connsiteY301" fmla="*/ 2794000 h 3041650"/>
                <a:gd name="connsiteX302" fmla="*/ 3219450 w 5481219"/>
                <a:gd name="connsiteY302" fmla="*/ 2800350 h 3041650"/>
                <a:gd name="connsiteX303" fmla="*/ 3238500 w 5481219"/>
                <a:gd name="connsiteY303" fmla="*/ 2819400 h 3041650"/>
                <a:gd name="connsiteX304" fmla="*/ 3289300 w 5481219"/>
                <a:gd name="connsiteY304" fmla="*/ 2851150 h 3041650"/>
                <a:gd name="connsiteX305" fmla="*/ 3333750 w 5481219"/>
                <a:gd name="connsiteY305" fmla="*/ 2882900 h 3041650"/>
                <a:gd name="connsiteX306" fmla="*/ 3371850 w 5481219"/>
                <a:gd name="connsiteY306" fmla="*/ 2908300 h 3041650"/>
                <a:gd name="connsiteX307" fmla="*/ 3390900 w 5481219"/>
                <a:gd name="connsiteY307" fmla="*/ 2921000 h 3041650"/>
                <a:gd name="connsiteX308" fmla="*/ 3429000 w 5481219"/>
                <a:gd name="connsiteY308" fmla="*/ 2933700 h 3041650"/>
                <a:gd name="connsiteX309" fmla="*/ 3473450 w 5481219"/>
                <a:gd name="connsiteY309" fmla="*/ 2946400 h 3041650"/>
                <a:gd name="connsiteX310" fmla="*/ 3575050 w 5481219"/>
                <a:gd name="connsiteY310" fmla="*/ 2959100 h 3041650"/>
                <a:gd name="connsiteX311" fmla="*/ 3638550 w 5481219"/>
                <a:gd name="connsiteY311" fmla="*/ 2952750 h 3041650"/>
                <a:gd name="connsiteX312" fmla="*/ 3689350 w 5481219"/>
                <a:gd name="connsiteY312" fmla="*/ 2940050 h 3041650"/>
                <a:gd name="connsiteX313" fmla="*/ 3746500 w 5481219"/>
                <a:gd name="connsiteY313" fmla="*/ 2927350 h 3041650"/>
                <a:gd name="connsiteX314" fmla="*/ 3771900 w 5481219"/>
                <a:gd name="connsiteY314" fmla="*/ 2921000 h 3041650"/>
                <a:gd name="connsiteX315" fmla="*/ 3810000 w 5481219"/>
                <a:gd name="connsiteY315" fmla="*/ 2908300 h 3041650"/>
                <a:gd name="connsiteX316" fmla="*/ 3873500 w 5481219"/>
                <a:gd name="connsiteY316" fmla="*/ 2933700 h 3041650"/>
                <a:gd name="connsiteX317" fmla="*/ 3905250 w 5481219"/>
                <a:gd name="connsiteY317" fmla="*/ 2990850 h 3041650"/>
                <a:gd name="connsiteX318" fmla="*/ 3943350 w 5481219"/>
                <a:gd name="connsiteY318" fmla="*/ 3003550 h 3041650"/>
                <a:gd name="connsiteX319" fmla="*/ 3981450 w 5481219"/>
                <a:gd name="connsiteY319" fmla="*/ 3022600 h 3041650"/>
                <a:gd name="connsiteX320" fmla="*/ 4019550 w 5481219"/>
                <a:gd name="connsiteY320" fmla="*/ 3041650 h 3041650"/>
                <a:gd name="connsiteX321" fmla="*/ 4064000 w 5481219"/>
                <a:gd name="connsiteY321" fmla="*/ 3035300 h 3041650"/>
                <a:gd name="connsiteX322" fmla="*/ 4083050 w 5481219"/>
                <a:gd name="connsiteY322" fmla="*/ 3028950 h 3041650"/>
                <a:gd name="connsiteX323" fmla="*/ 4057650 w 5481219"/>
                <a:gd name="connsiteY323" fmla="*/ 2990850 h 3041650"/>
                <a:gd name="connsiteX324" fmla="*/ 4038600 w 5481219"/>
                <a:gd name="connsiteY324" fmla="*/ 2984500 h 3041650"/>
                <a:gd name="connsiteX325" fmla="*/ 4019550 w 5481219"/>
                <a:gd name="connsiteY325" fmla="*/ 2971800 h 3041650"/>
                <a:gd name="connsiteX326" fmla="*/ 4038600 w 5481219"/>
                <a:gd name="connsiteY326" fmla="*/ 2959100 h 3041650"/>
                <a:gd name="connsiteX327" fmla="*/ 4102100 w 5481219"/>
                <a:gd name="connsiteY327" fmla="*/ 2952750 h 3041650"/>
                <a:gd name="connsiteX328" fmla="*/ 4140200 w 5481219"/>
                <a:gd name="connsiteY328" fmla="*/ 2946400 h 3041650"/>
                <a:gd name="connsiteX329" fmla="*/ 4159250 w 5481219"/>
                <a:gd name="connsiteY329" fmla="*/ 2933700 h 3041650"/>
                <a:gd name="connsiteX330" fmla="*/ 4203700 w 5481219"/>
                <a:gd name="connsiteY330" fmla="*/ 2921000 h 3041650"/>
                <a:gd name="connsiteX331" fmla="*/ 4222750 w 5481219"/>
                <a:gd name="connsiteY331" fmla="*/ 2914650 h 3041650"/>
                <a:gd name="connsiteX332" fmla="*/ 4254500 w 5481219"/>
                <a:gd name="connsiteY332" fmla="*/ 2908300 h 3041650"/>
                <a:gd name="connsiteX333" fmla="*/ 4292600 w 5481219"/>
                <a:gd name="connsiteY333" fmla="*/ 2895600 h 3041650"/>
                <a:gd name="connsiteX334" fmla="*/ 4311650 w 5481219"/>
                <a:gd name="connsiteY334" fmla="*/ 2889250 h 3041650"/>
                <a:gd name="connsiteX335" fmla="*/ 4337050 w 5481219"/>
                <a:gd name="connsiteY335" fmla="*/ 2882900 h 3041650"/>
                <a:gd name="connsiteX336" fmla="*/ 4381500 w 5481219"/>
                <a:gd name="connsiteY336" fmla="*/ 2870200 h 3041650"/>
                <a:gd name="connsiteX337" fmla="*/ 4451350 w 5481219"/>
                <a:gd name="connsiteY337" fmla="*/ 2851150 h 3041650"/>
                <a:gd name="connsiteX338" fmla="*/ 4470400 w 5481219"/>
                <a:gd name="connsiteY338" fmla="*/ 2844800 h 3041650"/>
                <a:gd name="connsiteX339" fmla="*/ 4489450 w 5481219"/>
                <a:gd name="connsiteY339" fmla="*/ 2838450 h 3041650"/>
                <a:gd name="connsiteX340" fmla="*/ 4527550 w 5481219"/>
                <a:gd name="connsiteY340" fmla="*/ 2813050 h 3041650"/>
                <a:gd name="connsiteX341" fmla="*/ 4546600 w 5481219"/>
                <a:gd name="connsiteY341" fmla="*/ 2800350 h 3041650"/>
                <a:gd name="connsiteX342" fmla="*/ 4584700 w 5481219"/>
                <a:gd name="connsiteY342" fmla="*/ 2781300 h 3041650"/>
                <a:gd name="connsiteX343" fmla="*/ 4622800 w 5481219"/>
                <a:gd name="connsiteY343" fmla="*/ 2743200 h 3041650"/>
                <a:gd name="connsiteX344" fmla="*/ 4667250 w 5481219"/>
                <a:gd name="connsiteY344" fmla="*/ 2686050 h 3041650"/>
                <a:gd name="connsiteX345" fmla="*/ 4686300 w 5481219"/>
                <a:gd name="connsiteY345" fmla="*/ 2647950 h 3041650"/>
                <a:gd name="connsiteX346" fmla="*/ 4705350 w 5481219"/>
                <a:gd name="connsiteY346" fmla="*/ 2628900 h 3041650"/>
                <a:gd name="connsiteX347" fmla="*/ 4730750 w 5481219"/>
                <a:gd name="connsiteY347" fmla="*/ 2590800 h 3041650"/>
                <a:gd name="connsiteX348" fmla="*/ 4743450 w 5481219"/>
                <a:gd name="connsiteY348" fmla="*/ 2571750 h 3041650"/>
                <a:gd name="connsiteX349" fmla="*/ 4762500 w 5481219"/>
                <a:gd name="connsiteY349" fmla="*/ 2559050 h 3041650"/>
                <a:gd name="connsiteX350" fmla="*/ 4794250 w 5481219"/>
                <a:gd name="connsiteY350" fmla="*/ 2527300 h 3041650"/>
                <a:gd name="connsiteX351" fmla="*/ 4813300 w 5481219"/>
                <a:gd name="connsiteY351" fmla="*/ 2508250 h 3041650"/>
                <a:gd name="connsiteX352" fmla="*/ 4870450 w 5481219"/>
                <a:gd name="connsiteY352" fmla="*/ 2463800 h 3041650"/>
                <a:gd name="connsiteX353" fmla="*/ 4895850 w 5481219"/>
                <a:gd name="connsiteY353" fmla="*/ 2406650 h 3041650"/>
                <a:gd name="connsiteX354" fmla="*/ 4914900 w 5481219"/>
                <a:gd name="connsiteY354" fmla="*/ 2324100 h 3041650"/>
                <a:gd name="connsiteX355" fmla="*/ 4921250 w 5481219"/>
                <a:gd name="connsiteY355" fmla="*/ 2235200 h 3041650"/>
                <a:gd name="connsiteX356" fmla="*/ 4921250 w 5481219"/>
                <a:gd name="connsiteY356" fmla="*/ 2159000 h 3041650"/>
                <a:gd name="connsiteX357" fmla="*/ 4908550 w 5481219"/>
                <a:gd name="connsiteY357" fmla="*/ 2139950 h 3041650"/>
                <a:gd name="connsiteX358" fmla="*/ 4883150 w 5481219"/>
                <a:gd name="connsiteY358" fmla="*/ 2133600 h 3041650"/>
                <a:gd name="connsiteX359" fmla="*/ 4832350 w 5481219"/>
                <a:gd name="connsiteY359" fmla="*/ 2114550 h 3041650"/>
                <a:gd name="connsiteX360" fmla="*/ 4800600 w 5481219"/>
                <a:gd name="connsiteY360" fmla="*/ 2101850 h 3041650"/>
                <a:gd name="connsiteX361" fmla="*/ 4775200 w 5481219"/>
                <a:gd name="connsiteY361" fmla="*/ 2095500 h 3041650"/>
                <a:gd name="connsiteX362" fmla="*/ 4756150 w 5481219"/>
                <a:gd name="connsiteY362" fmla="*/ 2089150 h 3041650"/>
                <a:gd name="connsiteX363" fmla="*/ 4743450 w 5481219"/>
                <a:gd name="connsiteY363" fmla="*/ 2108200 h 3041650"/>
                <a:gd name="connsiteX364" fmla="*/ 4794250 w 5481219"/>
                <a:gd name="connsiteY364" fmla="*/ 2089150 h 3041650"/>
                <a:gd name="connsiteX365" fmla="*/ 4806950 w 5481219"/>
                <a:gd name="connsiteY365" fmla="*/ 2070100 h 3041650"/>
                <a:gd name="connsiteX366" fmla="*/ 4826000 w 5481219"/>
                <a:gd name="connsiteY366" fmla="*/ 2051050 h 3041650"/>
                <a:gd name="connsiteX367" fmla="*/ 4832350 w 5481219"/>
                <a:gd name="connsiteY367" fmla="*/ 2032000 h 3041650"/>
                <a:gd name="connsiteX368" fmla="*/ 4813300 w 5481219"/>
                <a:gd name="connsiteY368" fmla="*/ 2019300 h 3041650"/>
                <a:gd name="connsiteX369" fmla="*/ 4762500 w 5481219"/>
                <a:gd name="connsiteY369" fmla="*/ 1974850 h 3041650"/>
                <a:gd name="connsiteX370" fmla="*/ 4711700 w 5481219"/>
                <a:gd name="connsiteY370" fmla="*/ 1962150 h 3041650"/>
                <a:gd name="connsiteX371" fmla="*/ 4692650 w 5481219"/>
                <a:gd name="connsiteY371" fmla="*/ 1949450 h 3041650"/>
                <a:gd name="connsiteX372" fmla="*/ 4667250 w 5481219"/>
                <a:gd name="connsiteY372" fmla="*/ 1943100 h 3041650"/>
                <a:gd name="connsiteX373" fmla="*/ 4660900 w 5481219"/>
                <a:gd name="connsiteY373" fmla="*/ 1924050 h 3041650"/>
                <a:gd name="connsiteX374" fmla="*/ 4679950 w 5481219"/>
                <a:gd name="connsiteY374" fmla="*/ 1917700 h 3041650"/>
                <a:gd name="connsiteX375" fmla="*/ 4641850 w 5481219"/>
                <a:gd name="connsiteY375" fmla="*/ 1911350 h 3041650"/>
                <a:gd name="connsiteX376" fmla="*/ 4616450 w 5481219"/>
                <a:gd name="connsiteY376" fmla="*/ 1905000 h 3041650"/>
                <a:gd name="connsiteX377" fmla="*/ 4584700 w 5481219"/>
                <a:gd name="connsiteY377" fmla="*/ 1892300 h 3041650"/>
                <a:gd name="connsiteX378" fmla="*/ 4540250 w 5481219"/>
                <a:gd name="connsiteY378" fmla="*/ 1885950 h 3041650"/>
                <a:gd name="connsiteX379" fmla="*/ 4514850 w 5481219"/>
                <a:gd name="connsiteY379" fmla="*/ 1879600 h 3041650"/>
                <a:gd name="connsiteX380" fmla="*/ 4508500 w 5481219"/>
                <a:gd name="connsiteY380" fmla="*/ 1854200 h 3041650"/>
                <a:gd name="connsiteX381" fmla="*/ 4464050 w 5481219"/>
                <a:gd name="connsiteY381" fmla="*/ 1797050 h 3041650"/>
                <a:gd name="connsiteX382" fmla="*/ 4445000 w 5481219"/>
                <a:gd name="connsiteY382" fmla="*/ 1784350 h 3041650"/>
                <a:gd name="connsiteX383" fmla="*/ 4438650 w 5481219"/>
                <a:gd name="connsiteY383" fmla="*/ 1765300 h 3041650"/>
                <a:gd name="connsiteX384" fmla="*/ 4432300 w 5481219"/>
                <a:gd name="connsiteY384" fmla="*/ 1739900 h 3041650"/>
                <a:gd name="connsiteX385" fmla="*/ 4387850 w 5481219"/>
                <a:gd name="connsiteY385" fmla="*/ 1682750 h 3041650"/>
                <a:gd name="connsiteX386" fmla="*/ 4368800 w 5481219"/>
                <a:gd name="connsiteY386" fmla="*/ 1670050 h 3041650"/>
                <a:gd name="connsiteX387" fmla="*/ 4356100 w 5481219"/>
                <a:gd name="connsiteY387" fmla="*/ 1631950 h 3041650"/>
                <a:gd name="connsiteX388" fmla="*/ 4362450 w 5481219"/>
                <a:gd name="connsiteY388" fmla="*/ 1612900 h 3041650"/>
                <a:gd name="connsiteX389" fmla="*/ 4400550 w 5481219"/>
                <a:gd name="connsiteY389" fmla="*/ 1581150 h 3041650"/>
                <a:gd name="connsiteX390" fmla="*/ 4438650 w 5481219"/>
                <a:gd name="connsiteY390" fmla="*/ 1543050 h 3041650"/>
                <a:gd name="connsiteX391" fmla="*/ 4451350 w 5481219"/>
                <a:gd name="connsiteY391" fmla="*/ 1524000 h 3041650"/>
                <a:gd name="connsiteX392" fmla="*/ 4489450 w 5481219"/>
                <a:gd name="connsiteY392" fmla="*/ 1485900 h 3041650"/>
                <a:gd name="connsiteX393" fmla="*/ 4527550 w 5481219"/>
                <a:gd name="connsiteY393" fmla="*/ 1460500 h 3041650"/>
                <a:gd name="connsiteX394" fmla="*/ 4521200 w 5481219"/>
                <a:gd name="connsiteY394" fmla="*/ 1441450 h 3041650"/>
                <a:gd name="connsiteX395" fmla="*/ 4489450 w 5481219"/>
                <a:gd name="connsiteY395" fmla="*/ 1435100 h 3041650"/>
                <a:gd name="connsiteX396" fmla="*/ 4406900 w 5481219"/>
                <a:gd name="connsiteY396" fmla="*/ 1441450 h 3041650"/>
                <a:gd name="connsiteX397" fmla="*/ 4343400 w 5481219"/>
                <a:gd name="connsiteY397" fmla="*/ 1454150 h 3041650"/>
                <a:gd name="connsiteX398" fmla="*/ 4248150 w 5481219"/>
                <a:gd name="connsiteY398" fmla="*/ 1447800 h 3041650"/>
                <a:gd name="connsiteX399" fmla="*/ 4229100 w 5481219"/>
                <a:gd name="connsiteY399" fmla="*/ 1435100 h 3041650"/>
                <a:gd name="connsiteX400" fmla="*/ 4171950 w 5481219"/>
                <a:gd name="connsiteY400" fmla="*/ 1409700 h 3041650"/>
                <a:gd name="connsiteX401" fmla="*/ 4140200 w 5481219"/>
                <a:gd name="connsiteY401" fmla="*/ 1371600 h 3041650"/>
                <a:gd name="connsiteX402" fmla="*/ 4159250 w 5481219"/>
                <a:gd name="connsiteY402" fmla="*/ 1327150 h 3041650"/>
                <a:gd name="connsiteX403" fmla="*/ 4171950 w 5481219"/>
                <a:gd name="connsiteY403" fmla="*/ 1289050 h 3041650"/>
                <a:gd name="connsiteX404" fmla="*/ 4178300 w 5481219"/>
                <a:gd name="connsiteY404" fmla="*/ 1270000 h 3041650"/>
                <a:gd name="connsiteX405" fmla="*/ 4184650 w 5481219"/>
                <a:gd name="connsiteY405" fmla="*/ 1250950 h 3041650"/>
                <a:gd name="connsiteX406" fmla="*/ 4191000 w 5481219"/>
                <a:gd name="connsiteY406" fmla="*/ 1231900 h 3041650"/>
                <a:gd name="connsiteX407" fmla="*/ 4248150 w 5481219"/>
                <a:gd name="connsiteY407" fmla="*/ 1187450 h 3041650"/>
                <a:gd name="connsiteX408" fmla="*/ 4273550 w 5481219"/>
                <a:gd name="connsiteY408" fmla="*/ 1181100 h 3041650"/>
                <a:gd name="connsiteX409" fmla="*/ 4343400 w 5481219"/>
                <a:gd name="connsiteY409" fmla="*/ 1162050 h 3041650"/>
                <a:gd name="connsiteX410" fmla="*/ 4394200 w 5481219"/>
                <a:gd name="connsiteY410" fmla="*/ 1155700 h 3041650"/>
                <a:gd name="connsiteX411" fmla="*/ 4432300 w 5481219"/>
                <a:gd name="connsiteY411" fmla="*/ 1136650 h 3041650"/>
                <a:gd name="connsiteX412" fmla="*/ 4464050 w 5481219"/>
                <a:gd name="connsiteY412" fmla="*/ 1079500 h 3041650"/>
                <a:gd name="connsiteX413" fmla="*/ 4483100 w 5481219"/>
                <a:gd name="connsiteY413" fmla="*/ 1066800 h 3041650"/>
                <a:gd name="connsiteX414" fmla="*/ 4527550 w 5481219"/>
                <a:gd name="connsiteY414" fmla="*/ 1035050 h 3041650"/>
                <a:gd name="connsiteX415" fmla="*/ 4546600 w 5481219"/>
                <a:gd name="connsiteY415" fmla="*/ 1028700 h 3041650"/>
                <a:gd name="connsiteX416" fmla="*/ 4565650 w 5481219"/>
                <a:gd name="connsiteY416" fmla="*/ 1016000 h 3041650"/>
                <a:gd name="connsiteX417" fmla="*/ 4635500 w 5481219"/>
                <a:gd name="connsiteY417" fmla="*/ 996950 h 3041650"/>
                <a:gd name="connsiteX418" fmla="*/ 4692650 w 5481219"/>
                <a:gd name="connsiteY418" fmla="*/ 1009650 h 3041650"/>
                <a:gd name="connsiteX419" fmla="*/ 4730750 w 5481219"/>
                <a:gd name="connsiteY419" fmla="*/ 1016000 h 3041650"/>
                <a:gd name="connsiteX420" fmla="*/ 4749800 w 5481219"/>
                <a:gd name="connsiteY420" fmla="*/ 1028700 h 3041650"/>
                <a:gd name="connsiteX421" fmla="*/ 4762500 w 5481219"/>
                <a:gd name="connsiteY421" fmla="*/ 1047750 h 3041650"/>
                <a:gd name="connsiteX422" fmla="*/ 4775200 w 5481219"/>
                <a:gd name="connsiteY422" fmla="*/ 1092200 h 3041650"/>
                <a:gd name="connsiteX423" fmla="*/ 4762500 w 5481219"/>
                <a:gd name="connsiteY423" fmla="*/ 1111250 h 3041650"/>
                <a:gd name="connsiteX424" fmla="*/ 4724400 w 5481219"/>
                <a:gd name="connsiteY424" fmla="*/ 1136650 h 3041650"/>
                <a:gd name="connsiteX425" fmla="*/ 4711700 w 5481219"/>
                <a:gd name="connsiteY425" fmla="*/ 1155700 h 3041650"/>
                <a:gd name="connsiteX426" fmla="*/ 4692650 w 5481219"/>
                <a:gd name="connsiteY426" fmla="*/ 1193800 h 3041650"/>
                <a:gd name="connsiteX427" fmla="*/ 4737100 w 5481219"/>
                <a:gd name="connsiteY427" fmla="*/ 1193800 h 3041650"/>
                <a:gd name="connsiteX428" fmla="*/ 4775200 w 5481219"/>
                <a:gd name="connsiteY428" fmla="*/ 1168400 h 3041650"/>
                <a:gd name="connsiteX429" fmla="*/ 4794250 w 5481219"/>
                <a:gd name="connsiteY429" fmla="*/ 1155700 h 3041650"/>
                <a:gd name="connsiteX430" fmla="*/ 4832350 w 5481219"/>
                <a:gd name="connsiteY430" fmla="*/ 1136650 h 3041650"/>
                <a:gd name="connsiteX431" fmla="*/ 4889500 w 5481219"/>
                <a:gd name="connsiteY431" fmla="*/ 1111250 h 3041650"/>
                <a:gd name="connsiteX432" fmla="*/ 4902200 w 5481219"/>
                <a:gd name="connsiteY432" fmla="*/ 1066800 h 3041650"/>
                <a:gd name="connsiteX433" fmla="*/ 4914900 w 5481219"/>
                <a:gd name="connsiteY433" fmla="*/ 1047750 h 3041650"/>
                <a:gd name="connsiteX434" fmla="*/ 4959350 w 5481219"/>
                <a:gd name="connsiteY434" fmla="*/ 1028700 h 3041650"/>
                <a:gd name="connsiteX435" fmla="*/ 4978400 w 5481219"/>
                <a:gd name="connsiteY435" fmla="*/ 1016000 h 3041650"/>
                <a:gd name="connsiteX436" fmla="*/ 5010150 w 5481219"/>
                <a:gd name="connsiteY436" fmla="*/ 977900 h 3041650"/>
                <a:gd name="connsiteX437" fmla="*/ 5029200 w 5481219"/>
                <a:gd name="connsiteY437" fmla="*/ 965200 h 3041650"/>
                <a:gd name="connsiteX438" fmla="*/ 5111750 w 5481219"/>
                <a:gd name="connsiteY438" fmla="*/ 946150 h 3041650"/>
                <a:gd name="connsiteX439" fmla="*/ 5149850 w 5481219"/>
                <a:gd name="connsiteY439" fmla="*/ 939800 h 3041650"/>
                <a:gd name="connsiteX440" fmla="*/ 5238750 w 5481219"/>
                <a:gd name="connsiteY440" fmla="*/ 920750 h 3041650"/>
                <a:gd name="connsiteX441" fmla="*/ 5340350 w 5481219"/>
                <a:gd name="connsiteY441" fmla="*/ 946150 h 3041650"/>
                <a:gd name="connsiteX442" fmla="*/ 5454650 w 5481219"/>
                <a:gd name="connsiteY442" fmla="*/ 952500 h 3041650"/>
                <a:gd name="connsiteX443" fmla="*/ 5480050 w 5481219"/>
                <a:gd name="connsiteY443" fmla="*/ 946150 h 3041650"/>
                <a:gd name="connsiteX444" fmla="*/ 5473700 w 5481219"/>
                <a:gd name="connsiteY444" fmla="*/ 927100 h 3041650"/>
                <a:gd name="connsiteX445" fmla="*/ 5441950 w 5481219"/>
                <a:gd name="connsiteY445" fmla="*/ 889000 h 3041650"/>
                <a:gd name="connsiteX446" fmla="*/ 5410200 w 5481219"/>
                <a:gd name="connsiteY446" fmla="*/ 869950 h 3041650"/>
                <a:gd name="connsiteX447" fmla="*/ 5372100 w 5481219"/>
                <a:gd name="connsiteY447" fmla="*/ 844550 h 3041650"/>
                <a:gd name="connsiteX448" fmla="*/ 5334000 w 5481219"/>
                <a:gd name="connsiteY448" fmla="*/ 831850 h 3041650"/>
                <a:gd name="connsiteX449" fmla="*/ 5314950 w 5481219"/>
                <a:gd name="connsiteY449" fmla="*/ 825500 h 3041650"/>
                <a:gd name="connsiteX450" fmla="*/ 5276850 w 5481219"/>
                <a:gd name="connsiteY450" fmla="*/ 800100 h 3041650"/>
                <a:gd name="connsiteX451" fmla="*/ 5257800 w 5481219"/>
                <a:gd name="connsiteY451" fmla="*/ 787400 h 3041650"/>
                <a:gd name="connsiteX452" fmla="*/ 5238750 w 5481219"/>
                <a:gd name="connsiteY452" fmla="*/ 781050 h 3041650"/>
                <a:gd name="connsiteX453" fmla="*/ 5219700 w 5481219"/>
                <a:gd name="connsiteY453" fmla="*/ 768350 h 3041650"/>
                <a:gd name="connsiteX454" fmla="*/ 5143500 w 5481219"/>
                <a:gd name="connsiteY454" fmla="*/ 749300 h 3041650"/>
                <a:gd name="connsiteX455" fmla="*/ 5067300 w 5481219"/>
                <a:gd name="connsiteY455" fmla="*/ 704850 h 304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5481219" h="3041650">
                  <a:moveTo>
                    <a:pt x="5067300" y="704850"/>
                  </a:moveTo>
                  <a:cubicBezTo>
                    <a:pt x="5059892" y="698500"/>
                    <a:pt x="5088301" y="712177"/>
                    <a:pt x="5099050" y="711200"/>
                  </a:cubicBezTo>
                  <a:cubicBezTo>
                    <a:pt x="5112382" y="709988"/>
                    <a:pt x="5124163" y="701747"/>
                    <a:pt x="5137150" y="698500"/>
                  </a:cubicBezTo>
                  <a:cubicBezTo>
                    <a:pt x="5145617" y="696383"/>
                    <a:pt x="5154191" y="694658"/>
                    <a:pt x="5162550" y="692150"/>
                  </a:cubicBezTo>
                  <a:cubicBezTo>
                    <a:pt x="5175372" y="688303"/>
                    <a:pt x="5200650" y="679450"/>
                    <a:pt x="5200650" y="679450"/>
                  </a:cubicBezTo>
                  <a:cubicBezTo>
                    <a:pt x="5204883" y="673100"/>
                    <a:pt x="5212271" y="667955"/>
                    <a:pt x="5213350" y="660400"/>
                  </a:cubicBezTo>
                  <a:cubicBezTo>
                    <a:pt x="5214584" y="651760"/>
                    <a:pt x="5209508" y="643359"/>
                    <a:pt x="5207000" y="635000"/>
                  </a:cubicBezTo>
                  <a:cubicBezTo>
                    <a:pt x="5203153" y="622178"/>
                    <a:pt x="5198533" y="609600"/>
                    <a:pt x="5194300" y="596900"/>
                  </a:cubicBezTo>
                  <a:lnTo>
                    <a:pt x="5187950" y="577850"/>
                  </a:lnTo>
                  <a:cubicBezTo>
                    <a:pt x="5185833" y="571500"/>
                    <a:pt x="5185313" y="564369"/>
                    <a:pt x="5181600" y="558800"/>
                  </a:cubicBezTo>
                  <a:cubicBezTo>
                    <a:pt x="5177367" y="552450"/>
                    <a:pt x="5172313" y="546576"/>
                    <a:pt x="5168900" y="539750"/>
                  </a:cubicBezTo>
                  <a:cubicBezTo>
                    <a:pt x="5165907" y="533763"/>
                    <a:pt x="5165543" y="526687"/>
                    <a:pt x="5162550" y="520700"/>
                  </a:cubicBezTo>
                  <a:cubicBezTo>
                    <a:pt x="5159137" y="513874"/>
                    <a:pt x="5153263" y="508476"/>
                    <a:pt x="5149850" y="501650"/>
                  </a:cubicBezTo>
                  <a:cubicBezTo>
                    <a:pt x="5123560" y="449070"/>
                    <a:pt x="5167196" y="518145"/>
                    <a:pt x="5130800" y="463550"/>
                  </a:cubicBezTo>
                  <a:cubicBezTo>
                    <a:pt x="5017806" y="479692"/>
                    <a:pt x="5135800" y="461280"/>
                    <a:pt x="5060950" y="476250"/>
                  </a:cubicBezTo>
                  <a:cubicBezTo>
                    <a:pt x="5026622" y="483116"/>
                    <a:pt x="5026949" y="480100"/>
                    <a:pt x="4997450" y="488950"/>
                  </a:cubicBezTo>
                  <a:cubicBezTo>
                    <a:pt x="4984628" y="492797"/>
                    <a:pt x="4972050" y="497417"/>
                    <a:pt x="4959350" y="501650"/>
                  </a:cubicBezTo>
                  <a:cubicBezTo>
                    <a:pt x="4953000" y="503767"/>
                    <a:pt x="4946864" y="506687"/>
                    <a:pt x="4940300" y="508000"/>
                  </a:cubicBezTo>
                  <a:lnTo>
                    <a:pt x="4908550" y="514350"/>
                  </a:lnTo>
                  <a:cubicBezTo>
                    <a:pt x="4885267" y="512233"/>
                    <a:pt x="4861129" y="514597"/>
                    <a:pt x="4838700" y="508000"/>
                  </a:cubicBezTo>
                  <a:cubicBezTo>
                    <a:pt x="4819272" y="502286"/>
                    <a:pt x="4771837" y="458506"/>
                    <a:pt x="4762500" y="444500"/>
                  </a:cubicBezTo>
                  <a:cubicBezTo>
                    <a:pt x="4750914" y="427121"/>
                    <a:pt x="4750803" y="421662"/>
                    <a:pt x="4730750" y="412750"/>
                  </a:cubicBezTo>
                  <a:lnTo>
                    <a:pt x="4673600" y="393700"/>
                  </a:lnTo>
                  <a:lnTo>
                    <a:pt x="4635500" y="381000"/>
                  </a:lnTo>
                  <a:cubicBezTo>
                    <a:pt x="4629150" y="378883"/>
                    <a:pt x="4623014" y="375963"/>
                    <a:pt x="4616450" y="374650"/>
                  </a:cubicBezTo>
                  <a:cubicBezTo>
                    <a:pt x="4567966" y="364953"/>
                    <a:pt x="4595410" y="369639"/>
                    <a:pt x="4533900" y="361950"/>
                  </a:cubicBezTo>
                  <a:lnTo>
                    <a:pt x="4495800" y="349250"/>
                  </a:lnTo>
                  <a:cubicBezTo>
                    <a:pt x="4489450" y="347133"/>
                    <a:pt x="4482737" y="345893"/>
                    <a:pt x="4476750" y="342900"/>
                  </a:cubicBezTo>
                  <a:cubicBezTo>
                    <a:pt x="4468283" y="338667"/>
                    <a:pt x="4460051" y="333929"/>
                    <a:pt x="4451350" y="330200"/>
                  </a:cubicBezTo>
                  <a:cubicBezTo>
                    <a:pt x="4445198" y="327563"/>
                    <a:pt x="4438151" y="327101"/>
                    <a:pt x="4432300" y="323850"/>
                  </a:cubicBezTo>
                  <a:cubicBezTo>
                    <a:pt x="4418957" y="316437"/>
                    <a:pt x="4406900" y="306917"/>
                    <a:pt x="4394200" y="298450"/>
                  </a:cubicBezTo>
                  <a:cubicBezTo>
                    <a:pt x="4387850" y="294217"/>
                    <a:pt x="4380546" y="291146"/>
                    <a:pt x="4375150" y="285750"/>
                  </a:cubicBezTo>
                  <a:cubicBezTo>
                    <a:pt x="4368800" y="279400"/>
                    <a:pt x="4362999" y="272449"/>
                    <a:pt x="4356100" y="266700"/>
                  </a:cubicBezTo>
                  <a:cubicBezTo>
                    <a:pt x="4350237" y="261814"/>
                    <a:pt x="4342844" y="258967"/>
                    <a:pt x="4337050" y="254000"/>
                  </a:cubicBezTo>
                  <a:cubicBezTo>
                    <a:pt x="4327959" y="246208"/>
                    <a:pt x="4321000" y="236080"/>
                    <a:pt x="4311650" y="228600"/>
                  </a:cubicBezTo>
                  <a:cubicBezTo>
                    <a:pt x="4299731" y="219065"/>
                    <a:pt x="4286250" y="211667"/>
                    <a:pt x="4273550" y="203200"/>
                  </a:cubicBezTo>
                  <a:lnTo>
                    <a:pt x="4235450" y="177800"/>
                  </a:lnTo>
                  <a:lnTo>
                    <a:pt x="4159250" y="127000"/>
                  </a:lnTo>
                  <a:lnTo>
                    <a:pt x="4140200" y="114300"/>
                  </a:lnTo>
                  <a:cubicBezTo>
                    <a:pt x="4133850" y="110067"/>
                    <a:pt x="4128390" y="104013"/>
                    <a:pt x="4121150" y="101600"/>
                  </a:cubicBezTo>
                  <a:cubicBezTo>
                    <a:pt x="4108450" y="97367"/>
                    <a:pt x="4094189" y="96326"/>
                    <a:pt x="4083050" y="88900"/>
                  </a:cubicBezTo>
                  <a:cubicBezTo>
                    <a:pt x="4076700" y="84667"/>
                    <a:pt x="4070974" y="79300"/>
                    <a:pt x="4064000" y="76200"/>
                  </a:cubicBezTo>
                  <a:cubicBezTo>
                    <a:pt x="4032914" y="62384"/>
                    <a:pt x="4028917" y="65675"/>
                    <a:pt x="4000500" y="57150"/>
                  </a:cubicBezTo>
                  <a:cubicBezTo>
                    <a:pt x="3987678" y="53303"/>
                    <a:pt x="3975100" y="48683"/>
                    <a:pt x="3962400" y="44450"/>
                  </a:cubicBezTo>
                  <a:cubicBezTo>
                    <a:pt x="3956050" y="42333"/>
                    <a:pt x="3949914" y="39413"/>
                    <a:pt x="3943350" y="38100"/>
                  </a:cubicBezTo>
                  <a:cubicBezTo>
                    <a:pt x="3918164" y="33063"/>
                    <a:pt x="3883777" y="26709"/>
                    <a:pt x="3860800" y="19050"/>
                  </a:cubicBezTo>
                  <a:cubicBezTo>
                    <a:pt x="3854450" y="16933"/>
                    <a:pt x="3848272" y="14205"/>
                    <a:pt x="3841750" y="12700"/>
                  </a:cubicBezTo>
                  <a:cubicBezTo>
                    <a:pt x="3820717" y="7846"/>
                    <a:pt x="3778250" y="0"/>
                    <a:pt x="3778250" y="0"/>
                  </a:cubicBezTo>
                  <a:cubicBezTo>
                    <a:pt x="3723217" y="2117"/>
                    <a:pt x="3668094" y="2561"/>
                    <a:pt x="3613150" y="6350"/>
                  </a:cubicBezTo>
                  <a:cubicBezTo>
                    <a:pt x="3606472" y="6811"/>
                    <a:pt x="3600087" y="9707"/>
                    <a:pt x="3594100" y="12700"/>
                  </a:cubicBezTo>
                  <a:cubicBezTo>
                    <a:pt x="3587274" y="16113"/>
                    <a:pt x="3581400" y="21167"/>
                    <a:pt x="3575050" y="25400"/>
                  </a:cubicBezTo>
                  <a:cubicBezTo>
                    <a:pt x="3570817" y="31750"/>
                    <a:pt x="3563605" y="36922"/>
                    <a:pt x="3562350" y="44450"/>
                  </a:cubicBezTo>
                  <a:cubicBezTo>
                    <a:pt x="3558332" y="68558"/>
                    <a:pt x="3574835" y="62675"/>
                    <a:pt x="3587750" y="69850"/>
                  </a:cubicBezTo>
                  <a:cubicBezTo>
                    <a:pt x="3621929" y="88838"/>
                    <a:pt x="3621760" y="91160"/>
                    <a:pt x="3644900" y="114300"/>
                  </a:cubicBezTo>
                  <a:lnTo>
                    <a:pt x="3676650" y="209550"/>
                  </a:lnTo>
                  <a:lnTo>
                    <a:pt x="3683000" y="228600"/>
                  </a:lnTo>
                  <a:lnTo>
                    <a:pt x="3689350" y="247650"/>
                  </a:lnTo>
                  <a:cubicBezTo>
                    <a:pt x="3687233" y="254000"/>
                    <a:pt x="3687733" y="261967"/>
                    <a:pt x="3683000" y="266700"/>
                  </a:cubicBezTo>
                  <a:cubicBezTo>
                    <a:pt x="3678267" y="271433"/>
                    <a:pt x="3669937" y="270057"/>
                    <a:pt x="3663950" y="273050"/>
                  </a:cubicBezTo>
                  <a:cubicBezTo>
                    <a:pt x="3657124" y="276463"/>
                    <a:pt x="3651874" y="282650"/>
                    <a:pt x="3644900" y="285750"/>
                  </a:cubicBezTo>
                  <a:cubicBezTo>
                    <a:pt x="3632667" y="291187"/>
                    <a:pt x="3619500" y="294217"/>
                    <a:pt x="3606800" y="298450"/>
                  </a:cubicBezTo>
                  <a:cubicBezTo>
                    <a:pt x="3600450" y="300567"/>
                    <a:pt x="3594314" y="303487"/>
                    <a:pt x="3587750" y="304800"/>
                  </a:cubicBezTo>
                  <a:cubicBezTo>
                    <a:pt x="3577167" y="306917"/>
                    <a:pt x="3566471" y="308532"/>
                    <a:pt x="3556000" y="311150"/>
                  </a:cubicBezTo>
                  <a:cubicBezTo>
                    <a:pt x="3549506" y="312773"/>
                    <a:pt x="3543386" y="315661"/>
                    <a:pt x="3536950" y="317500"/>
                  </a:cubicBezTo>
                  <a:cubicBezTo>
                    <a:pt x="3528559" y="319898"/>
                    <a:pt x="3520017" y="321733"/>
                    <a:pt x="3511550" y="323850"/>
                  </a:cubicBezTo>
                  <a:cubicBezTo>
                    <a:pt x="3494617" y="321733"/>
                    <a:pt x="3477540" y="320553"/>
                    <a:pt x="3460750" y="317500"/>
                  </a:cubicBezTo>
                  <a:cubicBezTo>
                    <a:pt x="3454164" y="316303"/>
                    <a:pt x="3447915" y="308664"/>
                    <a:pt x="3441700" y="311150"/>
                  </a:cubicBezTo>
                  <a:cubicBezTo>
                    <a:pt x="3434614" y="313984"/>
                    <a:pt x="3432100" y="323226"/>
                    <a:pt x="3429000" y="330200"/>
                  </a:cubicBezTo>
                  <a:cubicBezTo>
                    <a:pt x="3423563" y="342433"/>
                    <a:pt x="3416300" y="368300"/>
                    <a:pt x="3416300" y="368300"/>
                  </a:cubicBezTo>
                  <a:cubicBezTo>
                    <a:pt x="3418417" y="374650"/>
                    <a:pt x="3419399" y="381499"/>
                    <a:pt x="3422650" y="387350"/>
                  </a:cubicBezTo>
                  <a:cubicBezTo>
                    <a:pt x="3430063" y="400693"/>
                    <a:pt x="3443223" y="410970"/>
                    <a:pt x="3448050" y="425450"/>
                  </a:cubicBezTo>
                  <a:cubicBezTo>
                    <a:pt x="3450167" y="431800"/>
                    <a:pt x="3448953" y="440609"/>
                    <a:pt x="3454400" y="444500"/>
                  </a:cubicBezTo>
                  <a:cubicBezTo>
                    <a:pt x="3465293" y="452281"/>
                    <a:pt x="3479800" y="452967"/>
                    <a:pt x="3492500" y="457200"/>
                  </a:cubicBezTo>
                  <a:lnTo>
                    <a:pt x="3530600" y="469900"/>
                  </a:lnTo>
                  <a:cubicBezTo>
                    <a:pt x="3536950" y="472017"/>
                    <a:pt x="3542963" y="475959"/>
                    <a:pt x="3549650" y="476250"/>
                  </a:cubicBezTo>
                  <a:lnTo>
                    <a:pt x="3695700" y="482600"/>
                  </a:lnTo>
                  <a:cubicBezTo>
                    <a:pt x="3788355" y="498042"/>
                    <a:pt x="3678983" y="481314"/>
                    <a:pt x="3860800" y="495300"/>
                  </a:cubicBezTo>
                  <a:cubicBezTo>
                    <a:pt x="3873637" y="496287"/>
                    <a:pt x="3886409" y="498527"/>
                    <a:pt x="3898900" y="501650"/>
                  </a:cubicBezTo>
                  <a:cubicBezTo>
                    <a:pt x="3911887" y="504897"/>
                    <a:pt x="3937000" y="514350"/>
                    <a:pt x="3937000" y="514350"/>
                  </a:cubicBezTo>
                  <a:cubicBezTo>
                    <a:pt x="3941233" y="520700"/>
                    <a:pt x="3946694" y="526385"/>
                    <a:pt x="3949700" y="533400"/>
                  </a:cubicBezTo>
                  <a:cubicBezTo>
                    <a:pt x="3961907" y="561884"/>
                    <a:pt x="3950043" y="553136"/>
                    <a:pt x="3962400" y="577850"/>
                  </a:cubicBezTo>
                  <a:cubicBezTo>
                    <a:pt x="3965813" y="584676"/>
                    <a:pt x="3970867" y="590550"/>
                    <a:pt x="3975100" y="596900"/>
                  </a:cubicBezTo>
                  <a:cubicBezTo>
                    <a:pt x="3968750" y="599017"/>
                    <a:pt x="3962703" y="602511"/>
                    <a:pt x="3956050" y="603250"/>
                  </a:cubicBezTo>
                  <a:cubicBezTo>
                    <a:pt x="3924424" y="606764"/>
                    <a:pt x="3892426" y="606086"/>
                    <a:pt x="3860800" y="609600"/>
                  </a:cubicBezTo>
                  <a:cubicBezTo>
                    <a:pt x="3854147" y="610339"/>
                    <a:pt x="3847601" y="612699"/>
                    <a:pt x="3841750" y="615950"/>
                  </a:cubicBezTo>
                  <a:cubicBezTo>
                    <a:pt x="3828407" y="623363"/>
                    <a:pt x="3818130" y="636523"/>
                    <a:pt x="3803650" y="641350"/>
                  </a:cubicBezTo>
                  <a:cubicBezTo>
                    <a:pt x="3755767" y="657311"/>
                    <a:pt x="3814789" y="635781"/>
                    <a:pt x="3765550" y="660400"/>
                  </a:cubicBezTo>
                  <a:cubicBezTo>
                    <a:pt x="3759563" y="663393"/>
                    <a:pt x="3752487" y="663757"/>
                    <a:pt x="3746500" y="666750"/>
                  </a:cubicBezTo>
                  <a:cubicBezTo>
                    <a:pt x="3739674" y="670163"/>
                    <a:pt x="3734424" y="676350"/>
                    <a:pt x="3727450" y="679450"/>
                  </a:cubicBezTo>
                  <a:cubicBezTo>
                    <a:pt x="3715217" y="684887"/>
                    <a:pt x="3700489" y="684724"/>
                    <a:pt x="3689350" y="692150"/>
                  </a:cubicBezTo>
                  <a:cubicBezTo>
                    <a:pt x="3683000" y="696383"/>
                    <a:pt x="3677274" y="701750"/>
                    <a:pt x="3670300" y="704850"/>
                  </a:cubicBezTo>
                  <a:cubicBezTo>
                    <a:pt x="3639214" y="718666"/>
                    <a:pt x="3635217" y="715375"/>
                    <a:pt x="3606800" y="723900"/>
                  </a:cubicBezTo>
                  <a:cubicBezTo>
                    <a:pt x="3593978" y="727747"/>
                    <a:pt x="3581400" y="732367"/>
                    <a:pt x="3568700" y="736600"/>
                  </a:cubicBezTo>
                  <a:lnTo>
                    <a:pt x="3530600" y="749300"/>
                  </a:lnTo>
                  <a:cubicBezTo>
                    <a:pt x="3524250" y="751417"/>
                    <a:pt x="3518114" y="754337"/>
                    <a:pt x="3511550" y="755650"/>
                  </a:cubicBezTo>
                  <a:cubicBezTo>
                    <a:pt x="3500967" y="757767"/>
                    <a:pt x="3490271" y="759382"/>
                    <a:pt x="3479800" y="762000"/>
                  </a:cubicBezTo>
                  <a:cubicBezTo>
                    <a:pt x="3473306" y="763623"/>
                    <a:pt x="3467284" y="766898"/>
                    <a:pt x="3460750" y="768350"/>
                  </a:cubicBezTo>
                  <a:cubicBezTo>
                    <a:pt x="3448181" y="771143"/>
                    <a:pt x="3435350" y="772583"/>
                    <a:pt x="3422650" y="774700"/>
                  </a:cubicBezTo>
                  <a:cubicBezTo>
                    <a:pt x="3403219" y="769842"/>
                    <a:pt x="3392818" y="770268"/>
                    <a:pt x="3378200" y="755650"/>
                  </a:cubicBezTo>
                  <a:cubicBezTo>
                    <a:pt x="3372804" y="750254"/>
                    <a:pt x="3369733" y="742950"/>
                    <a:pt x="3365500" y="736600"/>
                  </a:cubicBezTo>
                  <a:cubicBezTo>
                    <a:pt x="3357033" y="738717"/>
                    <a:pt x="3347677" y="738620"/>
                    <a:pt x="3340100" y="742950"/>
                  </a:cubicBezTo>
                  <a:cubicBezTo>
                    <a:pt x="3320514" y="754142"/>
                    <a:pt x="3320762" y="762865"/>
                    <a:pt x="3314700" y="781050"/>
                  </a:cubicBezTo>
                  <a:cubicBezTo>
                    <a:pt x="3316817" y="789517"/>
                    <a:pt x="3318542" y="798091"/>
                    <a:pt x="3321050" y="806450"/>
                  </a:cubicBezTo>
                  <a:lnTo>
                    <a:pt x="3340100" y="863600"/>
                  </a:lnTo>
                  <a:lnTo>
                    <a:pt x="3346450" y="882650"/>
                  </a:lnTo>
                  <a:lnTo>
                    <a:pt x="3352800" y="901700"/>
                  </a:lnTo>
                  <a:cubicBezTo>
                    <a:pt x="3348567" y="908050"/>
                    <a:pt x="3346572" y="916705"/>
                    <a:pt x="3340100" y="920750"/>
                  </a:cubicBezTo>
                  <a:cubicBezTo>
                    <a:pt x="3328748" y="927845"/>
                    <a:pt x="3313139" y="926024"/>
                    <a:pt x="3302000" y="933450"/>
                  </a:cubicBezTo>
                  <a:lnTo>
                    <a:pt x="3263900" y="958850"/>
                  </a:lnTo>
                  <a:lnTo>
                    <a:pt x="3225800" y="984250"/>
                  </a:lnTo>
                  <a:cubicBezTo>
                    <a:pt x="3219450" y="988483"/>
                    <a:pt x="3213990" y="994537"/>
                    <a:pt x="3206750" y="996950"/>
                  </a:cubicBezTo>
                  <a:cubicBezTo>
                    <a:pt x="3169398" y="1009401"/>
                    <a:pt x="3199727" y="1000675"/>
                    <a:pt x="3136900" y="1009650"/>
                  </a:cubicBezTo>
                  <a:cubicBezTo>
                    <a:pt x="3126735" y="1011102"/>
                    <a:pt x="3079084" y="1019068"/>
                    <a:pt x="3067050" y="1022350"/>
                  </a:cubicBezTo>
                  <a:cubicBezTo>
                    <a:pt x="3054135" y="1025872"/>
                    <a:pt x="3041937" y="1031803"/>
                    <a:pt x="3028950" y="1035050"/>
                  </a:cubicBezTo>
                  <a:cubicBezTo>
                    <a:pt x="2991059" y="1044523"/>
                    <a:pt x="3012158" y="1039965"/>
                    <a:pt x="2965450" y="1047750"/>
                  </a:cubicBezTo>
                  <a:lnTo>
                    <a:pt x="2546350" y="1041400"/>
                  </a:lnTo>
                  <a:cubicBezTo>
                    <a:pt x="2539659" y="1041206"/>
                    <a:pt x="2533151" y="1038301"/>
                    <a:pt x="2527300" y="1035050"/>
                  </a:cubicBezTo>
                  <a:cubicBezTo>
                    <a:pt x="2513957" y="1027637"/>
                    <a:pt x="2501411" y="1018808"/>
                    <a:pt x="2489200" y="1009650"/>
                  </a:cubicBezTo>
                  <a:cubicBezTo>
                    <a:pt x="2480733" y="1003300"/>
                    <a:pt x="2473266" y="995333"/>
                    <a:pt x="2463800" y="990600"/>
                  </a:cubicBezTo>
                  <a:cubicBezTo>
                    <a:pt x="2451826" y="984613"/>
                    <a:pt x="2425700" y="977900"/>
                    <a:pt x="2425700" y="977900"/>
                  </a:cubicBezTo>
                  <a:cubicBezTo>
                    <a:pt x="2393950" y="980017"/>
                    <a:pt x="2362113" y="981084"/>
                    <a:pt x="2330450" y="984250"/>
                  </a:cubicBezTo>
                  <a:cubicBezTo>
                    <a:pt x="2319711" y="985324"/>
                    <a:pt x="2309493" y="990600"/>
                    <a:pt x="2298700" y="990600"/>
                  </a:cubicBezTo>
                  <a:cubicBezTo>
                    <a:pt x="2228818" y="990600"/>
                    <a:pt x="2159000" y="986367"/>
                    <a:pt x="2089150" y="984250"/>
                  </a:cubicBezTo>
                  <a:cubicBezTo>
                    <a:pt x="2064060" y="980666"/>
                    <a:pt x="2037711" y="977740"/>
                    <a:pt x="2012950" y="971550"/>
                  </a:cubicBezTo>
                  <a:cubicBezTo>
                    <a:pt x="2006456" y="969927"/>
                    <a:pt x="2000336" y="967039"/>
                    <a:pt x="1993900" y="965200"/>
                  </a:cubicBezTo>
                  <a:cubicBezTo>
                    <a:pt x="1966799" y="957457"/>
                    <a:pt x="1966212" y="959047"/>
                    <a:pt x="1936750" y="952500"/>
                  </a:cubicBezTo>
                  <a:cubicBezTo>
                    <a:pt x="1928231" y="950607"/>
                    <a:pt x="1919976" y="947477"/>
                    <a:pt x="1911350" y="946150"/>
                  </a:cubicBezTo>
                  <a:cubicBezTo>
                    <a:pt x="1892406" y="943235"/>
                    <a:pt x="1873250" y="941917"/>
                    <a:pt x="1854200" y="939800"/>
                  </a:cubicBezTo>
                  <a:cubicBezTo>
                    <a:pt x="1843820" y="936340"/>
                    <a:pt x="1822579" y="931116"/>
                    <a:pt x="1816100" y="920750"/>
                  </a:cubicBezTo>
                  <a:cubicBezTo>
                    <a:pt x="1809005" y="909398"/>
                    <a:pt x="1807633" y="895350"/>
                    <a:pt x="1803400" y="882650"/>
                  </a:cubicBezTo>
                  <a:cubicBezTo>
                    <a:pt x="1801283" y="876300"/>
                    <a:pt x="1800763" y="869169"/>
                    <a:pt x="1797050" y="863600"/>
                  </a:cubicBezTo>
                  <a:cubicBezTo>
                    <a:pt x="1792817" y="857250"/>
                    <a:pt x="1790309" y="849318"/>
                    <a:pt x="1784350" y="844550"/>
                  </a:cubicBezTo>
                  <a:cubicBezTo>
                    <a:pt x="1779123" y="840369"/>
                    <a:pt x="1771736" y="840039"/>
                    <a:pt x="1765300" y="838200"/>
                  </a:cubicBezTo>
                  <a:cubicBezTo>
                    <a:pt x="1718152" y="824729"/>
                    <a:pt x="1724526" y="832184"/>
                    <a:pt x="1651000" y="825500"/>
                  </a:cubicBezTo>
                  <a:cubicBezTo>
                    <a:pt x="1631687" y="823744"/>
                    <a:pt x="1590246" y="818744"/>
                    <a:pt x="1568450" y="812800"/>
                  </a:cubicBezTo>
                  <a:cubicBezTo>
                    <a:pt x="1555535" y="809278"/>
                    <a:pt x="1541489" y="807526"/>
                    <a:pt x="1530350" y="800100"/>
                  </a:cubicBezTo>
                  <a:cubicBezTo>
                    <a:pt x="1524000" y="795867"/>
                    <a:pt x="1517163" y="792286"/>
                    <a:pt x="1511300" y="787400"/>
                  </a:cubicBezTo>
                  <a:cubicBezTo>
                    <a:pt x="1504401" y="781651"/>
                    <a:pt x="1500100" y="772711"/>
                    <a:pt x="1492250" y="768350"/>
                  </a:cubicBezTo>
                  <a:cubicBezTo>
                    <a:pt x="1484991" y="764317"/>
                    <a:pt x="1441634" y="751447"/>
                    <a:pt x="1428750" y="749300"/>
                  </a:cubicBezTo>
                  <a:cubicBezTo>
                    <a:pt x="1399223" y="744379"/>
                    <a:pt x="1339850" y="736600"/>
                    <a:pt x="1339850" y="736600"/>
                  </a:cubicBezTo>
                  <a:cubicBezTo>
                    <a:pt x="1302764" y="724238"/>
                    <a:pt x="1336823" y="739923"/>
                    <a:pt x="1308100" y="711200"/>
                  </a:cubicBezTo>
                  <a:cubicBezTo>
                    <a:pt x="1300616" y="703716"/>
                    <a:pt x="1290184" y="699634"/>
                    <a:pt x="1282700" y="692150"/>
                  </a:cubicBezTo>
                  <a:cubicBezTo>
                    <a:pt x="1240367" y="649817"/>
                    <a:pt x="1301750" y="694267"/>
                    <a:pt x="1250950" y="660400"/>
                  </a:cubicBezTo>
                  <a:lnTo>
                    <a:pt x="1212850" y="603250"/>
                  </a:lnTo>
                  <a:cubicBezTo>
                    <a:pt x="1208617" y="596900"/>
                    <a:pt x="1206500" y="588433"/>
                    <a:pt x="1200150" y="584200"/>
                  </a:cubicBezTo>
                  <a:lnTo>
                    <a:pt x="1181100" y="571500"/>
                  </a:lnTo>
                  <a:cubicBezTo>
                    <a:pt x="1147233" y="520700"/>
                    <a:pt x="1191683" y="582083"/>
                    <a:pt x="1149350" y="539750"/>
                  </a:cubicBezTo>
                  <a:cubicBezTo>
                    <a:pt x="1107017" y="497417"/>
                    <a:pt x="1168400" y="541867"/>
                    <a:pt x="1117600" y="508000"/>
                  </a:cubicBezTo>
                  <a:cubicBezTo>
                    <a:pt x="1106441" y="474522"/>
                    <a:pt x="1118626" y="501611"/>
                    <a:pt x="1092200" y="469900"/>
                  </a:cubicBezTo>
                  <a:cubicBezTo>
                    <a:pt x="1087314" y="464037"/>
                    <a:pt x="1084386" y="456713"/>
                    <a:pt x="1079500" y="450850"/>
                  </a:cubicBezTo>
                  <a:cubicBezTo>
                    <a:pt x="1069469" y="438813"/>
                    <a:pt x="1055671" y="426236"/>
                    <a:pt x="1041400" y="419100"/>
                  </a:cubicBezTo>
                  <a:cubicBezTo>
                    <a:pt x="1035413" y="416107"/>
                    <a:pt x="1028337" y="415743"/>
                    <a:pt x="1022350" y="412750"/>
                  </a:cubicBezTo>
                  <a:cubicBezTo>
                    <a:pt x="1015524" y="409337"/>
                    <a:pt x="1010663" y="402058"/>
                    <a:pt x="1003300" y="400050"/>
                  </a:cubicBezTo>
                  <a:cubicBezTo>
                    <a:pt x="986836" y="395560"/>
                    <a:pt x="969333" y="396505"/>
                    <a:pt x="952500" y="393700"/>
                  </a:cubicBezTo>
                  <a:cubicBezTo>
                    <a:pt x="940668" y="391728"/>
                    <a:pt x="894646" y="378414"/>
                    <a:pt x="889000" y="374650"/>
                  </a:cubicBezTo>
                  <a:lnTo>
                    <a:pt x="869950" y="361950"/>
                  </a:lnTo>
                  <a:cubicBezTo>
                    <a:pt x="850900" y="364067"/>
                    <a:pt x="829676" y="359213"/>
                    <a:pt x="812800" y="368300"/>
                  </a:cubicBezTo>
                  <a:cubicBezTo>
                    <a:pt x="795059" y="377853"/>
                    <a:pt x="787240" y="406881"/>
                    <a:pt x="781050" y="425450"/>
                  </a:cubicBezTo>
                  <a:cubicBezTo>
                    <a:pt x="731715" y="409005"/>
                    <a:pt x="758092" y="409331"/>
                    <a:pt x="723900" y="419100"/>
                  </a:cubicBezTo>
                  <a:cubicBezTo>
                    <a:pt x="715509" y="421498"/>
                    <a:pt x="706967" y="423333"/>
                    <a:pt x="698500" y="425450"/>
                  </a:cubicBezTo>
                  <a:cubicBezTo>
                    <a:pt x="678343" y="485920"/>
                    <a:pt x="681249" y="443786"/>
                    <a:pt x="698500" y="482600"/>
                  </a:cubicBezTo>
                  <a:cubicBezTo>
                    <a:pt x="703937" y="494833"/>
                    <a:pt x="706967" y="508000"/>
                    <a:pt x="711200" y="520700"/>
                  </a:cubicBezTo>
                  <a:lnTo>
                    <a:pt x="717550" y="539750"/>
                  </a:lnTo>
                  <a:cubicBezTo>
                    <a:pt x="715433" y="552450"/>
                    <a:pt x="716958" y="566334"/>
                    <a:pt x="711200" y="577850"/>
                  </a:cubicBezTo>
                  <a:cubicBezTo>
                    <a:pt x="697250" y="605751"/>
                    <a:pt x="624535" y="584403"/>
                    <a:pt x="622300" y="584200"/>
                  </a:cubicBezTo>
                  <a:cubicBezTo>
                    <a:pt x="615950" y="582083"/>
                    <a:pt x="609784" y="579302"/>
                    <a:pt x="603250" y="577850"/>
                  </a:cubicBezTo>
                  <a:cubicBezTo>
                    <a:pt x="587391" y="574326"/>
                    <a:pt x="534879" y="567176"/>
                    <a:pt x="520700" y="565150"/>
                  </a:cubicBezTo>
                  <a:cubicBezTo>
                    <a:pt x="509337" y="557575"/>
                    <a:pt x="491846" y="536742"/>
                    <a:pt x="488950" y="571500"/>
                  </a:cubicBezTo>
                  <a:cubicBezTo>
                    <a:pt x="487358" y="590601"/>
                    <a:pt x="492589" y="609675"/>
                    <a:pt x="495300" y="628650"/>
                  </a:cubicBezTo>
                  <a:cubicBezTo>
                    <a:pt x="497987" y="647460"/>
                    <a:pt x="503378" y="667312"/>
                    <a:pt x="508000" y="685800"/>
                  </a:cubicBezTo>
                  <a:cubicBezTo>
                    <a:pt x="505965" y="693938"/>
                    <a:pt x="499855" y="721140"/>
                    <a:pt x="495300" y="730250"/>
                  </a:cubicBezTo>
                  <a:cubicBezTo>
                    <a:pt x="491887" y="737076"/>
                    <a:pt x="486833" y="742950"/>
                    <a:pt x="482600" y="749300"/>
                  </a:cubicBezTo>
                  <a:cubicBezTo>
                    <a:pt x="480941" y="748885"/>
                    <a:pt x="442291" y="739913"/>
                    <a:pt x="438150" y="736600"/>
                  </a:cubicBezTo>
                  <a:cubicBezTo>
                    <a:pt x="432191" y="731832"/>
                    <a:pt x="429683" y="723900"/>
                    <a:pt x="425450" y="717550"/>
                  </a:cubicBezTo>
                  <a:lnTo>
                    <a:pt x="412750" y="755650"/>
                  </a:lnTo>
                  <a:cubicBezTo>
                    <a:pt x="414867" y="762000"/>
                    <a:pt x="423833" y="769967"/>
                    <a:pt x="419100" y="774700"/>
                  </a:cubicBezTo>
                  <a:cubicBezTo>
                    <a:pt x="413756" y="780044"/>
                    <a:pt x="381737" y="755978"/>
                    <a:pt x="381000" y="755650"/>
                  </a:cubicBezTo>
                  <a:cubicBezTo>
                    <a:pt x="368767" y="750213"/>
                    <a:pt x="342900" y="742950"/>
                    <a:pt x="342900" y="742950"/>
                  </a:cubicBezTo>
                  <a:cubicBezTo>
                    <a:pt x="337906" y="750441"/>
                    <a:pt x="322598" y="769783"/>
                    <a:pt x="323850" y="781050"/>
                  </a:cubicBezTo>
                  <a:cubicBezTo>
                    <a:pt x="325087" y="792184"/>
                    <a:pt x="337035" y="827512"/>
                    <a:pt x="349250" y="838200"/>
                  </a:cubicBezTo>
                  <a:cubicBezTo>
                    <a:pt x="360737" y="848251"/>
                    <a:pt x="374650" y="855133"/>
                    <a:pt x="387350" y="863600"/>
                  </a:cubicBezTo>
                  <a:lnTo>
                    <a:pt x="406400" y="876300"/>
                  </a:lnTo>
                  <a:cubicBezTo>
                    <a:pt x="414867" y="889000"/>
                    <a:pt x="426973" y="899920"/>
                    <a:pt x="431800" y="914400"/>
                  </a:cubicBezTo>
                  <a:cubicBezTo>
                    <a:pt x="446913" y="959740"/>
                    <a:pt x="433361" y="945074"/>
                    <a:pt x="463550" y="965200"/>
                  </a:cubicBezTo>
                  <a:cubicBezTo>
                    <a:pt x="461433" y="986367"/>
                    <a:pt x="466713" y="1009674"/>
                    <a:pt x="457200" y="1028700"/>
                  </a:cubicBezTo>
                  <a:cubicBezTo>
                    <a:pt x="449620" y="1043861"/>
                    <a:pt x="417754" y="1055392"/>
                    <a:pt x="400050" y="1060450"/>
                  </a:cubicBezTo>
                  <a:cubicBezTo>
                    <a:pt x="391659" y="1062848"/>
                    <a:pt x="383258" y="1065365"/>
                    <a:pt x="374650" y="1066800"/>
                  </a:cubicBezTo>
                  <a:cubicBezTo>
                    <a:pt x="357817" y="1069605"/>
                    <a:pt x="340783" y="1071033"/>
                    <a:pt x="323850" y="1073150"/>
                  </a:cubicBezTo>
                  <a:cubicBezTo>
                    <a:pt x="317500" y="1075267"/>
                    <a:pt x="310952" y="1076863"/>
                    <a:pt x="304800" y="1079500"/>
                  </a:cubicBezTo>
                  <a:cubicBezTo>
                    <a:pt x="296099" y="1083229"/>
                    <a:pt x="288467" y="1089480"/>
                    <a:pt x="279400" y="1092200"/>
                  </a:cubicBezTo>
                  <a:cubicBezTo>
                    <a:pt x="253431" y="1099991"/>
                    <a:pt x="227172" y="1095269"/>
                    <a:pt x="203200" y="1111250"/>
                  </a:cubicBezTo>
                  <a:cubicBezTo>
                    <a:pt x="159531" y="1140363"/>
                    <a:pt x="179580" y="1131823"/>
                    <a:pt x="146050" y="1143000"/>
                  </a:cubicBezTo>
                  <a:cubicBezTo>
                    <a:pt x="141817" y="1149350"/>
                    <a:pt x="139309" y="1157282"/>
                    <a:pt x="133350" y="1162050"/>
                  </a:cubicBezTo>
                  <a:cubicBezTo>
                    <a:pt x="128123" y="1166231"/>
                    <a:pt x="120287" y="1165407"/>
                    <a:pt x="114300" y="1168400"/>
                  </a:cubicBezTo>
                  <a:cubicBezTo>
                    <a:pt x="107474" y="1171813"/>
                    <a:pt x="102076" y="1177687"/>
                    <a:pt x="95250" y="1181100"/>
                  </a:cubicBezTo>
                  <a:cubicBezTo>
                    <a:pt x="89263" y="1184093"/>
                    <a:pt x="82636" y="1185611"/>
                    <a:pt x="76200" y="1187450"/>
                  </a:cubicBezTo>
                  <a:cubicBezTo>
                    <a:pt x="30570" y="1200487"/>
                    <a:pt x="71428" y="1187056"/>
                    <a:pt x="19050" y="1200150"/>
                  </a:cubicBezTo>
                  <a:cubicBezTo>
                    <a:pt x="12556" y="1201773"/>
                    <a:pt x="6350" y="1204383"/>
                    <a:pt x="0" y="1206500"/>
                  </a:cubicBezTo>
                  <a:cubicBezTo>
                    <a:pt x="2117" y="1212850"/>
                    <a:pt x="1617" y="1220817"/>
                    <a:pt x="6350" y="1225550"/>
                  </a:cubicBezTo>
                  <a:cubicBezTo>
                    <a:pt x="11083" y="1230283"/>
                    <a:pt x="18964" y="1230061"/>
                    <a:pt x="25400" y="1231900"/>
                  </a:cubicBezTo>
                  <a:cubicBezTo>
                    <a:pt x="60396" y="1241899"/>
                    <a:pt x="61890" y="1239482"/>
                    <a:pt x="107950" y="1244600"/>
                  </a:cubicBezTo>
                  <a:cubicBezTo>
                    <a:pt x="114300" y="1246717"/>
                    <a:pt x="120436" y="1249637"/>
                    <a:pt x="127000" y="1250950"/>
                  </a:cubicBezTo>
                  <a:cubicBezTo>
                    <a:pt x="141676" y="1253885"/>
                    <a:pt x="159636" y="1248111"/>
                    <a:pt x="171450" y="1257300"/>
                  </a:cubicBezTo>
                  <a:lnTo>
                    <a:pt x="190500" y="1314450"/>
                  </a:lnTo>
                  <a:lnTo>
                    <a:pt x="196850" y="1333500"/>
                  </a:lnTo>
                  <a:cubicBezTo>
                    <a:pt x="193849" y="1345502"/>
                    <a:pt x="190793" y="1369829"/>
                    <a:pt x="177800" y="1377950"/>
                  </a:cubicBezTo>
                  <a:cubicBezTo>
                    <a:pt x="166448" y="1385045"/>
                    <a:pt x="152400" y="1386417"/>
                    <a:pt x="139700" y="1390650"/>
                  </a:cubicBezTo>
                  <a:cubicBezTo>
                    <a:pt x="133350" y="1392767"/>
                    <a:pt x="126219" y="1393287"/>
                    <a:pt x="120650" y="1397000"/>
                  </a:cubicBezTo>
                  <a:lnTo>
                    <a:pt x="101600" y="1409700"/>
                  </a:lnTo>
                  <a:cubicBezTo>
                    <a:pt x="109502" y="1433407"/>
                    <a:pt x="102164" y="1428327"/>
                    <a:pt x="127000" y="1435100"/>
                  </a:cubicBezTo>
                  <a:cubicBezTo>
                    <a:pt x="143839" y="1439693"/>
                    <a:pt x="177800" y="1447800"/>
                    <a:pt x="177800" y="1447800"/>
                  </a:cubicBezTo>
                  <a:cubicBezTo>
                    <a:pt x="211283" y="1425478"/>
                    <a:pt x="190500" y="1433163"/>
                    <a:pt x="190500" y="1460500"/>
                  </a:cubicBezTo>
                  <a:cubicBezTo>
                    <a:pt x="190500" y="1471293"/>
                    <a:pt x="190863" y="1483270"/>
                    <a:pt x="196850" y="1492250"/>
                  </a:cubicBezTo>
                  <a:cubicBezTo>
                    <a:pt x="200563" y="1497819"/>
                    <a:pt x="210049" y="1495349"/>
                    <a:pt x="215900" y="1498600"/>
                  </a:cubicBezTo>
                  <a:cubicBezTo>
                    <a:pt x="229243" y="1506013"/>
                    <a:pt x="254000" y="1524000"/>
                    <a:pt x="254000" y="1524000"/>
                  </a:cubicBezTo>
                  <a:cubicBezTo>
                    <a:pt x="269113" y="1569340"/>
                    <a:pt x="255561" y="1554674"/>
                    <a:pt x="285750" y="1574800"/>
                  </a:cubicBezTo>
                  <a:lnTo>
                    <a:pt x="323850" y="1562100"/>
                  </a:lnTo>
                  <a:cubicBezTo>
                    <a:pt x="330200" y="1559983"/>
                    <a:pt x="336913" y="1558743"/>
                    <a:pt x="342900" y="1555750"/>
                  </a:cubicBezTo>
                  <a:lnTo>
                    <a:pt x="368300" y="1543050"/>
                  </a:lnTo>
                  <a:cubicBezTo>
                    <a:pt x="448733" y="1545167"/>
                    <a:pt x="529234" y="1545480"/>
                    <a:pt x="609600" y="1549400"/>
                  </a:cubicBezTo>
                  <a:cubicBezTo>
                    <a:pt x="640573" y="1550911"/>
                    <a:pt x="628109" y="1566287"/>
                    <a:pt x="635000" y="1593850"/>
                  </a:cubicBezTo>
                  <a:cubicBezTo>
                    <a:pt x="645579" y="1636167"/>
                    <a:pt x="639146" y="1626247"/>
                    <a:pt x="666750" y="1644650"/>
                  </a:cubicBezTo>
                  <a:cubicBezTo>
                    <a:pt x="670983" y="1651000"/>
                    <a:pt x="678759" y="1656100"/>
                    <a:pt x="679450" y="1663700"/>
                  </a:cubicBezTo>
                  <a:cubicBezTo>
                    <a:pt x="680496" y="1675207"/>
                    <a:pt x="678835" y="1721260"/>
                    <a:pt x="660400" y="1733550"/>
                  </a:cubicBezTo>
                  <a:cubicBezTo>
                    <a:pt x="653138" y="1738391"/>
                    <a:pt x="643359" y="1737392"/>
                    <a:pt x="635000" y="1739900"/>
                  </a:cubicBezTo>
                  <a:cubicBezTo>
                    <a:pt x="622178" y="1743747"/>
                    <a:pt x="609600" y="1748367"/>
                    <a:pt x="596900" y="1752600"/>
                  </a:cubicBezTo>
                  <a:lnTo>
                    <a:pt x="577850" y="1758950"/>
                  </a:lnTo>
                  <a:cubicBezTo>
                    <a:pt x="584200" y="1761067"/>
                    <a:pt x="590913" y="1762307"/>
                    <a:pt x="596900" y="1765300"/>
                  </a:cubicBezTo>
                  <a:cubicBezTo>
                    <a:pt x="612624" y="1773162"/>
                    <a:pt x="621393" y="1780721"/>
                    <a:pt x="628650" y="1797050"/>
                  </a:cubicBezTo>
                  <a:cubicBezTo>
                    <a:pt x="634087" y="1809283"/>
                    <a:pt x="641350" y="1835150"/>
                    <a:pt x="641350" y="1835150"/>
                  </a:cubicBezTo>
                  <a:cubicBezTo>
                    <a:pt x="639233" y="1843617"/>
                    <a:pt x="640452" y="1853735"/>
                    <a:pt x="635000" y="1860550"/>
                  </a:cubicBezTo>
                  <a:cubicBezTo>
                    <a:pt x="630819" y="1865777"/>
                    <a:pt x="621937" y="1863907"/>
                    <a:pt x="615950" y="1866900"/>
                  </a:cubicBezTo>
                  <a:cubicBezTo>
                    <a:pt x="609124" y="1870313"/>
                    <a:pt x="603250" y="1875367"/>
                    <a:pt x="596900" y="1879600"/>
                  </a:cubicBezTo>
                  <a:cubicBezTo>
                    <a:pt x="587983" y="1915270"/>
                    <a:pt x="585015" y="1914611"/>
                    <a:pt x="596900" y="1962150"/>
                  </a:cubicBezTo>
                  <a:cubicBezTo>
                    <a:pt x="598751" y="1969554"/>
                    <a:pt x="603641" y="1976432"/>
                    <a:pt x="609600" y="1981200"/>
                  </a:cubicBezTo>
                  <a:cubicBezTo>
                    <a:pt x="614827" y="1985381"/>
                    <a:pt x="622663" y="1984557"/>
                    <a:pt x="628650" y="1987550"/>
                  </a:cubicBezTo>
                  <a:cubicBezTo>
                    <a:pt x="635476" y="1990963"/>
                    <a:pt x="640874" y="1996837"/>
                    <a:pt x="647700" y="2000250"/>
                  </a:cubicBezTo>
                  <a:cubicBezTo>
                    <a:pt x="653687" y="2003243"/>
                    <a:pt x="660763" y="2003607"/>
                    <a:pt x="666750" y="2006600"/>
                  </a:cubicBezTo>
                  <a:cubicBezTo>
                    <a:pt x="673576" y="2010013"/>
                    <a:pt x="678974" y="2015887"/>
                    <a:pt x="685800" y="2019300"/>
                  </a:cubicBezTo>
                  <a:cubicBezTo>
                    <a:pt x="691787" y="2022293"/>
                    <a:pt x="698863" y="2022657"/>
                    <a:pt x="704850" y="2025650"/>
                  </a:cubicBezTo>
                  <a:cubicBezTo>
                    <a:pt x="711676" y="2029063"/>
                    <a:pt x="717074" y="2034937"/>
                    <a:pt x="723900" y="2038350"/>
                  </a:cubicBezTo>
                  <a:cubicBezTo>
                    <a:pt x="729887" y="2041343"/>
                    <a:pt x="736963" y="2041707"/>
                    <a:pt x="742950" y="2044700"/>
                  </a:cubicBezTo>
                  <a:cubicBezTo>
                    <a:pt x="762606" y="2054528"/>
                    <a:pt x="767266" y="2064945"/>
                    <a:pt x="787400" y="2076450"/>
                  </a:cubicBezTo>
                  <a:cubicBezTo>
                    <a:pt x="793212" y="2079771"/>
                    <a:pt x="800599" y="2079549"/>
                    <a:pt x="806450" y="2082800"/>
                  </a:cubicBezTo>
                  <a:cubicBezTo>
                    <a:pt x="819793" y="2090213"/>
                    <a:pt x="844550" y="2108200"/>
                    <a:pt x="844550" y="2108200"/>
                  </a:cubicBezTo>
                  <a:cubicBezTo>
                    <a:pt x="850900" y="2106083"/>
                    <a:pt x="857066" y="2103302"/>
                    <a:pt x="863600" y="2101850"/>
                  </a:cubicBezTo>
                  <a:cubicBezTo>
                    <a:pt x="876169" y="2099057"/>
                    <a:pt x="889032" y="2097803"/>
                    <a:pt x="901700" y="2095500"/>
                  </a:cubicBezTo>
                  <a:cubicBezTo>
                    <a:pt x="912319" y="2093569"/>
                    <a:pt x="922867" y="2091267"/>
                    <a:pt x="933450" y="2089150"/>
                  </a:cubicBezTo>
                  <a:cubicBezTo>
                    <a:pt x="942849" y="2090493"/>
                    <a:pt x="1004253" y="2098913"/>
                    <a:pt x="1016000" y="2101850"/>
                  </a:cubicBezTo>
                  <a:cubicBezTo>
                    <a:pt x="1028987" y="2105097"/>
                    <a:pt x="1041400" y="2110317"/>
                    <a:pt x="1054100" y="2114550"/>
                  </a:cubicBezTo>
                  <a:lnTo>
                    <a:pt x="1111250" y="2133600"/>
                  </a:lnTo>
                  <a:lnTo>
                    <a:pt x="1168400" y="2152650"/>
                  </a:lnTo>
                  <a:cubicBezTo>
                    <a:pt x="1174750" y="2154767"/>
                    <a:pt x="1181881" y="2155287"/>
                    <a:pt x="1187450" y="2159000"/>
                  </a:cubicBezTo>
                  <a:cubicBezTo>
                    <a:pt x="1193800" y="2163233"/>
                    <a:pt x="1199485" y="2168694"/>
                    <a:pt x="1206500" y="2171700"/>
                  </a:cubicBezTo>
                  <a:cubicBezTo>
                    <a:pt x="1214522" y="2175138"/>
                    <a:pt x="1223541" y="2175542"/>
                    <a:pt x="1231900" y="2178050"/>
                  </a:cubicBezTo>
                  <a:cubicBezTo>
                    <a:pt x="1244722" y="2181897"/>
                    <a:pt x="1257300" y="2186517"/>
                    <a:pt x="1270000" y="2190750"/>
                  </a:cubicBezTo>
                  <a:lnTo>
                    <a:pt x="1289050" y="2197100"/>
                  </a:lnTo>
                  <a:cubicBezTo>
                    <a:pt x="1295400" y="2199217"/>
                    <a:pt x="1301458" y="2202620"/>
                    <a:pt x="1308100" y="2203450"/>
                  </a:cubicBezTo>
                  <a:cubicBezTo>
                    <a:pt x="1373752" y="2211656"/>
                    <a:pt x="1342006" y="2207387"/>
                    <a:pt x="1403350" y="2216150"/>
                  </a:cubicBezTo>
                  <a:cubicBezTo>
                    <a:pt x="1493892" y="2246331"/>
                    <a:pt x="1399672" y="2216006"/>
                    <a:pt x="1466850" y="2235200"/>
                  </a:cubicBezTo>
                  <a:cubicBezTo>
                    <a:pt x="1473286" y="2237039"/>
                    <a:pt x="1479464" y="2239711"/>
                    <a:pt x="1485900" y="2241550"/>
                  </a:cubicBezTo>
                  <a:cubicBezTo>
                    <a:pt x="1494291" y="2243948"/>
                    <a:pt x="1502909" y="2245502"/>
                    <a:pt x="1511300" y="2247900"/>
                  </a:cubicBezTo>
                  <a:cubicBezTo>
                    <a:pt x="1517736" y="2249739"/>
                    <a:pt x="1523892" y="2252489"/>
                    <a:pt x="1530350" y="2254250"/>
                  </a:cubicBezTo>
                  <a:cubicBezTo>
                    <a:pt x="1609129" y="2275735"/>
                    <a:pt x="1556352" y="2258684"/>
                    <a:pt x="1600200" y="2273300"/>
                  </a:cubicBezTo>
                  <a:cubicBezTo>
                    <a:pt x="1653033" y="2260092"/>
                    <a:pt x="1599547" y="2279136"/>
                    <a:pt x="1644650" y="2241550"/>
                  </a:cubicBezTo>
                  <a:cubicBezTo>
                    <a:pt x="1649792" y="2237265"/>
                    <a:pt x="1657713" y="2238193"/>
                    <a:pt x="1663700" y="2235200"/>
                  </a:cubicBezTo>
                  <a:cubicBezTo>
                    <a:pt x="1670526" y="2231787"/>
                    <a:pt x="1676400" y="2226733"/>
                    <a:pt x="1682750" y="2222500"/>
                  </a:cubicBezTo>
                  <a:cubicBezTo>
                    <a:pt x="1813235" y="2238811"/>
                    <a:pt x="1749322" y="2233370"/>
                    <a:pt x="1993900" y="2222500"/>
                  </a:cubicBezTo>
                  <a:cubicBezTo>
                    <a:pt x="2007478" y="2221897"/>
                    <a:pt x="2049077" y="2205115"/>
                    <a:pt x="2057400" y="2203450"/>
                  </a:cubicBezTo>
                  <a:cubicBezTo>
                    <a:pt x="2067983" y="2201333"/>
                    <a:pt x="2078679" y="2199718"/>
                    <a:pt x="2089150" y="2197100"/>
                  </a:cubicBezTo>
                  <a:cubicBezTo>
                    <a:pt x="2095644" y="2195477"/>
                    <a:pt x="2101515" y="2191093"/>
                    <a:pt x="2108200" y="2190750"/>
                  </a:cubicBezTo>
                  <a:cubicBezTo>
                    <a:pt x="2184329" y="2186846"/>
                    <a:pt x="2260600" y="2186517"/>
                    <a:pt x="2336800" y="2184400"/>
                  </a:cubicBezTo>
                  <a:cubicBezTo>
                    <a:pt x="2396067" y="2188633"/>
                    <a:pt x="2455459" y="2191377"/>
                    <a:pt x="2514600" y="2197100"/>
                  </a:cubicBezTo>
                  <a:cubicBezTo>
                    <a:pt x="2521262" y="2197745"/>
                    <a:pt x="2527214" y="2201611"/>
                    <a:pt x="2533650" y="2203450"/>
                  </a:cubicBezTo>
                  <a:cubicBezTo>
                    <a:pt x="2542041" y="2205848"/>
                    <a:pt x="2550659" y="2207402"/>
                    <a:pt x="2559050" y="2209800"/>
                  </a:cubicBezTo>
                  <a:cubicBezTo>
                    <a:pt x="2565486" y="2211639"/>
                    <a:pt x="2571566" y="2214698"/>
                    <a:pt x="2578100" y="2216150"/>
                  </a:cubicBezTo>
                  <a:cubicBezTo>
                    <a:pt x="2590669" y="2218943"/>
                    <a:pt x="2603575" y="2219975"/>
                    <a:pt x="2616200" y="2222500"/>
                  </a:cubicBezTo>
                  <a:cubicBezTo>
                    <a:pt x="2628877" y="2225035"/>
                    <a:pt x="2672758" y="2236922"/>
                    <a:pt x="2679700" y="2241550"/>
                  </a:cubicBezTo>
                  <a:lnTo>
                    <a:pt x="2717800" y="2266950"/>
                  </a:lnTo>
                  <a:cubicBezTo>
                    <a:pt x="2737291" y="2325424"/>
                    <a:pt x="2703574" y="2220121"/>
                    <a:pt x="2730500" y="2336800"/>
                  </a:cubicBezTo>
                  <a:cubicBezTo>
                    <a:pt x="2733063" y="2347907"/>
                    <a:pt x="2738967" y="2357967"/>
                    <a:pt x="2743200" y="2368550"/>
                  </a:cubicBezTo>
                  <a:cubicBezTo>
                    <a:pt x="2745317" y="2381250"/>
                    <a:pt x="2746757" y="2394081"/>
                    <a:pt x="2749550" y="2406650"/>
                  </a:cubicBezTo>
                  <a:cubicBezTo>
                    <a:pt x="2751002" y="2413184"/>
                    <a:pt x="2754061" y="2419264"/>
                    <a:pt x="2755900" y="2425700"/>
                  </a:cubicBezTo>
                  <a:cubicBezTo>
                    <a:pt x="2758298" y="2434091"/>
                    <a:pt x="2759742" y="2442741"/>
                    <a:pt x="2762250" y="2451100"/>
                  </a:cubicBezTo>
                  <a:cubicBezTo>
                    <a:pt x="2766097" y="2463922"/>
                    <a:pt x="2774950" y="2489200"/>
                    <a:pt x="2774950" y="2489200"/>
                  </a:cubicBezTo>
                  <a:cubicBezTo>
                    <a:pt x="2773935" y="2501382"/>
                    <a:pt x="2778784" y="2591639"/>
                    <a:pt x="2743200" y="2603500"/>
                  </a:cubicBezTo>
                  <a:lnTo>
                    <a:pt x="2724150" y="2609850"/>
                  </a:lnTo>
                  <a:cubicBezTo>
                    <a:pt x="2726267" y="2616200"/>
                    <a:pt x="2726319" y="2623673"/>
                    <a:pt x="2730500" y="2628900"/>
                  </a:cubicBezTo>
                  <a:cubicBezTo>
                    <a:pt x="2745155" y="2647219"/>
                    <a:pt x="2767510" y="2642915"/>
                    <a:pt x="2787650" y="2647950"/>
                  </a:cubicBezTo>
                  <a:cubicBezTo>
                    <a:pt x="2800637" y="2651197"/>
                    <a:pt x="2814611" y="2653224"/>
                    <a:pt x="2825750" y="2660650"/>
                  </a:cubicBezTo>
                  <a:cubicBezTo>
                    <a:pt x="2832100" y="2664883"/>
                    <a:pt x="2837262" y="2672160"/>
                    <a:pt x="2844800" y="2673350"/>
                  </a:cubicBezTo>
                  <a:cubicBezTo>
                    <a:pt x="2878318" y="2678642"/>
                    <a:pt x="2912533" y="2677583"/>
                    <a:pt x="2946400" y="2679700"/>
                  </a:cubicBezTo>
                  <a:cubicBezTo>
                    <a:pt x="2952750" y="2681817"/>
                    <a:pt x="2960717" y="2681317"/>
                    <a:pt x="2965450" y="2686050"/>
                  </a:cubicBezTo>
                  <a:cubicBezTo>
                    <a:pt x="2970183" y="2690783"/>
                    <a:pt x="2968807" y="2699113"/>
                    <a:pt x="2971800" y="2705100"/>
                  </a:cubicBezTo>
                  <a:cubicBezTo>
                    <a:pt x="2975213" y="2711926"/>
                    <a:pt x="2980714" y="2717524"/>
                    <a:pt x="2984500" y="2724150"/>
                  </a:cubicBezTo>
                  <a:cubicBezTo>
                    <a:pt x="3023552" y="2792491"/>
                    <a:pt x="2960464" y="2694447"/>
                    <a:pt x="3022600" y="2787650"/>
                  </a:cubicBezTo>
                  <a:lnTo>
                    <a:pt x="3035300" y="2806700"/>
                  </a:lnTo>
                  <a:cubicBezTo>
                    <a:pt x="3039533" y="2813050"/>
                    <a:pt x="3040760" y="2823337"/>
                    <a:pt x="3048000" y="2825750"/>
                  </a:cubicBezTo>
                  <a:lnTo>
                    <a:pt x="3067050" y="2832100"/>
                  </a:lnTo>
                  <a:cubicBezTo>
                    <a:pt x="3080513" y="2814149"/>
                    <a:pt x="3084625" y="2802797"/>
                    <a:pt x="3105150" y="2794000"/>
                  </a:cubicBezTo>
                  <a:cubicBezTo>
                    <a:pt x="3113172" y="2790562"/>
                    <a:pt x="3122083" y="2789767"/>
                    <a:pt x="3130550" y="2787650"/>
                  </a:cubicBezTo>
                  <a:cubicBezTo>
                    <a:pt x="3153833" y="2789767"/>
                    <a:pt x="3177256" y="2790694"/>
                    <a:pt x="3200400" y="2794000"/>
                  </a:cubicBezTo>
                  <a:cubicBezTo>
                    <a:pt x="3207026" y="2794947"/>
                    <a:pt x="3213881" y="2796637"/>
                    <a:pt x="3219450" y="2800350"/>
                  </a:cubicBezTo>
                  <a:cubicBezTo>
                    <a:pt x="3226922" y="2805331"/>
                    <a:pt x="3231237" y="2814118"/>
                    <a:pt x="3238500" y="2819400"/>
                  </a:cubicBezTo>
                  <a:cubicBezTo>
                    <a:pt x="3254649" y="2831145"/>
                    <a:pt x="3272685" y="2840073"/>
                    <a:pt x="3289300" y="2851150"/>
                  </a:cubicBezTo>
                  <a:cubicBezTo>
                    <a:pt x="3351234" y="2892439"/>
                    <a:pt x="3254986" y="2827766"/>
                    <a:pt x="3333750" y="2882900"/>
                  </a:cubicBezTo>
                  <a:cubicBezTo>
                    <a:pt x="3346254" y="2891653"/>
                    <a:pt x="3359150" y="2899833"/>
                    <a:pt x="3371850" y="2908300"/>
                  </a:cubicBezTo>
                  <a:cubicBezTo>
                    <a:pt x="3378200" y="2912533"/>
                    <a:pt x="3383660" y="2918587"/>
                    <a:pt x="3390900" y="2921000"/>
                  </a:cubicBezTo>
                  <a:lnTo>
                    <a:pt x="3429000" y="2933700"/>
                  </a:lnTo>
                  <a:cubicBezTo>
                    <a:pt x="3447156" y="2939752"/>
                    <a:pt x="3453516" y="2942413"/>
                    <a:pt x="3473450" y="2946400"/>
                  </a:cubicBezTo>
                  <a:cubicBezTo>
                    <a:pt x="3512839" y="2954278"/>
                    <a:pt x="3531277" y="2954723"/>
                    <a:pt x="3575050" y="2959100"/>
                  </a:cubicBezTo>
                  <a:cubicBezTo>
                    <a:pt x="3596217" y="2956983"/>
                    <a:pt x="3617567" y="2956247"/>
                    <a:pt x="3638550" y="2952750"/>
                  </a:cubicBezTo>
                  <a:cubicBezTo>
                    <a:pt x="3655767" y="2949881"/>
                    <a:pt x="3672417" y="2944283"/>
                    <a:pt x="3689350" y="2940050"/>
                  </a:cubicBezTo>
                  <a:cubicBezTo>
                    <a:pt x="3751295" y="2924564"/>
                    <a:pt x="3673946" y="2943473"/>
                    <a:pt x="3746500" y="2927350"/>
                  </a:cubicBezTo>
                  <a:cubicBezTo>
                    <a:pt x="3755019" y="2925457"/>
                    <a:pt x="3763541" y="2923508"/>
                    <a:pt x="3771900" y="2921000"/>
                  </a:cubicBezTo>
                  <a:cubicBezTo>
                    <a:pt x="3784722" y="2917153"/>
                    <a:pt x="3810000" y="2908300"/>
                    <a:pt x="3810000" y="2908300"/>
                  </a:cubicBezTo>
                  <a:cubicBezTo>
                    <a:pt x="3845144" y="2913321"/>
                    <a:pt x="3854784" y="2905626"/>
                    <a:pt x="3873500" y="2933700"/>
                  </a:cubicBezTo>
                  <a:cubicBezTo>
                    <a:pt x="3886280" y="2952870"/>
                    <a:pt x="3872481" y="2979927"/>
                    <a:pt x="3905250" y="2990850"/>
                  </a:cubicBezTo>
                  <a:cubicBezTo>
                    <a:pt x="3917950" y="2995083"/>
                    <a:pt x="3932211" y="2996124"/>
                    <a:pt x="3943350" y="3003550"/>
                  </a:cubicBezTo>
                  <a:cubicBezTo>
                    <a:pt x="3997945" y="3039946"/>
                    <a:pt x="3928870" y="2996310"/>
                    <a:pt x="3981450" y="3022600"/>
                  </a:cubicBezTo>
                  <a:cubicBezTo>
                    <a:pt x="4030689" y="3047219"/>
                    <a:pt x="3971667" y="3025689"/>
                    <a:pt x="4019550" y="3041650"/>
                  </a:cubicBezTo>
                  <a:cubicBezTo>
                    <a:pt x="4034367" y="3039533"/>
                    <a:pt x="4049324" y="3038235"/>
                    <a:pt x="4064000" y="3035300"/>
                  </a:cubicBezTo>
                  <a:cubicBezTo>
                    <a:pt x="4070564" y="3033987"/>
                    <a:pt x="4080564" y="3035165"/>
                    <a:pt x="4083050" y="3028950"/>
                  </a:cubicBezTo>
                  <a:cubicBezTo>
                    <a:pt x="4090946" y="3009209"/>
                    <a:pt x="4069885" y="2996967"/>
                    <a:pt x="4057650" y="2990850"/>
                  </a:cubicBezTo>
                  <a:cubicBezTo>
                    <a:pt x="4051663" y="2987857"/>
                    <a:pt x="4044587" y="2987493"/>
                    <a:pt x="4038600" y="2984500"/>
                  </a:cubicBezTo>
                  <a:cubicBezTo>
                    <a:pt x="4031774" y="2981087"/>
                    <a:pt x="4025900" y="2976033"/>
                    <a:pt x="4019550" y="2971800"/>
                  </a:cubicBezTo>
                  <a:cubicBezTo>
                    <a:pt x="4025900" y="2967567"/>
                    <a:pt x="4031164" y="2960816"/>
                    <a:pt x="4038600" y="2959100"/>
                  </a:cubicBezTo>
                  <a:cubicBezTo>
                    <a:pt x="4059327" y="2954317"/>
                    <a:pt x="4080992" y="2955388"/>
                    <a:pt x="4102100" y="2952750"/>
                  </a:cubicBezTo>
                  <a:cubicBezTo>
                    <a:pt x="4114876" y="2951153"/>
                    <a:pt x="4127500" y="2948517"/>
                    <a:pt x="4140200" y="2946400"/>
                  </a:cubicBezTo>
                  <a:cubicBezTo>
                    <a:pt x="4146550" y="2942167"/>
                    <a:pt x="4152424" y="2937113"/>
                    <a:pt x="4159250" y="2933700"/>
                  </a:cubicBezTo>
                  <a:cubicBezTo>
                    <a:pt x="4169400" y="2928625"/>
                    <a:pt x="4194205" y="2923713"/>
                    <a:pt x="4203700" y="2921000"/>
                  </a:cubicBezTo>
                  <a:cubicBezTo>
                    <a:pt x="4210136" y="2919161"/>
                    <a:pt x="4216256" y="2916273"/>
                    <a:pt x="4222750" y="2914650"/>
                  </a:cubicBezTo>
                  <a:cubicBezTo>
                    <a:pt x="4233221" y="2912032"/>
                    <a:pt x="4244087" y="2911140"/>
                    <a:pt x="4254500" y="2908300"/>
                  </a:cubicBezTo>
                  <a:cubicBezTo>
                    <a:pt x="4267415" y="2904778"/>
                    <a:pt x="4279900" y="2899833"/>
                    <a:pt x="4292600" y="2895600"/>
                  </a:cubicBezTo>
                  <a:cubicBezTo>
                    <a:pt x="4298950" y="2893483"/>
                    <a:pt x="4305156" y="2890873"/>
                    <a:pt x="4311650" y="2889250"/>
                  </a:cubicBezTo>
                  <a:cubicBezTo>
                    <a:pt x="4320117" y="2887133"/>
                    <a:pt x="4328659" y="2885298"/>
                    <a:pt x="4337050" y="2882900"/>
                  </a:cubicBezTo>
                  <a:cubicBezTo>
                    <a:pt x="4374175" y="2872293"/>
                    <a:pt x="4336835" y="2880126"/>
                    <a:pt x="4381500" y="2870200"/>
                  </a:cubicBezTo>
                  <a:cubicBezTo>
                    <a:pt x="4435352" y="2858233"/>
                    <a:pt x="4391878" y="2870974"/>
                    <a:pt x="4451350" y="2851150"/>
                  </a:cubicBezTo>
                  <a:lnTo>
                    <a:pt x="4470400" y="2844800"/>
                  </a:lnTo>
                  <a:cubicBezTo>
                    <a:pt x="4476750" y="2842683"/>
                    <a:pt x="4483881" y="2842163"/>
                    <a:pt x="4489450" y="2838450"/>
                  </a:cubicBezTo>
                  <a:lnTo>
                    <a:pt x="4527550" y="2813050"/>
                  </a:lnTo>
                  <a:cubicBezTo>
                    <a:pt x="4533900" y="2808817"/>
                    <a:pt x="4539360" y="2802763"/>
                    <a:pt x="4546600" y="2800350"/>
                  </a:cubicBezTo>
                  <a:cubicBezTo>
                    <a:pt x="4564253" y="2794466"/>
                    <a:pt x="4569928" y="2794430"/>
                    <a:pt x="4584700" y="2781300"/>
                  </a:cubicBezTo>
                  <a:cubicBezTo>
                    <a:pt x="4598124" y="2769368"/>
                    <a:pt x="4612837" y="2758144"/>
                    <a:pt x="4622800" y="2743200"/>
                  </a:cubicBezTo>
                  <a:cubicBezTo>
                    <a:pt x="4653181" y="2697628"/>
                    <a:pt x="4637407" y="2715893"/>
                    <a:pt x="4667250" y="2686050"/>
                  </a:cubicBezTo>
                  <a:cubicBezTo>
                    <a:pt x="4673614" y="2666957"/>
                    <a:pt x="4672623" y="2664363"/>
                    <a:pt x="4686300" y="2647950"/>
                  </a:cubicBezTo>
                  <a:cubicBezTo>
                    <a:pt x="4692049" y="2641051"/>
                    <a:pt x="4699837" y="2635989"/>
                    <a:pt x="4705350" y="2628900"/>
                  </a:cubicBezTo>
                  <a:cubicBezTo>
                    <a:pt x="4714721" y="2616852"/>
                    <a:pt x="4722283" y="2603500"/>
                    <a:pt x="4730750" y="2590800"/>
                  </a:cubicBezTo>
                  <a:cubicBezTo>
                    <a:pt x="4734983" y="2584450"/>
                    <a:pt x="4737100" y="2575983"/>
                    <a:pt x="4743450" y="2571750"/>
                  </a:cubicBezTo>
                  <a:lnTo>
                    <a:pt x="4762500" y="2559050"/>
                  </a:lnTo>
                  <a:cubicBezTo>
                    <a:pt x="4785783" y="2524125"/>
                    <a:pt x="4762500" y="2553758"/>
                    <a:pt x="4794250" y="2527300"/>
                  </a:cubicBezTo>
                  <a:cubicBezTo>
                    <a:pt x="4801149" y="2521551"/>
                    <a:pt x="4806211" y="2513763"/>
                    <a:pt x="4813300" y="2508250"/>
                  </a:cubicBezTo>
                  <a:cubicBezTo>
                    <a:pt x="4846838" y="2482165"/>
                    <a:pt x="4847687" y="2491115"/>
                    <a:pt x="4870450" y="2463800"/>
                  </a:cubicBezTo>
                  <a:cubicBezTo>
                    <a:pt x="4885342" y="2445929"/>
                    <a:pt x="4889917" y="2430383"/>
                    <a:pt x="4895850" y="2406650"/>
                  </a:cubicBezTo>
                  <a:cubicBezTo>
                    <a:pt x="4911168" y="2345379"/>
                    <a:pt x="4905127" y="2372966"/>
                    <a:pt x="4914900" y="2324100"/>
                  </a:cubicBezTo>
                  <a:cubicBezTo>
                    <a:pt x="4917017" y="2294467"/>
                    <a:pt x="4918294" y="2264761"/>
                    <a:pt x="4921250" y="2235200"/>
                  </a:cubicBezTo>
                  <a:cubicBezTo>
                    <a:pt x="4925158" y="2196123"/>
                    <a:pt x="4934276" y="2198077"/>
                    <a:pt x="4921250" y="2159000"/>
                  </a:cubicBezTo>
                  <a:cubicBezTo>
                    <a:pt x="4918837" y="2151760"/>
                    <a:pt x="4914900" y="2144183"/>
                    <a:pt x="4908550" y="2139950"/>
                  </a:cubicBezTo>
                  <a:cubicBezTo>
                    <a:pt x="4901288" y="2135109"/>
                    <a:pt x="4891617" y="2135717"/>
                    <a:pt x="4883150" y="2133600"/>
                  </a:cubicBezTo>
                  <a:cubicBezTo>
                    <a:pt x="4847554" y="2109869"/>
                    <a:pt x="4882284" y="2129530"/>
                    <a:pt x="4832350" y="2114550"/>
                  </a:cubicBezTo>
                  <a:cubicBezTo>
                    <a:pt x="4821432" y="2111275"/>
                    <a:pt x="4811414" y="2105455"/>
                    <a:pt x="4800600" y="2101850"/>
                  </a:cubicBezTo>
                  <a:cubicBezTo>
                    <a:pt x="4792321" y="2099090"/>
                    <a:pt x="4783591" y="2097898"/>
                    <a:pt x="4775200" y="2095500"/>
                  </a:cubicBezTo>
                  <a:cubicBezTo>
                    <a:pt x="4768764" y="2093661"/>
                    <a:pt x="4762500" y="2091267"/>
                    <a:pt x="4756150" y="2089150"/>
                  </a:cubicBezTo>
                  <a:cubicBezTo>
                    <a:pt x="4751917" y="2095500"/>
                    <a:pt x="4737100" y="2103967"/>
                    <a:pt x="4743450" y="2108200"/>
                  </a:cubicBezTo>
                  <a:cubicBezTo>
                    <a:pt x="4757182" y="2117354"/>
                    <a:pt x="4784252" y="2095815"/>
                    <a:pt x="4794250" y="2089150"/>
                  </a:cubicBezTo>
                  <a:cubicBezTo>
                    <a:pt x="4798483" y="2082800"/>
                    <a:pt x="4802064" y="2075963"/>
                    <a:pt x="4806950" y="2070100"/>
                  </a:cubicBezTo>
                  <a:cubicBezTo>
                    <a:pt x="4812699" y="2063201"/>
                    <a:pt x="4821019" y="2058522"/>
                    <a:pt x="4826000" y="2051050"/>
                  </a:cubicBezTo>
                  <a:cubicBezTo>
                    <a:pt x="4829713" y="2045481"/>
                    <a:pt x="4830233" y="2038350"/>
                    <a:pt x="4832350" y="2032000"/>
                  </a:cubicBezTo>
                  <a:cubicBezTo>
                    <a:pt x="4826000" y="2027767"/>
                    <a:pt x="4819043" y="2024326"/>
                    <a:pt x="4813300" y="2019300"/>
                  </a:cubicBezTo>
                  <a:cubicBezTo>
                    <a:pt x="4803686" y="2010887"/>
                    <a:pt x="4779965" y="1981201"/>
                    <a:pt x="4762500" y="1974850"/>
                  </a:cubicBezTo>
                  <a:cubicBezTo>
                    <a:pt x="4746096" y="1968885"/>
                    <a:pt x="4711700" y="1962150"/>
                    <a:pt x="4711700" y="1962150"/>
                  </a:cubicBezTo>
                  <a:cubicBezTo>
                    <a:pt x="4705350" y="1957917"/>
                    <a:pt x="4699665" y="1952456"/>
                    <a:pt x="4692650" y="1949450"/>
                  </a:cubicBezTo>
                  <a:cubicBezTo>
                    <a:pt x="4684628" y="1946012"/>
                    <a:pt x="4674065" y="1948552"/>
                    <a:pt x="4667250" y="1943100"/>
                  </a:cubicBezTo>
                  <a:cubicBezTo>
                    <a:pt x="4662023" y="1938919"/>
                    <a:pt x="4663017" y="1930400"/>
                    <a:pt x="4660900" y="1924050"/>
                  </a:cubicBezTo>
                  <a:cubicBezTo>
                    <a:pt x="4667250" y="1921933"/>
                    <a:pt x="4685519" y="1921413"/>
                    <a:pt x="4679950" y="1917700"/>
                  </a:cubicBezTo>
                  <a:cubicBezTo>
                    <a:pt x="4669237" y="1910558"/>
                    <a:pt x="4654475" y="1913875"/>
                    <a:pt x="4641850" y="1911350"/>
                  </a:cubicBezTo>
                  <a:cubicBezTo>
                    <a:pt x="4633292" y="1909638"/>
                    <a:pt x="4624729" y="1907760"/>
                    <a:pt x="4616450" y="1905000"/>
                  </a:cubicBezTo>
                  <a:cubicBezTo>
                    <a:pt x="4605636" y="1901395"/>
                    <a:pt x="4595758" y="1895065"/>
                    <a:pt x="4584700" y="1892300"/>
                  </a:cubicBezTo>
                  <a:cubicBezTo>
                    <a:pt x="4570180" y="1888670"/>
                    <a:pt x="4554976" y="1888627"/>
                    <a:pt x="4540250" y="1885950"/>
                  </a:cubicBezTo>
                  <a:cubicBezTo>
                    <a:pt x="4531664" y="1884389"/>
                    <a:pt x="4523317" y="1881717"/>
                    <a:pt x="4514850" y="1879600"/>
                  </a:cubicBezTo>
                  <a:cubicBezTo>
                    <a:pt x="4512733" y="1871133"/>
                    <a:pt x="4512403" y="1862006"/>
                    <a:pt x="4508500" y="1854200"/>
                  </a:cubicBezTo>
                  <a:cubicBezTo>
                    <a:pt x="4498385" y="1833971"/>
                    <a:pt x="4481969" y="1811983"/>
                    <a:pt x="4464050" y="1797050"/>
                  </a:cubicBezTo>
                  <a:cubicBezTo>
                    <a:pt x="4458187" y="1792164"/>
                    <a:pt x="4451350" y="1788583"/>
                    <a:pt x="4445000" y="1784350"/>
                  </a:cubicBezTo>
                  <a:cubicBezTo>
                    <a:pt x="4442883" y="1778000"/>
                    <a:pt x="4440489" y="1771736"/>
                    <a:pt x="4438650" y="1765300"/>
                  </a:cubicBezTo>
                  <a:cubicBezTo>
                    <a:pt x="4436252" y="1756909"/>
                    <a:pt x="4436203" y="1747706"/>
                    <a:pt x="4432300" y="1739900"/>
                  </a:cubicBezTo>
                  <a:cubicBezTo>
                    <a:pt x="4422185" y="1719671"/>
                    <a:pt x="4405769" y="1697683"/>
                    <a:pt x="4387850" y="1682750"/>
                  </a:cubicBezTo>
                  <a:cubicBezTo>
                    <a:pt x="4381987" y="1677864"/>
                    <a:pt x="4375150" y="1674283"/>
                    <a:pt x="4368800" y="1670050"/>
                  </a:cubicBezTo>
                  <a:cubicBezTo>
                    <a:pt x="4364567" y="1657350"/>
                    <a:pt x="4351867" y="1644650"/>
                    <a:pt x="4356100" y="1631950"/>
                  </a:cubicBezTo>
                  <a:cubicBezTo>
                    <a:pt x="4358217" y="1625600"/>
                    <a:pt x="4358737" y="1618469"/>
                    <a:pt x="4362450" y="1612900"/>
                  </a:cubicBezTo>
                  <a:cubicBezTo>
                    <a:pt x="4378243" y="1589210"/>
                    <a:pt x="4381382" y="1598188"/>
                    <a:pt x="4400550" y="1581150"/>
                  </a:cubicBezTo>
                  <a:cubicBezTo>
                    <a:pt x="4413974" y="1569218"/>
                    <a:pt x="4428687" y="1557994"/>
                    <a:pt x="4438650" y="1543050"/>
                  </a:cubicBezTo>
                  <a:cubicBezTo>
                    <a:pt x="4442883" y="1536700"/>
                    <a:pt x="4446280" y="1529704"/>
                    <a:pt x="4451350" y="1524000"/>
                  </a:cubicBezTo>
                  <a:cubicBezTo>
                    <a:pt x="4463282" y="1510576"/>
                    <a:pt x="4474506" y="1495863"/>
                    <a:pt x="4489450" y="1485900"/>
                  </a:cubicBezTo>
                  <a:lnTo>
                    <a:pt x="4527550" y="1460500"/>
                  </a:lnTo>
                  <a:cubicBezTo>
                    <a:pt x="4525433" y="1454150"/>
                    <a:pt x="4526769" y="1445163"/>
                    <a:pt x="4521200" y="1441450"/>
                  </a:cubicBezTo>
                  <a:cubicBezTo>
                    <a:pt x="4512220" y="1435463"/>
                    <a:pt x="4500243" y="1435100"/>
                    <a:pt x="4489450" y="1435100"/>
                  </a:cubicBezTo>
                  <a:cubicBezTo>
                    <a:pt x="4461852" y="1435100"/>
                    <a:pt x="4434417" y="1439333"/>
                    <a:pt x="4406900" y="1441450"/>
                  </a:cubicBezTo>
                  <a:cubicBezTo>
                    <a:pt x="4390116" y="1445646"/>
                    <a:pt x="4358969" y="1454150"/>
                    <a:pt x="4343400" y="1454150"/>
                  </a:cubicBezTo>
                  <a:cubicBezTo>
                    <a:pt x="4311580" y="1454150"/>
                    <a:pt x="4279900" y="1449917"/>
                    <a:pt x="4248150" y="1447800"/>
                  </a:cubicBezTo>
                  <a:cubicBezTo>
                    <a:pt x="4241800" y="1443567"/>
                    <a:pt x="4235926" y="1438513"/>
                    <a:pt x="4229100" y="1435100"/>
                  </a:cubicBezTo>
                  <a:cubicBezTo>
                    <a:pt x="4184842" y="1412971"/>
                    <a:pt x="4240936" y="1455691"/>
                    <a:pt x="4171950" y="1409700"/>
                  </a:cubicBezTo>
                  <a:cubicBezTo>
                    <a:pt x="4157282" y="1399921"/>
                    <a:pt x="4149571" y="1385657"/>
                    <a:pt x="4140200" y="1371600"/>
                  </a:cubicBezTo>
                  <a:cubicBezTo>
                    <a:pt x="4156998" y="1304409"/>
                    <a:pt x="4134191" y="1383532"/>
                    <a:pt x="4159250" y="1327150"/>
                  </a:cubicBezTo>
                  <a:cubicBezTo>
                    <a:pt x="4164687" y="1314917"/>
                    <a:pt x="4167717" y="1301750"/>
                    <a:pt x="4171950" y="1289050"/>
                  </a:cubicBezTo>
                  <a:lnTo>
                    <a:pt x="4178300" y="1270000"/>
                  </a:lnTo>
                  <a:lnTo>
                    <a:pt x="4184650" y="1250950"/>
                  </a:lnTo>
                  <a:cubicBezTo>
                    <a:pt x="4186767" y="1244600"/>
                    <a:pt x="4186267" y="1236633"/>
                    <a:pt x="4191000" y="1231900"/>
                  </a:cubicBezTo>
                  <a:cubicBezTo>
                    <a:pt x="4205947" y="1216953"/>
                    <a:pt x="4227896" y="1192514"/>
                    <a:pt x="4248150" y="1187450"/>
                  </a:cubicBezTo>
                  <a:cubicBezTo>
                    <a:pt x="4256617" y="1185333"/>
                    <a:pt x="4265159" y="1183498"/>
                    <a:pt x="4273550" y="1181100"/>
                  </a:cubicBezTo>
                  <a:cubicBezTo>
                    <a:pt x="4302621" y="1172794"/>
                    <a:pt x="4303155" y="1167081"/>
                    <a:pt x="4343400" y="1162050"/>
                  </a:cubicBezTo>
                  <a:lnTo>
                    <a:pt x="4394200" y="1155700"/>
                  </a:lnTo>
                  <a:cubicBezTo>
                    <a:pt x="4404580" y="1152240"/>
                    <a:pt x="4425821" y="1147016"/>
                    <a:pt x="4432300" y="1136650"/>
                  </a:cubicBezTo>
                  <a:cubicBezTo>
                    <a:pt x="4466976" y="1081169"/>
                    <a:pt x="4422697" y="1113961"/>
                    <a:pt x="4464050" y="1079500"/>
                  </a:cubicBezTo>
                  <a:cubicBezTo>
                    <a:pt x="4469913" y="1074614"/>
                    <a:pt x="4476890" y="1071236"/>
                    <a:pt x="4483100" y="1066800"/>
                  </a:cubicBezTo>
                  <a:cubicBezTo>
                    <a:pt x="4489811" y="1062006"/>
                    <a:pt x="4517573" y="1040038"/>
                    <a:pt x="4527550" y="1035050"/>
                  </a:cubicBezTo>
                  <a:cubicBezTo>
                    <a:pt x="4533537" y="1032057"/>
                    <a:pt x="4540613" y="1031693"/>
                    <a:pt x="4546600" y="1028700"/>
                  </a:cubicBezTo>
                  <a:cubicBezTo>
                    <a:pt x="4553426" y="1025287"/>
                    <a:pt x="4558676" y="1019100"/>
                    <a:pt x="4565650" y="1016000"/>
                  </a:cubicBezTo>
                  <a:cubicBezTo>
                    <a:pt x="4592017" y="1004281"/>
                    <a:pt x="4608338" y="1002382"/>
                    <a:pt x="4635500" y="996950"/>
                  </a:cubicBezTo>
                  <a:cubicBezTo>
                    <a:pt x="4654550" y="1001183"/>
                    <a:pt x="4673514" y="1005823"/>
                    <a:pt x="4692650" y="1009650"/>
                  </a:cubicBezTo>
                  <a:cubicBezTo>
                    <a:pt x="4705275" y="1012175"/>
                    <a:pt x="4718536" y="1011929"/>
                    <a:pt x="4730750" y="1016000"/>
                  </a:cubicBezTo>
                  <a:cubicBezTo>
                    <a:pt x="4737990" y="1018413"/>
                    <a:pt x="4743450" y="1024467"/>
                    <a:pt x="4749800" y="1028700"/>
                  </a:cubicBezTo>
                  <a:cubicBezTo>
                    <a:pt x="4754033" y="1035050"/>
                    <a:pt x="4757104" y="1042354"/>
                    <a:pt x="4762500" y="1047750"/>
                  </a:cubicBezTo>
                  <a:cubicBezTo>
                    <a:pt x="4784451" y="1069701"/>
                    <a:pt x="4791644" y="1048350"/>
                    <a:pt x="4775200" y="1092200"/>
                  </a:cubicBezTo>
                  <a:cubicBezTo>
                    <a:pt x="4772520" y="1099346"/>
                    <a:pt x="4768243" y="1106224"/>
                    <a:pt x="4762500" y="1111250"/>
                  </a:cubicBezTo>
                  <a:cubicBezTo>
                    <a:pt x="4751013" y="1121301"/>
                    <a:pt x="4724400" y="1136650"/>
                    <a:pt x="4724400" y="1136650"/>
                  </a:cubicBezTo>
                  <a:cubicBezTo>
                    <a:pt x="4720167" y="1143000"/>
                    <a:pt x="4715113" y="1148874"/>
                    <a:pt x="4711700" y="1155700"/>
                  </a:cubicBezTo>
                  <a:cubicBezTo>
                    <a:pt x="4685410" y="1208280"/>
                    <a:pt x="4729046" y="1139205"/>
                    <a:pt x="4692650" y="1193800"/>
                  </a:cubicBezTo>
                  <a:cubicBezTo>
                    <a:pt x="4712641" y="1200464"/>
                    <a:pt x="4714774" y="1204963"/>
                    <a:pt x="4737100" y="1193800"/>
                  </a:cubicBezTo>
                  <a:cubicBezTo>
                    <a:pt x="4750752" y="1186974"/>
                    <a:pt x="4762500" y="1176867"/>
                    <a:pt x="4775200" y="1168400"/>
                  </a:cubicBezTo>
                  <a:cubicBezTo>
                    <a:pt x="4781550" y="1164167"/>
                    <a:pt x="4787010" y="1158113"/>
                    <a:pt x="4794250" y="1155700"/>
                  </a:cubicBezTo>
                  <a:cubicBezTo>
                    <a:pt x="4863725" y="1132542"/>
                    <a:pt x="4758492" y="1169476"/>
                    <a:pt x="4832350" y="1136650"/>
                  </a:cubicBezTo>
                  <a:cubicBezTo>
                    <a:pt x="4900360" y="1106423"/>
                    <a:pt x="4846387" y="1139992"/>
                    <a:pt x="4889500" y="1111250"/>
                  </a:cubicBezTo>
                  <a:cubicBezTo>
                    <a:pt x="4891535" y="1103112"/>
                    <a:pt x="4897645" y="1075910"/>
                    <a:pt x="4902200" y="1066800"/>
                  </a:cubicBezTo>
                  <a:cubicBezTo>
                    <a:pt x="4905613" y="1059974"/>
                    <a:pt x="4909037" y="1052636"/>
                    <a:pt x="4914900" y="1047750"/>
                  </a:cubicBezTo>
                  <a:cubicBezTo>
                    <a:pt x="4934720" y="1031233"/>
                    <a:pt x="4939498" y="1038626"/>
                    <a:pt x="4959350" y="1028700"/>
                  </a:cubicBezTo>
                  <a:cubicBezTo>
                    <a:pt x="4966176" y="1025287"/>
                    <a:pt x="4972050" y="1020233"/>
                    <a:pt x="4978400" y="1016000"/>
                  </a:cubicBezTo>
                  <a:cubicBezTo>
                    <a:pt x="4990887" y="997269"/>
                    <a:pt x="4991815" y="993179"/>
                    <a:pt x="5010150" y="977900"/>
                  </a:cubicBezTo>
                  <a:cubicBezTo>
                    <a:pt x="5016013" y="973014"/>
                    <a:pt x="5022226" y="968300"/>
                    <a:pt x="5029200" y="965200"/>
                  </a:cubicBezTo>
                  <a:cubicBezTo>
                    <a:pt x="5063454" y="949976"/>
                    <a:pt x="5074223" y="951923"/>
                    <a:pt x="5111750" y="946150"/>
                  </a:cubicBezTo>
                  <a:cubicBezTo>
                    <a:pt x="5124475" y="944192"/>
                    <a:pt x="5137150" y="941917"/>
                    <a:pt x="5149850" y="939800"/>
                  </a:cubicBezTo>
                  <a:cubicBezTo>
                    <a:pt x="5202149" y="904934"/>
                    <a:pt x="5172804" y="912507"/>
                    <a:pt x="5238750" y="920750"/>
                  </a:cubicBezTo>
                  <a:cubicBezTo>
                    <a:pt x="5272617" y="932039"/>
                    <a:pt x="5303569" y="944107"/>
                    <a:pt x="5340350" y="946150"/>
                  </a:cubicBezTo>
                  <a:lnTo>
                    <a:pt x="5454650" y="952500"/>
                  </a:lnTo>
                  <a:cubicBezTo>
                    <a:pt x="5463117" y="950383"/>
                    <a:pt x="5474814" y="953132"/>
                    <a:pt x="5480050" y="946150"/>
                  </a:cubicBezTo>
                  <a:cubicBezTo>
                    <a:pt x="5484066" y="940795"/>
                    <a:pt x="5476693" y="933087"/>
                    <a:pt x="5473700" y="927100"/>
                  </a:cubicBezTo>
                  <a:cubicBezTo>
                    <a:pt x="5467246" y="914193"/>
                    <a:pt x="5453185" y="897426"/>
                    <a:pt x="5441950" y="889000"/>
                  </a:cubicBezTo>
                  <a:cubicBezTo>
                    <a:pt x="5432076" y="881595"/>
                    <a:pt x="5420613" y="876576"/>
                    <a:pt x="5410200" y="869950"/>
                  </a:cubicBezTo>
                  <a:cubicBezTo>
                    <a:pt x="5397323" y="861755"/>
                    <a:pt x="5386580" y="849377"/>
                    <a:pt x="5372100" y="844550"/>
                  </a:cubicBezTo>
                  <a:lnTo>
                    <a:pt x="5334000" y="831850"/>
                  </a:lnTo>
                  <a:cubicBezTo>
                    <a:pt x="5327650" y="829733"/>
                    <a:pt x="5320519" y="829213"/>
                    <a:pt x="5314950" y="825500"/>
                  </a:cubicBezTo>
                  <a:lnTo>
                    <a:pt x="5276850" y="800100"/>
                  </a:lnTo>
                  <a:cubicBezTo>
                    <a:pt x="5270500" y="795867"/>
                    <a:pt x="5265040" y="789813"/>
                    <a:pt x="5257800" y="787400"/>
                  </a:cubicBezTo>
                  <a:cubicBezTo>
                    <a:pt x="5251450" y="785283"/>
                    <a:pt x="5244737" y="784043"/>
                    <a:pt x="5238750" y="781050"/>
                  </a:cubicBezTo>
                  <a:cubicBezTo>
                    <a:pt x="5231924" y="777637"/>
                    <a:pt x="5226674" y="771450"/>
                    <a:pt x="5219700" y="768350"/>
                  </a:cubicBezTo>
                  <a:cubicBezTo>
                    <a:pt x="5175275" y="748605"/>
                    <a:pt x="5189141" y="760710"/>
                    <a:pt x="5143500" y="749300"/>
                  </a:cubicBezTo>
                  <a:cubicBezTo>
                    <a:pt x="5107109" y="740202"/>
                    <a:pt x="5074708" y="711200"/>
                    <a:pt x="5067300" y="70485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BF2A57-B459-4D44-B898-214299C925DC}"/>
              </a:ext>
            </a:extLst>
          </p:cNvPr>
          <p:cNvSpPr txBox="1"/>
          <p:nvPr/>
        </p:nvSpPr>
        <p:spPr>
          <a:xfrm>
            <a:off x="7387024" y="206915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CHINA</a:t>
            </a:r>
          </a:p>
        </p:txBody>
      </p:sp>
      <p:sp>
        <p:nvSpPr>
          <p:cNvPr id="2" name="!!1">
            <a:extLst>
              <a:ext uri="{FF2B5EF4-FFF2-40B4-BE49-F238E27FC236}">
                <a16:creationId xmlns:a16="http://schemas.microsoft.com/office/drawing/2014/main" xmlns="" id="{A2608A2B-6792-1244-A15B-9A9DE1466D93}"/>
              </a:ext>
            </a:extLst>
          </p:cNvPr>
          <p:cNvSpPr/>
          <p:nvPr/>
        </p:nvSpPr>
        <p:spPr>
          <a:xfrm>
            <a:off x="5558550" y="2256515"/>
            <a:ext cx="2509898" cy="2490572"/>
          </a:xfrm>
          <a:custGeom>
            <a:avLst/>
            <a:gdLst>
              <a:gd name="connsiteX0" fmla="*/ 2974694 w 2974694"/>
              <a:gd name="connsiteY0" fmla="*/ 760071 h 2523281"/>
              <a:gd name="connsiteX1" fmla="*/ 2951544 w 2974694"/>
              <a:gd name="connsiteY1" fmla="*/ 744638 h 2523281"/>
              <a:gd name="connsiteX2" fmla="*/ 2928395 w 2974694"/>
              <a:gd name="connsiteY2" fmla="*/ 736922 h 2523281"/>
              <a:gd name="connsiteX3" fmla="*/ 2916820 w 2974694"/>
              <a:gd name="connsiteY3" fmla="*/ 729205 h 2523281"/>
              <a:gd name="connsiteX4" fmla="*/ 2885955 w 2974694"/>
              <a:gd name="connsiteY4" fmla="*/ 721489 h 2523281"/>
              <a:gd name="connsiteX5" fmla="*/ 2874380 w 2974694"/>
              <a:gd name="connsiteY5" fmla="*/ 717630 h 2523281"/>
              <a:gd name="connsiteX6" fmla="*/ 2858947 w 2974694"/>
              <a:gd name="connsiteY6" fmla="*/ 702197 h 2523281"/>
              <a:gd name="connsiteX7" fmla="*/ 2816507 w 2974694"/>
              <a:gd name="connsiteY7" fmla="*/ 690623 h 2523281"/>
              <a:gd name="connsiteX8" fmla="*/ 2727767 w 2974694"/>
              <a:gd name="connsiteY8" fmla="*/ 694481 h 2523281"/>
              <a:gd name="connsiteX9" fmla="*/ 2642886 w 2974694"/>
              <a:gd name="connsiteY9" fmla="*/ 702197 h 2523281"/>
              <a:gd name="connsiteX10" fmla="*/ 2619737 w 2974694"/>
              <a:gd name="connsiteY10" fmla="*/ 713772 h 2523281"/>
              <a:gd name="connsiteX11" fmla="*/ 2608162 w 2974694"/>
              <a:gd name="connsiteY11" fmla="*/ 717630 h 2523281"/>
              <a:gd name="connsiteX12" fmla="*/ 2596588 w 2974694"/>
              <a:gd name="connsiteY12" fmla="*/ 725347 h 2523281"/>
              <a:gd name="connsiteX13" fmla="*/ 2573438 w 2974694"/>
              <a:gd name="connsiteY13" fmla="*/ 733063 h 2523281"/>
              <a:gd name="connsiteX14" fmla="*/ 2561863 w 2974694"/>
              <a:gd name="connsiteY14" fmla="*/ 740780 h 2523281"/>
              <a:gd name="connsiteX15" fmla="*/ 2538714 w 2974694"/>
              <a:gd name="connsiteY15" fmla="*/ 748496 h 2523281"/>
              <a:gd name="connsiteX16" fmla="*/ 2507848 w 2974694"/>
              <a:gd name="connsiteY16" fmla="*/ 771646 h 2523281"/>
              <a:gd name="connsiteX17" fmla="*/ 2500132 w 2974694"/>
              <a:gd name="connsiteY17" fmla="*/ 783220 h 2523281"/>
              <a:gd name="connsiteX18" fmla="*/ 2488557 w 2974694"/>
              <a:gd name="connsiteY18" fmla="*/ 790937 h 2523281"/>
              <a:gd name="connsiteX19" fmla="*/ 2465408 w 2974694"/>
              <a:gd name="connsiteY19" fmla="*/ 798653 h 2523281"/>
              <a:gd name="connsiteX20" fmla="*/ 2453833 w 2974694"/>
              <a:gd name="connsiteY20" fmla="*/ 817944 h 2523281"/>
              <a:gd name="connsiteX21" fmla="*/ 2438400 w 2974694"/>
              <a:gd name="connsiteY21" fmla="*/ 833377 h 2523281"/>
              <a:gd name="connsiteX22" fmla="*/ 2430684 w 2974694"/>
              <a:gd name="connsiteY22" fmla="*/ 841094 h 2523281"/>
              <a:gd name="connsiteX23" fmla="*/ 2422967 w 2974694"/>
              <a:gd name="connsiteY23" fmla="*/ 848810 h 2523281"/>
              <a:gd name="connsiteX24" fmla="*/ 2419109 w 2974694"/>
              <a:gd name="connsiteY24" fmla="*/ 860385 h 2523281"/>
              <a:gd name="connsiteX25" fmla="*/ 2395960 w 2974694"/>
              <a:gd name="connsiteY25" fmla="*/ 879676 h 2523281"/>
              <a:gd name="connsiteX26" fmla="*/ 2384385 w 2974694"/>
              <a:gd name="connsiteY26" fmla="*/ 883534 h 2523281"/>
              <a:gd name="connsiteX27" fmla="*/ 2341944 w 2974694"/>
              <a:gd name="connsiteY27" fmla="*/ 879676 h 2523281"/>
              <a:gd name="connsiteX28" fmla="*/ 2318795 w 2974694"/>
              <a:gd name="connsiteY28" fmla="*/ 871960 h 2523281"/>
              <a:gd name="connsiteX29" fmla="*/ 2295646 w 2974694"/>
              <a:gd name="connsiteY29" fmla="*/ 864243 h 2523281"/>
              <a:gd name="connsiteX30" fmla="*/ 2257063 w 2974694"/>
              <a:gd name="connsiteY30" fmla="*/ 856527 h 2523281"/>
              <a:gd name="connsiteX31" fmla="*/ 2218481 w 2974694"/>
              <a:gd name="connsiteY31" fmla="*/ 844952 h 2523281"/>
              <a:gd name="connsiteX32" fmla="*/ 2195332 w 2974694"/>
              <a:gd name="connsiteY32" fmla="*/ 837235 h 2523281"/>
              <a:gd name="connsiteX33" fmla="*/ 2183757 w 2974694"/>
              <a:gd name="connsiteY33" fmla="*/ 833377 h 2523281"/>
              <a:gd name="connsiteX34" fmla="*/ 2145175 w 2974694"/>
              <a:gd name="connsiteY34" fmla="*/ 825661 h 2523281"/>
              <a:gd name="connsiteX35" fmla="*/ 2137458 w 2974694"/>
              <a:gd name="connsiteY35" fmla="*/ 817944 h 2523281"/>
              <a:gd name="connsiteX36" fmla="*/ 2102734 w 2974694"/>
              <a:gd name="connsiteY36" fmla="*/ 806370 h 2523281"/>
              <a:gd name="connsiteX37" fmla="*/ 2091160 w 2974694"/>
              <a:gd name="connsiteY37" fmla="*/ 802511 h 2523281"/>
              <a:gd name="connsiteX38" fmla="*/ 2079585 w 2974694"/>
              <a:gd name="connsiteY38" fmla="*/ 798653 h 2523281"/>
              <a:gd name="connsiteX39" fmla="*/ 2064152 w 2974694"/>
              <a:gd name="connsiteY39" fmla="*/ 914400 h 2523281"/>
              <a:gd name="connsiteX40" fmla="*/ 2052577 w 2974694"/>
              <a:gd name="connsiteY40" fmla="*/ 922116 h 2523281"/>
              <a:gd name="connsiteX41" fmla="*/ 2010137 w 2974694"/>
              <a:gd name="connsiteY41" fmla="*/ 918258 h 2523281"/>
              <a:gd name="connsiteX42" fmla="*/ 1998562 w 2974694"/>
              <a:gd name="connsiteY42" fmla="*/ 914400 h 2523281"/>
              <a:gd name="connsiteX43" fmla="*/ 1948405 w 2974694"/>
              <a:gd name="connsiteY43" fmla="*/ 918258 h 2523281"/>
              <a:gd name="connsiteX44" fmla="*/ 1929114 w 2974694"/>
              <a:gd name="connsiteY44" fmla="*/ 922116 h 2523281"/>
              <a:gd name="connsiteX45" fmla="*/ 1913681 w 2974694"/>
              <a:gd name="connsiteY45" fmla="*/ 925975 h 2523281"/>
              <a:gd name="connsiteX46" fmla="*/ 1848091 w 2974694"/>
              <a:gd name="connsiteY46" fmla="*/ 922116 h 2523281"/>
              <a:gd name="connsiteX47" fmla="*/ 1797934 w 2974694"/>
              <a:gd name="connsiteY47" fmla="*/ 910542 h 2523281"/>
              <a:gd name="connsiteX48" fmla="*/ 1786360 w 2974694"/>
              <a:gd name="connsiteY48" fmla="*/ 906684 h 2523281"/>
              <a:gd name="connsiteX49" fmla="*/ 1755494 w 2974694"/>
              <a:gd name="connsiteY49" fmla="*/ 891251 h 2523281"/>
              <a:gd name="connsiteX50" fmla="*/ 1720770 w 2974694"/>
              <a:gd name="connsiteY50" fmla="*/ 879676 h 2523281"/>
              <a:gd name="connsiteX51" fmla="*/ 1697620 w 2974694"/>
              <a:gd name="connsiteY51" fmla="*/ 871960 h 2523281"/>
              <a:gd name="connsiteX52" fmla="*/ 1686046 w 2974694"/>
              <a:gd name="connsiteY52" fmla="*/ 868101 h 2523281"/>
              <a:gd name="connsiteX53" fmla="*/ 1678329 w 2974694"/>
              <a:gd name="connsiteY53" fmla="*/ 860385 h 2523281"/>
              <a:gd name="connsiteX54" fmla="*/ 1639747 w 2974694"/>
              <a:gd name="connsiteY54" fmla="*/ 848810 h 2523281"/>
              <a:gd name="connsiteX55" fmla="*/ 1616598 w 2974694"/>
              <a:gd name="connsiteY55" fmla="*/ 844952 h 2523281"/>
              <a:gd name="connsiteX56" fmla="*/ 1593448 w 2974694"/>
              <a:gd name="connsiteY56" fmla="*/ 837235 h 2523281"/>
              <a:gd name="connsiteX57" fmla="*/ 1581874 w 2974694"/>
              <a:gd name="connsiteY57" fmla="*/ 833377 h 2523281"/>
              <a:gd name="connsiteX58" fmla="*/ 1547150 w 2974694"/>
              <a:gd name="connsiteY58" fmla="*/ 821803 h 2523281"/>
              <a:gd name="connsiteX59" fmla="*/ 1535575 w 2974694"/>
              <a:gd name="connsiteY59" fmla="*/ 817944 h 2523281"/>
              <a:gd name="connsiteX60" fmla="*/ 1520142 w 2974694"/>
              <a:gd name="connsiteY60" fmla="*/ 814086 h 2523281"/>
              <a:gd name="connsiteX61" fmla="*/ 1496993 w 2974694"/>
              <a:gd name="connsiteY61" fmla="*/ 806370 h 2523281"/>
              <a:gd name="connsiteX62" fmla="*/ 1473843 w 2974694"/>
              <a:gd name="connsiteY62" fmla="*/ 798653 h 2523281"/>
              <a:gd name="connsiteX63" fmla="*/ 1462269 w 2974694"/>
              <a:gd name="connsiteY63" fmla="*/ 794795 h 2523281"/>
              <a:gd name="connsiteX64" fmla="*/ 1446836 w 2974694"/>
              <a:gd name="connsiteY64" fmla="*/ 790937 h 2523281"/>
              <a:gd name="connsiteX65" fmla="*/ 1423686 w 2974694"/>
              <a:gd name="connsiteY65" fmla="*/ 783220 h 2523281"/>
              <a:gd name="connsiteX66" fmla="*/ 1400537 w 2974694"/>
              <a:gd name="connsiteY66" fmla="*/ 771646 h 2523281"/>
              <a:gd name="connsiteX67" fmla="*/ 1388962 w 2974694"/>
              <a:gd name="connsiteY67" fmla="*/ 763929 h 2523281"/>
              <a:gd name="connsiteX68" fmla="*/ 1373529 w 2974694"/>
              <a:gd name="connsiteY68" fmla="*/ 760071 h 2523281"/>
              <a:gd name="connsiteX69" fmla="*/ 1361955 w 2974694"/>
              <a:gd name="connsiteY69" fmla="*/ 756213 h 2523281"/>
              <a:gd name="connsiteX70" fmla="*/ 1300223 w 2974694"/>
              <a:gd name="connsiteY70" fmla="*/ 752354 h 2523281"/>
              <a:gd name="connsiteX71" fmla="*/ 1284790 w 2974694"/>
              <a:gd name="connsiteY71" fmla="*/ 748496 h 2523281"/>
              <a:gd name="connsiteX72" fmla="*/ 1273215 w 2974694"/>
              <a:gd name="connsiteY72" fmla="*/ 725347 h 2523281"/>
              <a:gd name="connsiteX73" fmla="*/ 1265499 w 2974694"/>
              <a:gd name="connsiteY73" fmla="*/ 713772 h 2523281"/>
              <a:gd name="connsiteX74" fmla="*/ 1250066 w 2974694"/>
              <a:gd name="connsiteY74" fmla="*/ 679048 h 2523281"/>
              <a:gd name="connsiteX75" fmla="*/ 1246208 w 2974694"/>
              <a:gd name="connsiteY75" fmla="*/ 663615 h 2523281"/>
              <a:gd name="connsiteX76" fmla="*/ 1238491 w 2974694"/>
              <a:gd name="connsiteY76" fmla="*/ 640466 h 2523281"/>
              <a:gd name="connsiteX77" fmla="*/ 1226917 w 2974694"/>
              <a:gd name="connsiteY77" fmla="*/ 601884 h 2523281"/>
              <a:gd name="connsiteX78" fmla="*/ 1223058 w 2974694"/>
              <a:gd name="connsiteY78" fmla="*/ 590309 h 2523281"/>
              <a:gd name="connsiteX79" fmla="*/ 1211484 w 2974694"/>
              <a:gd name="connsiteY79" fmla="*/ 578734 h 2523281"/>
              <a:gd name="connsiteX80" fmla="*/ 1203767 w 2974694"/>
              <a:gd name="connsiteY80" fmla="*/ 567160 h 2523281"/>
              <a:gd name="connsiteX81" fmla="*/ 1176760 w 2974694"/>
              <a:gd name="connsiteY81" fmla="*/ 559443 h 2523281"/>
              <a:gd name="connsiteX82" fmla="*/ 1153610 w 2974694"/>
              <a:gd name="connsiteY82" fmla="*/ 551727 h 2523281"/>
              <a:gd name="connsiteX83" fmla="*/ 1122744 w 2974694"/>
              <a:gd name="connsiteY83" fmla="*/ 520861 h 2523281"/>
              <a:gd name="connsiteX84" fmla="*/ 1115028 w 2974694"/>
              <a:gd name="connsiteY84" fmla="*/ 513144 h 2523281"/>
              <a:gd name="connsiteX85" fmla="*/ 1103453 w 2974694"/>
              <a:gd name="connsiteY85" fmla="*/ 509286 h 2523281"/>
              <a:gd name="connsiteX86" fmla="*/ 1091879 w 2974694"/>
              <a:gd name="connsiteY86" fmla="*/ 501570 h 2523281"/>
              <a:gd name="connsiteX87" fmla="*/ 1064871 w 2974694"/>
              <a:gd name="connsiteY87" fmla="*/ 493853 h 2523281"/>
              <a:gd name="connsiteX88" fmla="*/ 1041722 w 2974694"/>
              <a:gd name="connsiteY88" fmla="*/ 486137 h 2523281"/>
              <a:gd name="connsiteX89" fmla="*/ 1030147 w 2974694"/>
              <a:gd name="connsiteY89" fmla="*/ 478420 h 2523281"/>
              <a:gd name="connsiteX90" fmla="*/ 1014714 w 2974694"/>
              <a:gd name="connsiteY90" fmla="*/ 459129 h 2523281"/>
              <a:gd name="connsiteX91" fmla="*/ 1003139 w 2974694"/>
              <a:gd name="connsiteY91" fmla="*/ 451413 h 2523281"/>
              <a:gd name="connsiteX92" fmla="*/ 995423 w 2974694"/>
              <a:gd name="connsiteY92" fmla="*/ 428263 h 2523281"/>
              <a:gd name="connsiteX93" fmla="*/ 991565 w 2974694"/>
              <a:gd name="connsiteY93" fmla="*/ 416689 h 2523281"/>
              <a:gd name="connsiteX94" fmla="*/ 987707 w 2974694"/>
              <a:gd name="connsiteY94" fmla="*/ 401256 h 2523281"/>
              <a:gd name="connsiteX95" fmla="*/ 991565 w 2974694"/>
              <a:gd name="connsiteY95" fmla="*/ 366532 h 2523281"/>
              <a:gd name="connsiteX96" fmla="*/ 999281 w 2974694"/>
              <a:gd name="connsiteY96" fmla="*/ 358815 h 2523281"/>
              <a:gd name="connsiteX97" fmla="*/ 1022431 w 2974694"/>
              <a:gd name="connsiteY97" fmla="*/ 351099 h 2523281"/>
              <a:gd name="connsiteX98" fmla="*/ 1037863 w 2974694"/>
              <a:gd name="connsiteY98" fmla="*/ 316375 h 2523281"/>
              <a:gd name="connsiteX99" fmla="*/ 1018572 w 2974694"/>
              <a:gd name="connsiteY99" fmla="*/ 293225 h 2523281"/>
              <a:gd name="connsiteX100" fmla="*/ 995423 w 2974694"/>
              <a:gd name="connsiteY100" fmla="*/ 285509 h 2523281"/>
              <a:gd name="connsiteX101" fmla="*/ 979990 w 2974694"/>
              <a:gd name="connsiteY101" fmla="*/ 270076 h 2523281"/>
              <a:gd name="connsiteX102" fmla="*/ 968415 w 2974694"/>
              <a:gd name="connsiteY102" fmla="*/ 246927 h 2523281"/>
              <a:gd name="connsiteX103" fmla="*/ 983848 w 2974694"/>
              <a:gd name="connsiteY103" fmla="*/ 231494 h 2523281"/>
              <a:gd name="connsiteX104" fmla="*/ 991565 w 2974694"/>
              <a:gd name="connsiteY104" fmla="*/ 223777 h 2523281"/>
              <a:gd name="connsiteX105" fmla="*/ 1014714 w 2974694"/>
              <a:gd name="connsiteY105" fmla="*/ 216061 h 2523281"/>
              <a:gd name="connsiteX106" fmla="*/ 1034005 w 2974694"/>
              <a:gd name="connsiteY106" fmla="*/ 200628 h 2523281"/>
              <a:gd name="connsiteX107" fmla="*/ 1041722 w 2974694"/>
              <a:gd name="connsiteY107" fmla="*/ 192911 h 2523281"/>
              <a:gd name="connsiteX108" fmla="*/ 1053296 w 2974694"/>
              <a:gd name="connsiteY108" fmla="*/ 185195 h 2523281"/>
              <a:gd name="connsiteX109" fmla="*/ 1072588 w 2974694"/>
              <a:gd name="connsiteY109" fmla="*/ 165904 h 2523281"/>
              <a:gd name="connsiteX110" fmla="*/ 1080304 w 2974694"/>
              <a:gd name="connsiteY110" fmla="*/ 142754 h 2523281"/>
              <a:gd name="connsiteX111" fmla="*/ 1084162 w 2974694"/>
              <a:gd name="connsiteY111" fmla="*/ 131180 h 2523281"/>
              <a:gd name="connsiteX112" fmla="*/ 1080304 w 2974694"/>
              <a:gd name="connsiteY112" fmla="*/ 119605 h 2523281"/>
              <a:gd name="connsiteX113" fmla="*/ 1057155 w 2974694"/>
              <a:gd name="connsiteY113" fmla="*/ 111889 h 2523281"/>
              <a:gd name="connsiteX114" fmla="*/ 1026289 w 2974694"/>
              <a:gd name="connsiteY114" fmla="*/ 96456 h 2523281"/>
              <a:gd name="connsiteX115" fmla="*/ 1003139 w 2974694"/>
              <a:gd name="connsiteY115" fmla="*/ 88739 h 2523281"/>
              <a:gd name="connsiteX116" fmla="*/ 976132 w 2974694"/>
              <a:gd name="connsiteY116" fmla="*/ 81023 h 2523281"/>
              <a:gd name="connsiteX117" fmla="*/ 949124 w 2974694"/>
              <a:gd name="connsiteY117" fmla="*/ 77165 h 2523281"/>
              <a:gd name="connsiteX118" fmla="*/ 933691 w 2974694"/>
              <a:gd name="connsiteY118" fmla="*/ 81023 h 2523281"/>
              <a:gd name="connsiteX119" fmla="*/ 910542 w 2974694"/>
              <a:gd name="connsiteY119" fmla="*/ 84881 h 2523281"/>
              <a:gd name="connsiteX120" fmla="*/ 898967 w 2974694"/>
              <a:gd name="connsiteY120" fmla="*/ 88739 h 2523281"/>
              <a:gd name="connsiteX121" fmla="*/ 883534 w 2974694"/>
              <a:gd name="connsiteY121" fmla="*/ 92597 h 2523281"/>
              <a:gd name="connsiteX122" fmla="*/ 790937 w 2974694"/>
              <a:gd name="connsiteY122" fmla="*/ 88739 h 2523281"/>
              <a:gd name="connsiteX123" fmla="*/ 771646 w 2974694"/>
              <a:gd name="connsiteY123" fmla="*/ 84881 h 2523281"/>
              <a:gd name="connsiteX124" fmla="*/ 725347 w 2974694"/>
              <a:gd name="connsiteY124" fmla="*/ 81023 h 2523281"/>
              <a:gd name="connsiteX125" fmla="*/ 694481 w 2974694"/>
              <a:gd name="connsiteY125" fmla="*/ 73306 h 2523281"/>
              <a:gd name="connsiteX126" fmla="*/ 682907 w 2974694"/>
              <a:gd name="connsiteY126" fmla="*/ 69448 h 2523281"/>
              <a:gd name="connsiteX127" fmla="*/ 671332 w 2974694"/>
              <a:gd name="connsiteY127" fmla="*/ 42441 h 2523281"/>
              <a:gd name="connsiteX128" fmla="*/ 659757 w 2974694"/>
              <a:gd name="connsiteY128" fmla="*/ 23149 h 2523281"/>
              <a:gd name="connsiteX129" fmla="*/ 636608 w 2974694"/>
              <a:gd name="connsiteY129" fmla="*/ 15433 h 2523281"/>
              <a:gd name="connsiteX130" fmla="*/ 625033 w 2974694"/>
              <a:gd name="connsiteY130" fmla="*/ 7716 h 2523281"/>
              <a:gd name="connsiteX131" fmla="*/ 601884 w 2974694"/>
              <a:gd name="connsiteY131" fmla="*/ 0 h 2523281"/>
              <a:gd name="connsiteX132" fmla="*/ 517003 w 2974694"/>
              <a:gd name="connsiteY132" fmla="*/ 3858 h 2523281"/>
              <a:gd name="connsiteX133" fmla="*/ 501570 w 2974694"/>
              <a:gd name="connsiteY133" fmla="*/ 7716 h 2523281"/>
              <a:gd name="connsiteX134" fmla="*/ 497712 w 2974694"/>
              <a:gd name="connsiteY134" fmla="*/ 19291 h 2523281"/>
              <a:gd name="connsiteX135" fmla="*/ 501570 w 2974694"/>
              <a:gd name="connsiteY135" fmla="*/ 46299 h 2523281"/>
              <a:gd name="connsiteX136" fmla="*/ 509286 w 2974694"/>
              <a:gd name="connsiteY136" fmla="*/ 69448 h 2523281"/>
              <a:gd name="connsiteX137" fmla="*/ 517003 w 2974694"/>
              <a:gd name="connsiteY137" fmla="*/ 96456 h 2523281"/>
              <a:gd name="connsiteX138" fmla="*/ 513144 w 2974694"/>
              <a:gd name="connsiteY138" fmla="*/ 162046 h 2523281"/>
              <a:gd name="connsiteX139" fmla="*/ 505428 w 2974694"/>
              <a:gd name="connsiteY139" fmla="*/ 173620 h 2523281"/>
              <a:gd name="connsiteX140" fmla="*/ 482279 w 2974694"/>
              <a:gd name="connsiteY140" fmla="*/ 181337 h 2523281"/>
              <a:gd name="connsiteX141" fmla="*/ 474562 w 2974694"/>
              <a:gd name="connsiteY141" fmla="*/ 204486 h 2523281"/>
              <a:gd name="connsiteX142" fmla="*/ 486137 w 2974694"/>
              <a:gd name="connsiteY142" fmla="*/ 231494 h 2523281"/>
              <a:gd name="connsiteX143" fmla="*/ 497712 w 2974694"/>
              <a:gd name="connsiteY143" fmla="*/ 243068 h 2523281"/>
              <a:gd name="connsiteX144" fmla="*/ 505428 w 2974694"/>
              <a:gd name="connsiteY144" fmla="*/ 254643 h 2523281"/>
              <a:gd name="connsiteX145" fmla="*/ 513144 w 2974694"/>
              <a:gd name="connsiteY145" fmla="*/ 262360 h 2523281"/>
              <a:gd name="connsiteX146" fmla="*/ 544010 w 2974694"/>
              <a:gd name="connsiteY146" fmla="*/ 300942 h 2523281"/>
              <a:gd name="connsiteX147" fmla="*/ 551727 w 2974694"/>
              <a:gd name="connsiteY147" fmla="*/ 308658 h 2523281"/>
              <a:gd name="connsiteX148" fmla="*/ 559443 w 2974694"/>
              <a:gd name="connsiteY148" fmla="*/ 316375 h 2523281"/>
              <a:gd name="connsiteX149" fmla="*/ 582593 w 2974694"/>
              <a:gd name="connsiteY149" fmla="*/ 324091 h 2523281"/>
              <a:gd name="connsiteX150" fmla="*/ 609600 w 2974694"/>
              <a:gd name="connsiteY150" fmla="*/ 351099 h 2523281"/>
              <a:gd name="connsiteX151" fmla="*/ 625033 w 2974694"/>
              <a:gd name="connsiteY151" fmla="*/ 370390 h 2523281"/>
              <a:gd name="connsiteX152" fmla="*/ 636608 w 2974694"/>
              <a:gd name="connsiteY152" fmla="*/ 405114 h 2523281"/>
              <a:gd name="connsiteX153" fmla="*/ 640466 w 2974694"/>
              <a:gd name="connsiteY153" fmla="*/ 416689 h 2523281"/>
              <a:gd name="connsiteX154" fmla="*/ 648182 w 2974694"/>
              <a:gd name="connsiteY154" fmla="*/ 428263 h 2523281"/>
              <a:gd name="connsiteX155" fmla="*/ 640466 w 2974694"/>
              <a:gd name="connsiteY155" fmla="*/ 466846 h 2523281"/>
              <a:gd name="connsiteX156" fmla="*/ 632750 w 2974694"/>
              <a:gd name="connsiteY156" fmla="*/ 478420 h 2523281"/>
              <a:gd name="connsiteX157" fmla="*/ 625033 w 2974694"/>
              <a:gd name="connsiteY157" fmla="*/ 501570 h 2523281"/>
              <a:gd name="connsiteX158" fmla="*/ 621175 w 2974694"/>
              <a:gd name="connsiteY158" fmla="*/ 513144 h 2523281"/>
              <a:gd name="connsiteX159" fmla="*/ 613458 w 2974694"/>
              <a:gd name="connsiteY159" fmla="*/ 524719 h 2523281"/>
              <a:gd name="connsiteX160" fmla="*/ 601884 w 2974694"/>
              <a:gd name="connsiteY160" fmla="*/ 547868 h 2523281"/>
              <a:gd name="connsiteX161" fmla="*/ 590309 w 2974694"/>
              <a:gd name="connsiteY161" fmla="*/ 567160 h 2523281"/>
              <a:gd name="connsiteX162" fmla="*/ 578734 w 2974694"/>
              <a:gd name="connsiteY162" fmla="*/ 590309 h 2523281"/>
              <a:gd name="connsiteX163" fmla="*/ 574876 w 2974694"/>
              <a:gd name="connsiteY163" fmla="*/ 601884 h 2523281"/>
              <a:gd name="connsiteX164" fmla="*/ 559443 w 2974694"/>
              <a:gd name="connsiteY164" fmla="*/ 625033 h 2523281"/>
              <a:gd name="connsiteX165" fmla="*/ 551727 w 2974694"/>
              <a:gd name="connsiteY165" fmla="*/ 636608 h 2523281"/>
              <a:gd name="connsiteX166" fmla="*/ 540152 w 2974694"/>
              <a:gd name="connsiteY166" fmla="*/ 655899 h 2523281"/>
              <a:gd name="connsiteX167" fmla="*/ 528577 w 2974694"/>
              <a:gd name="connsiteY167" fmla="*/ 675190 h 2523281"/>
              <a:gd name="connsiteX168" fmla="*/ 524719 w 2974694"/>
              <a:gd name="connsiteY168" fmla="*/ 686765 h 2523281"/>
              <a:gd name="connsiteX169" fmla="*/ 509286 w 2974694"/>
              <a:gd name="connsiteY169" fmla="*/ 709914 h 2523281"/>
              <a:gd name="connsiteX170" fmla="*/ 501570 w 2974694"/>
              <a:gd name="connsiteY170" fmla="*/ 721489 h 2523281"/>
              <a:gd name="connsiteX171" fmla="*/ 493853 w 2974694"/>
              <a:gd name="connsiteY171" fmla="*/ 729205 h 2523281"/>
              <a:gd name="connsiteX172" fmla="*/ 486137 w 2974694"/>
              <a:gd name="connsiteY172" fmla="*/ 740780 h 2523281"/>
              <a:gd name="connsiteX173" fmla="*/ 478420 w 2974694"/>
              <a:gd name="connsiteY173" fmla="*/ 748496 h 2523281"/>
              <a:gd name="connsiteX174" fmla="*/ 470704 w 2974694"/>
              <a:gd name="connsiteY174" fmla="*/ 760071 h 2523281"/>
              <a:gd name="connsiteX175" fmla="*/ 459129 w 2974694"/>
              <a:gd name="connsiteY175" fmla="*/ 767787 h 2523281"/>
              <a:gd name="connsiteX176" fmla="*/ 451413 w 2974694"/>
              <a:gd name="connsiteY176" fmla="*/ 775504 h 2523281"/>
              <a:gd name="connsiteX177" fmla="*/ 428263 w 2974694"/>
              <a:gd name="connsiteY177" fmla="*/ 783220 h 2523281"/>
              <a:gd name="connsiteX178" fmla="*/ 412831 w 2974694"/>
              <a:gd name="connsiteY178" fmla="*/ 802511 h 2523281"/>
              <a:gd name="connsiteX179" fmla="*/ 393539 w 2974694"/>
              <a:gd name="connsiteY179" fmla="*/ 817944 h 2523281"/>
              <a:gd name="connsiteX180" fmla="*/ 385823 w 2974694"/>
              <a:gd name="connsiteY180" fmla="*/ 825661 h 2523281"/>
              <a:gd name="connsiteX181" fmla="*/ 362674 w 2974694"/>
              <a:gd name="connsiteY181" fmla="*/ 833377 h 2523281"/>
              <a:gd name="connsiteX182" fmla="*/ 351099 w 2974694"/>
              <a:gd name="connsiteY182" fmla="*/ 829519 h 2523281"/>
              <a:gd name="connsiteX183" fmla="*/ 331808 w 2974694"/>
              <a:gd name="connsiteY183" fmla="*/ 825661 h 2523281"/>
              <a:gd name="connsiteX184" fmla="*/ 316375 w 2974694"/>
              <a:gd name="connsiteY184" fmla="*/ 821803 h 2523281"/>
              <a:gd name="connsiteX185" fmla="*/ 297084 w 2974694"/>
              <a:gd name="connsiteY185" fmla="*/ 825661 h 2523281"/>
              <a:gd name="connsiteX186" fmla="*/ 246927 w 2974694"/>
              <a:gd name="connsiteY186" fmla="*/ 829519 h 2523281"/>
              <a:gd name="connsiteX187" fmla="*/ 223777 w 2974694"/>
              <a:gd name="connsiteY187" fmla="*/ 837235 h 2523281"/>
              <a:gd name="connsiteX188" fmla="*/ 212203 w 2974694"/>
              <a:gd name="connsiteY188" fmla="*/ 841094 h 2523281"/>
              <a:gd name="connsiteX189" fmla="*/ 204486 w 2974694"/>
              <a:gd name="connsiteY189" fmla="*/ 848810 h 2523281"/>
              <a:gd name="connsiteX190" fmla="*/ 192912 w 2974694"/>
              <a:gd name="connsiteY190" fmla="*/ 852668 h 2523281"/>
              <a:gd name="connsiteX191" fmla="*/ 189053 w 2974694"/>
              <a:gd name="connsiteY191" fmla="*/ 875818 h 2523281"/>
              <a:gd name="connsiteX192" fmla="*/ 192912 w 2974694"/>
              <a:gd name="connsiteY192" fmla="*/ 887392 h 2523281"/>
              <a:gd name="connsiteX193" fmla="*/ 200628 w 2974694"/>
              <a:gd name="connsiteY193" fmla="*/ 895109 h 2523281"/>
              <a:gd name="connsiteX194" fmla="*/ 223777 w 2974694"/>
              <a:gd name="connsiteY194" fmla="*/ 906684 h 2523281"/>
              <a:gd name="connsiteX195" fmla="*/ 239210 w 2974694"/>
              <a:gd name="connsiteY195" fmla="*/ 925975 h 2523281"/>
              <a:gd name="connsiteX196" fmla="*/ 246927 w 2974694"/>
              <a:gd name="connsiteY196" fmla="*/ 933691 h 2523281"/>
              <a:gd name="connsiteX197" fmla="*/ 262360 w 2974694"/>
              <a:gd name="connsiteY197" fmla="*/ 952982 h 2523281"/>
              <a:gd name="connsiteX198" fmla="*/ 273934 w 2974694"/>
              <a:gd name="connsiteY198" fmla="*/ 976132 h 2523281"/>
              <a:gd name="connsiteX199" fmla="*/ 281651 w 2974694"/>
              <a:gd name="connsiteY199" fmla="*/ 983848 h 2523281"/>
              <a:gd name="connsiteX200" fmla="*/ 289367 w 2974694"/>
              <a:gd name="connsiteY200" fmla="*/ 995423 h 2523281"/>
              <a:gd name="connsiteX201" fmla="*/ 300942 w 2974694"/>
              <a:gd name="connsiteY201" fmla="*/ 999281 h 2523281"/>
              <a:gd name="connsiteX202" fmla="*/ 312517 w 2974694"/>
              <a:gd name="connsiteY202" fmla="*/ 1006997 h 2523281"/>
              <a:gd name="connsiteX203" fmla="*/ 320233 w 2974694"/>
              <a:gd name="connsiteY203" fmla="*/ 1014714 h 2523281"/>
              <a:gd name="connsiteX204" fmla="*/ 331808 w 2974694"/>
              <a:gd name="connsiteY204" fmla="*/ 1018572 h 2523281"/>
              <a:gd name="connsiteX205" fmla="*/ 354957 w 2974694"/>
              <a:gd name="connsiteY205" fmla="*/ 1041722 h 2523281"/>
              <a:gd name="connsiteX206" fmla="*/ 362674 w 2974694"/>
              <a:gd name="connsiteY206" fmla="*/ 1049438 h 2523281"/>
              <a:gd name="connsiteX207" fmla="*/ 370390 w 2974694"/>
              <a:gd name="connsiteY207" fmla="*/ 1061013 h 2523281"/>
              <a:gd name="connsiteX208" fmla="*/ 362674 w 2974694"/>
              <a:gd name="connsiteY208" fmla="*/ 1072587 h 2523281"/>
              <a:gd name="connsiteX209" fmla="*/ 354957 w 2974694"/>
              <a:gd name="connsiteY209" fmla="*/ 1080304 h 2523281"/>
              <a:gd name="connsiteX210" fmla="*/ 347241 w 2974694"/>
              <a:gd name="connsiteY210" fmla="*/ 1103453 h 2523281"/>
              <a:gd name="connsiteX211" fmla="*/ 331808 w 2974694"/>
              <a:gd name="connsiteY211" fmla="*/ 1126603 h 2523281"/>
              <a:gd name="connsiteX212" fmla="*/ 316375 w 2974694"/>
              <a:gd name="connsiteY212" fmla="*/ 1130461 h 2523281"/>
              <a:gd name="connsiteX213" fmla="*/ 297084 w 2974694"/>
              <a:gd name="connsiteY213" fmla="*/ 1134319 h 2523281"/>
              <a:gd name="connsiteX214" fmla="*/ 281651 w 2974694"/>
              <a:gd name="connsiteY214" fmla="*/ 1138177 h 2523281"/>
              <a:gd name="connsiteX215" fmla="*/ 219919 w 2974694"/>
              <a:gd name="connsiteY215" fmla="*/ 1142035 h 2523281"/>
              <a:gd name="connsiteX216" fmla="*/ 158188 w 2974694"/>
              <a:gd name="connsiteY216" fmla="*/ 1149752 h 2523281"/>
              <a:gd name="connsiteX217" fmla="*/ 123463 w 2974694"/>
              <a:gd name="connsiteY217" fmla="*/ 1153610 h 2523281"/>
              <a:gd name="connsiteX218" fmla="*/ 88739 w 2974694"/>
              <a:gd name="connsiteY218" fmla="*/ 1165185 h 2523281"/>
              <a:gd name="connsiteX219" fmla="*/ 77165 w 2974694"/>
              <a:gd name="connsiteY219" fmla="*/ 1169043 h 2523281"/>
              <a:gd name="connsiteX220" fmla="*/ 65590 w 2974694"/>
              <a:gd name="connsiteY220" fmla="*/ 1176760 h 2523281"/>
              <a:gd name="connsiteX221" fmla="*/ 42441 w 2974694"/>
              <a:gd name="connsiteY221" fmla="*/ 1184476 h 2523281"/>
              <a:gd name="connsiteX222" fmla="*/ 27008 w 2974694"/>
              <a:gd name="connsiteY222" fmla="*/ 1199909 h 2523281"/>
              <a:gd name="connsiteX223" fmla="*/ 3858 w 2974694"/>
              <a:gd name="connsiteY223" fmla="*/ 1207625 h 2523281"/>
              <a:gd name="connsiteX224" fmla="*/ 0 w 2974694"/>
              <a:gd name="connsiteY224" fmla="*/ 1219200 h 2523281"/>
              <a:gd name="connsiteX225" fmla="*/ 3858 w 2974694"/>
              <a:gd name="connsiteY225" fmla="*/ 1230775 h 2523281"/>
              <a:gd name="connsiteX226" fmla="*/ 30866 w 2974694"/>
              <a:gd name="connsiteY226" fmla="*/ 1250066 h 2523281"/>
              <a:gd name="connsiteX227" fmla="*/ 57874 w 2974694"/>
              <a:gd name="connsiteY227" fmla="*/ 1253924 h 2523281"/>
              <a:gd name="connsiteX228" fmla="*/ 69448 w 2974694"/>
              <a:gd name="connsiteY228" fmla="*/ 1261641 h 2523281"/>
              <a:gd name="connsiteX229" fmla="*/ 92598 w 2974694"/>
              <a:gd name="connsiteY229" fmla="*/ 1288648 h 2523281"/>
              <a:gd name="connsiteX230" fmla="*/ 111889 w 2974694"/>
              <a:gd name="connsiteY230" fmla="*/ 1292506 h 2523281"/>
              <a:gd name="connsiteX231" fmla="*/ 138896 w 2974694"/>
              <a:gd name="connsiteY231" fmla="*/ 1300223 h 2523281"/>
              <a:gd name="connsiteX232" fmla="*/ 243069 w 2974694"/>
              <a:gd name="connsiteY232" fmla="*/ 1304081 h 2523281"/>
              <a:gd name="connsiteX233" fmla="*/ 281651 w 2974694"/>
              <a:gd name="connsiteY233" fmla="*/ 1315656 h 2523281"/>
              <a:gd name="connsiteX234" fmla="*/ 270076 w 2974694"/>
              <a:gd name="connsiteY234" fmla="*/ 1319514 h 2523281"/>
              <a:gd name="connsiteX235" fmla="*/ 235352 w 2974694"/>
              <a:gd name="connsiteY235" fmla="*/ 1327230 h 2523281"/>
              <a:gd name="connsiteX236" fmla="*/ 231494 w 2974694"/>
              <a:gd name="connsiteY236" fmla="*/ 1338805 h 2523281"/>
              <a:gd name="connsiteX237" fmla="*/ 212203 w 2974694"/>
              <a:gd name="connsiteY237" fmla="*/ 1354238 h 2523281"/>
              <a:gd name="connsiteX238" fmla="*/ 196770 w 2974694"/>
              <a:gd name="connsiteY238" fmla="*/ 1358096 h 2523281"/>
              <a:gd name="connsiteX239" fmla="*/ 192912 w 2974694"/>
              <a:gd name="connsiteY239" fmla="*/ 1369671 h 2523281"/>
              <a:gd name="connsiteX240" fmla="*/ 181337 w 2974694"/>
              <a:gd name="connsiteY240" fmla="*/ 1388962 h 2523281"/>
              <a:gd name="connsiteX241" fmla="*/ 192912 w 2974694"/>
              <a:gd name="connsiteY241" fmla="*/ 1396678 h 2523281"/>
              <a:gd name="connsiteX242" fmla="*/ 204486 w 2974694"/>
              <a:gd name="connsiteY242" fmla="*/ 1415970 h 2523281"/>
              <a:gd name="connsiteX243" fmla="*/ 216061 w 2974694"/>
              <a:gd name="connsiteY243" fmla="*/ 1419828 h 2523281"/>
              <a:gd name="connsiteX244" fmla="*/ 246927 w 2974694"/>
              <a:gd name="connsiteY244" fmla="*/ 1427544 h 2523281"/>
              <a:gd name="connsiteX245" fmla="*/ 258501 w 2974694"/>
              <a:gd name="connsiteY245" fmla="*/ 1431403 h 2523281"/>
              <a:gd name="connsiteX246" fmla="*/ 347241 w 2974694"/>
              <a:gd name="connsiteY246" fmla="*/ 1439119 h 2523281"/>
              <a:gd name="connsiteX247" fmla="*/ 412831 w 2974694"/>
              <a:gd name="connsiteY247" fmla="*/ 1442977 h 2523281"/>
              <a:gd name="connsiteX248" fmla="*/ 432122 w 2974694"/>
              <a:gd name="connsiteY248" fmla="*/ 1439119 h 2523281"/>
              <a:gd name="connsiteX249" fmla="*/ 439838 w 2974694"/>
              <a:gd name="connsiteY249" fmla="*/ 1415970 h 2523281"/>
              <a:gd name="connsiteX250" fmla="*/ 443696 w 2974694"/>
              <a:gd name="connsiteY250" fmla="*/ 1404395 h 2523281"/>
              <a:gd name="connsiteX251" fmla="*/ 451413 w 2974694"/>
              <a:gd name="connsiteY251" fmla="*/ 1365813 h 2523281"/>
              <a:gd name="connsiteX252" fmla="*/ 459129 w 2974694"/>
              <a:gd name="connsiteY252" fmla="*/ 1358096 h 2523281"/>
              <a:gd name="connsiteX253" fmla="*/ 474562 w 2974694"/>
              <a:gd name="connsiteY253" fmla="*/ 1392820 h 2523281"/>
              <a:gd name="connsiteX254" fmla="*/ 482279 w 2974694"/>
              <a:gd name="connsiteY254" fmla="*/ 1419828 h 2523281"/>
              <a:gd name="connsiteX255" fmla="*/ 486137 w 2974694"/>
              <a:gd name="connsiteY255" fmla="*/ 1439119 h 2523281"/>
              <a:gd name="connsiteX256" fmla="*/ 493853 w 2974694"/>
              <a:gd name="connsiteY256" fmla="*/ 1450694 h 2523281"/>
              <a:gd name="connsiteX257" fmla="*/ 497712 w 2974694"/>
              <a:gd name="connsiteY257" fmla="*/ 1462268 h 2523281"/>
              <a:gd name="connsiteX258" fmla="*/ 493853 w 2974694"/>
              <a:gd name="connsiteY258" fmla="*/ 1485418 h 2523281"/>
              <a:gd name="connsiteX259" fmla="*/ 489995 w 2974694"/>
              <a:gd name="connsiteY259" fmla="*/ 1504709 h 2523281"/>
              <a:gd name="connsiteX260" fmla="*/ 486137 w 2974694"/>
              <a:gd name="connsiteY260" fmla="*/ 1566441 h 2523281"/>
              <a:gd name="connsiteX261" fmla="*/ 489995 w 2974694"/>
              <a:gd name="connsiteY261" fmla="*/ 1616597 h 2523281"/>
              <a:gd name="connsiteX262" fmla="*/ 505428 w 2974694"/>
              <a:gd name="connsiteY262" fmla="*/ 1670613 h 2523281"/>
              <a:gd name="connsiteX263" fmla="*/ 517003 w 2974694"/>
              <a:gd name="connsiteY263" fmla="*/ 1709195 h 2523281"/>
              <a:gd name="connsiteX264" fmla="*/ 524719 w 2974694"/>
              <a:gd name="connsiteY264" fmla="*/ 1732344 h 2523281"/>
              <a:gd name="connsiteX265" fmla="*/ 536294 w 2974694"/>
              <a:gd name="connsiteY265" fmla="*/ 1747777 h 2523281"/>
              <a:gd name="connsiteX266" fmla="*/ 540152 w 2974694"/>
              <a:gd name="connsiteY266" fmla="*/ 1759352 h 2523281"/>
              <a:gd name="connsiteX267" fmla="*/ 547869 w 2974694"/>
              <a:gd name="connsiteY267" fmla="*/ 1767068 h 2523281"/>
              <a:gd name="connsiteX268" fmla="*/ 551727 w 2974694"/>
              <a:gd name="connsiteY268" fmla="*/ 1786360 h 2523281"/>
              <a:gd name="connsiteX269" fmla="*/ 555585 w 2974694"/>
              <a:gd name="connsiteY269" fmla="*/ 1797934 h 2523281"/>
              <a:gd name="connsiteX270" fmla="*/ 559443 w 2974694"/>
              <a:gd name="connsiteY270" fmla="*/ 1817225 h 2523281"/>
              <a:gd name="connsiteX271" fmla="*/ 563301 w 2974694"/>
              <a:gd name="connsiteY271" fmla="*/ 1828800 h 2523281"/>
              <a:gd name="connsiteX272" fmla="*/ 567160 w 2974694"/>
              <a:gd name="connsiteY272" fmla="*/ 1848091 h 2523281"/>
              <a:gd name="connsiteX273" fmla="*/ 574876 w 2974694"/>
              <a:gd name="connsiteY273" fmla="*/ 1875099 h 2523281"/>
              <a:gd name="connsiteX274" fmla="*/ 582593 w 2974694"/>
              <a:gd name="connsiteY274" fmla="*/ 1890532 h 2523281"/>
              <a:gd name="connsiteX275" fmla="*/ 590309 w 2974694"/>
              <a:gd name="connsiteY275" fmla="*/ 1917539 h 2523281"/>
              <a:gd name="connsiteX276" fmla="*/ 598026 w 2974694"/>
              <a:gd name="connsiteY276" fmla="*/ 1944547 h 2523281"/>
              <a:gd name="connsiteX277" fmla="*/ 605742 w 2974694"/>
              <a:gd name="connsiteY277" fmla="*/ 1956122 h 2523281"/>
              <a:gd name="connsiteX278" fmla="*/ 609600 w 2974694"/>
              <a:gd name="connsiteY278" fmla="*/ 1967696 h 2523281"/>
              <a:gd name="connsiteX279" fmla="*/ 617317 w 2974694"/>
              <a:gd name="connsiteY279" fmla="*/ 1979271 h 2523281"/>
              <a:gd name="connsiteX280" fmla="*/ 648182 w 2974694"/>
              <a:gd name="connsiteY280" fmla="*/ 2006278 h 2523281"/>
              <a:gd name="connsiteX281" fmla="*/ 659757 w 2974694"/>
              <a:gd name="connsiteY281" fmla="*/ 2010137 h 2523281"/>
              <a:gd name="connsiteX282" fmla="*/ 675190 w 2974694"/>
              <a:gd name="connsiteY282" fmla="*/ 2025570 h 2523281"/>
              <a:gd name="connsiteX283" fmla="*/ 682907 w 2974694"/>
              <a:gd name="connsiteY283" fmla="*/ 2048719 h 2523281"/>
              <a:gd name="connsiteX284" fmla="*/ 686765 w 2974694"/>
              <a:gd name="connsiteY284" fmla="*/ 2060294 h 2523281"/>
              <a:gd name="connsiteX285" fmla="*/ 694481 w 2974694"/>
              <a:gd name="connsiteY285" fmla="*/ 2091160 h 2523281"/>
              <a:gd name="connsiteX286" fmla="*/ 698339 w 2974694"/>
              <a:gd name="connsiteY286" fmla="*/ 2106592 h 2523281"/>
              <a:gd name="connsiteX287" fmla="*/ 706056 w 2974694"/>
              <a:gd name="connsiteY287" fmla="*/ 2129742 h 2523281"/>
              <a:gd name="connsiteX288" fmla="*/ 713772 w 2974694"/>
              <a:gd name="connsiteY288" fmla="*/ 2172182 h 2523281"/>
              <a:gd name="connsiteX289" fmla="*/ 733063 w 2974694"/>
              <a:gd name="connsiteY289" fmla="*/ 2187615 h 2523281"/>
              <a:gd name="connsiteX290" fmla="*/ 744638 w 2974694"/>
              <a:gd name="connsiteY290" fmla="*/ 2191473 h 2523281"/>
              <a:gd name="connsiteX291" fmla="*/ 752355 w 2974694"/>
              <a:gd name="connsiteY291" fmla="*/ 2199190 h 2523281"/>
              <a:gd name="connsiteX292" fmla="*/ 779362 w 2974694"/>
              <a:gd name="connsiteY292" fmla="*/ 2210765 h 2523281"/>
              <a:gd name="connsiteX293" fmla="*/ 798653 w 2974694"/>
              <a:gd name="connsiteY293" fmla="*/ 2230056 h 2523281"/>
              <a:gd name="connsiteX294" fmla="*/ 806370 w 2974694"/>
              <a:gd name="connsiteY294" fmla="*/ 2237772 h 2523281"/>
              <a:gd name="connsiteX295" fmla="*/ 817944 w 2974694"/>
              <a:gd name="connsiteY295" fmla="*/ 2260922 h 2523281"/>
              <a:gd name="connsiteX296" fmla="*/ 825661 w 2974694"/>
              <a:gd name="connsiteY296" fmla="*/ 2284071 h 2523281"/>
              <a:gd name="connsiteX297" fmla="*/ 833377 w 2974694"/>
              <a:gd name="connsiteY297" fmla="*/ 2307220 h 2523281"/>
              <a:gd name="connsiteX298" fmla="*/ 837236 w 2974694"/>
              <a:gd name="connsiteY298" fmla="*/ 2318795 h 2523281"/>
              <a:gd name="connsiteX299" fmla="*/ 844952 w 2974694"/>
              <a:gd name="connsiteY299" fmla="*/ 2330370 h 2523281"/>
              <a:gd name="connsiteX300" fmla="*/ 856527 w 2974694"/>
              <a:gd name="connsiteY300" fmla="*/ 2349661 h 2523281"/>
              <a:gd name="connsiteX301" fmla="*/ 860385 w 2974694"/>
              <a:gd name="connsiteY301" fmla="*/ 2361235 h 2523281"/>
              <a:gd name="connsiteX302" fmla="*/ 871960 w 2974694"/>
              <a:gd name="connsiteY302" fmla="*/ 2384385 h 2523281"/>
              <a:gd name="connsiteX303" fmla="*/ 875818 w 2974694"/>
              <a:gd name="connsiteY303" fmla="*/ 2411392 h 2523281"/>
              <a:gd name="connsiteX304" fmla="*/ 883534 w 2974694"/>
              <a:gd name="connsiteY304" fmla="*/ 2438400 h 2523281"/>
              <a:gd name="connsiteX305" fmla="*/ 895109 w 2974694"/>
              <a:gd name="connsiteY305" fmla="*/ 2480841 h 2523281"/>
              <a:gd name="connsiteX306" fmla="*/ 906684 w 2974694"/>
              <a:gd name="connsiteY306" fmla="*/ 2500132 h 2523281"/>
              <a:gd name="connsiteX307" fmla="*/ 918258 w 2974694"/>
              <a:gd name="connsiteY307" fmla="*/ 2503990 h 2523281"/>
              <a:gd name="connsiteX308" fmla="*/ 949124 w 2974694"/>
              <a:gd name="connsiteY308" fmla="*/ 2519423 h 2523281"/>
              <a:gd name="connsiteX309" fmla="*/ 960699 w 2974694"/>
              <a:gd name="connsiteY309" fmla="*/ 2523281 h 2523281"/>
              <a:gd name="connsiteX310" fmla="*/ 999281 w 2974694"/>
              <a:gd name="connsiteY310" fmla="*/ 2519423 h 2523281"/>
              <a:gd name="connsiteX311" fmla="*/ 1022431 w 2974694"/>
              <a:gd name="connsiteY311" fmla="*/ 2511706 h 2523281"/>
              <a:gd name="connsiteX312" fmla="*/ 1034005 w 2974694"/>
              <a:gd name="connsiteY312" fmla="*/ 2507848 h 2523281"/>
              <a:gd name="connsiteX313" fmla="*/ 1049438 w 2974694"/>
              <a:gd name="connsiteY313" fmla="*/ 2492415 h 2523281"/>
              <a:gd name="connsiteX314" fmla="*/ 1061013 w 2974694"/>
              <a:gd name="connsiteY314" fmla="*/ 2480841 h 2523281"/>
              <a:gd name="connsiteX315" fmla="*/ 1068729 w 2974694"/>
              <a:gd name="connsiteY315" fmla="*/ 2457691 h 2523281"/>
              <a:gd name="connsiteX316" fmla="*/ 1084162 w 2974694"/>
              <a:gd name="connsiteY316" fmla="*/ 2442258 h 2523281"/>
              <a:gd name="connsiteX317" fmla="*/ 1091879 w 2974694"/>
              <a:gd name="connsiteY317" fmla="*/ 2434542 h 2523281"/>
              <a:gd name="connsiteX318" fmla="*/ 1099595 w 2974694"/>
              <a:gd name="connsiteY318" fmla="*/ 2422967 h 2523281"/>
              <a:gd name="connsiteX319" fmla="*/ 1115028 w 2974694"/>
              <a:gd name="connsiteY319" fmla="*/ 2407534 h 2523281"/>
              <a:gd name="connsiteX320" fmla="*/ 1130461 w 2974694"/>
              <a:gd name="connsiteY320" fmla="*/ 2388243 h 2523281"/>
              <a:gd name="connsiteX321" fmla="*/ 1134319 w 2974694"/>
              <a:gd name="connsiteY321" fmla="*/ 2376668 h 2523281"/>
              <a:gd name="connsiteX322" fmla="*/ 1149752 w 2974694"/>
              <a:gd name="connsiteY322" fmla="*/ 2361235 h 2523281"/>
              <a:gd name="connsiteX323" fmla="*/ 1157469 w 2974694"/>
              <a:gd name="connsiteY323" fmla="*/ 2353519 h 2523281"/>
              <a:gd name="connsiteX324" fmla="*/ 1172901 w 2974694"/>
              <a:gd name="connsiteY324" fmla="*/ 2330370 h 2523281"/>
              <a:gd name="connsiteX325" fmla="*/ 1176760 w 2974694"/>
              <a:gd name="connsiteY325" fmla="*/ 2318795 h 2523281"/>
              <a:gd name="connsiteX326" fmla="*/ 1184476 w 2974694"/>
              <a:gd name="connsiteY326" fmla="*/ 2311078 h 2523281"/>
              <a:gd name="connsiteX327" fmla="*/ 1192193 w 2974694"/>
              <a:gd name="connsiteY327" fmla="*/ 2299504 h 2523281"/>
              <a:gd name="connsiteX328" fmla="*/ 1203767 w 2974694"/>
              <a:gd name="connsiteY328" fmla="*/ 2276354 h 2523281"/>
              <a:gd name="connsiteX329" fmla="*/ 1215342 w 2974694"/>
              <a:gd name="connsiteY329" fmla="*/ 2257063 h 2523281"/>
              <a:gd name="connsiteX330" fmla="*/ 1223058 w 2974694"/>
              <a:gd name="connsiteY330" fmla="*/ 2172182 h 2523281"/>
              <a:gd name="connsiteX331" fmla="*/ 1226917 w 2974694"/>
              <a:gd name="connsiteY331" fmla="*/ 2149033 h 2523281"/>
              <a:gd name="connsiteX332" fmla="*/ 1230775 w 2974694"/>
              <a:gd name="connsiteY332" fmla="*/ 2133600 h 2523281"/>
              <a:gd name="connsiteX333" fmla="*/ 1242350 w 2974694"/>
              <a:gd name="connsiteY333" fmla="*/ 2129742 h 2523281"/>
              <a:gd name="connsiteX334" fmla="*/ 1257782 w 2974694"/>
              <a:gd name="connsiteY334" fmla="*/ 2098876 h 2523281"/>
              <a:gd name="connsiteX335" fmla="*/ 1261641 w 2974694"/>
              <a:gd name="connsiteY335" fmla="*/ 2087301 h 2523281"/>
              <a:gd name="connsiteX336" fmla="*/ 1257782 w 2974694"/>
              <a:gd name="connsiteY336" fmla="*/ 1990846 h 2523281"/>
              <a:gd name="connsiteX337" fmla="*/ 1253924 w 2974694"/>
              <a:gd name="connsiteY337" fmla="*/ 1979271 h 2523281"/>
              <a:gd name="connsiteX338" fmla="*/ 1261641 w 2974694"/>
              <a:gd name="connsiteY338" fmla="*/ 1929114 h 2523281"/>
              <a:gd name="connsiteX339" fmla="*/ 1273215 w 2974694"/>
              <a:gd name="connsiteY339" fmla="*/ 1890532 h 2523281"/>
              <a:gd name="connsiteX340" fmla="*/ 1277074 w 2974694"/>
              <a:gd name="connsiteY340" fmla="*/ 1878957 h 2523281"/>
              <a:gd name="connsiteX341" fmla="*/ 1288648 w 2974694"/>
              <a:gd name="connsiteY341" fmla="*/ 1867382 h 2523281"/>
              <a:gd name="connsiteX342" fmla="*/ 1350380 w 2974694"/>
              <a:gd name="connsiteY342" fmla="*/ 1867382 h 2523281"/>
              <a:gd name="connsiteX343" fmla="*/ 1361955 w 2974694"/>
              <a:gd name="connsiteY343" fmla="*/ 1859666 h 2523281"/>
              <a:gd name="connsiteX344" fmla="*/ 1392820 w 2974694"/>
              <a:gd name="connsiteY344" fmla="*/ 1851949 h 2523281"/>
              <a:gd name="connsiteX345" fmla="*/ 1404395 w 2974694"/>
              <a:gd name="connsiteY345" fmla="*/ 1848091 h 2523281"/>
              <a:gd name="connsiteX346" fmla="*/ 1423686 w 2974694"/>
              <a:gd name="connsiteY346" fmla="*/ 1836516 h 2523281"/>
              <a:gd name="connsiteX347" fmla="*/ 1442977 w 2974694"/>
              <a:gd name="connsiteY347" fmla="*/ 1828800 h 2523281"/>
              <a:gd name="connsiteX348" fmla="*/ 1458410 w 2974694"/>
              <a:gd name="connsiteY348" fmla="*/ 1817225 h 2523281"/>
              <a:gd name="connsiteX349" fmla="*/ 1481560 w 2974694"/>
              <a:gd name="connsiteY349" fmla="*/ 1809509 h 2523281"/>
              <a:gd name="connsiteX350" fmla="*/ 1508567 w 2974694"/>
              <a:gd name="connsiteY350" fmla="*/ 1786360 h 2523281"/>
              <a:gd name="connsiteX351" fmla="*/ 1516284 w 2974694"/>
              <a:gd name="connsiteY351" fmla="*/ 1778643 h 2523281"/>
              <a:gd name="connsiteX352" fmla="*/ 1527858 w 2974694"/>
              <a:gd name="connsiteY352" fmla="*/ 1770927 h 2523281"/>
              <a:gd name="connsiteX353" fmla="*/ 1535575 w 2974694"/>
              <a:gd name="connsiteY353" fmla="*/ 1763210 h 2523281"/>
              <a:gd name="connsiteX354" fmla="*/ 1547150 w 2974694"/>
              <a:gd name="connsiteY354" fmla="*/ 1755494 h 2523281"/>
              <a:gd name="connsiteX355" fmla="*/ 1554866 w 2974694"/>
              <a:gd name="connsiteY355" fmla="*/ 1747777 h 2523281"/>
              <a:gd name="connsiteX356" fmla="*/ 1566441 w 2974694"/>
              <a:gd name="connsiteY356" fmla="*/ 1740061 h 2523281"/>
              <a:gd name="connsiteX357" fmla="*/ 1581874 w 2974694"/>
              <a:gd name="connsiteY357" fmla="*/ 1724628 h 2523281"/>
              <a:gd name="connsiteX358" fmla="*/ 1593448 w 2974694"/>
              <a:gd name="connsiteY358" fmla="*/ 1716911 h 2523281"/>
              <a:gd name="connsiteX359" fmla="*/ 1601165 w 2974694"/>
              <a:gd name="connsiteY359" fmla="*/ 1709195 h 2523281"/>
              <a:gd name="connsiteX360" fmla="*/ 1612739 w 2974694"/>
              <a:gd name="connsiteY360" fmla="*/ 1705337 h 2523281"/>
              <a:gd name="connsiteX361" fmla="*/ 1632031 w 2974694"/>
              <a:gd name="connsiteY361" fmla="*/ 1693762 h 2523281"/>
              <a:gd name="connsiteX362" fmla="*/ 1643605 w 2974694"/>
              <a:gd name="connsiteY362" fmla="*/ 1686046 h 2523281"/>
              <a:gd name="connsiteX363" fmla="*/ 1651322 w 2974694"/>
              <a:gd name="connsiteY363" fmla="*/ 1678329 h 2523281"/>
              <a:gd name="connsiteX364" fmla="*/ 1662896 w 2974694"/>
              <a:gd name="connsiteY364" fmla="*/ 1674471 h 2523281"/>
              <a:gd name="connsiteX365" fmla="*/ 1670613 w 2974694"/>
              <a:gd name="connsiteY365" fmla="*/ 1666754 h 2523281"/>
              <a:gd name="connsiteX366" fmla="*/ 1686046 w 2974694"/>
              <a:gd name="connsiteY366" fmla="*/ 1647463 h 2523281"/>
              <a:gd name="connsiteX367" fmla="*/ 1716912 w 2974694"/>
              <a:gd name="connsiteY367" fmla="*/ 1620456 h 2523281"/>
              <a:gd name="connsiteX368" fmla="*/ 1736203 w 2974694"/>
              <a:gd name="connsiteY368" fmla="*/ 1601165 h 2523281"/>
              <a:gd name="connsiteX369" fmla="*/ 1743919 w 2974694"/>
              <a:gd name="connsiteY369" fmla="*/ 1578015 h 2523281"/>
              <a:gd name="connsiteX370" fmla="*/ 1747777 w 2974694"/>
              <a:gd name="connsiteY370" fmla="*/ 1566441 h 2523281"/>
              <a:gd name="connsiteX371" fmla="*/ 1759352 w 2974694"/>
              <a:gd name="connsiteY371" fmla="*/ 1562582 h 2523281"/>
              <a:gd name="connsiteX372" fmla="*/ 1774785 w 2974694"/>
              <a:gd name="connsiteY372" fmla="*/ 1547149 h 2523281"/>
              <a:gd name="connsiteX373" fmla="*/ 1790218 w 2974694"/>
              <a:gd name="connsiteY373" fmla="*/ 1527858 h 2523281"/>
              <a:gd name="connsiteX374" fmla="*/ 1801793 w 2974694"/>
              <a:gd name="connsiteY374" fmla="*/ 1524000 h 2523281"/>
              <a:gd name="connsiteX375" fmla="*/ 1824942 w 2974694"/>
              <a:gd name="connsiteY375" fmla="*/ 1512425 h 2523281"/>
              <a:gd name="connsiteX376" fmla="*/ 1836517 w 2974694"/>
              <a:gd name="connsiteY376" fmla="*/ 1504709 h 2523281"/>
              <a:gd name="connsiteX377" fmla="*/ 1859666 w 2974694"/>
              <a:gd name="connsiteY377" fmla="*/ 1500851 h 2523281"/>
              <a:gd name="connsiteX378" fmla="*/ 1875099 w 2974694"/>
              <a:gd name="connsiteY378" fmla="*/ 1485418 h 2523281"/>
              <a:gd name="connsiteX379" fmla="*/ 1882815 w 2974694"/>
              <a:gd name="connsiteY379" fmla="*/ 1477701 h 2523281"/>
              <a:gd name="connsiteX380" fmla="*/ 1898248 w 2974694"/>
              <a:gd name="connsiteY380" fmla="*/ 1458410 h 2523281"/>
              <a:gd name="connsiteX381" fmla="*/ 1902107 w 2974694"/>
              <a:gd name="connsiteY381" fmla="*/ 1446835 h 2523281"/>
              <a:gd name="connsiteX382" fmla="*/ 1917539 w 2974694"/>
              <a:gd name="connsiteY382" fmla="*/ 1427544 h 2523281"/>
              <a:gd name="connsiteX383" fmla="*/ 1925256 w 2974694"/>
              <a:gd name="connsiteY383" fmla="*/ 1404395 h 2523281"/>
              <a:gd name="connsiteX384" fmla="*/ 1959980 w 2974694"/>
              <a:gd name="connsiteY384" fmla="*/ 1388962 h 2523281"/>
              <a:gd name="connsiteX385" fmla="*/ 1971555 w 2974694"/>
              <a:gd name="connsiteY385" fmla="*/ 1385104 h 2523281"/>
              <a:gd name="connsiteX386" fmla="*/ 1998562 w 2974694"/>
              <a:gd name="connsiteY386" fmla="*/ 1381246 h 2523281"/>
              <a:gd name="connsiteX387" fmla="*/ 2041003 w 2974694"/>
              <a:gd name="connsiteY387" fmla="*/ 1369671 h 2523281"/>
              <a:gd name="connsiteX388" fmla="*/ 2048719 w 2974694"/>
              <a:gd name="connsiteY388" fmla="*/ 1361954 h 2523281"/>
              <a:gd name="connsiteX389" fmla="*/ 2060294 w 2974694"/>
              <a:gd name="connsiteY389" fmla="*/ 1358096 h 2523281"/>
              <a:gd name="connsiteX390" fmla="*/ 2110451 w 2974694"/>
              <a:gd name="connsiteY390" fmla="*/ 1354238 h 2523281"/>
              <a:gd name="connsiteX391" fmla="*/ 2122026 w 2974694"/>
              <a:gd name="connsiteY391" fmla="*/ 1350380 h 2523281"/>
              <a:gd name="connsiteX392" fmla="*/ 2133600 w 2974694"/>
              <a:gd name="connsiteY392" fmla="*/ 1342663 h 2523281"/>
              <a:gd name="connsiteX393" fmla="*/ 2156750 w 2974694"/>
              <a:gd name="connsiteY393" fmla="*/ 1334947 h 2523281"/>
              <a:gd name="connsiteX394" fmla="*/ 2168324 w 2974694"/>
              <a:gd name="connsiteY394" fmla="*/ 1331089 h 2523281"/>
              <a:gd name="connsiteX395" fmla="*/ 2183757 w 2974694"/>
              <a:gd name="connsiteY395" fmla="*/ 1311797 h 2523281"/>
              <a:gd name="connsiteX396" fmla="*/ 2195332 w 2974694"/>
              <a:gd name="connsiteY396" fmla="*/ 1273215 h 2523281"/>
              <a:gd name="connsiteX397" fmla="*/ 2187615 w 2974694"/>
              <a:gd name="connsiteY397" fmla="*/ 1242349 h 2523281"/>
              <a:gd name="connsiteX398" fmla="*/ 2176041 w 2974694"/>
              <a:gd name="connsiteY398" fmla="*/ 1238491 h 2523281"/>
              <a:gd name="connsiteX399" fmla="*/ 2160608 w 2974694"/>
              <a:gd name="connsiteY399" fmla="*/ 1234633 h 2523281"/>
              <a:gd name="connsiteX400" fmla="*/ 2102734 w 2974694"/>
              <a:gd name="connsiteY400" fmla="*/ 1226916 h 2523281"/>
              <a:gd name="connsiteX401" fmla="*/ 2087301 w 2974694"/>
              <a:gd name="connsiteY401" fmla="*/ 1223058 h 2523281"/>
              <a:gd name="connsiteX402" fmla="*/ 2025570 w 2974694"/>
              <a:gd name="connsiteY402" fmla="*/ 1215342 h 2523281"/>
              <a:gd name="connsiteX403" fmla="*/ 2013995 w 2974694"/>
              <a:gd name="connsiteY403" fmla="*/ 1207625 h 2523281"/>
              <a:gd name="connsiteX404" fmla="*/ 2010137 w 2974694"/>
              <a:gd name="connsiteY404" fmla="*/ 1196051 h 2523281"/>
              <a:gd name="connsiteX405" fmla="*/ 2013995 w 2974694"/>
              <a:gd name="connsiteY405" fmla="*/ 1138177 h 2523281"/>
              <a:gd name="connsiteX406" fmla="*/ 2021712 w 2974694"/>
              <a:gd name="connsiteY406" fmla="*/ 1115028 h 2523281"/>
              <a:gd name="connsiteX407" fmla="*/ 2029428 w 2974694"/>
              <a:gd name="connsiteY407" fmla="*/ 1107311 h 2523281"/>
              <a:gd name="connsiteX408" fmla="*/ 2052577 w 2974694"/>
              <a:gd name="connsiteY408" fmla="*/ 1099595 h 2523281"/>
              <a:gd name="connsiteX409" fmla="*/ 2071869 w 2974694"/>
              <a:gd name="connsiteY409" fmla="*/ 1084162 h 2523281"/>
              <a:gd name="connsiteX410" fmla="*/ 2075727 w 2974694"/>
              <a:gd name="connsiteY410" fmla="*/ 1072587 h 2523281"/>
              <a:gd name="connsiteX411" fmla="*/ 2091160 w 2974694"/>
              <a:gd name="connsiteY411" fmla="*/ 1053296 h 2523281"/>
              <a:gd name="connsiteX412" fmla="*/ 2095018 w 2974694"/>
              <a:gd name="connsiteY412" fmla="*/ 1041722 h 2523281"/>
              <a:gd name="connsiteX413" fmla="*/ 2071869 w 2974694"/>
              <a:gd name="connsiteY413" fmla="*/ 1014714 h 2523281"/>
              <a:gd name="connsiteX414" fmla="*/ 2068010 w 2974694"/>
              <a:gd name="connsiteY414" fmla="*/ 1003139 h 2523281"/>
              <a:gd name="connsiteX415" fmla="*/ 2060294 w 2974694"/>
              <a:gd name="connsiteY415" fmla="*/ 991565 h 2523281"/>
              <a:gd name="connsiteX416" fmla="*/ 2083443 w 2974694"/>
              <a:gd name="connsiteY416" fmla="*/ 960699 h 2523281"/>
              <a:gd name="connsiteX417" fmla="*/ 2125884 w 2974694"/>
              <a:gd name="connsiteY417" fmla="*/ 949124 h 2523281"/>
              <a:gd name="connsiteX418" fmla="*/ 2137458 w 2974694"/>
              <a:gd name="connsiteY418" fmla="*/ 945266 h 2523281"/>
              <a:gd name="connsiteX419" fmla="*/ 2179899 w 2974694"/>
              <a:gd name="connsiteY419" fmla="*/ 949124 h 2523281"/>
              <a:gd name="connsiteX420" fmla="*/ 2191474 w 2974694"/>
              <a:gd name="connsiteY420" fmla="*/ 952982 h 2523281"/>
              <a:gd name="connsiteX421" fmla="*/ 2222339 w 2974694"/>
              <a:gd name="connsiteY421" fmla="*/ 960699 h 2523281"/>
              <a:gd name="connsiteX422" fmla="*/ 2233914 w 2974694"/>
              <a:gd name="connsiteY422" fmla="*/ 968415 h 2523281"/>
              <a:gd name="connsiteX423" fmla="*/ 2257063 w 2974694"/>
              <a:gd name="connsiteY423" fmla="*/ 976132 h 2523281"/>
              <a:gd name="connsiteX424" fmla="*/ 2264780 w 2974694"/>
              <a:gd name="connsiteY424" fmla="*/ 983848 h 2523281"/>
              <a:gd name="connsiteX425" fmla="*/ 2287929 w 2974694"/>
              <a:gd name="connsiteY425" fmla="*/ 999281 h 2523281"/>
              <a:gd name="connsiteX426" fmla="*/ 2295646 w 2974694"/>
              <a:gd name="connsiteY426" fmla="*/ 1006997 h 2523281"/>
              <a:gd name="connsiteX427" fmla="*/ 2318795 w 2974694"/>
              <a:gd name="connsiteY427" fmla="*/ 1014714 h 2523281"/>
              <a:gd name="connsiteX428" fmla="*/ 2384385 w 2974694"/>
              <a:gd name="connsiteY428" fmla="*/ 1026289 h 2523281"/>
              <a:gd name="connsiteX429" fmla="*/ 2415251 w 2974694"/>
              <a:gd name="connsiteY429" fmla="*/ 1034005 h 2523281"/>
              <a:gd name="connsiteX430" fmla="*/ 2438400 w 2974694"/>
              <a:gd name="connsiteY430" fmla="*/ 1037863 h 2523281"/>
              <a:gd name="connsiteX431" fmla="*/ 2488557 w 2974694"/>
              <a:gd name="connsiteY431" fmla="*/ 1045580 h 2523281"/>
              <a:gd name="connsiteX432" fmla="*/ 2500132 w 2974694"/>
              <a:gd name="connsiteY432" fmla="*/ 1049438 h 2523281"/>
              <a:gd name="connsiteX433" fmla="*/ 2503990 w 2974694"/>
              <a:gd name="connsiteY433" fmla="*/ 1061013 h 2523281"/>
              <a:gd name="connsiteX434" fmla="*/ 2519423 w 2974694"/>
              <a:gd name="connsiteY434" fmla="*/ 1076446 h 2523281"/>
              <a:gd name="connsiteX435" fmla="*/ 2519423 w 2974694"/>
              <a:gd name="connsiteY435" fmla="*/ 1122744 h 2523281"/>
              <a:gd name="connsiteX436" fmla="*/ 2503990 w 2974694"/>
              <a:gd name="connsiteY436" fmla="*/ 1138177 h 2523281"/>
              <a:gd name="connsiteX437" fmla="*/ 2496274 w 2974694"/>
              <a:gd name="connsiteY437" fmla="*/ 1145894 h 2523281"/>
              <a:gd name="connsiteX438" fmla="*/ 2476982 w 2974694"/>
              <a:gd name="connsiteY438" fmla="*/ 1172901 h 2523281"/>
              <a:gd name="connsiteX439" fmla="*/ 2469266 w 2974694"/>
              <a:gd name="connsiteY439" fmla="*/ 1180618 h 2523281"/>
              <a:gd name="connsiteX440" fmla="*/ 2469266 w 2974694"/>
              <a:gd name="connsiteY440" fmla="*/ 1211484 h 2523281"/>
              <a:gd name="connsiteX441" fmla="*/ 2473124 w 2974694"/>
              <a:gd name="connsiteY441" fmla="*/ 1226916 h 2523281"/>
              <a:gd name="connsiteX442" fmla="*/ 2496274 w 2974694"/>
              <a:gd name="connsiteY442" fmla="*/ 1234633 h 2523281"/>
              <a:gd name="connsiteX443" fmla="*/ 2561863 w 2974694"/>
              <a:gd name="connsiteY443" fmla="*/ 1238491 h 2523281"/>
              <a:gd name="connsiteX444" fmla="*/ 2569580 w 2974694"/>
              <a:gd name="connsiteY444" fmla="*/ 1246208 h 2523281"/>
              <a:gd name="connsiteX445" fmla="*/ 2577296 w 2974694"/>
              <a:gd name="connsiteY445" fmla="*/ 1269357 h 2523281"/>
              <a:gd name="connsiteX446" fmla="*/ 2588871 w 2974694"/>
              <a:gd name="connsiteY446" fmla="*/ 1334947 h 2523281"/>
              <a:gd name="connsiteX447" fmla="*/ 2600446 w 2974694"/>
              <a:gd name="connsiteY447" fmla="*/ 1338805 h 2523281"/>
              <a:gd name="connsiteX448" fmla="*/ 2635170 w 2974694"/>
              <a:gd name="connsiteY448" fmla="*/ 1331089 h 2523281"/>
              <a:gd name="connsiteX449" fmla="*/ 2650603 w 2974694"/>
              <a:gd name="connsiteY449" fmla="*/ 1315656 h 2523281"/>
              <a:gd name="connsiteX450" fmla="*/ 2654461 w 2974694"/>
              <a:gd name="connsiteY450" fmla="*/ 1304081 h 2523281"/>
              <a:gd name="connsiteX451" fmla="*/ 2646744 w 2974694"/>
              <a:gd name="connsiteY451" fmla="*/ 1207625 h 2523281"/>
              <a:gd name="connsiteX452" fmla="*/ 2650603 w 2974694"/>
              <a:gd name="connsiteY452" fmla="*/ 1157468 h 2523281"/>
              <a:gd name="connsiteX453" fmla="*/ 2658319 w 2974694"/>
              <a:gd name="connsiteY453" fmla="*/ 1134319 h 2523281"/>
              <a:gd name="connsiteX454" fmla="*/ 2693043 w 2974694"/>
              <a:gd name="connsiteY454" fmla="*/ 1122744 h 2523281"/>
              <a:gd name="connsiteX455" fmla="*/ 2704618 w 2974694"/>
              <a:gd name="connsiteY455" fmla="*/ 1118886 h 2523281"/>
              <a:gd name="connsiteX456" fmla="*/ 2716193 w 2974694"/>
              <a:gd name="connsiteY456" fmla="*/ 1115028 h 2523281"/>
              <a:gd name="connsiteX457" fmla="*/ 2731626 w 2974694"/>
              <a:gd name="connsiteY457" fmla="*/ 1095737 h 2523281"/>
              <a:gd name="connsiteX458" fmla="*/ 2739342 w 2974694"/>
              <a:gd name="connsiteY458" fmla="*/ 1072587 h 2523281"/>
              <a:gd name="connsiteX459" fmla="*/ 2747058 w 2974694"/>
              <a:gd name="connsiteY459" fmla="*/ 1049438 h 2523281"/>
              <a:gd name="connsiteX460" fmla="*/ 2750917 w 2974694"/>
              <a:gd name="connsiteY460" fmla="*/ 1037863 h 2523281"/>
              <a:gd name="connsiteX461" fmla="*/ 2754775 w 2974694"/>
              <a:gd name="connsiteY461" fmla="*/ 1018572 h 2523281"/>
              <a:gd name="connsiteX462" fmla="*/ 2758633 w 2974694"/>
              <a:gd name="connsiteY462" fmla="*/ 995423 h 2523281"/>
              <a:gd name="connsiteX463" fmla="*/ 2762491 w 2974694"/>
              <a:gd name="connsiteY463" fmla="*/ 983848 h 2523281"/>
              <a:gd name="connsiteX464" fmla="*/ 2774066 w 2974694"/>
              <a:gd name="connsiteY464" fmla="*/ 929833 h 2523281"/>
              <a:gd name="connsiteX465" fmla="*/ 2781782 w 2974694"/>
              <a:gd name="connsiteY465" fmla="*/ 922116 h 2523281"/>
              <a:gd name="connsiteX466" fmla="*/ 2785641 w 2974694"/>
              <a:gd name="connsiteY466" fmla="*/ 910542 h 2523281"/>
              <a:gd name="connsiteX467" fmla="*/ 2812648 w 2974694"/>
              <a:gd name="connsiteY467" fmla="*/ 883534 h 2523281"/>
              <a:gd name="connsiteX468" fmla="*/ 2824223 w 2974694"/>
              <a:gd name="connsiteY468" fmla="*/ 879676 h 2523281"/>
              <a:gd name="connsiteX469" fmla="*/ 2835798 w 2974694"/>
              <a:gd name="connsiteY469" fmla="*/ 871960 h 2523281"/>
              <a:gd name="connsiteX470" fmla="*/ 2858947 w 2974694"/>
              <a:gd name="connsiteY470" fmla="*/ 864243 h 2523281"/>
              <a:gd name="connsiteX471" fmla="*/ 2870522 w 2974694"/>
              <a:gd name="connsiteY471" fmla="*/ 856527 h 2523281"/>
              <a:gd name="connsiteX472" fmla="*/ 2905246 w 2974694"/>
              <a:gd name="connsiteY472" fmla="*/ 844952 h 2523281"/>
              <a:gd name="connsiteX473" fmla="*/ 2916820 w 2974694"/>
              <a:gd name="connsiteY473" fmla="*/ 841094 h 2523281"/>
              <a:gd name="connsiteX474" fmla="*/ 2936112 w 2974694"/>
              <a:gd name="connsiteY474" fmla="*/ 825661 h 2523281"/>
              <a:gd name="connsiteX475" fmla="*/ 2951544 w 2974694"/>
              <a:gd name="connsiteY475" fmla="*/ 806370 h 2523281"/>
              <a:gd name="connsiteX476" fmla="*/ 2924537 w 2974694"/>
              <a:gd name="connsiteY476" fmla="*/ 771646 h 2523281"/>
              <a:gd name="connsiteX477" fmla="*/ 2905246 w 2974694"/>
              <a:gd name="connsiteY477" fmla="*/ 760071 h 2523281"/>
              <a:gd name="connsiteX478" fmla="*/ 2889813 w 2974694"/>
              <a:gd name="connsiteY478" fmla="*/ 725347 h 2523281"/>
              <a:gd name="connsiteX479" fmla="*/ 2882096 w 2974694"/>
              <a:gd name="connsiteY479" fmla="*/ 717630 h 2523281"/>
              <a:gd name="connsiteX480" fmla="*/ 2866663 w 2974694"/>
              <a:gd name="connsiteY480" fmla="*/ 709914 h 2523281"/>
              <a:gd name="connsiteX481" fmla="*/ 2855089 w 2974694"/>
              <a:gd name="connsiteY481" fmla="*/ 702197 h 2523281"/>
              <a:gd name="connsiteX482" fmla="*/ 2839656 w 2974694"/>
              <a:gd name="connsiteY482" fmla="*/ 698339 h 2523281"/>
              <a:gd name="connsiteX483" fmla="*/ 2816507 w 2974694"/>
              <a:gd name="connsiteY483" fmla="*/ 690623 h 2523281"/>
              <a:gd name="connsiteX484" fmla="*/ 2716193 w 2974694"/>
              <a:gd name="connsiteY484" fmla="*/ 694481 h 252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</a:cxnLst>
            <a:rect l="l" t="t" r="r" b="b"/>
            <a:pathLst>
              <a:path w="2974694" h="2523281">
                <a:moveTo>
                  <a:pt x="2974694" y="760071"/>
                </a:moveTo>
                <a:cubicBezTo>
                  <a:pt x="2966977" y="754927"/>
                  <a:pt x="2960342" y="747571"/>
                  <a:pt x="2951544" y="744638"/>
                </a:cubicBezTo>
                <a:lnTo>
                  <a:pt x="2928395" y="736922"/>
                </a:lnTo>
                <a:cubicBezTo>
                  <a:pt x="2924537" y="734350"/>
                  <a:pt x="2920968" y="731279"/>
                  <a:pt x="2916820" y="729205"/>
                </a:cubicBezTo>
                <a:cubicBezTo>
                  <a:pt x="2908001" y="724795"/>
                  <a:pt x="2894760" y="723690"/>
                  <a:pt x="2885955" y="721489"/>
                </a:cubicBezTo>
                <a:cubicBezTo>
                  <a:pt x="2882009" y="720503"/>
                  <a:pt x="2878238" y="718916"/>
                  <a:pt x="2874380" y="717630"/>
                </a:cubicBezTo>
                <a:cubicBezTo>
                  <a:pt x="2869236" y="712486"/>
                  <a:pt x="2865849" y="704498"/>
                  <a:pt x="2858947" y="702197"/>
                </a:cubicBezTo>
                <a:cubicBezTo>
                  <a:pt x="2829577" y="692407"/>
                  <a:pt x="2843774" y="696076"/>
                  <a:pt x="2816507" y="690623"/>
                </a:cubicBezTo>
                <a:cubicBezTo>
                  <a:pt x="2786927" y="691909"/>
                  <a:pt x="2757309" y="692512"/>
                  <a:pt x="2727767" y="694481"/>
                </a:cubicBezTo>
                <a:cubicBezTo>
                  <a:pt x="2699420" y="696371"/>
                  <a:pt x="2642886" y="702197"/>
                  <a:pt x="2642886" y="702197"/>
                </a:cubicBezTo>
                <a:cubicBezTo>
                  <a:pt x="2613785" y="711900"/>
                  <a:pt x="2649665" y="698809"/>
                  <a:pt x="2619737" y="713772"/>
                </a:cubicBezTo>
                <a:cubicBezTo>
                  <a:pt x="2616099" y="715591"/>
                  <a:pt x="2612020" y="716344"/>
                  <a:pt x="2608162" y="717630"/>
                </a:cubicBezTo>
                <a:cubicBezTo>
                  <a:pt x="2604304" y="720202"/>
                  <a:pt x="2600825" y="723464"/>
                  <a:pt x="2596588" y="725347"/>
                </a:cubicBezTo>
                <a:cubicBezTo>
                  <a:pt x="2589155" y="728651"/>
                  <a:pt x="2573438" y="733063"/>
                  <a:pt x="2573438" y="733063"/>
                </a:cubicBezTo>
                <a:cubicBezTo>
                  <a:pt x="2569580" y="735635"/>
                  <a:pt x="2566101" y="738897"/>
                  <a:pt x="2561863" y="740780"/>
                </a:cubicBezTo>
                <a:cubicBezTo>
                  <a:pt x="2554430" y="744083"/>
                  <a:pt x="2538714" y="748496"/>
                  <a:pt x="2538714" y="748496"/>
                </a:cubicBezTo>
                <a:cubicBezTo>
                  <a:pt x="2528134" y="755550"/>
                  <a:pt x="2516005" y="761450"/>
                  <a:pt x="2507848" y="771646"/>
                </a:cubicBezTo>
                <a:cubicBezTo>
                  <a:pt x="2504951" y="775267"/>
                  <a:pt x="2503411" y="779941"/>
                  <a:pt x="2500132" y="783220"/>
                </a:cubicBezTo>
                <a:cubicBezTo>
                  <a:pt x="2496853" y="786499"/>
                  <a:pt x="2492795" y="789054"/>
                  <a:pt x="2488557" y="790937"/>
                </a:cubicBezTo>
                <a:cubicBezTo>
                  <a:pt x="2481124" y="794240"/>
                  <a:pt x="2465408" y="798653"/>
                  <a:pt x="2465408" y="798653"/>
                </a:cubicBezTo>
                <a:cubicBezTo>
                  <a:pt x="2436893" y="827168"/>
                  <a:pt x="2478876" y="782884"/>
                  <a:pt x="2453833" y="817944"/>
                </a:cubicBezTo>
                <a:cubicBezTo>
                  <a:pt x="2449604" y="823864"/>
                  <a:pt x="2443544" y="828233"/>
                  <a:pt x="2438400" y="833377"/>
                </a:cubicBezTo>
                <a:lnTo>
                  <a:pt x="2430684" y="841094"/>
                </a:lnTo>
                <a:lnTo>
                  <a:pt x="2422967" y="848810"/>
                </a:lnTo>
                <a:cubicBezTo>
                  <a:pt x="2421681" y="852668"/>
                  <a:pt x="2421365" y="857001"/>
                  <a:pt x="2419109" y="860385"/>
                </a:cubicBezTo>
                <a:cubicBezTo>
                  <a:pt x="2414843" y="866784"/>
                  <a:pt x="2403077" y="876118"/>
                  <a:pt x="2395960" y="879676"/>
                </a:cubicBezTo>
                <a:cubicBezTo>
                  <a:pt x="2392322" y="881495"/>
                  <a:pt x="2388243" y="882248"/>
                  <a:pt x="2384385" y="883534"/>
                </a:cubicBezTo>
                <a:cubicBezTo>
                  <a:pt x="2370238" y="882248"/>
                  <a:pt x="2355933" y="882145"/>
                  <a:pt x="2341944" y="879676"/>
                </a:cubicBezTo>
                <a:cubicBezTo>
                  <a:pt x="2333934" y="878263"/>
                  <a:pt x="2326511" y="874532"/>
                  <a:pt x="2318795" y="871960"/>
                </a:cubicBezTo>
                <a:cubicBezTo>
                  <a:pt x="2318785" y="871957"/>
                  <a:pt x="2295657" y="864246"/>
                  <a:pt x="2295646" y="864243"/>
                </a:cubicBezTo>
                <a:cubicBezTo>
                  <a:pt x="2259779" y="855277"/>
                  <a:pt x="2304393" y="865994"/>
                  <a:pt x="2257063" y="856527"/>
                </a:cubicBezTo>
                <a:cubicBezTo>
                  <a:pt x="2242498" y="853614"/>
                  <a:pt x="2233226" y="849867"/>
                  <a:pt x="2218481" y="844952"/>
                </a:cubicBezTo>
                <a:lnTo>
                  <a:pt x="2195332" y="837235"/>
                </a:lnTo>
                <a:cubicBezTo>
                  <a:pt x="2191474" y="835949"/>
                  <a:pt x="2187745" y="834175"/>
                  <a:pt x="2183757" y="833377"/>
                </a:cubicBezTo>
                <a:lnTo>
                  <a:pt x="2145175" y="825661"/>
                </a:lnTo>
                <a:cubicBezTo>
                  <a:pt x="2142603" y="823089"/>
                  <a:pt x="2140712" y="819571"/>
                  <a:pt x="2137458" y="817944"/>
                </a:cubicBezTo>
                <a:cubicBezTo>
                  <a:pt x="2137452" y="817941"/>
                  <a:pt x="2108524" y="808300"/>
                  <a:pt x="2102734" y="806370"/>
                </a:cubicBezTo>
                <a:lnTo>
                  <a:pt x="2091160" y="802511"/>
                </a:lnTo>
                <a:lnTo>
                  <a:pt x="2079585" y="798653"/>
                </a:lnTo>
                <a:cubicBezTo>
                  <a:pt x="2031358" y="814727"/>
                  <a:pt x="2079607" y="794628"/>
                  <a:pt x="2064152" y="914400"/>
                </a:cubicBezTo>
                <a:cubicBezTo>
                  <a:pt x="2063559" y="918999"/>
                  <a:pt x="2056435" y="919544"/>
                  <a:pt x="2052577" y="922116"/>
                </a:cubicBezTo>
                <a:cubicBezTo>
                  <a:pt x="2038430" y="920830"/>
                  <a:pt x="2024199" y="920267"/>
                  <a:pt x="2010137" y="918258"/>
                </a:cubicBezTo>
                <a:cubicBezTo>
                  <a:pt x="2006111" y="917683"/>
                  <a:pt x="2002629" y="914400"/>
                  <a:pt x="1998562" y="914400"/>
                </a:cubicBezTo>
                <a:cubicBezTo>
                  <a:pt x="1981794" y="914400"/>
                  <a:pt x="1965124" y="916972"/>
                  <a:pt x="1948405" y="918258"/>
                </a:cubicBezTo>
                <a:cubicBezTo>
                  <a:pt x="1941975" y="919544"/>
                  <a:pt x="1935515" y="920693"/>
                  <a:pt x="1929114" y="922116"/>
                </a:cubicBezTo>
                <a:cubicBezTo>
                  <a:pt x="1923938" y="923266"/>
                  <a:pt x="1918984" y="925975"/>
                  <a:pt x="1913681" y="925975"/>
                </a:cubicBezTo>
                <a:cubicBezTo>
                  <a:pt x="1891780" y="925975"/>
                  <a:pt x="1869954" y="923402"/>
                  <a:pt x="1848091" y="922116"/>
                </a:cubicBezTo>
                <a:cubicBezTo>
                  <a:pt x="1813034" y="917108"/>
                  <a:pt x="1829710" y="921133"/>
                  <a:pt x="1797934" y="910542"/>
                </a:cubicBezTo>
                <a:lnTo>
                  <a:pt x="1786360" y="906684"/>
                </a:lnTo>
                <a:cubicBezTo>
                  <a:pt x="1772891" y="893215"/>
                  <a:pt x="1782095" y="900118"/>
                  <a:pt x="1755494" y="891251"/>
                </a:cubicBezTo>
                <a:lnTo>
                  <a:pt x="1720770" y="879676"/>
                </a:lnTo>
                <a:lnTo>
                  <a:pt x="1697620" y="871960"/>
                </a:lnTo>
                <a:lnTo>
                  <a:pt x="1686046" y="868101"/>
                </a:lnTo>
                <a:cubicBezTo>
                  <a:pt x="1683474" y="865529"/>
                  <a:pt x="1681583" y="862012"/>
                  <a:pt x="1678329" y="860385"/>
                </a:cubicBezTo>
                <a:cubicBezTo>
                  <a:pt x="1671763" y="857102"/>
                  <a:pt x="1648980" y="850657"/>
                  <a:pt x="1639747" y="848810"/>
                </a:cubicBezTo>
                <a:cubicBezTo>
                  <a:pt x="1632076" y="847276"/>
                  <a:pt x="1624187" y="846849"/>
                  <a:pt x="1616598" y="844952"/>
                </a:cubicBezTo>
                <a:cubicBezTo>
                  <a:pt x="1608707" y="842979"/>
                  <a:pt x="1601165" y="839807"/>
                  <a:pt x="1593448" y="837235"/>
                </a:cubicBezTo>
                <a:lnTo>
                  <a:pt x="1581874" y="833377"/>
                </a:lnTo>
                <a:lnTo>
                  <a:pt x="1547150" y="821803"/>
                </a:lnTo>
                <a:cubicBezTo>
                  <a:pt x="1543292" y="820517"/>
                  <a:pt x="1539521" y="818930"/>
                  <a:pt x="1535575" y="817944"/>
                </a:cubicBezTo>
                <a:cubicBezTo>
                  <a:pt x="1530431" y="816658"/>
                  <a:pt x="1525221" y="815610"/>
                  <a:pt x="1520142" y="814086"/>
                </a:cubicBezTo>
                <a:cubicBezTo>
                  <a:pt x="1512351" y="811749"/>
                  <a:pt x="1504709" y="808942"/>
                  <a:pt x="1496993" y="806370"/>
                </a:cubicBezTo>
                <a:lnTo>
                  <a:pt x="1473843" y="798653"/>
                </a:lnTo>
                <a:cubicBezTo>
                  <a:pt x="1469985" y="797367"/>
                  <a:pt x="1466214" y="795781"/>
                  <a:pt x="1462269" y="794795"/>
                </a:cubicBezTo>
                <a:cubicBezTo>
                  <a:pt x="1457125" y="793509"/>
                  <a:pt x="1451915" y="792461"/>
                  <a:pt x="1446836" y="790937"/>
                </a:cubicBezTo>
                <a:cubicBezTo>
                  <a:pt x="1439045" y="788600"/>
                  <a:pt x="1423686" y="783220"/>
                  <a:pt x="1423686" y="783220"/>
                </a:cubicBezTo>
                <a:cubicBezTo>
                  <a:pt x="1390513" y="761105"/>
                  <a:pt x="1432487" y="787621"/>
                  <a:pt x="1400537" y="771646"/>
                </a:cubicBezTo>
                <a:cubicBezTo>
                  <a:pt x="1396389" y="769572"/>
                  <a:pt x="1393224" y="765756"/>
                  <a:pt x="1388962" y="763929"/>
                </a:cubicBezTo>
                <a:cubicBezTo>
                  <a:pt x="1384088" y="761840"/>
                  <a:pt x="1378628" y="761528"/>
                  <a:pt x="1373529" y="760071"/>
                </a:cubicBezTo>
                <a:cubicBezTo>
                  <a:pt x="1369619" y="758954"/>
                  <a:pt x="1365999" y="756639"/>
                  <a:pt x="1361955" y="756213"/>
                </a:cubicBezTo>
                <a:cubicBezTo>
                  <a:pt x="1341451" y="754055"/>
                  <a:pt x="1320800" y="753640"/>
                  <a:pt x="1300223" y="752354"/>
                </a:cubicBezTo>
                <a:cubicBezTo>
                  <a:pt x="1295079" y="751068"/>
                  <a:pt x="1289202" y="751437"/>
                  <a:pt x="1284790" y="748496"/>
                </a:cubicBezTo>
                <a:cubicBezTo>
                  <a:pt x="1276500" y="742969"/>
                  <a:pt x="1277066" y="733048"/>
                  <a:pt x="1273215" y="725347"/>
                </a:cubicBezTo>
                <a:cubicBezTo>
                  <a:pt x="1271141" y="721200"/>
                  <a:pt x="1267382" y="718009"/>
                  <a:pt x="1265499" y="713772"/>
                </a:cubicBezTo>
                <a:cubicBezTo>
                  <a:pt x="1247133" y="672449"/>
                  <a:pt x="1267528" y="705244"/>
                  <a:pt x="1250066" y="679048"/>
                </a:cubicBezTo>
                <a:cubicBezTo>
                  <a:pt x="1248780" y="673904"/>
                  <a:pt x="1247732" y="668694"/>
                  <a:pt x="1246208" y="663615"/>
                </a:cubicBezTo>
                <a:cubicBezTo>
                  <a:pt x="1243871" y="655824"/>
                  <a:pt x="1240464" y="648357"/>
                  <a:pt x="1238491" y="640466"/>
                </a:cubicBezTo>
                <a:cubicBezTo>
                  <a:pt x="1232662" y="617147"/>
                  <a:pt x="1236308" y="630055"/>
                  <a:pt x="1226917" y="601884"/>
                </a:cubicBezTo>
                <a:cubicBezTo>
                  <a:pt x="1225631" y="598026"/>
                  <a:pt x="1225934" y="593185"/>
                  <a:pt x="1223058" y="590309"/>
                </a:cubicBezTo>
                <a:cubicBezTo>
                  <a:pt x="1219200" y="586451"/>
                  <a:pt x="1214977" y="582926"/>
                  <a:pt x="1211484" y="578734"/>
                </a:cubicBezTo>
                <a:cubicBezTo>
                  <a:pt x="1208515" y="575172"/>
                  <a:pt x="1207388" y="570057"/>
                  <a:pt x="1203767" y="567160"/>
                </a:cubicBezTo>
                <a:cubicBezTo>
                  <a:pt x="1201171" y="565083"/>
                  <a:pt x="1177874" y="559777"/>
                  <a:pt x="1176760" y="559443"/>
                </a:cubicBezTo>
                <a:cubicBezTo>
                  <a:pt x="1168969" y="557106"/>
                  <a:pt x="1153610" y="551727"/>
                  <a:pt x="1153610" y="551727"/>
                </a:cubicBezTo>
                <a:lnTo>
                  <a:pt x="1122744" y="520861"/>
                </a:lnTo>
                <a:cubicBezTo>
                  <a:pt x="1120172" y="518289"/>
                  <a:pt x="1118479" y="514294"/>
                  <a:pt x="1115028" y="513144"/>
                </a:cubicBezTo>
                <a:lnTo>
                  <a:pt x="1103453" y="509286"/>
                </a:lnTo>
                <a:cubicBezTo>
                  <a:pt x="1099595" y="506714"/>
                  <a:pt x="1096026" y="503644"/>
                  <a:pt x="1091879" y="501570"/>
                </a:cubicBezTo>
                <a:cubicBezTo>
                  <a:pt x="1085391" y="498326"/>
                  <a:pt x="1071059" y="495709"/>
                  <a:pt x="1064871" y="493853"/>
                </a:cubicBezTo>
                <a:cubicBezTo>
                  <a:pt x="1057080" y="491516"/>
                  <a:pt x="1041722" y="486137"/>
                  <a:pt x="1041722" y="486137"/>
                </a:cubicBezTo>
                <a:cubicBezTo>
                  <a:pt x="1037864" y="483565"/>
                  <a:pt x="1033426" y="481699"/>
                  <a:pt x="1030147" y="478420"/>
                </a:cubicBezTo>
                <a:cubicBezTo>
                  <a:pt x="1010097" y="458370"/>
                  <a:pt x="1033803" y="474400"/>
                  <a:pt x="1014714" y="459129"/>
                </a:cubicBezTo>
                <a:cubicBezTo>
                  <a:pt x="1011093" y="456232"/>
                  <a:pt x="1006997" y="453985"/>
                  <a:pt x="1003139" y="451413"/>
                </a:cubicBezTo>
                <a:lnTo>
                  <a:pt x="995423" y="428263"/>
                </a:lnTo>
                <a:cubicBezTo>
                  <a:pt x="994137" y="424405"/>
                  <a:pt x="992551" y="420634"/>
                  <a:pt x="991565" y="416689"/>
                </a:cubicBezTo>
                <a:lnTo>
                  <a:pt x="987707" y="401256"/>
                </a:lnTo>
                <a:cubicBezTo>
                  <a:pt x="988993" y="389681"/>
                  <a:pt x="988501" y="377768"/>
                  <a:pt x="991565" y="366532"/>
                </a:cubicBezTo>
                <a:cubicBezTo>
                  <a:pt x="992522" y="363023"/>
                  <a:pt x="996027" y="360442"/>
                  <a:pt x="999281" y="358815"/>
                </a:cubicBezTo>
                <a:cubicBezTo>
                  <a:pt x="1006556" y="355177"/>
                  <a:pt x="1022431" y="351099"/>
                  <a:pt x="1022431" y="351099"/>
                </a:cubicBezTo>
                <a:cubicBezTo>
                  <a:pt x="1031613" y="323550"/>
                  <a:pt x="1025635" y="334717"/>
                  <a:pt x="1037863" y="316375"/>
                </a:cubicBezTo>
                <a:cubicBezTo>
                  <a:pt x="1033153" y="302245"/>
                  <a:pt x="1035390" y="301634"/>
                  <a:pt x="1018572" y="293225"/>
                </a:cubicBezTo>
                <a:cubicBezTo>
                  <a:pt x="1011297" y="289588"/>
                  <a:pt x="995423" y="285509"/>
                  <a:pt x="995423" y="285509"/>
                </a:cubicBezTo>
                <a:cubicBezTo>
                  <a:pt x="990279" y="280365"/>
                  <a:pt x="982290" y="276978"/>
                  <a:pt x="979990" y="270076"/>
                </a:cubicBezTo>
                <a:cubicBezTo>
                  <a:pt x="974666" y="254102"/>
                  <a:pt x="978388" y="261885"/>
                  <a:pt x="968415" y="246927"/>
                </a:cubicBezTo>
                <a:cubicBezTo>
                  <a:pt x="975276" y="226349"/>
                  <a:pt x="966700" y="241783"/>
                  <a:pt x="983848" y="231494"/>
                </a:cubicBezTo>
                <a:cubicBezTo>
                  <a:pt x="986967" y="229622"/>
                  <a:pt x="988311" y="225404"/>
                  <a:pt x="991565" y="223777"/>
                </a:cubicBezTo>
                <a:cubicBezTo>
                  <a:pt x="998840" y="220140"/>
                  <a:pt x="1014714" y="216061"/>
                  <a:pt x="1014714" y="216061"/>
                </a:cubicBezTo>
                <a:cubicBezTo>
                  <a:pt x="1033348" y="197427"/>
                  <a:pt x="1009669" y="220097"/>
                  <a:pt x="1034005" y="200628"/>
                </a:cubicBezTo>
                <a:cubicBezTo>
                  <a:pt x="1036846" y="198355"/>
                  <a:pt x="1038881" y="195184"/>
                  <a:pt x="1041722" y="192911"/>
                </a:cubicBezTo>
                <a:cubicBezTo>
                  <a:pt x="1045343" y="190014"/>
                  <a:pt x="1049806" y="188248"/>
                  <a:pt x="1053296" y="185195"/>
                </a:cubicBezTo>
                <a:cubicBezTo>
                  <a:pt x="1060140" y="179207"/>
                  <a:pt x="1072588" y="165904"/>
                  <a:pt x="1072588" y="165904"/>
                </a:cubicBezTo>
                <a:lnTo>
                  <a:pt x="1080304" y="142754"/>
                </a:lnTo>
                <a:lnTo>
                  <a:pt x="1084162" y="131180"/>
                </a:lnTo>
                <a:cubicBezTo>
                  <a:pt x="1082876" y="127322"/>
                  <a:pt x="1083613" y="121969"/>
                  <a:pt x="1080304" y="119605"/>
                </a:cubicBezTo>
                <a:cubicBezTo>
                  <a:pt x="1073685" y="114877"/>
                  <a:pt x="1057155" y="111889"/>
                  <a:pt x="1057155" y="111889"/>
                </a:cubicBezTo>
                <a:cubicBezTo>
                  <a:pt x="1043686" y="98420"/>
                  <a:pt x="1052890" y="105323"/>
                  <a:pt x="1026289" y="96456"/>
                </a:cubicBezTo>
                <a:lnTo>
                  <a:pt x="1003139" y="88739"/>
                </a:lnTo>
                <a:cubicBezTo>
                  <a:pt x="993220" y="85433"/>
                  <a:pt x="986792" y="82961"/>
                  <a:pt x="976132" y="81023"/>
                </a:cubicBezTo>
                <a:cubicBezTo>
                  <a:pt x="967185" y="79396"/>
                  <a:pt x="958127" y="78451"/>
                  <a:pt x="949124" y="77165"/>
                </a:cubicBezTo>
                <a:cubicBezTo>
                  <a:pt x="943980" y="78451"/>
                  <a:pt x="938891" y="79983"/>
                  <a:pt x="933691" y="81023"/>
                </a:cubicBezTo>
                <a:cubicBezTo>
                  <a:pt x="926020" y="82557"/>
                  <a:pt x="918178" y="83184"/>
                  <a:pt x="910542" y="84881"/>
                </a:cubicBezTo>
                <a:cubicBezTo>
                  <a:pt x="906572" y="85763"/>
                  <a:pt x="902878" y="87622"/>
                  <a:pt x="898967" y="88739"/>
                </a:cubicBezTo>
                <a:cubicBezTo>
                  <a:pt x="893868" y="90196"/>
                  <a:pt x="888678" y="91311"/>
                  <a:pt x="883534" y="92597"/>
                </a:cubicBezTo>
                <a:cubicBezTo>
                  <a:pt x="852668" y="91311"/>
                  <a:pt x="821756" y="90864"/>
                  <a:pt x="790937" y="88739"/>
                </a:cubicBezTo>
                <a:cubicBezTo>
                  <a:pt x="784395" y="88288"/>
                  <a:pt x="778159" y="85647"/>
                  <a:pt x="771646" y="84881"/>
                </a:cubicBezTo>
                <a:cubicBezTo>
                  <a:pt x="756266" y="83072"/>
                  <a:pt x="740780" y="82309"/>
                  <a:pt x="725347" y="81023"/>
                </a:cubicBezTo>
                <a:cubicBezTo>
                  <a:pt x="698886" y="72203"/>
                  <a:pt x="731731" y="82620"/>
                  <a:pt x="694481" y="73306"/>
                </a:cubicBezTo>
                <a:cubicBezTo>
                  <a:pt x="690536" y="72320"/>
                  <a:pt x="686765" y="70734"/>
                  <a:pt x="682907" y="69448"/>
                </a:cubicBezTo>
                <a:cubicBezTo>
                  <a:pt x="674874" y="37324"/>
                  <a:pt x="684655" y="69089"/>
                  <a:pt x="671332" y="42441"/>
                </a:cubicBezTo>
                <a:cubicBezTo>
                  <a:pt x="666932" y="33640"/>
                  <a:pt x="669806" y="28173"/>
                  <a:pt x="659757" y="23149"/>
                </a:cubicBezTo>
                <a:cubicBezTo>
                  <a:pt x="652482" y="19512"/>
                  <a:pt x="636608" y="15433"/>
                  <a:pt x="636608" y="15433"/>
                </a:cubicBezTo>
                <a:cubicBezTo>
                  <a:pt x="632750" y="12861"/>
                  <a:pt x="629271" y="9599"/>
                  <a:pt x="625033" y="7716"/>
                </a:cubicBezTo>
                <a:cubicBezTo>
                  <a:pt x="617600" y="4413"/>
                  <a:pt x="601884" y="0"/>
                  <a:pt x="601884" y="0"/>
                </a:cubicBezTo>
                <a:cubicBezTo>
                  <a:pt x="573590" y="1286"/>
                  <a:pt x="545242" y="1686"/>
                  <a:pt x="517003" y="3858"/>
                </a:cubicBezTo>
                <a:cubicBezTo>
                  <a:pt x="511716" y="4265"/>
                  <a:pt x="505711" y="4403"/>
                  <a:pt x="501570" y="7716"/>
                </a:cubicBezTo>
                <a:cubicBezTo>
                  <a:pt x="498394" y="10257"/>
                  <a:pt x="498998" y="15433"/>
                  <a:pt x="497712" y="19291"/>
                </a:cubicBezTo>
                <a:cubicBezTo>
                  <a:pt x="498998" y="28294"/>
                  <a:pt x="499525" y="37438"/>
                  <a:pt x="501570" y="46299"/>
                </a:cubicBezTo>
                <a:cubicBezTo>
                  <a:pt x="503399" y="54224"/>
                  <a:pt x="506714" y="61732"/>
                  <a:pt x="509286" y="69448"/>
                </a:cubicBezTo>
                <a:cubicBezTo>
                  <a:pt x="514820" y="86052"/>
                  <a:pt x="512158" y="77080"/>
                  <a:pt x="517003" y="96456"/>
                </a:cubicBezTo>
                <a:cubicBezTo>
                  <a:pt x="515717" y="118319"/>
                  <a:pt x="516393" y="140387"/>
                  <a:pt x="513144" y="162046"/>
                </a:cubicBezTo>
                <a:cubicBezTo>
                  <a:pt x="512456" y="166631"/>
                  <a:pt x="509360" y="171162"/>
                  <a:pt x="505428" y="173620"/>
                </a:cubicBezTo>
                <a:cubicBezTo>
                  <a:pt x="498531" y="177931"/>
                  <a:pt x="482279" y="181337"/>
                  <a:pt x="482279" y="181337"/>
                </a:cubicBezTo>
                <a:cubicBezTo>
                  <a:pt x="479707" y="189053"/>
                  <a:pt x="471990" y="196770"/>
                  <a:pt x="474562" y="204486"/>
                </a:cubicBezTo>
                <a:cubicBezTo>
                  <a:pt x="477711" y="213933"/>
                  <a:pt x="480176" y="223149"/>
                  <a:pt x="486137" y="231494"/>
                </a:cubicBezTo>
                <a:cubicBezTo>
                  <a:pt x="489309" y="235934"/>
                  <a:pt x="494219" y="238876"/>
                  <a:pt x="497712" y="243068"/>
                </a:cubicBezTo>
                <a:cubicBezTo>
                  <a:pt x="500681" y="246630"/>
                  <a:pt x="502531" y="251022"/>
                  <a:pt x="505428" y="254643"/>
                </a:cubicBezTo>
                <a:cubicBezTo>
                  <a:pt x="507700" y="257484"/>
                  <a:pt x="510961" y="259450"/>
                  <a:pt x="513144" y="262360"/>
                </a:cubicBezTo>
                <a:cubicBezTo>
                  <a:pt x="542338" y="301286"/>
                  <a:pt x="514390" y="271324"/>
                  <a:pt x="544010" y="300942"/>
                </a:cubicBezTo>
                <a:lnTo>
                  <a:pt x="551727" y="308658"/>
                </a:lnTo>
                <a:cubicBezTo>
                  <a:pt x="554299" y="311230"/>
                  <a:pt x="555992" y="315225"/>
                  <a:pt x="559443" y="316375"/>
                </a:cubicBezTo>
                <a:lnTo>
                  <a:pt x="582593" y="324091"/>
                </a:lnTo>
                <a:lnTo>
                  <a:pt x="609600" y="351099"/>
                </a:lnTo>
                <a:cubicBezTo>
                  <a:pt x="616017" y="357516"/>
                  <a:pt x="621137" y="361624"/>
                  <a:pt x="625033" y="370390"/>
                </a:cubicBezTo>
                <a:cubicBezTo>
                  <a:pt x="625039" y="370404"/>
                  <a:pt x="634677" y="399320"/>
                  <a:pt x="636608" y="405114"/>
                </a:cubicBezTo>
                <a:cubicBezTo>
                  <a:pt x="637894" y="408972"/>
                  <a:pt x="638210" y="413305"/>
                  <a:pt x="640466" y="416689"/>
                </a:cubicBezTo>
                <a:lnTo>
                  <a:pt x="648182" y="428263"/>
                </a:lnTo>
                <a:cubicBezTo>
                  <a:pt x="646760" y="438214"/>
                  <a:pt x="645853" y="456072"/>
                  <a:pt x="640466" y="466846"/>
                </a:cubicBezTo>
                <a:cubicBezTo>
                  <a:pt x="638392" y="470993"/>
                  <a:pt x="634633" y="474183"/>
                  <a:pt x="632750" y="478420"/>
                </a:cubicBezTo>
                <a:cubicBezTo>
                  <a:pt x="629446" y="485853"/>
                  <a:pt x="627605" y="493853"/>
                  <a:pt x="625033" y="501570"/>
                </a:cubicBezTo>
                <a:cubicBezTo>
                  <a:pt x="623747" y="505428"/>
                  <a:pt x="623431" y="509760"/>
                  <a:pt x="621175" y="513144"/>
                </a:cubicBezTo>
                <a:lnTo>
                  <a:pt x="613458" y="524719"/>
                </a:lnTo>
                <a:cubicBezTo>
                  <a:pt x="603761" y="553814"/>
                  <a:pt x="616842" y="517951"/>
                  <a:pt x="601884" y="547868"/>
                </a:cubicBezTo>
                <a:cubicBezTo>
                  <a:pt x="591867" y="567903"/>
                  <a:pt x="605382" y="552087"/>
                  <a:pt x="590309" y="567160"/>
                </a:cubicBezTo>
                <a:cubicBezTo>
                  <a:pt x="580611" y="596254"/>
                  <a:pt x="593694" y="560389"/>
                  <a:pt x="578734" y="590309"/>
                </a:cubicBezTo>
                <a:cubicBezTo>
                  <a:pt x="576915" y="593947"/>
                  <a:pt x="576851" y="598329"/>
                  <a:pt x="574876" y="601884"/>
                </a:cubicBezTo>
                <a:cubicBezTo>
                  <a:pt x="570372" y="609991"/>
                  <a:pt x="564587" y="617317"/>
                  <a:pt x="559443" y="625033"/>
                </a:cubicBezTo>
                <a:cubicBezTo>
                  <a:pt x="556871" y="628891"/>
                  <a:pt x="553193" y="632209"/>
                  <a:pt x="551727" y="636608"/>
                </a:cubicBezTo>
                <a:cubicBezTo>
                  <a:pt x="546719" y="651633"/>
                  <a:pt x="550745" y="645306"/>
                  <a:pt x="540152" y="655899"/>
                </a:cubicBezTo>
                <a:cubicBezTo>
                  <a:pt x="529223" y="688687"/>
                  <a:pt x="544466" y="648708"/>
                  <a:pt x="528577" y="675190"/>
                </a:cubicBezTo>
                <a:cubicBezTo>
                  <a:pt x="526485" y="678677"/>
                  <a:pt x="526694" y="683210"/>
                  <a:pt x="524719" y="686765"/>
                </a:cubicBezTo>
                <a:cubicBezTo>
                  <a:pt x="520215" y="694872"/>
                  <a:pt x="514430" y="702198"/>
                  <a:pt x="509286" y="709914"/>
                </a:cubicBezTo>
                <a:cubicBezTo>
                  <a:pt x="506714" y="713772"/>
                  <a:pt x="504849" y="718210"/>
                  <a:pt x="501570" y="721489"/>
                </a:cubicBezTo>
                <a:cubicBezTo>
                  <a:pt x="498998" y="724061"/>
                  <a:pt x="496125" y="726365"/>
                  <a:pt x="493853" y="729205"/>
                </a:cubicBezTo>
                <a:cubicBezTo>
                  <a:pt x="490956" y="732826"/>
                  <a:pt x="489034" y="737159"/>
                  <a:pt x="486137" y="740780"/>
                </a:cubicBezTo>
                <a:cubicBezTo>
                  <a:pt x="483865" y="743620"/>
                  <a:pt x="480692" y="745656"/>
                  <a:pt x="478420" y="748496"/>
                </a:cubicBezTo>
                <a:cubicBezTo>
                  <a:pt x="475523" y="752117"/>
                  <a:pt x="473983" y="756792"/>
                  <a:pt x="470704" y="760071"/>
                </a:cubicBezTo>
                <a:cubicBezTo>
                  <a:pt x="467425" y="763350"/>
                  <a:pt x="462750" y="764890"/>
                  <a:pt x="459129" y="767787"/>
                </a:cubicBezTo>
                <a:cubicBezTo>
                  <a:pt x="456289" y="770059"/>
                  <a:pt x="454667" y="773877"/>
                  <a:pt x="451413" y="775504"/>
                </a:cubicBezTo>
                <a:cubicBezTo>
                  <a:pt x="444138" y="779142"/>
                  <a:pt x="428263" y="783220"/>
                  <a:pt x="428263" y="783220"/>
                </a:cubicBezTo>
                <a:cubicBezTo>
                  <a:pt x="409627" y="801858"/>
                  <a:pt x="432305" y="778169"/>
                  <a:pt x="412831" y="802511"/>
                </a:cubicBezTo>
                <a:cubicBezTo>
                  <a:pt x="404548" y="812865"/>
                  <a:pt x="404683" y="809028"/>
                  <a:pt x="393539" y="817944"/>
                </a:cubicBezTo>
                <a:cubicBezTo>
                  <a:pt x="390699" y="820216"/>
                  <a:pt x="389077" y="824034"/>
                  <a:pt x="385823" y="825661"/>
                </a:cubicBezTo>
                <a:cubicBezTo>
                  <a:pt x="378548" y="829299"/>
                  <a:pt x="362674" y="833377"/>
                  <a:pt x="362674" y="833377"/>
                </a:cubicBezTo>
                <a:cubicBezTo>
                  <a:pt x="358816" y="832091"/>
                  <a:pt x="355045" y="830505"/>
                  <a:pt x="351099" y="829519"/>
                </a:cubicBezTo>
                <a:cubicBezTo>
                  <a:pt x="344737" y="827929"/>
                  <a:pt x="338210" y="827083"/>
                  <a:pt x="331808" y="825661"/>
                </a:cubicBezTo>
                <a:cubicBezTo>
                  <a:pt x="326632" y="824511"/>
                  <a:pt x="321519" y="823089"/>
                  <a:pt x="316375" y="821803"/>
                </a:cubicBezTo>
                <a:cubicBezTo>
                  <a:pt x="309945" y="823089"/>
                  <a:pt x="303602" y="824937"/>
                  <a:pt x="297084" y="825661"/>
                </a:cubicBezTo>
                <a:cubicBezTo>
                  <a:pt x="280418" y="827513"/>
                  <a:pt x="263490" y="826904"/>
                  <a:pt x="246927" y="829519"/>
                </a:cubicBezTo>
                <a:cubicBezTo>
                  <a:pt x="238893" y="830788"/>
                  <a:pt x="231494" y="834663"/>
                  <a:pt x="223777" y="837235"/>
                </a:cubicBezTo>
                <a:lnTo>
                  <a:pt x="212203" y="841094"/>
                </a:lnTo>
                <a:cubicBezTo>
                  <a:pt x="209631" y="843666"/>
                  <a:pt x="207605" y="846939"/>
                  <a:pt x="204486" y="848810"/>
                </a:cubicBezTo>
                <a:cubicBezTo>
                  <a:pt x="200999" y="850902"/>
                  <a:pt x="194930" y="849137"/>
                  <a:pt x="192912" y="852668"/>
                </a:cubicBezTo>
                <a:cubicBezTo>
                  <a:pt x="189031" y="859460"/>
                  <a:pt x="190339" y="868101"/>
                  <a:pt x="189053" y="875818"/>
                </a:cubicBezTo>
                <a:cubicBezTo>
                  <a:pt x="190339" y="879676"/>
                  <a:pt x="190820" y="883905"/>
                  <a:pt x="192912" y="887392"/>
                </a:cubicBezTo>
                <a:cubicBezTo>
                  <a:pt x="194784" y="890511"/>
                  <a:pt x="197788" y="892837"/>
                  <a:pt x="200628" y="895109"/>
                </a:cubicBezTo>
                <a:cubicBezTo>
                  <a:pt x="211310" y="903655"/>
                  <a:pt x="211555" y="902609"/>
                  <a:pt x="223777" y="906684"/>
                </a:cubicBezTo>
                <a:cubicBezTo>
                  <a:pt x="242410" y="925314"/>
                  <a:pt x="219741" y="901640"/>
                  <a:pt x="239210" y="925975"/>
                </a:cubicBezTo>
                <a:cubicBezTo>
                  <a:pt x="241482" y="928815"/>
                  <a:pt x="244655" y="930851"/>
                  <a:pt x="246927" y="933691"/>
                </a:cubicBezTo>
                <a:cubicBezTo>
                  <a:pt x="266396" y="958026"/>
                  <a:pt x="243727" y="934352"/>
                  <a:pt x="262360" y="952982"/>
                </a:cubicBezTo>
                <a:cubicBezTo>
                  <a:pt x="266434" y="965206"/>
                  <a:pt x="265387" y="965449"/>
                  <a:pt x="273934" y="976132"/>
                </a:cubicBezTo>
                <a:cubicBezTo>
                  <a:pt x="276206" y="978972"/>
                  <a:pt x="279379" y="981008"/>
                  <a:pt x="281651" y="983848"/>
                </a:cubicBezTo>
                <a:cubicBezTo>
                  <a:pt x="284548" y="987469"/>
                  <a:pt x="285746" y="992526"/>
                  <a:pt x="289367" y="995423"/>
                </a:cubicBezTo>
                <a:cubicBezTo>
                  <a:pt x="292543" y="997964"/>
                  <a:pt x="297304" y="997462"/>
                  <a:pt x="300942" y="999281"/>
                </a:cubicBezTo>
                <a:cubicBezTo>
                  <a:pt x="305090" y="1001355"/>
                  <a:pt x="308896" y="1004100"/>
                  <a:pt x="312517" y="1006997"/>
                </a:cubicBezTo>
                <a:cubicBezTo>
                  <a:pt x="315357" y="1009269"/>
                  <a:pt x="317114" y="1012842"/>
                  <a:pt x="320233" y="1014714"/>
                </a:cubicBezTo>
                <a:cubicBezTo>
                  <a:pt x="323720" y="1016807"/>
                  <a:pt x="327950" y="1017286"/>
                  <a:pt x="331808" y="1018572"/>
                </a:cubicBezTo>
                <a:lnTo>
                  <a:pt x="354957" y="1041722"/>
                </a:lnTo>
                <a:cubicBezTo>
                  <a:pt x="357529" y="1044294"/>
                  <a:pt x="360656" y="1046411"/>
                  <a:pt x="362674" y="1049438"/>
                </a:cubicBezTo>
                <a:lnTo>
                  <a:pt x="370390" y="1061013"/>
                </a:lnTo>
                <a:cubicBezTo>
                  <a:pt x="367818" y="1064871"/>
                  <a:pt x="365571" y="1068966"/>
                  <a:pt x="362674" y="1072587"/>
                </a:cubicBezTo>
                <a:cubicBezTo>
                  <a:pt x="360401" y="1075428"/>
                  <a:pt x="356584" y="1077050"/>
                  <a:pt x="354957" y="1080304"/>
                </a:cubicBezTo>
                <a:cubicBezTo>
                  <a:pt x="351320" y="1087579"/>
                  <a:pt x="349813" y="1095737"/>
                  <a:pt x="347241" y="1103453"/>
                </a:cubicBezTo>
                <a:cubicBezTo>
                  <a:pt x="343558" y="1114500"/>
                  <a:pt x="343706" y="1119804"/>
                  <a:pt x="331808" y="1126603"/>
                </a:cubicBezTo>
                <a:cubicBezTo>
                  <a:pt x="327204" y="1129234"/>
                  <a:pt x="321551" y="1129311"/>
                  <a:pt x="316375" y="1130461"/>
                </a:cubicBezTo>
                <a:cubicBezTo>
                  <a:pt x="309973" y="1131883"/>
                  <a:pt x="303486" y="1132897"/>
                  <a:pt x="297084" y="1134319"/>
                </a:cubicBezTo>
                <a:cubicBezTo>
                  <a:pt x="291908" y="1135469"/>
                  <a:pt x="286927" y="1137649"/>
                  <a:pt x="281651" y="1138177"/>
                </a:cubicBezTo>
                <a:cubicBezTo>
                  <a:pt x="261136" y="1140228"/>
                  <a:pt x="240471" y="1140391"/>
                  <a:pt x="219919" y="1142035"/>
                </a:cubicBezTo>
                <a:cubicBezTo>
                  <a:pt x="186845" y="1144681"/>
                  <a:pt x="188378" y="1145978"/>
                  <a:pt x="158188" y="1149752"/>
                </a:cubicBezTo>
                <a:cubicBezTo>
                  <a:pt x="146632" y="1151196"/>
                  <a:pt x="135038" y="1152324"/>
                  <a:pt x="123463" y="1153610"/>
                </a:cubicBezTo>
                <a:lnTo>
                  <a:pt x="88739" y="1165185"/>
                </a:lnTo>
                <a:lnTo>
                  <a:pt x="77165" y="1169043"/>
                </a:lnTo>
                <a:cubicBezTo>
                  <a:pt x="73307" y="1171615"/>
                  <a:pt x="69828" y="1174877"/>
                  <a:pt x="65590" y="1176760"/>
                </a:cubicBezTo>
                <a:cubicBezTo>
                  <a:pt x="58157" y="1180063"/>
                  <a:pt x="42441" y="1184476"/>
                  <a:pt x="42441" y="1184476"/>
                </a:cubicBezTo>
                <a:cubicBezTo>
                  <a:pt x="37297" y="1189620"/>
                  <a:pt x="33910" y="1197609"/>
                  <a:pt x="27008" y="1199909"/>
                </a:cubicBezTo>
                <a:lnTo>
                  <a:pt x="3858" y="1207625"/>
                </a:lnTo>
                <a:cubicBezTo>
                  <a:pt x="2572" y="1211483"/>
                  <a:pt x="0" y="1215133"/>
                  <a:pt x="0" y="1219200"/>
                </a:cubicBezTo>
                <a:cubicBezTo>
                  <a:pt x="0" y="1223267"/>
                  <a:pt x="1494" y="1227466"/>
                  <a:pt x="3858" y="1230775"/>
                </a:cubicBezTo>
                <a:cubicBezTo>
                  <a:pt x="12392" y="1242722"/>
                  <a:pt x="17854" y="1247464"/>
                  <a:pt x="30866" y="1250066"/>
                </a:cubicBezTo>
                <a:cubicBezTo>
                  <a:pt x="39783" y="1251849"/>
                  <a:pt x="48871" y="1252638"/>
                  <a:pt x="57874" y="1253924"/>
                </a:cubicBezTo>
                <a:cubicBezTo>
                  <a:pt x="61732" y="1256496"/>
                  <a:pt x="66169" y="1258362"/>
                  <a:pt x="69448" y="1261641"/>
                </a:cubicBezTo>
                <a:cubicBezTo>
                  <a:pt x="76617" y="1268810"/>
                  <a:pt x="81078" y="1286344"/>
                  <a:pt x="92598" y="1288648"/>
                </a:cubicBezTo>
                <a:cubicBezTo>
                  <a:pt x="99028" y="1289934"/>
                  <a:pt x="105527" y="1290915"/>
                  <a:pt x="111889" y="1292506"/>
                </a:cubicBezTo>
                <a:cubicBezTo>
                  <a:pt x="121099" y="1294809"/>
                  <a:pt x="129159" y="1299595"/>
                  <a:pt x="138896" y="1300223"/>
                </a:cubicBezTo>
                <a:cubicBezTo>
                  <a:pt x="173572" y="1302460"/>
                  <a:pt x="208345" y="1302795"/>
                  <a:pt x="243069" y="1304081"/>
                </a:cubicBezTo>
                <a:cubicBezTo>
                  <a:pt x="271249" y="1313474"/>
                  <a:pt x="258327" y="1309824"/>
                  <a:pt x="281651" y="1315656"/>
                </a:cubicBezTo>
                <a:cubicBezTo>
                  <a:pt x="277793" y="1316942"/>
                  <a:pt x="273987" y="1318397"/>
                  <a:pt x="270076" y="1319514"/>
                </a:cubicBezTo>
                <a:cubicBezTo>
                  <a:pt x="257362" y="1323146"/>
                  <a:pt x="248612" y="1324578"/>
                  <a:pt x="235352" y="1327230"/>
                </a:cubicBezTo>
                <a:cubicBezTo>
                  <a:pt x="234066" y="1331088"/>
                  <a:pt x="233586" y="1335318"/>
                  <a:pt x="231494" y="1338805"/>
                </a:cubicBezTo>
                <a:cubicBezTo>
                  <a:pt x="228622" y="1343592"/>
                  <a:pt x="216449" y="1352418"/>
                  <a:pt x="212203" y="1354238"/>
                </a:cubicBezTo>
                <a:cubicBezTo>
                  <a:pt x="207329" y="1356327"/>
                  <a:pt x="201914" y="1356810"/>
                  <a:pt x="196770" y="1358096"/>
                </a:cubicBezTo>
                <a:cubicBezTo>
                  <a:pt x="195484" y="1361954"/>
                  <a:pt x="195005" y="1366184"/>
                  <a:pt x="192912" y="1369671"/>
                </a:cubicBezTo>
                <a:cubicBezTo>
                  <a:pt x="177023" y="1396151"/>
                  <a:pt x="192266" y="1356172"/>
                  <a:pt x="181337" y="1388962"/>
                </a:cubicBezTo>
                <a:cubicBezTo>
                  <a:pt x="185195" y="1391534"/>
                  <a:pt x="190015" y="1393057"/>
                  <a:pt x="192912" y="1396678"/>
                </a:cubicBezTo>
                <a:cubicBezTo>
                  <a:pt x="204117" y="1410684"/>
                  <a:pt x="188352" y="1406289"/>
                  <a:pt x="204486" y="1415970"/>
                </a:cubicBezTo>
                <a:cubicBezTo>
                  <a:pt x="207973" y="1418063"/>
                  <a:pt x="212137" y="1418758"/>
                  <a:pt x="216061" y="1419828"/>
                </a:cubicBezTo>
                <a:cubicBezTo>
                  <a:pt x="226293" y="1422618"/>
                  <a:pt x="236866" y="1424190"/>
                  <a:pt x="246927" y="1427544"/>
                </a:cubicBezTo>
                <a:cubicBezTo>
                  <a:pt x="250785" y="1428830"/>
                  <a:pt x="254513" y="1430605"/>
                  <a:pt x="258501" y="1431403"/>
                </a:cubicBezTo>
                <a:cubicBezTo>
                  <a:pt x="286207" y="1436945"/>
                  <a:pt x="321124" y="1437487"/>
                  <a:pt x="347241" y="1439119"/>
                </a:cubicBezTo>
                <a:cubicBezTo>
                  <a:pt x="383866" y="1451327"/>
                  <a:pt x="362290" y="1447571"/>
                  <a:pt x="412831" y="1442977"/>
                </a:cubicBezTo>
                <a:cubicBezTo>
                  <a:pt x="419261" y="1441691"/>
                  <a:pt x="427485" y="1443756"/>
                  <a:pt x="432122" y="1439119"/>
                </a:cubicBezTo>
                <a:cubicBezTo>
                  <a:pt x="437873" y="1433368"/>
                  <a:pt x="437266" y="1423686"/>
                  <a:pt x="439838" y="1415970"/>
                </a:cubicBezTo>
                <a:lnTo>
                  <a:pt x="443696" y="1404395"/>
                </a:lnTo>
                <a:cubicBezTo>
                  <a:pt x="444365" y="1399714"/>
                  <a:pt x="446363" y="1374230"/>
                  <a:pt x="451413" y="1365813"/>
                </a:cubicBezTo>
                <a:cubicBezTo>
                  <a:pt x="453284" y="1362694"/>
                  <a:pt x="456557" y="1360668"/>
                  <a:pt x="459129" y="1358096"/>
                </a:cubicBezTo>
                <a:cubicBezTo>
                  <a:pt x="468312" y="1385645"/>
                  <a:pt x="462334" y="1374478"/>
                  <a:pt x="474562" y="1392820"/>
                </a:cubicBezTo>
                <a:cubicBezTo>
                  <a:pt x="478856" y="1405704"/>
                  <a:pt x="479051" y="1405302"/>
                  <a:pt x="482279" y="1419828"/>
                </a:cubicBezTo>
                <a:cubicBezTo>
                  <a:pt x="483702" y="1426229"/>
                  <a:pt x="483835" y="1432979"/>
                  <a:pt x="486137" y="1439119"/>
                </a:cubicBezTo>
                <a:cubicBezTo>
                  <a:pt x="487765" y="1443461"/>
                  <a:pt x="491779" y="1446547"/>
                  <a:pt x="493853" y="1450694"/>
                </a:cubicBezTo>
                <a:cubicBezTo>
                  <a:pt x="495672" y="1454331"/>
                  <a:pt x="496426" y="1458410"/>
                  <a:pt x="497712" y="1462268"/>
                </a:cubicBezTo>
                <a:cubicBezTo>
                  <a:pt x="496426" y="1469985"/>
                  <a:pt x="495253" y="1477721"/>
                  <a:pt x="493853" y="1485418"/>
                </a:cubicBezTo>
                <a:cubicBezTo>
                  <a:pt x="492680" y="1491870"/>
                  <a:pt x="490617" y="1498181"/>
                  <a:pt x="489995" y="1504709"/>
                </a:cubicBezTo>
                <a:cubicBezTo>
                  <a:pt x="488040" y="1525234"/>
                  <a:pt x="487423" y="1545864"/>
                  <a:pt x="486137" y="1566441"/>
                </a:cubicBezTo>
                <a:cubicBezTo>
                  <a:pt x="487423" y="1583160"/>
                  <a:pt x="487624" y="1599997"/>
                  <a:pt x="489995" y="1616597"/>
                </a:cubicBezTo>
                <a:cubicBezTo>
                  <a:pt x="494805" y="1650266"/>
                  <a:pt x="498101" y="1641304"/>
                  <a:pt x="505428" y="1670613"/>
                </a:cubicBezTo>
                <a:cubicBezTo>
                  <a:pt x="511260" y="1693941"/>
                  <a:pt x="507607" y="1681009"/>
                  <a:pt x="517003" y="1709195"/>
                </a:cubicBezTo>
                <a:cubicBezTo>
                  <a:pt x="517003" y="1709196"/>
                  <a:pt x="524718" y="1732343"/>
                  <a:pt x="524719" y="1732344"/>
                </a:cubicBezTo>
                <a:lnTo>
                  <a:pt x="536294" y="1747777"/>
                </a:lnTo>
                <a:cubicBezTo>
                  <a:pt x="537580" y="1751635"/>
                  <a:pt x="538059" y="1755865"/>
                  <a:pt x="540152" y="1759352"/>
                </a:cubicBezTo>
                <a:cubicBezTo>
                  <a:pt x="542024" y="1762471"/>
                  <a:pt x="546436" y="1763725"/>
                  <a:pt x="547869" y="1767068"/>
                </a:cubicBezTo>
                <a:cubicBezTo>
                  <a:pt x="550452" y="1773096"/>
                  <a:pt x="550137" y="1779998"/>
                  <a:pt x="551727" y="1786360"/>
                </a:cubicBezTo>
                <a:cubicBezTo>
                  <a:pt x="552713" y="1790305"/>
                  <a:pt x="554599" y="1793989"/>
                  <a:pt x="555585" y="1797934"/>
                </a:cubicBezTo>
                <a:cubicBezTo>
                  <a:pt x="557175" y="1804296"/>
                  <a:pt x="557853" y="1810863"/>
                  <a:pt x="559443" y="1817225"/>
                </a:cubicBezTo>
                <a:cubicBezTo>
                  <a:pt x="560429" y="1821171"/>
                  <a:pt x="562315" y="1824854"/>
                  <a:pt x="563301" y="1828800"/>
                </a:cubicBezTo>
                <a:cubicBezTo>
                  <a:pt x="564892" y="1835162"/>
                  <a:pt x="565737" y="1841689"/>
                  <a:pt x="567160" y="1848091"/>
                </a:cubicBezTo>
                <a:cubicBezTo>
                  <a:pt x="568666" y="1854867"/>
                  <a:pt x="571902" y="1868159"/>
                  <a:pt x="574876" y="1875099"/>
                </a:cubicBezTo>
                <a:cubicBezTo>
                  <a:pt x="577142" y="1880386"/>
                  <a:pt x="580021" y="1885388"/>
                  <a:pt x="582593" y="1890532"/>
                </a:cubicBezTo>
                <a:cubicBezTo>
                  <a:pt x="594654" y="1938780"/>
                  <a:pt x="579239" y="1878794"/>
                  <a:pt x="590309" y="1917539"/>
                </a:cubicBezTo>
                <a:cubicBezTo>
                  <a:pt x="591959" y="1923316"/>
                  <a:pt x="594940" y="1938374"/>
                  <a:pt x="598026" y="1944547"/>
                </a:cubicBezTo>
                <a:cubicBezTo>
                  <a:pt x="600100" y="1948694"/>
                  <a:pt x="603668" y="1951974"/>
                  <a:pt x="605742" y="1956122"/>
                </a:cubicBezTo>
                <a:cubicBezTo>
                  <a:pt x="607561" y="1959759"/>
                  <a:pt x="607781" y="1964059"/>
                  <a:pt x="609600" y="1967696"/>
                </a:cubicBezTo>
                <a:cubicBezTo>
                  <a:pt x="611674" y="1971844"/>
                  <a:pt x="614263" y="1975781"/>
                  <a:pt x="617317" y="1979271"/>
                </a:cubicBezTo>
                <a:cubicBezTo>
                  <a:pt x="625140" y="1988211"/>
                  <a:pt x="636561" y="2000467"/>
                  <a:pt x="648182" y="2006278"/>
                </a:cubicBezTo>
                <a:cubicBezTo>
                  <a:pt x="651820" y="2008097"/>
                  <a:pt x="655899" y="2008851"/>
                  <a:pt x="659757" y="2010137"/>
                </a:cubicBezTo>
                <a:cubicBezTo>
                  <a:pt x="664901" y="2015281"/>
                  <a:pt x="672889" y="2018668"/>
                  <a:pt x="675190" y="2025570"/>
                </a:cubicBezTo>
                <a:lnTo>
                  <a:pt x="682907" y="2048719"/>
                </a:lnTo>
                <a:cubicBezTo>
                  <a:pt x="684193" y="2052577"/>
                  <a:pt x="685967" y="2056306"/>
                  <a:pt x="686765" y="2060294"/>
                </a:cubicBezTo>
                <a:cubicBezTo>
                  <a:pt x="694607" y="2099508"/>
                  <a:pt x="686573" y="2063481"/>
                  <a:pt x="694481" y="2091160"/>
                </a:cubicBezTo>
                <a:cubicBezTo>
                  <a:pt x="695938" y="2096258"/>
                  <a:pt x="696815" y="2101513"/>
                  <a:pt x="698339" y="2106592"/>
                </a:cubicBezTo>
                <a:cubicBezTo>
                  <a:pt x="700676" y="2114383"/>
                  <a:pt x="706056" y="2129742"/>
                  <a:pt x="706056" y="2129742"/>
                </a:cubicBezTo>
                <a:cubicBezTo>
                  <a:pt x="706588" y="2133996"/>
                  <a:pt x="708138" y="2162792"/>
                  <a:pt x="713772" y="2172182"/>
                </a:cubicBezTo>
                <a:cubicBezTo>
                  <a:pt x="716848" y="2177309"/>
                  <a:pt x="728556" y="2185362"/>
                  <a:pt x="733063" y="2187615"/>
                </a:cubicBezTo>
                <a:cubicBezTo>
                  <a:pt x="736701" y="2189434"/>
                  <a:pt x="740780" y="2190187"/>
                  <a:pt x="744638" y="2191473"/>
                </a:cubicBezTo>
                <a:cubicBezTo>
                  <a:pt x="747210" y="2194045"/>
                  <a:pt x="749101" y="2197563"/>
                  <a:pt x="752355" y="2199190"/>
                </a:cubicBezTo>
                <a:cubicBezTo>
                  <a:pt x="775421" y="2210723"/>
                  <a:pt x="760635" y="2194378"/>
                  <a:pt x="779362" y="2210765"/>
                </a:cubicBezTo>
                <a:cubicBezTo>
                  <a:pt x="786206" y="2216753"/>
                  <a:pt x="792223" y="2223626"/>
                  <a:pt x="798653" y="2230056"/>
                </a:cubicBezTo>
                <a:lnTo>
                  <a:pt x="806370" y="2237772"/>
                </a:lnTo>
                <a:cubicBezTo>
                  <a:pt x="820435" y="2279972"/>
                  <a:pt x="798006" y="2216062"/>
                  <a:pt x="817944" y="2260922"/>
                </a:cubicBezTo>
                <a:cubicBezTo>
                  <a:pt x="821247" y="2268355"/>
                  <a:pt x="823089" y="2276355"/>
                  <a:pt x="825661" y="2284071"/>
                </a:cubicBezTo>
                <a:lnTo>
                  <a:pt x="833377" y="2307220"/>
                </a:lnTo>
                <a:cubicBezTo>
                  <a:pt x="834663" y="2311078"/>
                  <a:pt x="834980" y="2315411"/>
                  <a:pt x="837236" y="2318795"/>
                </a:cubicBezTo>
                <a:cubicBezTo>
                  <a:pt x="839808" y="2322653"/>
                  <a:pt x="842878" y="2326222"/>
                  <a:pt x="844952" y="2330370"/>
                </a:cubicBezTo>
                <a:cubicBezTo>
                  <a:pt x="854968" y="2350403"/>
                  <a:pt x="841455" y="2334589"/>
                  <a:pt x="856527" y="2349661"/>
                </a:cubicBezTo>
                <a:cubicBezTo>
                  <a:pt x="857813" y="2353519"/>
                  <a:pt x="858566" y="2357598"/>
                  <a:pt x="860385" y="2361235"/>
                </a:cubicBezTo>
                <a:cubicBezTo>
                  <a:pt x="875345" y="2391157"/>
                  <a:pt x="862259" y="2355287"/>
                  <a:pt x="871960" y="2384385"/>
                </a:cubicBezTo>
                <a:cubicBezTo>
                  <a:pt x="873246" y="2393387"/>
                  <a:pt x="874191" y="2402445"/>
                  <a:pt x="875818" y="2411392"/>
                </a:cubicBezTo>
                <a:cubicBezTo>
                  <a:pt x="880626" y="2437839"/>
                  <a:pt x="878027" y="2416373"/>
                  <a:pt x="883534" y="2438400"/>
                </a:cubicBezTo>
                <a:cubicBezTo>
                  <a:pt x="894440" y="2482023"/>
                  <a:pt x="878557" y="2431182"/>
                  <a:pt x="895109" y="2480841"/>
                </a:cubicBezTo>
                <a:cubicBezTo>
                  <a:pt x="898144" y="2489946"/>
                  <a:pt x="897857" y="2494836"/>
                  <a:pt x="906684" y="2500132"/>
                </a:cubicBezTo>
                <a:cubicBezTo>
                  <a:pt x="910171" y="2502224"/>
                  <a:pt x="914400" y="2502704"/>
                  <a:pt x="918258" y="2503990"/>
                </a:cubicBezTo>
                <a:cubicBezTo>
                  <a:pt x="931726" y="2517457"/>
                  <a:pt x="922525" y="2510556"/>
                  <a:pt x="949124" y="2519423"/>
                </a:cubicBezTo>
                <a:lnTo>
                  <a:pt x="960699" y="2523281"/>
                </a:lnTo>
                <a:cubicBezTo>
                  <a:pt x="973560" y="2521995"/>
                  <a:pt x="986578" y="2521805"/>
                  <a:pt x="999281" y="2519423"/>
                </a:cubicBezTo>
                <a:cubicBezTo>
                  <a:pt x="1007276" y="2517924"/>
                  <a:pt x="1014714" y="2514278"/>
                  <a:pt x="1022431" y="2511706"/>
                </a:cubicBezTo>
                <a:lnTo>
                  <a:pt x="1034005" y="2507848"/>
                </a:lnTo>
                <a:lnTo>
                  <a:pt x="1049438" y="2492415"/>
                </a:lnTo>
                <a:lnTo>
                  <a:pt x="1061013" y="2480841"/>
                </a:lnTo>
                <a:cubicBezTo>
                  <a:pt x="1063585" y="2473124"/>
                  <a:pt x="1062977" y="2463443"/>
                  <a:pt x="1068729" y="2457691"/>
                </a:cubicBezTo>
                <a:lnTo>
                  <a:pt x="1084162" y="2442258"/>
                </a:lnTo>
                <a:cubicBezTo>
                  <a:pt x="1086734" y="2439686"/>
                  <a:pt x="1089861" y="2437569"/>
                  <a:pt x="1091879" y="2434542"/>
                </a:cubicBezTo>
                <a:cubicBezTo>
                  <a:pt x="1094451" y="2430684"/>
                  <a:pt x="1096577" y="2426488"/>
                  <a:pt x="1099595" y="2422967"/>
                </a:cubicBezTo>
                <a:cubicBezTo>
                  <a:pt x="1104330" y="2417443"/>
                  <a:pt x="1110992" y="2413587"/>
                  <a:pt x="1115028" y="2407534"/>
                </a:cubicBezTo>
                <a:cubicBezTo>
                  <a:pt x="1124762" y="2392933"/>
                  <a:pt x="1119465" y="2399239"/>
                  <a:pt x="1130461" y="2388243"/>
                </a:cubicBezTo>
                <a:cubicBezTo>
                  <a:pt x="1131747" y="2384385"/>
                  <a:pt x="1131955" y="2379977"/>
                  <a:pt x="1134319" y="2376668"/>
                </a:cubicBezTo>
                <a:cubicBezTo>
                  <a:pt x="1138548" y="2370748"/>
                  <a:pt x="1144608" y="2366379"/>
                  <a:pt x="1149752" y="2361235"/>
                </a:cubicBezTo>
                <a:cubicBezTo>
                  <a:pt x="1152324" y="2358663"/>
                  <a:pt x="1155451" y="2356546"/>
                  <a:pt x="1157469" y="2353519"/>
                </a:cubicBezTo>
                <a:cubicBezTo>
                  <a:pt x="1162613" y="2345803"/>
                  <a:pt x="1169968" y="2339168"/>
                  <a:pt x="1172901" y="2330370"/>
                </a:cubicBezTo>
                <a:cubicBezTo>
                  <a:pt x="1174187" y="2326512"/>
                  <a:pt x="1174668" y="2322283"/>
                  <a:pt x="1176760" y="2318795"/>
                </a:cubicBezTo>
                <a:cubicBezTo>
                  <a:pt x="1178632" y="2315676"/>
                  <a:pt x="1182204" y="2313918"/>
                  <a:pt x="1184476" y="2311078"/>
                </a:cubicBezTo>
                <a:cubicBezTo>
                  <a:pt x="1187373" y="2307457"/>
                  <a:pt x="1189621" y="2303362"/>
                  <a:pt x="1192193" y="2299504"/>
                </a:cubicBezTo>
                <a:cubicBezTo>
                  <a:pt x="1201887" y="2270420"/>
                  <a:pt x="1188813" y="2306260"/>
                  <a:pt x="1203767" y="2276354"/>
                </a:cubicBezTo>
                <a:cubicBezTo>
                  <a:pt x="1213784" y="2256321"/>
                  <a:pt x="1200272" y="2272135"/>
                  <a:pt x="1215342" y="2257063"/>
                </a:cubicBezTo>
                <a:cubicBezTo>
                  <a:pt x="1224571" y="2210918"/>
                  <a:pt x="1215223" y="2262280"/>
                  <a:pt x="1223058" y="2172182"/>
                </a:cubicBezTo>
                <a:cubicBezTo>
                  <a:pt x="1223736" y="2164389"/>
                  <a:pt x="1225383" y="2156704"/>
                  <a:pt x="1226917" y="2149033"/>
                </a:cubicBezTo>
                <a:cubicBezTo>
                  <a:pt x="1227957" y="2143833"/>
                  <a:pt x="1227462" y="2137741"/>
                  <a:pt x="1230775" y="2133600"/>
                </a:cubicBezTo>
                <a:cubicBezTo>
                  <a:pt x="1233316" y="2130424"/>
                  <a:pt x="1238492" y="2131028"/>
                  <a:pt x="1242350" y="2129742"/>
                </a:cubicBezTo>
                <a:cubicBezTo>
                  <a:pt x="1255817" y="2116273"/>
                  <a:pt x="1248915" y="2125477"/>
                  <a:pt x="1257782" y="2098876"/>
                </a:cubicBezTo>
                <a:lnTo>
                  <a:pt x="1261641" y="2087301"/>
                </a:lnTo>
                <a:cubicBezTo>
                  <a:pt x="1260355" y="2055149"/>
                  <a:pt x="1260075" y="2022942"/>
                  <a:pt x="1257782" y="1990846"/>
                </a:cubicBezTo>
                <a:cubicBezTo>
                  <a:pt x="1257492" y="1986789"/>
                  <a:pt x="1253924" y="1983338"/>
                  <a:pt x="1253924" y="1979271"/>
                </a:cubicBezTo>
                <a:cubicBezTo>
                  <a:pt x="1253924" y="1938925"/>
                  <a:pt x="1255036" y="1952232"/>
                  <a:pt x="1261641" y="1929114"/>
                </a:cubicBezTo>
                <a:cubicBezTo>
                  <a:pt x="1273306" y="1888288"/>
                  <a:pt x="1254873" y="1945557"/>
                  <a:pt x="1273215" y="1890532"/>
                </a:cubicBezTo>
                <a:cubicBezTo>
                  <a:pt x="1274501" y="1886674"/>
                  <a:pt x="1274198" y="1881833"/>
                  <a:pt x="1277074" y="1878957"/>
                </a:cubicBezTo>
                <a:lnTo>
                  <a:pt x="1288648" y="1867382"/>
                </a:lnTo>
                <a:cubicBezTo>
                  <a:pt x="1315106" y="1871162"/>
                  <a:pt x="1322086" y="1874456"/>
                  <a:pt x="1350380" y="1867382"/>
                </a:cubicBezTo>
                <a:cubicBezTo>
                  <a:pt x="1354879" y="1866257"/>
                  <a:pt x="1357597" y="1861251"/>
                  <a:pt x="1361955" y="1859666"/>
                </a:cubicBezTo>
                <a:cubicBezTo>
                  <a:pt x="1371922" y="1856042"/>
                  <a:pt x="1382759" y="1855302"/>
                  <a:pt x="1392820" y="1851949"/>
                </a:cubicBezTo>
                <a:cubicBezTo>
                  <a:pt x="1396678" y="1850663"/>
                  <a:pt x="1400757" y="1849910"/>
                  <a:pt x="1404395" y="1848091"/>
                </a:cubicBezTo>
                <a:cubicBezTo>
                  <a:pt x="1411102" y="1844737"/>
                  <a:pt x="1416979" y="1839870"/>
                  <a:pt x="1423686" y="1836516"/>
                </a:cubicBezTo>
                <a:cubicBezTo>
                  <a:pt x="1429880" y="1833419"/>
                  <a:pt x="1436923" y="1832163"/>
                  <a:pt x="1442977" y="1828800"/>
                </a:cubicBezTo>
                <a:cubicBezTo>
                  <a:pt x="1448598" y="1825677"/>
                  <a:pt x="1452658" y="1820101"/>
                  <a:pt x="1458410" y="1817225"/>
                </a:cubicBezTo>
                <a:cubicBezTo>
                  <a:pt x="1465685" y="1813587"/>
                  <a:pt x="1481560" y="1809509"/>
                  <a:pt x="1481560" y="1809509"/>
                </a:cubicBezTo>
                <a:cubicBezTo>
                  <a:pt x="1518713" y="1772356"/>
                  <a:pt x="1479187" y="1809865"/>
                  <a:pt x="1508567" y="1786360"/>
                </a:cubicBezTo>
                <a:cubicBezTo>
                  <a:pt x="1511408" y="1784087"/>
                  <a:pt x="1513443" y="1780916"/>
                  <a:pt x="1516284" y="1778643"/>
                </a:cubicBezTo>
                <a:cubicBezTo>
                  <a:pt x="1519905" y="1775746"/>
                  <a:pt x="1524237" y="1773824"/>
                  <a:pt x="1527858" y="1770927"/>
                </a:cubicBezTo>
                <a:cubicBezTo>
                  <a:pt x="1530699" y="1768654"/>
                  <a:pt x="1532734" y="1765482"/>
                  <a:pt x="1535575" y="1763210"/>
                </a:cubicBezTo>
                <a:cubicBezTo>
                  <a:pt x="1539196" y="1760313"/>
                  <a:pt x="1543529" y="1758391"/>
                  <a:pt x="1547150" y="1755494"/>
                </a:cubicBezTo>
                <a:cubicBezTo>
                  <a:pt x="1549990" y="1753222"/>
                  <a:pt x="1552026" y="1750049"/>
                  <a:pt x="1554866" y="1747777"/>
                </a:cubicBezTo>
                <a:cubicBezTo>
                  <a:pt x="1558487" y="1744880"/>
                  <a:pt x="1562920" y="1743079"/>
                  <a:pt x="1566441" y="1740061"/>
                </a:cubicBezTo>
                <a:cubicBezTo>
                  <a:pt x="1571965" y="1735326"/>
                  <a:pt x="1575821" y="1728664"/>
                  <a:pt x="1581874" y="1724628"/>
                </a:cubicBezTo>
                <a:cubicBezTo>
                  <a:pt x="1585732" y="1722056"/>
                  <a:pt x="1589827" y="1719808"/>
                  <a:pt x="1593448" y="1716911"/>
                </a:cubicBezTo>
                <a:cubicBezTo>
                  <a:pt x="1596288" y="1714639"/>
                  <a:pt x="1598046" y="1711066"/>
                  <a:pt x="1601165" y="1709195"/>
                </a:cubicBezTo>
                <a:cubicBezTo>
                  <a:pt x="1604652" y="1707103"/>
                  <a:pt x="1608881" y="1706623"/>
                  <a:pt x="1612739" y="1705337"/>
                </a:cubicBezTo>
                <a:cubicBezTo>
                  <a:pt x="1627812" y="1690264"/>
                  <a:pt x="1611996" y="1703779"/>
                  <a:pt x="1632031" y="1693762"/>
                </a:cubicBezTo>
                <a:cubicBezTo>
                  <a:pt x="1636178" y="1691688"/>
                  <a:pt x="1639984" y="1688943"/>
                  <a:pt x="1643605" y="1686046"/>
                </a:cubicBezTo>
                <a:cubicBezTo>
                  <a:pt x="1646446" y="1683773"/>
                  <a:pt x="1648203" y="1680201"/>
                  <a:pt x="1651322" y="1678329"/>
                </a:cubicBezTo>
                <a:cubicBezTo>
                  <a:pt x="1654809" y="1676237"/>
                  <a:pt x="1659038" y="1675757"/>
                  <a:pt x="1662896" y="1674471"/>
                </a:cubicBezTo>
                <a:cubicBezTo>
                  <a:pt x="1665468" y="1671899"/>
                  <a:pt x="1668340" y="1669595"/>
                  <a:pt x="1670613" y="1666754"/>
                </a:cubicBezTo>
                <a:cubicBezTo>
                  <a:pt x="1679526" y="1655612"/>
                  <a:pt x="1675694" y="1655745"/>
                  <a:pt x="1686046" y="1647463"/>
                </a:cubicBezTo>
                <a:cubicBezTo>
                  <a:pt x="1700611" y="1635811"/>
                  <a:pt x="1703316" y="1640851"/>
                  <a:pt x="1716912" y="1620456"/>
                </a:cubicBezTo>
                <a:cubicBezTo>
                  <a:pt x="1727200" y="1605023"/>
                  <a:pt x="1720770" y="1611453"/>
                  <a:pt x="1736203" y="1601165"/>
                </a:cubicBezTo>
                <a:lnTo>
                  <a:pt x="1743919" y="1578015"/>
                </a:lnTo>
                <a:cubicBezTo>
                  <a:pt x="1745205" y="1574157"/>
                  <a:pt x="1743919" y="1567727"/>
                  <a:pt x="1747777" y="1566441"/>
                </a:cubicBezTo>
                <a:lnTo>
                  <a:pt x="1759352" y="1562582"/>
                </a:lnTo>
                <a:cubicBezTo>
                  <a:pt x="1764496" y="1557438"/>
                  <a:pt x="1770749" y="1553202"/>
                  <a:pt x="1774785" y="1547149"/>
                </a:cubicBezTo>
                <a:cubicBezTo>
                  <a:pt x="1778290" y="1541892"/>
                  <a:pt x="1784109" y="1531523"/>
                  <a:pt x="1790218" y="1527858"/>
                </a:cubicBezTo>
                <a:cubicBezTo>
                  <a:pt x="1793705" y="1525766"/>
                  <a:pt x="1797935" y="1525286"/>
                  <a:pt x="1801793" y="1524000"/>
                </a:cubicBezTo>
                <a:cubicBezTo>
                  <a:pt x="1834956" y="1501892"/>
                  <a:pt x="1793000" y="1528396"/>
                  <a:pt x="1824942" y="1512425"/>
                </a:cubicBezTo>
                <a:cubicBezTo>
                  <a:pt x="1829089" y="1510351"/>
                  <a:pt x="1832118" y="1506175"/>
                  <a:pt x="1836517" y="1504709"/>
                </a:cubicBezTo>
                <a:cubicBezTo>
                  <a:pt x="1843938" y="1502235"/>
                  <a:pt x="1851950" y="1502137"/>
                  <a:pt x="1859666" y="1500851"/>
                </a:cubicBezTo>
                <a:lnTo>
                  <a:pt x="1875099" y="1485418"/>
                </a:lnTo>
                <a:cubicBezTo>
                  <a:pt x="1877671" y="1482846"/>
                  <a:pt x="1880797" y="1480728"/>
                  <a:pt x="1882815" y="1477701"/>
                </a:cubicBezTo>
                <a:cubicBezTo>
                  <a:pt x="1892550" y="1463100"/>
                  <a:pt x="1887253" y="1469406"/>
                  <a:pt x="1898248" y="1458410"/>
                </a:cubicBezTo>
                <a:cubicBezTo>
                  <a:pt x="1899534" y="1454552"/>
                  <a:pt x="1900288" y="1450473"/>
                  <a:pt x="1902107" y="1446835"/>
                </a:cubicBezTo>
                <a:cubicBezTo>
                  <a:pt x="1906974" y="1437102"/>
                  <a:pt x="1910363" y="1434721"/>
                  <a:pt x="1917539" y="1427544"/>
                </a:cubicBezTo>
                <a:cubicBezTo>
                  <a:pt x="1920111" y="1419828"/>
                  <a:pt x="1918488" y="1408907"/>
                  <a:pt x="1925256" y="1404395"/>
                </a:cubicBezTo>
                <a:cubicBezTo>
                  <a:pt x="1943598" y="1392166"/>
                  <a:pt x="1932432" y="1398144"/>
                  <a:pt x="1959980" y="1388962"/>
                </a:cubicBezTo>
                <a:cubicBezTo>
                  <a:pt x="1963838" y="1387676"/>
                  <a:pt x="1967529" y="1385679"/>
                  <a:pt x="1971555" y="1385104"/>
                </a:cubicBezTo>
                <a:cubicBezTo>
                  <a:pt x="1980557" y="1383818"/>
                  <a:pt x="1989645" y="1383029"/>
                  <a:pt x="1998562" y="1381246"/>
                </a:cubicBezTo>
                <a:cubicBezTo>
                  <a:pt x="2020313" y="1376896"/>
                  <a:pt x="2024375" y="1375213"/>
                  <a:pt x="2041003" y="1369671"/>
                </a:cubicBezTo>
                <a:cubicBezTo>
                  <a:pt x="2043575" y="1367099"/>
                  <a:pt x="2045600" y="1363826"/>
                  <a:pt x="2048719" y="1361954"/>
                </a:cubicBezTo>
                <a:cubicBezTo>
                  <a:pt x="2052206" y="1359861"/>
                  <a:pt x="2056258" y="1358600"/>
                  <a:pt x="2060294" y="1358096"/>
                </a:cubicBezTo>
                <a:cubicBezTo>
                  <a:pt x="2076933" y="1356016"/>
                  <a:pt x="2093732" y="1355524"/>
                  <a:pt x="2110451" y="1354238"/>
                </a:cubicBezTo>
                <a:cubicBezTo>
                  <a:pt x="2114309" y="1352952"/>
                  <a:pt x="2118388" y="1352199"/>
                  <a:pt x="2122026" y="1350380"/>
                </a:cubicBezTo>
                <a:cubicBezTo>
                  <a:pt x="2126173" y="1348306"/>
                  <a:pt x="2129363" y="1344546"/>
                  <a:pt x="2133600" y="1342663"/>
                </a:cubicBezTo>
                <a:cubicBezTo>
                  <a:pt x="2141033" y="1339359"/>
                  <a:pt x="2149033" y="1337519"/>
                  <a:pt x="2156750" y="1334947"/>
                </a:cubicBezTo>
                <a:lnTo>
                  <a:pt x="2168324" y="1331089"/>
                </a:lnTo>
                <a:cubicBezTo>
                  <a:pt x="2174739" y="1324674"/>
                  <a:pt x="2179862" y="1320560"/>
                  <a:pt x="2183757" y="1311797"/>
                </a:cubicBezTo>
                <a:cubicBezTo>
                  <a:pt x="2189127" y="1299715"/>
                  <a:pt x="2192125" y="1286045"/>
                  <a:pt x="2195332" y="1273215"/>
                </a:cubicBezTo>
                <a:cubicBezTo>
                  <a:pt x="2192760" y="1262926"/>
                  <a:pt x="2192765" y="1251620"/>
                  <a:pt x="2187615" y="1242349"/>
                </a:cubicBezTo>
                <a:cubicBezTo>
                  <a:pt x="2185640" y="1238794"/>
                  <a:pt x="2179951" y="1239608"/>
                  <a:pt x="2176041" y="1238491"/>
                </a:cubicBezTo>
                <a:cubicBezTo>
                  <a:pt x="2170942" y="1237034"/>
                  <a:pt x="2165838" y="1235505"/>
                  <a:pt x="2160608" y="1234633"/>
                </a:cubicBezTo>
                <a:cubicBezTo>
                  <a:pt x="2120261" y="1227909"/>
                  <a:pt x="2140407" y="1233766"/>
                  <a:pt x="2102734" y="1226916"/>
                </a:cubicBezTo>
                <a:cubicBezTo>
                  <a:pt x="2097517" y="1225967"/>
                  <a:pt x="2092545" y="1223845"/>
                  <a:pt x="2087301" y="1223058"/>
                </a:cubicBezTo>
                <a:cubicBezTo>
                  <a:pt x="2066793" y="1219982"/>
                  <a:pt x="2025570" y="1215342"/>
                  <a:pt x="2025570" y="1215342"/>
                </a:cubicBezTo>
                <a:cubicBezTo>
                  <a:pt x="2021712" y="1212770"/>
                  <a:pt x="2016892" y="1211246"/>
                  <a:pt x="2013995" y="1207625"/>
                </a:cubicBezTo>
                <a:cubicBezTo>
                  <a:pt x="2011455" y="1204449"/>
                  <a:pt x="2010137" y="1200118"/>
                  <a:pt x="2010137" y="1196051"/>
                </a:cubicBezTo>
                <a:cubicBezTo>
                  <a:pt x="2010137" y="1176717"/>
                  <a:pt x="2011261" y="1157317"/>
                  <a:pt x="2013995" y="1138177"/>
                </a:cubicBezTo>
                <a:cubicBezTo>
                  <a:pt x="2015145" y="1130125"/>
                  <a:pt x="2015961" y="1120780"/>
                  <a:pt x="2021712" y="1115028"/>
                </a:cubicBezTo>
                <a:cubicBezTo>
                  <a:pt x="2024284" y="1112456"/>
                  <a:pt x="2026174" y="1108938"/>
                  <a:pt x="2029428" y="1107311"/>
                </a:cubicBezTo>
                <a:cubicBezTo>
                  <a:pt x="2036703" y="1103673"/>
                  <a:pt x="2052577" y="1099595"/>
                  <a:pt x="2052577" y="1099595"/>
                </a:cubicBezTo>
                <a:cubicBezTo>
                  <a:pt x="2057831" y="1096092"/>
                  <a:pt x="2068205" y="1090268"/>
                  <a:pt x="2071869" y="1084162"/>
                </a:cubicBezTo>
                <a:cubicBezTo>
                  <a:pt x="2073962" y="1080675"/>
                  <a:pt x="2073908" y="1076225"/>
                  <a:pt x="2075727" y="1072587"/>
                </a:cubicBezTo>
                <a:cubicBezTo>
                  <a:pt x="2080594" y="1062854"/>
                  <a:pt x="2083983" y="1060473"/>
                  <a:pt x="2091160" y="1053296"/>
                </a:cubicBezTo>
                <a:cubicBezTo>
                  <a:pt x="2092446" y="1049438"/>
                  <a:pt x="2096135" y="1045632"/>
                  <a:pt x="2095018" y="1041722"/>
                </a:cubicBezTo>
                <a:cubicBezTo>
                  <a:pt x="2093039" y="1034794"/>
                  <a:pt x="2077070" y="1019916"/>
                  <a:pt x="2071869" y="1014714"/>
                </a:cubicBezTo>
                <a:cubicBezTo>
                  <a:pt x="2070583" y="1010856"/>
                  <a:pt x="2069829" y="1006777"/>
                  <a:pt x="2068010" y="1003139"/>
                </a:cubicBezTo>
                <a:cubicBezTo>
                  <a:pt x="2065936" y="998992"/>
                  <a:pt x="2061056" y="996139"/>
                  <a:pt x="2060294" y="991565"/>
                </a:cubicBezTo>
                <a:cubicBezTo>
                  <a:pt x="2058532" y="980993"/>
                  <a:pt x="2080272" y="961333"/>
                  <a:pt x="2083443" y="960699"/>
                </a:cubicBezTo>
                <a:cubicBezTo>
                  <a:pt x="2110711" y="955246"/>
                  <a:pt x="2096512" y="958915"/>
                  <a:pt x="2125884" y="949124"/>
                </a:cubicBezTo>
                <a:lnTo>
                  <a:pt x="2137458" y="945266"/>
                </a:lnTo>
                <a:cubicBezTo>
                  <a:pt x="2151605" y="946552"/>
                  <a:pt x="2165836" y="947115"/>
                  <a:pt x="2179899" y="949124"/>
                </a:cubicBezTo>
                <a:cubicBezTo>
                  <a:pt x="2183925" y="949699"/>
                  <a:pt x="2187528" y="951996"/>
                  <a:pt x="2191474" y="952982"/>
                </a:cubicBezTo>
                <a:cubicBezTo>
                  <a:pt x="2200276" y="955183"/>
                  <a:pt x="2213521" y="956290"/>
                  <a:pt x="2222339" y="960699"/>
                </a:cubicBezTo>
                <a:cubicBezTo>
                  <a:pt x="2226487" y="962773"/>
                  <a:pt x="2229677" y="966532"/>
                  <a:pt x="2233914" y="968415"/>
                </a:cubicBezTo>
                <a:cubicBezTo>
                  <a:pt x="2241347" y="971718"/>
                  <a:pt x="2257063" y="976132"/>
                  <a:pt x="2257063" y="976132"/>
                </a:cubicBezTo>
                <a:cubicBezTo>
                  <a:pt x="2259635" y="978704"/>
                  <a:pt x="2261870" y="981665"/>
                  <a:pt x="2264780" y="983848"/>
                </a:cubicBezTo>
                <a:cubicBezTo>
                  <a:pt x="2272199" y="989412"/>
                  <a:pt x="2281371" y="992724"/>
                  <a:pt x="2287929" y="999281"/>
                </a:cubicBezTo>
                <a:cubicBezTo>
                  <a:pt x="2290501" y="1001853"/>
                  <a:pt x="2292392" y="1005370"/>
                  <a:pt x="2295646" y="1006997"/>
                </a:cubicBezTo>
                <a:cubicBezTo>
                  <a:pt x="2302921" y="1010635"/>
                  <a:pt x="2310904" y="1012741"/>
                  <a:pt x="2318795" y="1014714"/>
                </a:cubicBezTo>
                <a:cubicBezTo>
                  <a:pt x="2373171" y="1028307"/>
                  <a:pt x="2325711" y="1017906"/>
                  <a:pt x="2384385" y="1026289"/>
                </a:cubicBezTo>
                <a:cubicBezTo>
                  <a:pt x="2431083" y="1032961"/>
                  <a:pt x="2382931" y="1026823"/>
                  <a:pt x="2415251" y="1034005"/>
                </a:cubicBezTo>
                <a:cubicBezTo>
                  <a:pt x="2422887" y="1035702"/>
                  <a:pt x="2430668" y="1036673"/>
                  <a:pt x="2438400" y="1037863"/>
                </a:cubicBezTo>
                <a:cubicBezTo>
                  <a:pt x="2448386" y="1039399"/>
                  <a:pt x="2477742" y="1043177"/>
                  <a:pt x="2488557" y="1045580"/>
                </a:cubicBezTo>
                <a:cubicBezTo>
                  <a:pt x="2492527" y="1046462"/>
                  <a:pt x="2496274" y="1048152"/>
                  <a:pt x="2500132" y="1049438"/>
                </a:cubicBezTo>
                <a:cubicBezTo>
                  <a:pt x="2501418" y="1053296"/>
                  <a:pt x="2501626" y="1057704"/>
                  <a:pt x="2503990" y="1061013"/>
                </a:cubicBezTo>
                <a:cubicBezTo>
                  <a:pt x="2508219" y="1066933"/>
                  <a:pt x="2519423" y="1076446"/>
                  <a:pt x="2519423" y="1076446"/>
                </a:cubicBezTo>
                <a:cubicBezTo>
                  <a:pt x="2524567" y="1091878"/>
                  <a:pt x="2534855" y="1107312"/>
                  <a:pt x="2519423" y="1122744"/>
                </a:cubicBezTo>
                <a:lnTo>
                  <a:pt x="2503990" y="1138177"/>
                </a:lnTo>
                <a:lnTo>
                  <a:pt x="2496274" y="1145894"/>
                </a:lnTo>
                <a:cubicBezTo>
                  <a:pt x="2490114" y="1164370"/>
                  <a:pt x="2495291" y="1154591"/>
                  <a:pt x="2476982" y="1172901"/>
                </a:cubicBezTo>
                <a:lnTo>
                  <a:pt x="2469266" y="1180618"/>
                </a:lnTo>
                <a:cubicBezTo>
                  <a:pt x="2463527" y="1197836"/>
                  <a:pt x="2464300" y="1189136"/>
                  <a:pt x="2469266" y="1211484"/>
                </a:cubicBezTo>
                <a:cubicBezTo>
                  <a:pt x="2470416" y="1216660"/>
                  <a:pt x="2469098" y="1223465"/>
                  <a:pt x="2473124" y="1226916"/>
                </a:cubicBezTo>
                <a:cubicBezTo>
                  <a:pt x="2479300" y="1232210"/>
                  <a:pt x="2488154" y="1234155"/>
                  <a:pt x="2496274" y="1234633"/>
                </a:cubicBezTo>
                <a:lnTo>
                  <a:pt x="2561863" y="1238491"/>
                </a:lnTo>
                <a:cubicBezTo>
                  <a:pt x="2564435" y="1241063"/>
                  <a:pt x="2567953" y="1242954"/>
                  <a:pt x="2569580" y="1246208"/>
                </a:cubicBezTo>
                <a:cubicBezTo>
                  <a:pt x="2573217" y="1253483"/>
                  <a:pt x="2577296" y="1269357"/>
                  <a:pt x="2577296" y="1269357"/>
                </a:cubicBezTo>
                <a:cubicBezTo>
                  <a:pt x="2578238" y="1283485"/>
                  <a:pt x="2568079" y="1322471"/>
                  <a:pt x="2588871" y="1334947"/>
                </a:cubicBezTo>
                <a:cubicBezTo>
                  <a:pt x="2592358" y="1337040"/>
                  <a:pt x="2596588" y="1337519"/>
                  <a:pt x="2600446" y="1338805"/>
                </a:cubicBezTo>
                <a:cubicBezTo>
                  <a:pt x="2602187" y="1338515"/>
                  <a:pt x="2629389" y="1335218"/>
                  <a:pt x="2635170" y="1331089"/>
                </a:cubicBezTo>
                <a:cubicBezTo>
                  <a:pt x="2641090" y="1326860"/>
                  <a:pt x="2650603" y="1315656"/>
                  <a:pt x="2650603" y="1315656"/>
                </a:cubicBezTo>
                <a:cubicBezTo>
                  <a:pt x="2651889" y="1311798"/>
                  <a:pt x="2654461" y="1308148"/>
                  <a:pt x="2654461" y="1304081"/>
                </a:cubicBezTo>
                <a:cubicBezTo>
                  <a:pt x="2654461" y="1248573"/>
                  <a:pt x="2653261" y="1246723"/>
                  <a:pt x="2646744" y="1207625"/>
                </a:cubicBezTo>
                <a:cubicBezTo>
                  <a:pt x="2648030" y="1190906"/>
                  <a:pt x="2647988" y="1174031"/>
                  <a:pt x="2650603" y="1157468"/>
                </a:cubicBezTo>
                <a:cubicBezTo>
                  <a:pt x="2651872" y="1149434"/>
                  <a:pt x="2650603" y="1136891"/>
                  <a:pt x="2658319" y="1134319"/>
                </a:cubicBezTo>
                <a:lnTo>
                  <a:pt x="2693043" y="1122744"/>
                </a:lnTo>
                <a:lnTo>
                  <a:pt x="2704618" y="1118886"/>
                </a:lnTo>
                <a:lnTo>
                  <a:pt x="2716193" y="1115028"/>
                </a:lnTo>
                <a:cubicBezTo>
                  <a:pt x="2722604" y="1108616"/>
                  <a:pt x="2727734" y="1104494"/>
                  <a:pt x="2731626" y="1095737"/>
                </a:cubicBezTo>
                <a:cubicBezTo>
                  <a:pt x="2734930" y="1088304"/>
                  <a:pt x="2736770" y="1080304"/>
                  <a:pt x="2739342" y="1072587"/>
                </a:cubicBezTo>
                <a:lnTo>
                  <a:pt x="2747058" y="1049438"/>
                </a:lnTo>
                <a:cubicBezTo>
                  <a:pt x="2748344" y="1045580"/>
                  <a:pt x="2750119" y="1041851"/>
                  <a:pt x="2750917" y="1037863"/>
                </a:cubicBezTo>
                <a:cubicBezTo>
                  <a:pt x="2752203" y="1031433"/>
                  <a:pt x="2753602" y="1025024"/>
                  <a:pt x="2754775" y="1018572"/>
                </a:cubicBezTo>
                <a:cubicBezTo>
                  <a:pt x="2756174" y="1010875"/>
                  <a:pt x="2756936" y="1003059"/>
                  <a:pt x="2758633" y="995423"/>
                </a:cubicBezTo>
                <a:cubicBezTo>
                  <a:pt x="2759515" y="991453"/>
                  <a:pt x="2761205" y="987706"/>
                  <a:pt x="2762491" y="983848"/>
                </a:cubicBezTo>
                <a:cubicBezTo>
                  <a:pt x="2763354" y="976949"/>
                  <a:pt x="2766213" y="937687"/>
                  <a:pt x="2774066" y="929833"/>
                </a:cubicBezTo>
                <a:lnTo>
                  <a:pt x="2781782" y="922116"/>
                </a:lnTo>
                <a:cubicBezTo>
                  <a:pt x="2783068" y="918258"/>
                  <a:pt x="2783822" y="914179"/>
                  <a:pt x="2785641" y="910542"/>
                </a:cubicBezTo>
                <a:cubicBezTo>
                  <a:pt x="2791325" y="899175"/>
                  <a:pt x="2801281" y="889218"/>
                  <a:pt x="2812648" y="883534"/>
                </a:cubicBezTo>
                <a:cubicBezTo>
                  <a:pt x="2816286" y="881715"/>
                  <a:pt x="2820585" y="881495"/>
                  <a:pt x="2824223" y="879676"/>
                </a:cubicBezTo>
                <a:cubicBezTo>
                  <a:pt x="2828371" y="877602"/>
                  <a:pt x="2831561" y="873843"/>
                  <a:pt x="2835798" y="871960"/>
                </a:cubicBezTo>
                <a:cubicBezTo>
                  <a:pt x="2843231" y="868657"/>
                  <a:pt x="2852179" y="868755"/>
                  <a:pt x="2858947" y="864243"/>
                </a:cubicBezTo>
                <a:cubicBezTo>
                  <a:pt x="2862805" y="861671"/>
                  <a:pt x="2866285" y="858410"/>
                  <a:pt x="2870522" y="856527"/>
                </a:cubicBezTo>
                <a:cubicBezTo>
                  <a:pt x="2870537" y="856520"/>
                  <a:pt x="2899451" y="846884"/>
                  <a:pt x="2905246" y="844952"/>
                </a:cubicBezTo>
                <a:lnTo>
                  <a:pt x="2916820" y="841094"/>
                </a:lnTo>
                <a:cubicBezTo>
                  <a:pt x="2935457" y="822457"/>
                  <a:pt x="2911770" y="845135"/>
                  <a:pt x="2936112" y="825661"/>
                </a:cubicBezTo>
                <a:cubicBezTo>
                  <a:pt x="2943963" y="819380"/>
                  <a:pt x="2945817" y="814961"/>
                  <a:pt x="2951544" y="806370"/>
                </a:cubicBezTo>
                <a:cubicBezTo>
                  <a:pt x="2944235" y="784442"/>
                  <a:pt x="2950562" y="797671"/>
                  <a:pt x="2924537" y="771646"/>
                </a:cubicBezTo>
                <a:cubicBezTo>
                  <a:pt x="2913944" y="761053"/>
                  <a:pt x="2920271" y="765079"/>
                  <a:pt x="2905246" y="760071"/>
                </a:cubicBezTo>
                <a:cubicBezTo>
                  <a:pt x="2899128" y="741719"/>
                  <a:pt x="2900293" y="738447"/>
                  <a:pt x="2889813" y="725347"/>
                </a:cubicBezTo>
                <a:cubicBezTo>
                  <a:pt x="2887541" y="722506"/>
                  <a:pt x="2885123" y="719648"/>
                  <a:pt x="2882096" y="717630"/>
                </a:cubicBezTo>
                <a:cubicBezTo>
                  <a:pt x="2877310" y="714440"/>
                  <a:pt x="2871657" y="712768"/>
                  <a:pt x="2866663" y="709914"/>
                </a:cubicBezTo>
                <a:cubicBezTo>
                  <a:pt x="2862637" y="707613"/>
                  <a:pt x="2859351" y="704024"/>
                  <a:pt x="2855089" y="702197"/>
                </a:cubicBezTo>
                <a:cubicBezTo>
                  <a:pt x="2850215" y="700108"/>
                  <a:pt x="2844735" y="699863"/>
                  <a:pt x="2839656" y="698339"/>
                </a:cubicBezTo>
                <a:cubicBezTo>
                  <a:pt x="2831865" y="696002"/>
                  <a:pt x="2816507" y="690623"/>
                  <a:pt x="2816507" y="690623"/>
                </a:cubicBezTo>
                <a:cubicBezTo>
                  <a:pt x="2731635" y="694866"/>
                  <a:pt x="2765096" y="694481"/>
                  <a:pt x="2716193" y="694481"/>
                </a:cubicBezTo>
              </a:path>
            </a:pathLst>
          </a:custGeom>
          <a:solidFill>
            <a:srgbClr val="E63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5" descr="541px-India_(orthographic_projection).svg.png">
            <a:extLst>
              <a:ext uri="{FF2B5EF4-FFF2-40B4-BE49-F238E27FC236}">
                <a16:creationId xmlns:a16="http://schemas.microsoft.com/office/drawing/2014/main" xmlns="" id="{C9CA1AC4-1F09-E54B-AB0B-138BEAE49D03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" y="34290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F1A6B4-8AC4-F248-AF18-0396CCC0A3BC}"/>
              </a:ext>
            </a:extLst>
          </p:cNvPr>
          <p:cNvSpPr txBox="1"/>
          <p:nvPr/>
        </p:nvSpPr>
        <p:spPr>
          <a:xfrm>
            <a:off x="0" y="0"/>
            <a:ext cx="4826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 đồ châu 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ED99D0-CFA6-964A-AC7E-2E3CCAE719A2}"/>
              </a:ext>
            </a:extLst>
          </p:cNvPr>
          <p:cNvSpPr txBox="1"/>
          <p:nvPr/>
        </p:nvSpPr>
        <p:spPr>
          <a:xfrm>
            <a:off x="6039307" y="3242617"/>
            <a:ext cx="1060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Indian</a:t>
            </a:r>
          </a:p>
        </p:txBody>
      </p:sp>
    </p:spTree>
    <p:extLst>
      <p:ext uri="{BB962C8B-B14F-4D97-AF65-F5344CB8AC3E}">
        <p14:creationId xmlns:p14="http://schemas.microsoft.com/office/powerpoint/2010/main" val="317193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extLst>
              <a:ext uri="{FF2B5EF4-FFF2-40B4-BE49-F238E27FC236}">
                <a16:creationId xmlns="" xmlns:a16="http://schemas.microsoft.com/office/drawing/2014/main" id="{D963A0BC-71F6-4942-B786-0DD43D8B9D61}"/>
              </a:ext>
            </a:extLst>
          </p:cNvPr>
          <p:cNvSpPr/>
          <p:nvPr/>
        </p:nvSpPr>
        <p:spPr>
          <a:xfrm>
            <a:off x="0" y="3108959"/>
            <a:ext cx="12192000" cy="119760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x-none">
              <a:solidFill>
                <a:prstClr val="black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2F392CE-8DA8-FA4E-B9A0-8B5FBD4CF3FD}"/>
              </a:ext>
            </a:extLst>
          </p:cNvPr>
          <p:cNvGrpSpPr/>
          <p:nvPr/>
        </p:nvGrpSpPr>
        <p:grpSpPr>
          <a:xfrm>
            <a:off x="5095888" y="4815797"/>
            <a:ext cx="2510696" cy="948802"/>
            <a:chOff x="5095888" y="4815797"/>
            <a:chExt cx="2510696" cy="948802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="" xmlns:a16="http://schemas.microsoft.com/office/drawing/2014/main" id="{29664A4B-BBC0-A14D-AA6F-067231C6C529}"/>
                </a:ext>
              </a:extLst>
            </p:cNvPr>
            <p:cNvSpPr/>
            <p:nvPr/>
          </p:nvSpPr>
          <p:spPr>
            <a:xfrm rot="10800000" flipV="1">
              <a:off x="5095888" y="4815797"/>
              <a:ext cx="2267712" cy="948802"/>
            </a:xfrm>
            <a:prstGeom prst="wedgeRoundRectCallout">
              <a:avLst>
                <a:gd name="adj1" fmla="val -6806"/>
                <a:gd name="adj2" fmla="val -103569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x-none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6CBC8C8-57EA-0B49-BF42-CE8E257548EB}"/>
                </a:ext>
              </a:extLst>
            </p:cNvPr>
            <p:cNvSpPr txBox="1"/>
            <p:nvPr/>
          </p:nvSpPr>
          <p:spPr>
            <a:xfrm>
              <a:off x="5247432" y="5065264"/>
              <a:ext cx="2359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x-none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TK  XII  -  TK XVI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="" xmlns:a16="http://schemas.microsoft.com/office/drawing/2014/main" id="{6C68B528-384A-2D4C-B6B8-C90FA09AE553}"/>
              </a:ext>
            </a:extLst>
          </p:cNvPr>
          <p:cNvSpPr/>
          <p:nvPr/>
        </p:nvSpPr>
        <p:spPr>
          <a:xfrm>
            <a:off x="2148840" y="3465513"/>
            <a:ext cx="585216" cy="523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x-none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F63CCEB-7C74-DC42-A927-4C541A851390}"/>
              </a:ext>
            </a:extLst>
          </p:cNvPr>
          <p:cNvSpPr/>
          <p:nvPr/>
        </p:nvSpPr>
        <p:spPr>
          <a:xfrm>
            <a:off x="1412343" y="1558643"/>
            <a:ext cx="2359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x-none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x-none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x-none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Gúpta</a:t>
            </a:r>
            <a:endParaRPr lang="x-none" sz="3200" dirty="0">
              <a:solidFill>
                <a:prstClr val="black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88FE374-80CE-E24C-A598-BBD1E7F08639}"/>
              </a:ext>
            </a:extLst>
          </p:cNvPr>
          <p:cNvGrpSpPr/>
          <p:nvPr/>
        </p:nvGrpSpPr>
        <p:grpSpPr>
          <a:xfrm>
            <a:off x="1201769" y="4775529"/>
            <a:ext cx="2419255" cy="948802"/>
            <a:chOff x="1201769" y="4775529"/>
            <a:chExt cx="2419255" cy="948802"/>
          </a:xfrm>
        </p:grpSpPr>
        <p:sp>
          <p:nvSpPr>
            <p:cNvPr id="4" name="Rounded Rectangular Callout 3">
              <a:extLst>
                <a:ext uri="{FF2B5EF4-FFF2-40B4-BE49-F238E27FC236}">
                  <a16:creationId xmlns="" xmlns:a16="http://schemas.microsoft.com/office/drawing/2014/main" id="{3801A5DB-2323-734B-BCF1-8BEA5834CFBB}"/>
                </a:ext>
              </a:extLst>
            </p:cNvPr>
            <p:cNvSpPr/>
            <p:nvPr/>
          </p:nvSpPr>
          <p:spPr>
            <a:xfrm rot="10800000" flipV="1">
              <a:off x="1201769" y="4775529"/>
              <a:ext cx="2267712" cy="948802"/>
            </a:xfrm>
            <a:prstGeom prst="wedgeRoundRectCallout">
              <a:avLst>
                <a:gd name="adj1" fmla="val -6806"/>
                <a:gd name="adj2" fmla="val -103569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x-none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D98D664-A12E-5D42-A414-5229BC043295}"/>
                </a:ext>
              </a:extLst>
            </p:cNvPr>
            <p:cNvSpPr txBox="1"/>
            <p:nvPr/>
          </p:nvSpPr>
          <p:spPr>
            <a:xfrm>
              <a:off x="1261872" y="5065264"/>
              <a:ext cx="2359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x-none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TK  III - ĐẦU TK VI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="" xmlns:a16="http://schemas.microsoft.com/office/drawing/2014/main" id="{E2C86C6B-1786-AB4A-80E2-887C9EEFD02A}"/>
              </a:ext>
            </a:extLst>
          </p:cNvPr>
          <p:cNvSpPr/>
          <p:nvPr/>
        </p:nvSpPr>
        <p:spPr>
          <a:xfrm>
            <a:off x="5937138" y="3465513"/>
            <a:ext cx="585216" cy="523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x-none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0F9240D-1312-7A4B-83E7-BFA9AD05C4E4}"/>
              </a:ext>
            </a:extLst>
          </p:cNvPr>
          <p:cNvSpPr/>
          <p:nvPr/>
        </p:nvSpPr>
        <p:spPr>
          <a:xfrm>
            <a:off x="5095049" y="1562773"/>
            <a:ext cx="26252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x-none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x-none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x-none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x-none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x-none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x-none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</a:t>
            </a:r>
            <a:endParaRPr lang="x-none" sz="3200" dirty="0">
              <a:solidFill>
                <a:prstClr val="black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164A270-0B52-3246-ABA4-996EA68EFED9}"/>
              </a:ext>
            </a:extLst>
          </p:cNvPr>
          <p:cNvSpPr/>
          <p:nvPr/>
        </p:nvSpPr>
        <p:spPr>
          <a:xfrm>
            <a:off x="10405641" y="3445011"/>
            <a:ext cx="671330" cy="523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x-none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2B410A4-B591-9A49-BFAA-6CF87AD1EA8C}"/>
              </a:ext>
            </a:extLst>
          </p:cNvPr>
          <p:cNvSpPr/>
          <p:nvPr/>
        </p:nvSpPr>
        <p:spPr>
          <a:xfrm>
            <a:off x="9269932" y="1631232"/>
            <a:ext cx="2781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x-none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Vương</a:t>
            </a:r>
            <a:r>
              <a:rPr lang="en-US" altLang="x-none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triều</a:t>
            </a:r>
            <a:r>
              <a:rPr lang="en-US" altLang="x-none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Môgôn</a:t>
            </a:r>
            <a:endParaRPr lang="x-none" sz="3200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002AC02-9C7E-FC43-A5D4-894BABE5C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7" r="7236"/>
          <a:stretch/>
        </p:blipFill>
        <p:spPr>
          <a:xfrm flipH="1">
            <a:off x="-1849596" y="2948527"/>
            <a:ext cx="1847088" cy="117979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E390BCD4-3BB2-1A46-8BB9-CBE9BF7E8B7E}"/>
              </a:ext>
            </a:extLst>
          </p:cNvPr>
          <p:cNvGrpSpPr/>
          <p:nvPr/>
        </p:nvGrpSpPr>
        <p:grpSpPr>
          <a:xfrm>
            <a:off x="9481248" y="4631130"/>
            <a:ext cx="2510695" cy="1093201"/>
            <a:chOff x="9481248" y="4631130"/>
            <a:chExt cx="2510695" cy="1093201"/>
          </a:xfrm>
        </p:grpSpPr>
        <p:sp>
          <p:nvSpPr>
            <p:cNvPr id="19" name="Rounded Rectangular Callout 18">
              <a:extLst>
                <a:ext uri="{FF2B5EF4-FFF2-40B4-BE49-F238E27FC236}">
                  <a16:creationId xmlns="" xmlns:a16="http://schemas.microsoft.com/office/drawing/2014/main" id="{7D63C625-135E-8540-AC4D-2281BE26C908}"/>
                </a:ext>
              </a:extLst>
            </p:cNvPr>
            <p:cNvSpPr/>
            <p:nvPr/>
          </p:nvSpPr>
          <p:spPr>
            <a:xfrm rot="10800000" flipV="1">
              <a:off x="9481248" y="4631130"/>
              <a:ext cx="2267712" cy="1093201"/>
            </a:xfrm>
            <a:prstGeom prst="wedgeRoundRectCallout">
              <a:avLst>
                <a:gd name="adj1" fmla="val -6806"/>
                <a:gd name="adj2" fmla="val -103569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x-none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7C91CF7-F9FF-3542-BF39-116445276AC1}"/>
                </a:ext>
              </a:extLst>
            </p:cNvPr>
            <p:cNvSpPr txBox="1"/>
            <p:nvPr/>
          </p:nvSpPr>
          <p:spPr>
            <a:xfrm>
              <a:off x="9632791" y="4920866"/>
              <a:ext cx="2359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x-none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TK  XVI  -  TK XIX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6ACF124-0164-8247-8EB9-FF51BDABB445}"/>
              </a:ext>
            </a:extLst>
          </p:cNvPr>
          <p:cNvSpPr txBox="1"/>
          <p:nvPr/>
        </p:nvSpPr>
        <p:spPr>
          <a:xfrm>
            <a:off x="1348470" y="107390"/>
            <a:ext cx="10347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x-none" sz="6600" b="1" dirty="0">
                <a:solidFill>
                  <a:srgbClr val="C00000"/>
                </a:solidFill>
                <a:latin typeface="Snell Roundhand Black" panose="02000603080000090004" pitchFamily="2" charset="77"/>
                <a:cs typeface="Times New Roman" panose="02020603050405020304" pitchFamily="18" charset="0"/>
              </a:rPr>
              <a:t>Tiến trình lịch sử Ấn Độ</a:t>
            </a:r>
          </a:p>
        </p:txBody>
      </p:sp>
      <p:pic>
        <p:nvPicPr>
          <p:cNvPr id="1028" name="Picture 4" descr="Qutub Ud-Din Aybak (@UdAybak) | Twitter">
            <a:extLst>
              <a:ext uri="{FF2B5EF4-FFF2-40B4-BE49-F238E27FC236}">
                <a16:creationId xmlns="" xmlns:a16="http://schemas.microsoft.com/office/drawing/2014/main" id="{F1648BD2-21DA-5E43-9D5F-A149C8560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52" y="2997887"/>
            <a:ext cx="1404230" cy="1077218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="" xmlns:a16="http://schemas.microsoft.com/office/drawing/2014/main" id="{4A65762D-8C73-7F47-8635-1B6DF728C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81295" y="2794753"/>
            <a:ext cx="956806" cy="12757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6144F28-0044-D840-A19D-F75AD161A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7" r="7236"/>
          <a:stretch/>
        </p:blipFill>
        <p:spPr>
          <a:xfrm flipH="1">
            <a:off x="1432302" y="2913916"/>
            <a:ext cx="1847088" cy="11797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DA93E4A-D8CC-324E-9F26-4F327D33F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840" y="2708450"/>
            <a:ext cx="1154154" cy="13490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6D9DA05-8106-6E40-822F-E40D711DA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70095" y="2950844"/>
            <a:ext cx="2195606" cy="11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0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5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52 -0.00764 L 0.25612 -0.00764 " pathEditMode="relative" rAng="0" ptsTypes="AA">
                                          <p:cBhvr>
                                            <p:cTn id="21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68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94 -0.00556 L 0.30677 0.00486 " pathEditMode="relative" ptsTypes="AA">
                                          <p:cBhvr>
                                            <p:cTn id="49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5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5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5" presetClass="exit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7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917 -0.00671 L 0.36849 -0.00185 " pathEditMode="relative" ptsTypes="AA">
                                          <p:cBhvr>
                                            <p:cTn id="82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8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5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9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3" grpId="1" animBg="1"/>
          <p:bldP spid="5" grpId="0"/>
          <p:bldP spid="7" grpId="0" animBg="1"/>
          <p:bldP spid="7" grpId="1" animBg="1"/>
          <p:bldP spid="10" grpId="0"/>
          <p:bldP spid="11" grpId="0" animBg="1"/>
          <p:bldP spid="11" grpId="1" animBg="1"/>
          <p:bldP spid="14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5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52 -0.00764 L 0.25612 -0.00764 " pathEditMode="relative" rAng="0" ptsTypes="AA">
                                          <p:cBhvr>
                                            <p:cTn id="21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68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94 -0.00556 L 0.30677 0.00486 " pathEditMode="relative" ptsTypes="AA">
                                          <p:cBhvr>
                                            <p:cTn id="49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5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5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5" presetClass="exit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7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917 -0.00671 L 0.36849 -0.00185 " pathEditMode="relative" ptsTypes="AA">
                                          <p:cBhvr>
                                            <p:cTn id="82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8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5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9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3" grpId="1" animBg="1"/>
          <p:bldP spid="5" grpId="0"/>
          <p:bldP spid="7" grpId="0" animBg="1"/>
          <p:bldP spid="7" grpId="1" animBg="1"/>
          <p:bldP spid="10" grpId="0"/>
          <p:bldP spid="11" grpId="0" animBg="1"/>
          <p:bldP spid="11" grpId="1" animBg="1"/>
          <p:bldP spid="14" grpId="0"/>
          <p:bldP spid="1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33D178-C790-4EAA-8189-1E10083D0264}"/>
              </a:ext>
            </a:extLst>
          </p:cNvPr>
          <p:cNvSpPr txBox="1"/>
          <p:nvPr/>
        </p:nvSpPr>
        <p:spPr>
          <a:xfrm>
            <a:off x="1555668" y="0"/>
            <a:ext cx="9571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5:  ẤN ĐỘ TỪ THẾ KỈ IV ĐẾN GIỮA THẾ KỈ XIX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C8D80B-01DE-4A59-B17C-645139D17C02}"/>
              </a:ext>
            </a:extLst>
          </p:cNvPr>
          <p:cNvSpPr txBox="1"/>
          <p:nvPr/>
        </p:nvSpPr>
        <p:spPr>
          <a:xfrm>
            <a:off x="1" y="313416"/>
            <a:ext cx="59495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vi-VN" sz="2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Ấ</a:t>
            </a:r>
            <a:r>
              <a:rPr lang="pt-BR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n Độ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dướ</a:t>
            </a:r>
            <a:r>
              <a:rPr lang="pt-BR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i thời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cá</a:t>
            </a:r>
            <a:r>
              <a:rPr lang="pt-BR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c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triều</a:t>
            </a:r>
            <a:r>
              <a:rPr lang="pt-BR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pt-BR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ại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phong kiến</a:t>
            </a:r>
            <a:r>
              <a:rPr lang="vi-VN" sz="2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pt-BR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0" name="Picture 2" descr="Bài 8. Khái quát lịch sử Ấn Độ thời phong kiến SGK Lịch sử và Địa lí 7 Cánh  Diều | SGK Lịch sử và Địa lí lớp 7 - Cánh Diều">
            <a:extLst>
              <a:ext uri="{FF2B5EF4-FFF2-40B4-BE49-F238E27FC236}">
                <a16:creationId xmlns:a16="http://schemas.microsoft.com/office/drawing/2014/main" xmlns="" id="{D58ECB47-89A4-4367-B82E-7DEA672A7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577"/>
            <a:ext cx="6697683" cy="59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5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0D2D9E8-7799-4A8E-9FF3-232BAC3CB400}"/>
  <p:tag name="GENSWF_ADVANCE_TIME" val="16.856"/>
  <p:tag name="TIMING" val="|0.001|12.125|2.122"/>
  <p:tag name="GENSWF_SLIDE_UID" val="{A962B9F0-9A32-4135-A1CB-5A2C1671DFD5}:2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284DB93-61FE-4123-9CA0-930DD1A699EB}"/>
  <p:tag name="GENSWF_ADVANCE_TIME" val="21.700"/>
  <p:tag name="TIMING" val="|1.448"/>
  <p:tag name="GENSWF_SLIDE_UID" val="{4CC4ACE4-9A72-4853-A7E6-3E5C650ED659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8AEFAE4-2741-4154-BA44-BD44ABA59E62}"/>
  <p:tag name="GENSWF_ADVANCE_TIME" val="129.883"/>
  <p:tag name="TIMING" val="|2.96|0.904|1.463|1.468|25.689"/>
  <p:tag name="GENSWF_SLIDE_UID" val="{81D4ECB6-2463-47B1-A6DD-A5041C366D56}:2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8AEFAE4-2741-4154-BA44-BD44ABA59E62}"/>
  <p:tag name="GENSWF_ADVANCE_TIME" val="129.883"/>
  <p:tag name="TIMING" val="|2.96|0.904|1.463|1.468|25.689"/>
  <p:tag name="GENSWF_SLIDE_UID" val="{81D4ECB6-2463-47B1-A6DD-A5041C366D56}:2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15F8B9C-CC5A-4F5B-B47D-91D19990569F}"/>
  <p:tag name="GENSWF_ADVANCE_TIME" val="25.983"/>
  <p:tag name="TIMING" val="|3.558|0.996|1.266|1.193"/>
  <p:tag name="GENSWF_SLIDE_UID" val="{B33C51E0-8761-480F-B517-BCA3BF889D25}: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8AEFAE4-2741-4154-BA44-BD44ABA59E62}"/>
  <p:tag name="GENSWF_ADVANCE_TIME" val="129.883"/>
  <p:tag name="TIMING" val="|2.96|0.904|1.463|1.468|25.689"/>
  <p:tag name="GENSWF_SLIDE_UID" val="{81D4ECB6-2463-47B1-A6DD-A5041C366D56}:29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自定义 87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262626"/>
      </a:hlink>
      <a:folHlink>
        <a:srgbClr val="BA690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自定义 87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262626"/>
      </a:hlink>
      <a:folHlink>
        <a:srgbClr val="BA690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722</Words>
  <Application>Microsoft Office PowerPoint</Application>
  <PresentationFormat>Widescreen</PresentationFormat>
  <Paragraphs>100</Paragraphs>
  <Slides>26</Slides>
  <Notes>10</Notes>
  <HiddenSlides>0</HiddenSlides>
  <MMClips>16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26</vt:i4>
      </vt:variant>
    </vt:vector>
  </HeadingPairs>
  <TitlesOfParts>
    <vt:vector size="50" baseType="lpstr">
      <vt:lpstr>Arial</vt:lpstr>
      <vt:lpstr>Calibri</vt:lpstr>
      <vt:lpstr>Calibri Light</vt:lpstr>
      <vt:lpstr>Patrick Hand</vt:lpstr>
      <vt:lpstr>Patrick Hand SC</vt:lpstr>
      <vt:lpstr>Roboto Condensed</vt:lpstr>
      <vt:lpstr>Snell Roundhand Black</vt:lpstr>
      <vt:lpstr>SVN-Blenda Script</vt:lpstr>
      <vt:lpstr>Tahoma</vt:lpstr>
      <vt:lpstr>Times New Roman</vt:lpstr>
      <vt:lpstr>Wingdings</vt:lpstr>
      <vt:lpstr>思源黑体</vt:lpstr>
      <vt:lpstr>等线</vt:lpstr>
      <vt:lpstr>等线 Light</vt:lpstr>
      <vt:lpstr>1_Office Theme</vt:lpstr>
      <vt:lpstr>English Language Grammar Rules by Slidesgo</vt:lpstr>
      <vt:lpstr>3_Office Theme</vt:lpstr>
      <vt:lpstr>Office 主题​​</vt:lpstr>
      <vt:lpstr>4_Office Theme</vt:lpstr>
      <vt:lpstr>5_Office Theme</vt:lpstr>
      <vt:lpstr>1_Office 主题​​</vt:lpstr>
      <vt:lpstr>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Ms.THANH</cp:lastModifiedBy>
  <cp:revision>58</cp:revision>
  <dcterms:created xsi:type="dcterms:W3CDTF">2022-06-03T06:26:09Z</dcterms:created>
  <dcterms:modified xsi:type="dcterms:W3CDTF">2025-11-16T04:58:34Z</dcterms:modified>
</cp:coreProperties>
</file>