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8" r:id="rId1"/>
  </p:sldMasterIdLst>
  <p:notesMasterIdLst>
    <p:notesMasterId r:id="rId13"/>
  </p:notesMasterIdLst>
  <p:sldIdLst>
    <p:sldId id="302" r:id="rId2"/>
    <p:sldId id="295" r:id="rId3"/>
    <p:sldId id="257" r:id="rId4"/>
    <p:sldId id="297" r:id="rId5"/>
    <p:sldId id="296" r:id="rId6"/>
    <p:sldId id="298" r:id="rId7"/>
    <p:sldId id="258" r:id="rId8"/>
    <p:sldId id="260" r:id="rId9"/>
    <p:sldId id="259" r:id="rId10"/>
    <p:sldId id="263" r:id="rId11"/>
    <p:sldId id="261" r:id="rId12"/>
  </p:sldIdLst>
  <p:sldSz cx="9144000" cy="5143500" type="screen16x9"/>
  <p:notesSz cx="6858000" cy="9144000"/>
  <p:embeddedFontLst>
    <p:embeddedFont>
      <p:font typeface="Chivo" panose="020B0604020202020204" charset="0"/>
      <p:regular r:id="rId14"/>
      <p:bold r:id="rId15"/>
      <p:italic r:id="rId16"/>
      <p:boldItalic r:id="rId17"/>
    </p:embeddedFont>
    <p:embeddedFont>
      <p:font typeface="Poetsen" panose="020B0604020202020204" charset="0"/>
      <p:regular r:id="rId18"/>
    </p:embeddedFont>
    <p:embeddedFont>
      <p:font typeface="Poppins ExtraBold" panose="00000900000000000000" pitchFamily="2" charset="0"/>
      <p:bold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5311">
          <p15:clr>
            <a:srgbClr val="9AA0A6"/>
          </p15:clr>
        </p15:guide>
        <p15:guide id="4" pos="449">
          <p15:clr>
            <a:srgbClr val="9AA0A6"/>
          </p15:clr>
        </p15:guide>
        <p15:guide id="5" orient="horz" pos="2903">
          <p15:clr>
            <a:srgbClr val="9AA0A6"/>
          </p15:clr>
        </p15:guide>
        <p15:guide id="6" orient="horz" pos="363">
          <p15:clr>
            <a:srgbClr val="9AA0A6"/>
          </p15:clr>
        </p15:guide>
        <p15:guide id="7" orient="horz" pos="65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742FEAD-151D-428A-BC47-45C43AE2476E}">
  <a:tblStyle styleId="{F742FEAD-151D-428A-BC47-45C43AE2476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2248" autoAdjust="0"/>
    <p:restoredTop sz="94660"/>
  </p:normalViewPr>
  <p:slideViewPr>
    <p:cSldViewPr snapToGrid="0">
      <p:cViewPr varScale="1">
        <p:scale>
          <a:sx n="86" d="100"/>
          <a:sy n="86" d="100"/>
        </p:scale>
        <p:origin x="84" y="80"/>
      </p:cViewPr>
      <p:guideLst>
        <p:guide orient="horz" pos="1620"/>
        <p:guide pos="2880"/>
        <p:guide pos="5311"/>
        <p:guide pos="449"/>
        <p:guide orient="horz" pos="2903"/>
        <p:guide orient="horz" pos="363"/>
        <p:guide orient="horz" pos="65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>
          <a:extLst>
            <a:ext uri="{FF2B5EF4-FFF2-40B4-BE49-F238E27FC236}">
              <a16:creationId xmlns:a16="http://schemas.microsoft.com/office/drawing/2014/main" id="{B2056C79-C25A-8546-3D70-6C80B78BF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:notes">
            <a:extLst>
              <a:ext uri="{FF2B5EF4-FFF2-40B4-BE49-F238E27FC236}">
                <a16:creationId xmlns:a16="http://schemas.microsoft.com/office/drawing/2014/main" id="{8B9B5250-2DA5-51EA-4FD4-58A729BC1C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Google Shape;739;p:notes">
            <a:extLst>
              <a:ext uri="{FF2B5EF4-FFF2-40B4-BE49-F238E27FC236}">
                <a16:creationId xmlns:a16="http://schemas.microsoft.com/office/drawing/2014/main" id="{FF61E0D9-98BB-B369-1308-8B4A6494C7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91717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g18136d97933_4_179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2" name="Google Shape;1012;g18136d97933_4_179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18136d97933_0_8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18136d97933_0_8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17e00240892_0_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17e00240892_0_6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0147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17e00240892_0_6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17e00240892_0_6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17e00240892_0_6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17e00240892_0_6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7041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17e00240892_0_6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17e00240892_0_6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3065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17e00240892_0_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17e00240892_0_6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6703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17e00240892_0_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17e00240892_0_6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18136d97933_0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18136d97933_0_3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17e00240892_0_6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" name="Google Shape;774;g17e00240892_0_6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678100" y="3072400"/>
            <a:ext cx="277450" cy="601400"/>
            <a:chOff x="8678100" y="3072400"/>
            <a:chExt cx="277450" cy="601400"/>
          </a:xfrm>
        </p:grpSpPr>
        <p:sp>
          <p:nvSpPr>
            <p:cNvPr id="10" name="Google Shape;10;p2"/>
            <p:cNvSpPr/>
            <p:nvPr/>
          </p:nvSpPr>
          <p:spPr>
            <a:xfrm>
              <a:off x="8815925" y="3431375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8678100" y="3598950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838400" y="3072400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13;p2"/>
          <p:cNvGrpSpPr/>
          <p:nvPr/>
        </p:nvGrpSpPr>
        <p:grpSpPr>
          <a:xfrm>
            <a:off x="-59603" y="3733636"/>
            <a:ext cx="3420706" cy="2177981"/>
            <a:chOff x="-59603" y="3733636"/>
            <a:chExt cx="3420706" cy="2177981"/>
          </a:xfrm>
        </p:grpSpPr>
        <p:grpSp>
          <p:nvGrpSpPr>
            <p:cNvPr id="14" name="Google Shape;14;p2"/>
            <p:cNvGrpSpPr/>
            <p:nvPr/>
          </p:nvGrpSpPr>
          <p:grpSpPr>
            <a:xfrm rot="-3870060">
              <a:off x="2238438" y="4324594"/>
              <a:ext cx="771711" cy="1264580"/>
              <a:chOff x="6221900" y="3203200"/>
              <a:chExt cx="668850" cy="1096025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246600" y="3203200"/>
                <a:ext cx="644150" cy="986025"/>
              </a:xfrm>
              <a:custGeom>
                <a:avLst/>
                <a:gdLst/>
                <a:ahLst/>
                <a:cxnLst/>
                <a:rect l="l" t="t" r="r" b="b"/>
                <a:pathLst>
                  <a:path w="25766" h="39441" extrusionOk="0">
                    <a:moveTo>
                      <a:pt x="25766" y="1"/>
                    </a:moveTo>
                    <a:lnTo>
                      <a:pt x="25766" y="1"/>
                    </a:lnTo>
                    <a:cubicBezTo>
                      <a:pt x="25575" y="96"/>
                      <a:pt x="25480" y="143"/>
                      <a:pt x="25385" y="191"/>
                    </a:cubicBezTo>
                    <a:cubicBezTo>
                      <a:pt x="23837" y="1025"/>
                      <a:pt x="22241" y="1798"/>
                      <a:pt x="20610" y="2477"/>
                    </a:cubicBezTo>
                    <a:cubicBezTo>
                      <a:pt x="18943" y="3168"/>
                      <a:pt x="17288" y="3894"/>
                      <a:pt x="15657" y="4668"/>
                    </a:cubicBezTo>
                    <a:cubicBezTo>
                      <a:pt x="13574" y="5644"/>
                      <a:pt x="11597" y="6799"/>
                      <a:pt x="9799" y="8252"/>
                    </a:cubicBezTo>
                    <a:cubicBezTo>
                      <a:pt x="8430" y="9359"/>
                      <a:pt x="7251" y="10621"/>
                      <a:pt x="6251" y="12073"/>
                    </a:cubicBezTo>
                    <a:cubicBezTo>
                      <a:pt x="5073" y="13764"/>
                      <a:pt x="4251" y="15622"/>
                      <a:pt x="3620" y="17574"/>
                    </a:cubicBezTo>
                    <a:cubicBezTo>
                      <a:pt x="3013" y="19479"/>
                      <a:pt x="2572" y="21432"/>
                      <a:pt x="2275" y="23408"/>
                    </a:cubicBezTo>
                    <a:cubicBezTo>
                      <a:pt x="1977" y="25420"/>
                      <a:pt x="1703" y="27444"/>
                      <a:pt x="1453" y="29457"/>
                    </a:cubicBezTo>
                    <a:cubicBezTo>
                      <a:pt x="1310" y="30528"/>
                      <a:pt x="1227" y="31588"/>
                      <a:pt x="1108" y="32659"/>
                    </a:cubicBezTo>
                    <a:cubicBezTo>
                      <a:pt x="1001" y="33683"/>
                      <a:pt x="905" y="34707"/>
                      <a:pt x="763" y="35719"/>
                    </a:cubicBezTo>
                    <a:cubicBezTo>
                      <a:pt x="620" y="36743"/>
                      <a:pt x="405" y="37755"/>
                      <a:pt x="84" y="38732"/>
                    </a:cubicBezTo>
                    <a:cubicBezTo>
                      <a:pt x="36" y="38898"/>
                      <a:pt x="1" y="39065"/>
                      <a:pt x="12" y="39232"/>
                    </a:cubicBezTo>
                    <a:cubicBezTo>
                      <a:pt x="12" y="39303"/>
                      <a:pt x="120" y="39398"/>
                      <a:pt x="203" y="39434"/>
                    </a:cubicBezTo>
                    <a:cubicBezTo>
                      <a:pt x="214" y="39438"/>
                      <a:pt x="226" y="39440"/>
                      <a:pt x="240" y="39440"/>
                    </a:cubicBezTo>
                    <a:cubicBezTo>
                      <a:pt x="303" y="39440"/>
                      <a:pt x="388" y="39399"/>
                      <a:pt x="417" y="39351"/>
                    </a:cubicBezTo>
                    <a:cubicBezTo>
                      <a:pt x="501" y="39208"/>
                      <a:pt x="572" y="39053"/>
                      <a:pt x="620" y="38898"/>
                    </a:cubicBezTo>
                    <a:cubicBezTo>
                      <a:pt x="751" y="38446"/>
                      <a:pt x="858" y="38005"/>
                      <a:pt x="977" y="37553"/>
                    </a:cubicBezTo>
                    <a:cubicBezTo>
                      <a:pt x="1025" y="37386"/>
                      <a:pt x="1072" y="37243"/>
                      <a:pt x="1215" y="37124"/>
                    </a:cubicBezTo>
                    <a:cubicBezTo>
                      <a:pt x="1775" y="36648"/>
                      <a:pt x="2334" y="36172"/>
                      <a:pt x="2965" y="35791"/>
                    </a:cubicBezTo>
                    <a:cubicBezTo>
                      <a:pt x="3846" y="35255"/>
                      <a:pt x="4751" y="34755"/>
                      <a:pt x="5620" y="34195"/>
                    </a:cubicBezTo>
                    <a:cubicBezTo>
                      <a:pt x="8799" y="32183"/>
                      <a:pt x="11847" y="29969"/>
                      <a:pt x="14800" y="27635"/>
                    </a:cubicBezTo>
                    <a:cubicBezTo>
                      <a:pt x="16360" y="26397"/>
                      <a:pt x="17789" y="25039"/>
                      <a:pt x="18991" y="23444"/>
                    </a:cubicBezTo>
                    <a:cubicBezTo>
                      <a:pt x="20158" y="21896"/>
                      <a:pt x="21206" y="20277"/>
                      <a:pt x="21980" y="18491"/>
                    </a:cubicBezTo>
                    <a:cubicBezTo>
                      <a:pt x="22944" y="16241"/>
                      <a:pt x="23480" y="13895"/>
                      <a:pt x="23718" y="11478"/>
                    </a:cubicBezTo>
                    <a:cubicBezTo>
                      <a:pt x="23873" y="9930"/>
                      <a:pt x="23944" y="8371"/>
                      <a:pt x="24027" y="6823"/>
                    </a:cubicBezTo>
                    <a:cubicBezTo>
                      <a:pt x="24087" y="5811"/>
                      <a:pt x="24182" y="4811"/>
                      <a:pt x="24373" y="3822"/>
                    </a:cubicBezTo>
                    <a:cubicBezTo>
                      <a:pt x="24599" y="2572"/>
                      <a:pt x="24956" y="1370"/>
                      <a:pt x="25659" y="286"/>
                    </a:cubicBezTo>
                    <a:cubicBezTo>
                      <a:pt x="25694" y="239"/>
                      <a:pt x="25706" y="179"/>
                      <a:pt x="257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221900" y="3230875"/>
                <a:ext cx="653975" cy="1068350"/>
              </a:xfrm>
              <a:custGeom>
                <a:avLst/>
                <a:gdLst/>
                <a:ahLst/>
                <a:cxnLst/>
                <a:rect l="l" t="t" r="r" b="b"/>
                <a:pathLst>
                  <a:path w="26159" h="42734" extrusionOk="0">
                    <a:moveTo>
                      <a:pt x="26087" y="1"/>
                    </a:moveTo>
                    <a:cubicBezTo>
                      <a:pt x="26016" y="72"/>
                      <a:pt x="25944" y="144"/>
                      <a:pt x="25885" y="227"/>
                    </a:cubicBezTo>
                    <a:cubicBezTo>
                      <a:pt x="24587" y="1823"/>
                      <a:pt x="23289" y="3430"/>
                      <a:pt x="21991" y="5025"/>
                    </a:cubicBezTo>
                    <a:cubicBezTo>
                      <a:pt x="21836" y="5204"/>
                      <a:pt x="21694" y="5382"/>
                      <a:pt x="21563" y="5573"/>
                    </a:cubicBezTo>
                    <a:cubicBezTo>
                      <a:pt x="19193" y="8823"/>
                      <a:pt x="16681" y="11955"/>
                      <a:pt x="14074" y="15027"/>
                    </a:cubicBezTo>
                    <a:cubicBezTo>
                      <a:pt x="12859" y="16455"/>
                      <a:pt x="11680" y="17908"/>
                      <a:pt x="10537" y="19384"/>
                    </a:cubicBezTo>
                    <a:cubicBezTo>
                      <a:pt x="8573" y="21908"/>
                      <a:pt x="6763" y="24552"/>
                      <a:pt x="5251" y="27373"/>
                    </a:cubicBezTo>
                    <a:cubicBezTo>
                      <a:pt x="3322" y="30969"/>
                      <a:pt x="1739" y="34696"/>
                      <a:pt x="631" y="38613"/>
                    </a:cubicBezTo>
                    <a:cubicBezTo>
                      <a:pt x="381" y="39506"/>
                      <a:pt x="155" y="40411"/>
                      <a:pt x="48" y="41327"/>
                    </a:cubicBezTo>
                    <a:cubicBezTo>
                      <a:pt x="0" y="41685"/>
                      <a:pt x="12" y="42042"/>
                      <a:pt x="36" y="42399"/>
                    </a:cubicBezTo>
                    <a:cubicBezTo>
                      <a:pt x="47" y="42604"/>
                      <a:pt x="223" y="42733"/>
                      <a:pt x="394" y="42733"/>
                    </a:cubicBezTo>
                    <a:cubicBezTo>
                      <a:pt x="402" y="42733"/>
                      <a:pt x="410" y="42733"/>
                      <a:pt x="417" y="42732"/>
                    </a:cubicBezTo>
                    <a:cubicBezTo>
                      <a:pt x="608" y="42720"/>
                      <a:pt x="750" y="42578"/>
                      <a:pt x="786" y="42363"/>
                    </a:cubicBezTo>
                    <a:cubicBezTo>
                      <a:pt x="798" y="42280"/>
                      <a:pt x="786" y="42197"/>
                      <a:pt x="786" y="42113"/>
                    </a:cubicBezTo>
                    <a:cubicBezTo>
                      <a:pt x="810" y="41816"/>
                      <a:pt x="810" y="41518"/>
                      <a:pt x="858" y="41232"/>
                    </a:cubicBezTo>
                    <a:cubicBezTo>
                      <a:pt x="1000" y="40530"/>
                      <a:pt x="1120" y="39827"/>
                      <a:pt x="1310" y="39137"/>
                    </a:cubicBezTo>
                    <a:cubicBezTo>
                      <a:pt x="2965" y="33231"/>
                      <a:pt x="5549" y="27766"/>
                      <a:pt x="9049" y="22718"/>
                    </a:cubicBezTo>
                    <a:cubicBezTo>
                      <a:pt x="10883" y="20099"/>
                      <a:pt x="12883" y="17598"/>
                      <a:pt x="14967" y="15181"/>
                    </a:cubicBezTo>
                    <a:cubicBezTo>
                      <a:pt x="18396" y="11193"/>
                      <a:pt x="21574" y="7049"/>
                      <a:pt x="24444" y="2644"/>
                    </a:cubicBezTo>
                    <a:cubicBezTo>
                      <a:pt x="25003" y="1787"/>
                      <a:pt x="25587" y="930"/>
                      <a:pt x="26158" y="84"/>
                    </a:cubicBezTo>
                    <a:cubicBezTo>
                      <a:pt x="26135" y="48"/>
                      <a:pt x="26111" y="25"/>
                      <a:pt x="260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" name="Google Shape;17;p2"/>
            <p:cNvGrpSpPr/>
            <p:nvPr/>
          </p:nvGrpSpPr>
          <p:grpSpPr>
            <a:xfrm>
              <a:off x="-59603" y="3733636"/>
              <a:ext cx="1088446" cy="2177981"/>
              <a:chOff x="2147875" y="645450"/>
              <a:chExt cx="948950" cy="1898850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2147875" y="645650"/>
                <a:ext cx="948950" cy="1898650"/>
              </a:xfrm>
              <a:custGeom>
                <a:avLst/>
                <a:gdLst/>
                <a:ahLst/>
                <a:cxnLst/>
                <a:rect l="l" t="t" r="r" b="b"/>
                <a:pathLst>
                  <a:path w="37958" h="75946" extrusionOk="0">
                    <a:moveTo>
                      <a:pt x="577" y="0"/>
                    </a:moveTo>
                    <a:cubicBezTo>
                      <a:pt x="504" y="0"/>
                      <a:pt x="426" y="17"/>
                      <a:pt x="346" y="56"/>
                    </a:cubicBezTo>
                    <a:cubicBezTo>
                      <a:pt x="72" y="175"/>
                      <a:pt x="1" y="437"/>
                      <a:pt x="12" y="699"/>
                    </a:cubicBezTo>
                    <a:cubicBezTo>
                      <a:pt x="24" y="1330"/>
                      <a:pt x="60" y="1961"/>
                      <a:pt x="108" y="2592"/>
                    </a:cubicBezTo>
                    <a:cubicBezTo>
                      <a:pt x="203" y="3520"/>
                      <a:pt x="310" y="4437"/>
                      <a:pt x="417" y="5366"/>
                    </a:cubicBezTo>
                    <a:cubicBezTo>
                      <a:pt x="489" y="5973"/>
                      <a:pt x="560" y="6580"/>
                      <a:pt x="620" y="7187"/>
                    </a:cubicBezTo>
                    <a:cubicBezTo>
                      <a:pt x="679" y="7997"/>
                      <a:pt x="739" y="8807"/>
                      <a:pt x="786" y="9604"/>
                    </a:cubicBezTo>
                    <a:cubicBezTo>
                      <a:pt x="834" y="10343"/>
                      <a:pt x="870" y="11069"/>
                      <a:pt x="894" y="11795"/>
                    </a:cubicBezTo>
                    <a:cubicBezTo>
                      <a:pt x="953" y="13021"/>
                      <a:pt x="1001" y="14248"/>
                      <a:pt x="1048" y="15474"/>
                    </a:cubicBezTo>
                    <a:cubicBezTo>
                      <a:pt x="1096" y="16653"/>
                      <a:pt x="1132" y="17832"/>
                      <a:pt x="1167" y="19022"/>
                    </a:cubicBezTo>
                    <a:cubicBezTo>
                      <a:pt x="1203" y="19975"/>
                      <a:pt x="1227" y="20915"/>
                      <a:pt x="1275" y="21868"/>
                    </a:cubicBezTo>
                    <a:cubicBezTo>
                      <a:pt x="1310" y="22618"/>
                      <a:pt x="1370" y="23356"/>
                      <a:pt x="1417" y="24106"/>
                    </a:cubicBezTo>
                    <a:cubicBezTo>
                      <a:pt x="1489" y="25059"/>
                      <a:pt x="1560" y="25999"/>
                      <a:pt x="1644" y="26940"/>
                    </a:cubicBezTo>
                    <a:cubicBezTo>
                      <a:pt x="1691" y="27499"/>
                      <a:pt x="1727" y="28047"/>
                      <a:pt x="1810" y="28595"/>
                    </a:cubicBezTo>
                    <a:cubicBezTo>
                      <a:pt x="2072" y="30274"/>
                      <a:pt x="2263" y="31964"/>
                      <a:pt x="2644" y="33631"/>
                    </a:cubicBezTo>
                    <a:cubicBezTo>
                      <a:pt x="2906" y="34727"/>
                      <a:pt x="3191" y="35810"/>
                      <a:pt x="3465" y="36905"/>
                    </a:cubicBezTo>
                    <a:cubicBezTo>
                      <a:pt x="3644" y="37596"/>
                      <a:pt x="3822" y="38286"/>
                      <a:pt x="4025" y="38965"/>
                    </a:cubicBezTo>
                    <a:cubicBezTo>
                      <a:pt x="4251" y="39739"/>
                      <a:pt x="4477" y="40525"/>
                      <a:pt x="4727" y="41287"/>
                    </a:cubicBezTo>
                    <a:cubicBezTo>
                      <a:pt x="5037" y="42251"/>
                      <a:pt x="5370" y="43204"/>
                      <a:pt x="5704" y="44144"/>
                    </a:cubicBezTo>
                    <a:cubicBezTo>
                      <a:pt x="6156" y="45418"/>
                      <a:pt x="6597" y="46680"/>
                      <a:pt x="7073" y="47942"/>
                    </a:cubicBezTo>
                    <a:cubicBezTo>
                      <a:pt x="7752" y="49752"/>
                      <a:pt x="8490" y="51538"/>
                      <a:pt x="9287" y="53312"/>
                    </a:cubicBezTo>
                    <a:cubicBezTo>
                      <a:pt x="10835" y="56777"/>
                      <a:pt x="12550" y="60158"/>
                      <a:pt x="14526" y="63409"/>
                    </a:cubicBezTo>
                    <a:cubicBezTo>
                      <a:pt x="15610" y="65195"/>
                      <a:pt x="16776" y="66945"/>
                      <a:pt x="17991" y="68647"/>
                    </a:cubicBezTo>
                    <a:cubicBezTo>
                      <a:pt x="18681" y="69636"/>
                      <a:pt x="19372" y="70624"/>
                      <a:pt x="20051" y="71624"/>
                    </a:cubicBezTo>
                    <a:cubicBezTo>
                      <a:pt x="21039" y="73065"/>
                      <a:pt x="22170" y="74386"/>
                      <a:pt x="23337" y="75672"/>
                    </a:cubicBezTo>
                    <a:cubicBezTo>
                      <a:pt x="23420" y="75755"/>
                      <a:pt x="23504" y="75827"/>
                      <a:pt x="23623" y="75946"/>
                    </a:cubicBezTo>
                    <a:cubicBezTo>
                      <a:pt x="23670" y="75827"/>
                      <a:pt x="23718" y="75755"/>
                      <a:pt x="23718" y="75684"/>
                    </a:cubicBezTo>
                    <a:cubicBezTo>
                      <a:pt x="23789" y="74041"/>
                      <a:pt x="24123" y="72434"/>
                      <a:pt x="24385" y="70814"/>
                    </a:cubicBezTo>
                    <a:cubicBezTo>
                      <a:pt x="24706" y="68862"/>
                      <a:pt x="25539" y="67123"/>
                      <a:pt x="26813" y="65599"/>
                    </a:cubicBezTo>
                    <a:cubicBezTo>
                      <a:pt x="27468" y="64814"/>
                      <a:pt x="28171" y="64052"/>
                      <a:pt x="28861" y="63290"/>
                    </a:cubicBezTo>
                    <a:cubicBezTo>
                      <a:pt x="29850" y="62194"/>
                      <a:pt x="30802" y="61051"/>
                      <a:pt x="31659" y="59837"/>
                    </a:cubicBezTo>
                    <a:cubicBezTo>
                      <a:pt x="33493" y="57265"/>
                      <a:pt x="34791" y="54443"/>
                      <a:pt x="35493" y="51348"/>
                    </a:cubicBezTo>
                    <a:cubicBezTo>
                      <a:pt x="35934" y="49419"/>
                      <a:pt x="36172" y="47454"/>
                      <a:pt x="36362" y="45490"/>
                    </a:cubicBezTo>
                    <a:cubicBezTo>
                      <a:pt x="36672" y="42108"/>
                      <a:pt x="36815" y="38703"/>
                      <a:pt x="36946" y="35310"/>
                    </a:cubicBezTo>
                    <a:cubicBezTo>
                      <a:pt x="37041" y="32643"/>
                      <a:pt x="37148" y="29976"/>
                      <a:pt x="37362" y="27321"/>
                    </a:cubicBezTo>
                    <a:cubicBezTo>
                      <a:pt x="37517" y="25368"/>
                      <a:pt x="37696" y="23416"/>
                      <a:pt x="37851" y="21475"/>
                    </a:cubicBezTo>
                    <a:cubicBezTo>
                      <a:pt x="37898" y="20975"/>
                      <a:pt x="37922" y="20487"/>
                      <a:pt x="37958" y="19999"/>
                    </a:cubicBezTo>
                    <a:cubicBezTo>
                      <a:pt x="37958" y="19879"/>
                      <a:pt x="37946" y="19760"/>
                      <a:pt x="37910" y="19653"/>
                    </a:cubicBezTo>
                    <a:cubicBezTo>
                      <a:pt x="37868" y="19528"/>
                      <a:pt x="37758" y="19460"/>
                      <a:pt x="37648" y="19460"/>
                    </a:cubicBezTo>
                    <a:cubicBezTo>
                      <a:pt x="37568" y="19460"/>
                      <a:pt x="37489" y="19495"/>
                      <a:pt x="37434" y="19570"/>
                    </a:cubicBezTo>
                    <a:cubicBezTo>
                      <a:pt x="37291" y="19772"/>
                      <a:pt x="37160" y="19999"/>
                      <a:pt x="37053" y="20225"/>
                    </a:cubicBezTo>
                    <a:cubicBezTo>
                      <a:pt x="36207" y="21892"/>
                      <a:pt x="35386" y="23558"/>
                      <a:pt x="34541" y="25213"/>
                    </a:cubicBezTo>
                    <a:cubicBezTo>
                      <a:pt x="33219" y="27797"/>
                      <a:pt x="31790" y="30333"/>
                      <a:pt x="30350" y="32857"/>
                    </a:cubicBezTo>
                    <a:cubicBezTo>
                      <a:pt x="29230" y="34822"/>
                      <a:pt x="28111" y="36774"/>
                      <a:pt x="27052" y="38763"/>
                    </a:cubicBezTo>
                    <a:cubicBezTo>
                      <a:pt x="25837" y="41037"/>
                      <a:pt x="24920" y="43442"/>
                      <a:pt x="24146" y="45906"/>
                    </a:cubicBezTo>
                    <a:cubicBezTo>
                      <a:pt x="23456" y="48157"/>
                      <a:pt x="22861" y="50431"/>
                      <a:pt x="22456" y="52753"/>
                    </a:cubicBezTo>
                    <a:cubicBezTo>
                      <a:pt x="22039" y="55050"/>
                      <a:pt x="21777" y="57372"/>
                      <a:pt x="21777" y="59706"/>
                    </a:cubicBezTo>
                    <a:cubicBezTo>
                      <a:pt x="21777" y="61087"/>
                      <a:pt x="21860" y="62468"/>
                      <a:pt x="21920" y="63849"/>
                    </a:cubicBezTo>
                    <a:cubicBezTo>
                      <a:pt x="21968" y="65040"/>
                      <a:pt x="22087" y="66218"/>
                      <a:pt x="22218" y="67397"/>
                    </a:cubicBezTo>
                    <a:cubicBezTo>
                      <a:pt x="22349" y="68552"/>
                      <a:pt x="22503" y="69707"/>
                      <a:pt x="22634" y="70862"/>
                    </a:cubicBezTo>
                    <a:cubicBezTo>
                      <a:pt x="22777" y="72100"/>
                      <a:pt x="23015" y="73327"/>
                      <a:pt x="23230" y="74553"/>
                    </a:cubicBezTo>
                    <a:cubicBezTo>
                      <a:pt x="23253" y="74684"/>
                      <a:pt x="23277" y="74827"/>
                      <a:pt x="23277" y="74958"/>
                    </a:cubicBezTo>
                    <a:cubicBezTo>
                      <a:pt x="23277" y="75005"/>
                      <a:pt x="23218" y="75077"/>
                      <a:pt x="23182" y="75089"/>
                    </a:cubicBezTo>
                    <a:cubicBezTo>
                      <a:pt x="23174" y="75091"/>
                      <a:pt x="23164" y="75092"/>
                      <a:pt x="23154" y="75092"/>
                    </a:cubicBezTo>
                    <a:cubicBezTo>
                      <a:pt x="23107" y="75092"/>
                      <a:pt x="23047" y="75070"/>
                      <a:pt x="23027" y="75041"/>
                    </a:cubicBezTo>
                    <a:cubicBezTo>
                      <a:pt x="22849" y="74803"/>
                      <a:pt x="22670" y="74565"/>
                      <a:pt x="22539" y="74303"/>
                    </a:cubicBezTo>
                    <a:cubicBezTo>
                      <a:pt x="21932" y="73148"/>
                      <a:pt x="21396" y="71957"/>
                      <a:pt x="20967" y="70719"/>
                    </a:cubicBezTo>
                    <a:cubicBezTo>
                      <a:pt x="20634" y="69767"/>
                      <a:pt x="20289" y="68826"/>
                      <a:pt x="19979" y="67862"/>
                    </a:cubicBezTo>
                    <a:cubicBezTo>
                      <a:pt x="19777" y="67231"/>
                      <a:pt x="19646" y="66564"/>
                      <a:pt x="19432" y="65921"/>
                    </a:cubicBezTo>
                    <a:cubicBezTo>
                      <a:pt x="19217" y="65242"/>
                      <a:pt x="19074" y="64552"/>
                      <a:pt x="18943" y="63849"/>
                    </a:cubicBezTo>
                    <a:cubicBezTo>
                      <a:pt x="18610" y="62230"/>
                      <a:pt x="18515" y="60599"/>
                      <a:pt x="18551" y="58956"/>
                    </a:cubicBezTo>
                    <a:cubicBezTo>
                      <a:pt x="18574" y="57098"/>
                      <a:pt x="18765" y="55253"/>
                      <a:pt x="18955" y="53395"/>
                    </a:cubicBezTo>
                    <a:cubicBezTo>
                      <a:pt x="19241" y="50609"/>
                      <a:pt x="19491" y="47811"/>
                      <a:pt x="19539" y="45002"/>
                    </a:cubicBezTo>
                    <a:cubicBezTo>
                      <a:pt x="19574" y="43049"/>
                      <a:pt x="19563" y="41096"/>
                      <a:pt x="19515" y="39132"/>
                    </a:cubicBezTo>
                    <a:cubicBezTo>
                      <a:pt x="19491" y="37917"/>
                      <a:pt x="19372" y="36691"/>
                      <a:pt x="19241" y="35477"/>
                    </a:cubicBezTo>
                    <a:cubicBezTo>
                      <a:pt x="19015" y="33381"/>
                      <a:pt x="18610" y="31333"/>
                      <a:pt x="18134" y="29285"/>
                    </a:cubicBezTo>
                    <a:cubicBezTo>
                      <a:pt x="17824" y="27988"/>
                      <a:pt x="17419" y="26702"/>
                      <a:pt x="16967" y="25428"/>
                    </a:cubicBezTo>
                    <a:cubicBezTo>
                      <a:pt x="16348" y="23654"/>
                      <a:pt x="15622" y="21927"/>
                      <a:pt x="14788" y="20249"/>
                    </a:cubicBezTo>
                    <a:cubicBezTo>
                      <a:pt x="13871" y="18379"/>
                      <a:pt x="12812" y="16593"/>
                      <a:pt x="11704" y="14843"/>
                    </a:cubicBezTo>
                    <a:cubicBezTo>
                      <a:pt x="10740" y="13319"/>
                      <a:pt x="9716" y="11843"/>
                      <a:pt x="8645" y="10390"/>
                    </a:cubicBezTo>
                    <a:cubicBezTo>
                      <a:pt x="7049" y="8223"/>
                      <a:pt x="5454" y="6068"/>
                      <a:pt x="3846" y="3901"/>
                    </a:cubicBezTo>
                    <a:cubicBezTo>
                      <a:pt x="3156" y="2973"/>
                      <a:pt x="2465" y="2032"/>
                      <a:pt x="1763" y="1091"/>
                    </a:cubicBezTo>
                    <a:cubicBezTo>
                      <a:pt x="1548" y="806"/>
                      <a:pt x="1334" y="532"/>
                      <a:pt x="1084" y="270"/>
                    </a:cubicBezTo>
                    <a:cubicBezTo>
                      <a:pt x="945" y="122"/>
                      <a:pt x="775" y="0"/>
                      <a:pt x="5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152925" y="645450"/>
                <a:ext cx="943900" cy="1898275"/>
              </a:xfrm>
              <a:custGeom>
                <a:avLst/>
                <a:gdLst/>
                <a:ahLst/>
                <a:cxnLst/>
                <a:rect l="l" t="t" r="r" b="b"/>
                <a:pathLst>
                  <a:path w="37756" h="75931" extrusionOk="0">
                    <a:moveTo>
                      <a:pt x="371" y="0"/>
                    </a:moveTo>
                    <a:cubicBezTo>
                      <a:pt x="299" y="0"/>
                      <a:pt x="224" y="16"/>
                      <a:pt x="144" y="52"/>
                    </a:cubicBezTo>
                    <a:cubicBezTo>
                      <a:pt x="84" y="75"/>
                      <a:pt x="49" y="111"/>
                      <a:pt x="1" y="147"/>
                    </a:cubicBezTo>
                    <a:cubicBezTo>
                      <a:pt x="1" y="195"/>
                      <a:pt x="1" y="242"/>
                      <a:pt x="1" y="302"/>
                    </a:cubicBezTo>
                    <a:cubicBezTo>
                      <a:pt x="49" y="528"/>
                      <a:pt x="120" y="754"/>
                      <a:pt x="215" y="980"/>
                    </a:cubicBezTo>
                    <a:cubicBezTo>
                      <a:pt x="811" y="2469"/>
                      <a:pt x="1430" y="3945"/>
                      <a:pt x="2025" y="5433"/>
                    </a:cubicBezTo>
                    <a:cubicBezTo>
                      <a:pt x="2704" y="7160"/>
                      <a:pt x="3370" y="8898"/>
                      <a:pt x="4037" y="10624"/>
                    </a:cubicBezTo>
                    <a:cubicBezTo>
                      <a:pt x="4097" y="10791"/>
                      <a:pt x="4132" y="10958"/>
                      <a:pt x="4180" y="11124"/>
                    </a:cubicBezTo>
                    <a:cubicBezTo>
                      <a:pt x="4156" y="11129"/>
                      <a:pt x="4134" y="11131"/>
                      <a:pt x="4113" y="11131"/>
                    </a:cubicBezTo>
                    <a:cubicBezTo>
                      <a:pt x="3966" y="11131"/>
                      <a:pt x="3881" y="11031"/>
                      <a:pt x="3787" y="10958"/>
                    </a:cubicBezTo>
                    <a:cubicBezTo>
                      <a:pt x="2858" y="10255"/>
                      <a:pt x="1906" y="9577"/>
                      <a:pt x="1001" y="8850"/>
                    </a:cubicBezTo>
                    <a:cubicBezTo>
                      <a:pt x="834" y="8719"/>
                      <a:pt x="668" y="8577"/>
                      <a:pt x="513" y="8446"/>
                    </a:cubicBezTo>
                    <a:lnTo>
                      <a:pt x="513" y="8446"/>
                    </a:lnTo>
                    <a:cubicBezTo>
                      <a:pt x="537" y="8779"/>
                      <a:pt x="549" y="9124"/>
                      <a:pt x="572" y="9458"/>
                    </a:cubicBezTo>
                    <a:cubicBezTo>
                      <a:pt x="620" y="9493"/>
                      <a:pt x="668" y="9541"/>
                      <a:pt x="715" y="9577"/>
                    </a:cubicBezTo>
                    <a:cubicBezTo>
                      <a:pt x="1727" y="10410"/>
                      <a:pt x="2775" y="11172"/>
                      <a:pt x="3859" y="11910"/>
                    </a:cubicBezTo>
                    <a:cubicBezTo>
                      <a:pt x="4156" y="12113"/>
                      <a:pt x="4502" y="12291"/>
                      <a:pt x="4704" y="12553"/>
                    </a:cubicBezTo>
                    <a:cubicBezTo>
                      <a:pt x="4918" y="12827"/>
                      <a:pt x="5002" y="13196"/>
                      <a:pt x="5121" y="13530"/>
                    </a:cubicBezTo>
                    <a:cubicBezTo>
                      <a:pt x="5597" y="14851"/>
                      <a:pt x="6061" y="16173"/>
                      <a:pt x="6538" y="17494"/>
                    </a:cubicBezTo>
                    <a:cubicBezTo>
                      <a:pt x="6549" y="17554"/>
                      <a:pt x="6561" y="17613"/>
                      <a:pt x="6573" y="17721"/>
                    </a:cubicBezTo>
                    <a:cubicBezTo>
                      <a:pt x="6442" y="17661"/>
                      <a:pt x="6335" y="17625"/>
                      <a:pt x="6240" y="17566"/>
                    </a:cubicBezTo>
                    <a:cubicBezTo>
                      <a:pt x="4490" y="16399"/>
                      <a:pt x="2739" y="15244"/>
                      <a:pt x="1096" y="13946"/>
                    </a:cubicBezTo>
                    <a:cubicBezTo>
                      <a:pt x="989" y="13875"/>
                      <a:pt x="882" y="13791"/>
                      <a:pt x="775" y="13708"/>
                    </a:cubicBezTo>
                    <a:lnTo>
                      <a:pt x="775" y="13708"/>
                    </a:lnTo>
                    <a:cubicBezTo>
                      <a:pt x="799" y="14030"/>
                      <a:pt x="811" y="14351"/>
                      <a:pt x="823" y="14684"/>
                    </a:cubicBezTo>
                    <a:cubicBezTo>
                      <a:pt x="2597" y="16042"/>
                      <a:pt x="4466" y="17268"/>
                      <a:pt x="6323" y="18518"/>
                    </a:cubicBezTo>
                    <a:cubicBezTo>
                      <a:pt x="6514" y="18649"/>
                      <a:pt x="6728" y="18756"/>
                      <a:pt x="6930" y="18875"/>
                    </a:cubicBezTo>
                    <a:cubicBezTo>
                      <a:pt x="7252" y="19566"/>
                      <a:pt x="8597" y="24090"/>
                      <a:pt x="8681" y="24817"/>
                    </a:cubicBezTo>
                    <a:cubicBezTo>
                      <a:pt x="8573" y="24781"/>
                      <a:pt x="8490" y="24769"/>
                      <a:pt x="8407" y="24721"/>
                    </a:cubicBezTo>
                    <a:cubicBezTo>
                      <a:pt x="7681" y="24293"/>
                      <a:pt x="6942" y="23864"/>
                      <a:pt x="6216" y="23424"/>
                    </a:cubicBezTo>
                    <a:cubicBezTo>
                      <a:pt x="4442" y="22316"/>
                      <a:pt x="2704" y="21150"/>
                      <a:pt x="1001" y="19947"/>
                    </a:cubicBezTo>
                    <a:lnTo>
                      <a:pt x="1001" y="19947"/>
                    </a:lnTo>
                    <a:cubicBezTo>
                      <a:pt x="1013" y="20257"/>
                      <a:pt x="1025" y="20566"/>
                      <a:pt x="1037" y="20876"/>
                    </a:cubicBezTo>
                    <a:cubicBezTo>
                      <a:pt x="2358" y="21804"/>
                      <a:pt x="3704" y="22721"/>
                      <a:pt x="5085" y="23578"/>
                    </a:cubicBezTo>
                    <a:cubicBezTo>
                      <a:pt x="6347" y="24376"/>
                      <a:pt x="7597" y="25162"/>
                      <a:pt x="8919" y="25841"/>
                    </a:cubicBezTo>
                    <a:cubicBezTo>
                      <a:pt x="8954" y="25864"/>
                      <a:pt x="8978" y="25888"/>
                      <a:pt x="9002" y="25912"/>
                    </a:cubicBezTo>
                    <a:cubicBezTo>
                      <a:pt x="9276" y="26638"/>
                      <a:pt x="10800" y="32615"/>
                      <a:pt x="10871" y="33270"/>
                    </a:cubicBezTo>
                    <a:cubicBezTo>
                      <a:pt x="10840" y="33298"/>
                      <a:pt x="10809" y="33308"/>
                      <a:pt x="10780" y="33308"/>
                    </a:cubicBezTo>
                    <a:cubicBezTo>
                      <a:pt x="10721" y="33308"/>
                      <a:pt x="10665" y="33266"/>
                      <a:pt x="10609" y="33234"/>
                    </a:cubicBezTo>
                    <a:cubicBezTo>
                      <a:pt x="9871" y="32782"/>
                      <a:pt x="9121" y="32329"/>
                      <a:pt x="8383" y="31865"/>
                    </a:cubicBezTo>
                    <a:cubicBezTo>
                      <a:pt x="6026" y="30341"/>
                      <a:pt x="3704" y="28769"/>
                      <a:pt x="1454" y="27103"/>
                    </a:cubicBezTo>
                    <a:lnTo>
                      <a:pt x="1454" y="27103"/>
                    </a:lnTo>
                    <a:cubicBezTo>
                      <a:pt x="1477" y="27436"/>
                      <a:pt x="1501" y="27757"/>
                      <a:pt x="1537" y="28079"/>
                    </a:cubicBezTo>
                    <a:cubicBezTo>
                      <a:pt x="1989" y="28400"/>
                      <a:pt x="2430" y="28734"/>
                      <a:pt x="2882" y="29043"/>
                    </a:cubicBezTo>
                    <a:cubicBezTo>
                      <a:pt x="5287" y="30758"/>
                      <a:pt x="7740" y="32389"/>
                      <a:pt x="10276" y="33901"/>
                    </a:cubicBezTo>
                    <a:cubicBezTo>
                      <a:pt x="10478" y="34020"/>
                      <a:pt x="10681" y="34139"/>
                      <a:pt x="10895" y="34246"/>
                    </a:cubicBezTo>
                    <a:cubicBezTo>
                      <a:pt x="11110" y="34354"/>
                      <a:pt x="11229" y="34496"/>
                      <a:pt x="11276" y="34735"/>
                    </a:cubicBezTo>
                    <a:cubicBezTo>
                      <a:pt x="11705" y="36687"/>
                      <a:pt x="12133" y="38640"/>
                      <a:pt x="12550" y="40592"/>
                    </a:cubicBezTo>
                    <a:cubicBezTo>
                      <a:pt x="12574" y="40688"/>
                      <a:pt x="12586" y="40783"/>
                      <a:pt x="12598" y="40938"/>
                    </a:cubicBezTo>
                    <a:cubicBezTo>
                      <a:pt x="12455" y="40890"/>
                      <a:pt x="12348" y="40878"/>
                      <a:pt x="12253" y="40819"/>
                    </a:cubicBezTo>
                    <a:cubicBezTo>
                      <a:pt x="11050" y="40140"/>
                      <a:pt x="9847" y="39437"/>
                      <a:pt x="8645" y="38759"/>
                    </a:cubicBezTo>
                    <a:cubicBezTo>
                      <a:pt x="6645" y="37604"/>
                      <a:pt x="4692" y="36378"/>
                      <a:pt x="2799" y="35068"/>
                    </a:cubicBezTo>
                    <a:lnTo>
                      <a:pt x="2799" y="35068"/>
                    </a:lnTo>
                    <a:cubicBezTo>
                      <a:pt x="2894" y="35437"/>
                      <a:pt x="2989" y="35794"/>
                      <a:pt x="3085" y="36163"/>
                    </a:cubicBezTo>
                    <a:cubicBezTo>
                      <a:pt x="4775" y="37318"/>
                      <a:pt x="6526" y="38378"/>
                      <a:pt x="8300" y="39402"/>
                    </a:cubicBezTo>
                    <a:cubicBezTo>
                      <a:pt x="9788" y="40271"/>
                      <a:pt x="11288" y="41116"/>
                      <a:pt x="12788" y="41985"/>
                    </a:cubicBezTo>
                    <a:cubicBezTo>
                      <a:pt x="12967" y="42521"/>
                      <a:pt x="13896" y="47558"/>
                      <a:pt x="13919" y="48129"/>
                    </a:cubicBezTo>
                    <a:cubicBezTo>
                      <a:pt x="13875" y="48155"/>
                      <a:pt x="13832" y="48165"/>
                      <a:pt x="13790" y="48165"/>
                    </a:cubicBezTo>
                    <a:cubicBezTo>
                      <a:pt x="13677" y="48165"/>
                      <a:pt x="13575" y="48089"/>
                      <a:pt x="13479" y="48046"/>
                    </a:cubicBezTo>
                    <a:cubicBezTo>
                      <a:pt x="12657" y="47665"/>
                      <a:pt x="11812" y="47296"/>
                      <a:pt x="11014" y="46879"/>
                    </a:cubicBezTo>
                    <a:cubicBezTo>
                      <a:pt x="9109" y="45891"/>
                      <a:pt x="7228" y="44867"/>
                      <a:pt x="5383" y="43783"/>
                    </a:cubicBezTo>
                    <a:lnTo>
                      <a:pt x="5383" y="43783"/>
                    </a:lnTo>
                    <a:cubicBezTo>
                      <a:pt x="5418" y="43902"/>
                      <a:pt x="5466" y="44033"/>
                      <a:pt x="5525" y="44140"/>
                    </a:cubicBezTo>
                    <a:cubicBezTo>
                      <a:pt x="5609" y="44379"/>
                      <a:pt x="5692" y="44605"/>
                      <a:pt x="5776" y="44843"/>
                    </a:cubicBezTo>
                    <a:cubicBezTo>
                      <a:pt x="6549" y="45295"/>
                      <a:pt x="7347" y="45736"/>
                      <a:pt x="8133" y="46164"/>
                    </a:cubicBezTo>
                    <a:cubicBezTo>
                      <a:pt x="9633" y="46974"/>
                      <a:pt x="11121" y="47808"/>
                      <a:pt x="12681" y="48486"/>
                    </a:cubicBezTo>
                    <a:cubicBezTo>
                      <a:pt x="13145" y="48701"/>
                      <a:pt x="13622" y="48891"/>
                      <a:pt x="14086" y="49082"/>
                    </a:cubicBezTo>
                    <a:cubicBezTo>
                      <a:pt x="14241" y="49534"/>
                      <a:pt x="15181" y="55368"/>
                      <a:pt x="15205" y="55928"/>
                    </a:cubicBezTo>
                    <a:cubicBezTo>
                      <a:pt x="15167" y="55948"/>
                      <a:pt x="15132" y="55956"/>
                      <a:pt x="15099" y="55956"/>
                    </a:cubicBezTo>
                    <a:cubicBezTo>
                      <a:pt x="14997" y="55956"/>
                      <a:pt x="14914" y="55877"/>
                      <a:pt x="14824" y="55832"/>
                    </a:cubicBezTo>
                    <a:cubicBezTo>
                      <a:pt x="12610" y="54654"/>
                      <a:pt x="10478" y="53344"/>
                      <a:pt x="8466" y="51856"/>
                    </a:cubicBezTo>
                    <a:lnTo>
                      <a:pt x="8466" y="51856"/>
                    </a:lnTo>
                    <a:cubicBezTo>
                      <a:pt x="8657" y="52296"/>
                      <a:pt x="8847" y="52737"/>
                      <a:pt x="9050" y="53177"/>
                    </a:cubicBezTo>
                    <a:cubicBezTo>
                      <a:pt x="10883" y="54463"/>
                      <a:pt x="12812" y="55606"/>
                      <a:pt x="14800" y="56654"/>
                    </a:cubicBezTo>
                    <a:cubicBezTo>
                      <a:pt x="14991" y="56749"/>
                      <a:pt x="15193" y="56844"/>
                      <a:pt x="15408" y="56952"/>
                    </a:cubicBezTo>
                    <a:cubicBezTo>
                      <a:pt x="15753" y="58785"/>
                      <a:pt x="16110" y="60619"/>
                      <a:pt x="16467" y="62488"/>
                    </a:cubicBezTo>
                    <a:cubicBezTo>
                      <a:pt x="16241" y="62476"/>
                      <a:pt x="16098" y="62369"/>
                      <a:pt x="15943" y="62297"/>
                    </a:cubicBezTo>
                    <a:cubicBezTo>
                      <a:pt x="14836" y="61750"/>
                      <a:pt x="13753" y="61154"/>
                      <a:pt x="12693" y="60535"/>
                    </a:cubicBezTo>
                    <a:lnTo>
                      <a:pt x="12693" y="60535"/>
                    </a:lnTo>
                    <a:cubicBezTo>
                      <a:pt x="12919" y="60952"/>
                      <a:pt x="13157" y="61381"/>
                      <a:pt x="13396" y="61797"/>
                    </a:cubicBezTo>
                    <a:cubicBezTo>
                      <a:pt x="13836" y="62035"/>
                      <a:pt x="14277" y="62274"/>
                      <a:pt x="14729" y="62500"/>
                    </a:cubicBezTo>
                    <a:cubicBezTo>
                      <a:pt x="15396" y="62845"/>
                      <a:pt x="16074" y="63178"/>
                      <a:pt x="16777" y="63536"/>
                    </a:cubicBezTo>
                    <a:cubicBezTo>
                      <a:pt x="16860" y="63833"/>
                      <a:pt x="16955" y="64155"/>
                      <a:pt x="17051" y="64476"/>
                    </a:cubicBezTo>
                    <a:cubicBezTo>
                      <a:pt x="17551" y="66155"/>
                      <a:pt x="18289" y="67727"/>
                      <a:pt x="19015" y="69298"/>
                    </a:cubicBezTo>
                    <a:cubicBezTo>
                      <a:pt x="19777" y="70941"/>
                      <a:pt x="20694" y="72477"/>
                      <a:pt x="21682" y="73977"/>
                    </a:cubicBezTo>
                    <a:cubicBezTo>
                      <a:pt x="22159" y="74549"/>
                      <a:pt x="22659" y="75109"/>
                      <a:pt x="23159" y="75668"/>
                    </a:cubicBezTo>
                    <a:cubicBezTo>
                      <a:pt x="23230" y="75751"/>
                      <a:pt x="23313" y="75823"/>
                      <a:pt x="23432" y="75930"/>
                    </a:cubicBezTo>
                    <a:cubicBezTo>
                      <a:pt x="23480" y="75811"/>
                      <a:pt x="23528" y="75751"/>
                      <a:pt x="23528" y="75680"/>
                    </a:cubicBezTo>
                    <a:cubicBezTo>
                      <a:pt x="23552" y="75263"/>
                      <a:pt x="23587" y="74847"/>
                      <a:pt x="23635" y="74430"/>
                    </a:cubicBezTo>
                    <a:cubicBezTo>
                      <a:pt x="23611" y="73096"/>
                      <a:pt x="23575" y="71763"/>
                      <a:pt x="23563" y="70429"/>
                    </a:cubicBezTo>
                    <a:cubicBezTo>
                      <a:pt x="23563" y="69751"/>
                      <a:pt x="23623" y="69084"/>
                      <a:pt x="23659" y="68441"/>
                    </a:cubicBezTo>
                    <a:cubicBezTo>
                      <a:pt x="23742" y="68370"/>
                      <a:pt x="23778" y="68322"/>
                      <a:pt x="23825" y="68298"/>
                    </a:cubicBezTo>
                    <a:cubicBezTo>
                      <a:pt x="24337" y="68084"/>
                      <a:pt x="24826" y="67822"/>
                      <a:pt x="25302" y="67548"/>
                    </a:cubicBezTo>
                    <a:cubicBezTo>
                      <a:pt x="25564" y="67060"/>
                      <a:pt x="25861" y="66596"/>
                      <a:pt x="26195" y="66143"/>
                    </a:cubicBezTo>
                    <a:lnTo>
                      <a:pt x="26195" y="66143"/>
                    </a:lnTo>
                    <a:cubicBezTo>
                      <a:pt x="25742" y="66417"/>
                      <a:pt x="25290" y="66691"/>
                      <a:pt x="24837" y="66953"/>
                    </a:cubicBezTo>
                    <a:cubicBezTo>
                      <a:pt x="24564" y="67119"/>
                      <a:pt x="24290" y="67262"/>
                      <a:pt x="24004" y="67405"/>
                    </a:cubicBezTo>
                    <a:cubicBezTo>
                      <a:pt x="23956" y="67429"/>
                      <a:pt x="23897" y="67429"/>
                      <a:pt x="23813" y="67453"/>
                    </a:cubicBezTo>
                    <a:cubicBezTo>
                      <a:pt x="23802" y="67369"/>
                      <a:pt x="23778" y="67286"/>
                      <a:pt x="23790" y="67215"/>
                    </a:cubicBezTo>
                    <a:cubicBezTo>
                      <a:pt x="23933" y="65917"/>
                      <a:pt x="24135" y="64631"/>
                      <a:pt x="24421" y="63357"/>
                    </a:cubicBezTo>
                    <a:cubicBezTo>
                      <a:pt x="24504" y="63321"/>
                      <a:pt x="24575" y="63286"/>
                      <a:pt x="24647" y="63274"/>
                    </a:cubicBezTo>
                    <a:cubicBezTo>
                      <a:pt x="26659" y="62905"/>
                      <a:pt x="28528" y="62190"/>
                      <a:pt x="30350" y="61297"/>
                    </a:cubicBezTo>
                    <a:lnTo>
                      <a:pt x="30362" y="61297"/>
                    </a:lnTo>
                    <a:cubicBezTo>
                      <a:pt x="30707" y="60857"/>
                      <a:pt x="31052" y="60416"/>
                      <a:pt x="31374" y="59964"/>
                    </a:cubicBezTo>
                    <a:lnTo>
                      <a:pt x="31374" y="59964"/>
                    </a:lnTo>
                    <a:cubicBezTo>
                      <a:pt x="30374" y="60440"/>
                      <a:pt x="29374" y="60940"/>
                      <a:pt x="28350" y="61381"/>
                    </a:cubicBezTo>
                    <a:cubicBezTo>
                      <a:pt x="27338" y="61833"/>
                      <a:pt x="26278" y="62155"/>
                      <a:pt x="25195" y="62405"/>
                    </a:cubicBezTo>
                    <a:cubicBezTo>
                      <a:pt x="25028" y="62452"/>
                      <a:pt x="24861" y="62464"/>
                      <a:pt x="24647" y="62500"/>
                    </a:cubicBezTo>
                    <a:cubicBezTo>
                      <a:pt x="24659" y="62333"/>
                      <a:pt x="24659" y="62226"/>
                      <a:pt x="24683" y="62107"/>
                    </a:cubicBezTo>
                    <a:cubicBezTo>
                      <a:pt x="25111" y="60285"/>
                      <a:pt x="25623" y="58476"/>
                      <a:pt x="26230" y="56678"/>
                    </a:cubicBezTo>
                    <a:cubicBezTo>
                      <a:pt x="26373" y="56654"/>
                      <a:pt x="26504" y="56606"/>
                      <a:pt x="26635" y="56606"/>
                    </a:cubicBezTo>
                    <a:cubicBezTo>
                      <a:pt x="28088" y="56547"/>
                      <a:pt x="29493" y="56225"/>
                      <a:pt x="30886" y="55820"/>
                    </a:cubicBezTo>
                    <a:cubicBezTo>
                      <a:pt x="32053" y="55487"/>
                      <a:pt x="33196" y="55058"/>
                      <a:pt x="34315" y="54594"/>
                    </a:cubicBezTo>
                    <a:cubicBezTo>
                      <a:pt x="34434" y="54285"/>
                      <a:pt x="34553" y="53963"/>
                      <a:pt x="34660" y="53642"/>
                    </a:cubicBezTo>
                    <a:lnTo>
                      <a:pt x="34660" y="53642"/>
                    </a:lnTo>
                    <a:cubicBezTo>
                      <a:pt x="33600" y="54094"/>
                      <a:pt x="32529" y="54523"/>
                      <a:pt x="31445" y="54880"/>
                    </a:cubicBezTo>
                    <a:cubicBezTo>
                      <a:pt x="30160" y="55297"/>
                      <a:pt x="28850" y="55618"/>
                      <a:pt x="27516" y="55797"/>
                    </a:cubicBezTo>
                    <a:cubicBezTo>
                      <a:pt x="27310" y="55828"/>
                      <a:pt x="27104" y="55844"/>
                      <a:pt x="26897" y="55844"/>
                    </a:cubicBezTo>
                    <a:cubicBezTo>
                      <a:pt x="26794" y="55844"/>
                      <a:pt x="26691" y="55840"/>
                      <a:pt x="26588" y="55832"/>
                    </a:cubicBezTo>
                    <a:cubicBezTo>
                      <a:pt x="26659" y="55273"/>
                      <a:pt x="27754" y="52213"/>
                      <a:pt x="28219" y="51225"/>
                    </a:cubicBezTo>
                    <a:cubicBezTo>
                      <a:pt x="28255" y="51201"/>
                      <a:pt x="28314" y="51165"/>
                      <a:pt x="28362" y="51153"/>
                    </a:cubicBezTo>
                    <a:cubicBezTo>
                      <a:pt x="29862" y="50927"/>
                      <a:pt x="31267" y="50403"/>
                      <a:pt x="32660" y="49820"/>
                    </a:cubicBezTo>
                    <a:cubicBezTo>
                      <a:pt x="33743" y="49367"/>
                      <a:pt x="34803" y="48867"/>
                      <a:pt x="35851" y="48343"/>
                    </a:cubicBezTo>
                    <a:cubicBezTo>
                      <a:pt x="35886" y="48046"/>
                      <a:pt x="35922" y="47748"/>
                      <a:pt x="35958" y="47450"/>
                    </a:cubicBezTo>
                    <a:lnTo>
                      <a:pt x="35958" y="47450"/>
                    </a:lnTo>
                    <a:cubicBezTo>
                      <a:pt x="35255" y="47796"/>
                      <a:pt x="34553" y="48141"/>
                      <a:pt x="33839" y="48486"/>
                    </a:cubicBezTo>
                    <a:cubicBezTo>
                      <a:pt x="32719" y="49022"/>
                      <a:pt x="31576" y="49498"/>
                      <a:pt x="30386" y="49891"/>
                    </a:cubicBezTo>
                    <a:cubicBezTo>
                      <a:pt x="29898" y="50058"/>
                      <a:pt x="29398" y="50177"/>
                      <a:pt x="28897" y="50308"/>
                    </a:cubicBezTo>
                    <a:cubicBezTo>
                      <a:pt x="28856" y="50320"/>
                      <a:pt x="28811" y="50323"/>
                      <a:pt x="28763" y="50323"/>
                    </a:cubicBezTo>
                    <a:cubicBezTo>
                      <a:pt x="28716" y="50323"/>
                      <a:pt x="28665" y="50320"/>
                      <a:pt x="28612" y="50320"/>
                    </a:cubicBezTo>
                    <a:cubicBezTo>
                      <a:pt x="28719" y="49760"/>
                      <a:pt x="30017" y="46498"/>
                      <a:pt x="30767" y="44950"/>
                    </a:cubicBezTo>
                    <a:cubicBezTo>
                      <a:pt x="30814" y="44926"/>
                      <a:pt x="30886" y="44879"/>
                      <a:pt x="30957" y="44867"/>
                    </a:cubicBezTo>
                    <a:cubicBezTo>
                      <a:pt x="32469" y="44617"/>
                      <a:pt x="33898" y="44081"/>
                      <a:pt x="35291" y="43450"/>
                    </a:cubicBezTo>
                    <a:cubicBezTo>
                      <a:pt x="35648" y="43295"/>
                      <a:pt x="36005" y="43128"/>
                      <a:pt x="36375" y="42974"/>
                    </a:cubicBezTo>
                    <a:cubicBezTo>
                      <a:pt x="36386" y="42688"/>
                      <a:pt x="36410" y="42414"/>
                      <a:pt x="36422" y="42128"/>
                    </a:cubicBezTo>
                    <a:lnTo>
                      <a:pt x="36422" y="42128"/>
                    </a:lnTo>
                    <a:cubicBezTo>
                      <a:pt x="35684" y="42462"/>
                      <a:pt x="34946" y="42795"/>
                      <a:pt x="34196" y="43117"/>
                    </a:cubicBezTo>
                    <a:cubicBezTo>
                      <a:pt x="33374" y="43474"/>
                      <a:pt x="32529" y="43759"/>
                      <a:pt x="31660" y="43962"/>
                    </a:cubicBezTo>
                    <a:cubicBezTo>
                      <a:pt x="31529" y="43986"/>
                      <a:pt x="31398" y="44009"/>
                      <a:pt x="31219" y="44045"/>
                    </a:cubicBezTo>
                    <a:cubicBezTo>
                      <a:pt x="31231" y="43926"/>
                      <a:pt x="31219" y="43843"/>
                      <a:pt x="31243" y="43783"/>
                    </a:cubicBezTo>
                    <a:cubicBezTo>
                      <a:pt x="31838" y="42378"/>
                      <a:pt x="32446" y="40985"/>
                      <a:pt x="33053" y="39557"/>
                    </a:cubicBezTo>
                    <a:cubicBezTo>
                      <a:pt x="33327" y="39473"/>
                      <a:pt x="33600" y="39378"/>
                      <a:pt x="33886" y="39295"/>
                    </a:cubicBezTo>
                    <a:cubicBezTo>
                      <a:pt x="34827" y="39021"/>
                      <a:pt x="35732" y="38664"/>
                      <a:pt x="36637" y="38283"/>
                    </a:cubicBezTo>
                    <a:lnTo>
                      <a:pt x="36672" y="37425"/>
                    </a:lnTo>
                    <a:lnTo>
                      <a:pt x="36672" y="37425"/>
                    </a:lnTo>
                    <a:cubicBezTo>
                      <a:pt x="36136" y="37652"/>
                      <a:pt x="35613" y="37878"/>
                      <a:pt x="35077" y="38104"/>
                    </a:cubicBezTo>
                    <a:cubicBezTo>
                      <a:pt x="34672" y="38271"/>
                      <a:pt x="34255" y="38390"/>
                      <a:pt x="33839" y="38533"/>
                    </a:cubicBezTo>
                    <a:cubicBezTo>
                      <a:pt x="33731" y="38568"/>
                      <a:pt x="33624" y="38568"/>
                      <a:pt x="33458" y="38592"/>
                    </a:cubicBezTo>
                    <a:cubicBezTo>
                      <a:pt x="33493" y="38449"/>
                      <a:pt x="33517" y="38354"/>
                      <a:pt x="33553" y="38271"/>
                    </a:cubicBezTo>
                    <a:cubicBezTo>
                      <a:pt x="33922" y="37140"/>
                      <a:pt x="34303" y="36020"/>
                      <a:pt x="34684" y="34889"/>
                    </a:cubicBezTo>
                    <a:cubicBezTo>
                      <a:pt x="34743" y="34699"/>
                      <a:pt x="34815" y="34532"/>
                      <a:pt x="35041" y="34461"/>
                    </a:cubicBezTo>
                    <a:cubicBezTo>
                      <a:pt x="35648" y="34282"/>
                      <a:pt x="36232" y="34032"/>
                      <a:pt x="36803" y="33746"/>
                    </a:cubicBezTo>
                    <a:cubicBezTo>
                      <a:pt x="36815" y="33461"/>
                      <a:pt x="36827" y="33175"/>
                      <a:pt x="36839" y="32889"/>
                    </a:cubicBezTo>
                    <a:lnTo>
                      <a:pt x="36839" y="32889"/>
                    </a:lnTo>
                    <a:cubicBezTo>
                      <a:pt x="36506" y="33056"/>
                      <a:pt x="36172" y="33211"/>
                      <a:pt x="35839" y="33377"/>
                    </a:cubicBezTo>
                    <a:cubicBezTo>
                      <a:pt x="35613" y="33484"/>
                      <a:pt x="35374" y="33568"/>
                      <a:pt x="35136" y="33639"/>
                    </a:cubicBezTo>
                    <a:cubicBezTo>
                      <a:pt x="35113" y="33568"/>
                      <a:pt x="35077" y="33532"/>
                      <a:pt x="35077" y="33508"/>
                    </a:cubicBezTo>
                    <a:cubicBezTo>
                      <a:pt x="35494" y="31734"/>
                      <a:pt x="35910" y="29960"/>
                      <a:pt x="36327" y="28222"/>
                    </a:cubicBezTo>
                    <a:cubicBezTo>
                      <a:pt x="36601" y="28055"/>
                      <a:pt x="36863" y="27888"/>
                      <a:pt x="37137" y="27734"/>
                    </a:cubicBezTo>
                    <a:cubicBezTo>
                      <a:pt x="37148" y="27591"/>
                      <a:pt x="37148" y="27460"/>
                      <a:pt x="37160" y="27317"/>
                    </a:cubicBezTo>
                    <a:cubicBezTo>
                      <a:pt x="37184" y="27150"/>
                      <a:pt x="37196" y="26984"/>
                      <a:pt x="37208" y="26817"/>
                    </a:cubicBezTo>
                    <a:lnTo>
                      <a:pt x="37208" y="26817"/>
                    </a:lnTo>
                    <a:cubicBezTo>
                      <a:pt x="37125" y="26865"/>
                      <a:pt x="37053" y="26924"/>
                      <a:pt x="36970" y="26972"/>
                    </a:cubicBezTo>
                    <a:cubicBezTo>
                      <a:pt x="36890" y="27025"/>
                      <a:pt x="36811" y="27097"/>
                      <a:pt x="36702" y="27097"/>
                    </a:cubicBezTo>
                    <a:cubicBezTo>
                      <a:pt x="36664" y="27097"/>
                      <a:pt x="36623" y="27088"/>
                      <a:pt x="36577" y="27067"/>
                    </a:cubicBezTo>
                    <a:cubicBezTo>
                      <a:pt x="36589" y="26924"/>
                      <a:pt x="36613" y="26769"/>
                      <a:pt x="36648" y="26626"/>
                    </a:cubicBezTo>
                    <a:cubicBezTo>
                      <a:pt x="37029" y="24840"/>
                      <a:pt x="37339" y="23055"/>
                      <a:pt x="37565" y="21245"/>
                    </a:cubicBezTo>
                    <a:cubicBezTo>
                      <a:pt x="37613" y="20923"/>
                      <a:pt x="37672" y="20590"/>
                      <a:pt x="37744" y="20268"/>
                    </a:cubicBezTo>
                    <a:cubicBezTo>
                      <a:pt x="37744" y="20173"/>
                      <a:pt x="37756" y="20090"/>
                      <a:pt x="37756" y="19995"/>
                    </a:cubicBezTo>
                    <a:cubicBezTo>
                      <a:pt x="37756" y="19876"/>
                      <a:pt x="37756" y="19756"/>
                      <a:pt x="37720" y="19649"/>
                    </a:cubicBezTo>
                    <a:cubicBezTo>
                      <a:pt x="37678" y="19525"/>
                      <a:pt x="37564" y="19456"/>
                      <a:pt x="37452" y="19456"/>
                    </a:cubicBezTo>
                    <a:cubicBezTo>
                      <a:pt x="37372" y="19456"/>
                      <a:pt x="37293" y="19491"/>
                      <a:pt x="37244" y="19566"/>
                    </a:cubicBezTo>
                    <a:cubicBezTo>
                      <a:pt x="37172" y="19661"/>
                      <a:pt x="37113" y="19756"/>
                      <a:pt x="37053" y="19852"/>
                    </a:cubicBezTo>
                    <a:cubicBezTo>
                      <a:pt x="37041" y="19899"/>
                      <a:pt x="37029" y="19947"/>
                      <a:pt x="37018" y="19995"/>
                    </a:cubicBezTo>
                    <a:cubicBezTo>
                      <a:pt x="36934" y="20447"/>
                      <a:pt x="36863" y="20888"/>
                      <a:pt x="36803" y="21340"/>
                    </a:cubicBezTo>
                    <a:cubicBezTo>
                      <a:pt x="36601" y="22912"/>
                      <a:pt x="36339" y="24471"/>
                      <a:pt x="36005" y="26019"/>
                    </a:cubicBezTo>
                    <a:cubicBezTo>
                      <a:pt x="35970" y="26210"/>
                      <a:pt x="35922" y="26400"/>
                      <a:pt x="35886" y="26567"/>
                    </a:cubicBezTo>
                    <a:cubicBezTo>
                      <a:pt x="35859" y="26575"/>
                      <a:pt x="35837" y="26578"/>
                      <a:pt x="35819" y="26578"/>
                    </a:cubicBezTo>
                    <a:cubicBezTo>
                      <a:pt x="35722" y="26578"/>
                      <a:pt x="35726" y="26488"/>
                      <a:pt x="35696" y="26448"/>
                    </a:cubicBezTo>
                    <a:cubicBezTo>
                      <a:pt x="35660" y="26376"/>
                      <a:pt x="35624" y="26305"/>
                      <a:pt x="35601" y="26233"/>
                    </a:cubicBezTo>
                    <a:cubicBezTo>
                      <a:pt x="35327" y="25567"/>
                      <a:pt x="35077" y="24888"/>
                      <a:pt x="34851" y="24209"/>
                    </a:cubicBezTo>
                    <a:cubicBezTo>
                      <a:pt x="34696" y="24507"/>
                      <a:pt x="34541" y="24817"/>
                      <a:pt x="34386" y="25126"/>
                    </a:cubicBezTo>
                    <a:cubicBezTo>
                      <a:pt x="34696" y="25995"/>
                      <a:pt x="35041" y="26865"/>
                      <a:pt x="35422" y="27722"/>
                    </a:cubicBezTo>
                    <a:cubicBezTo>
                      <a:pt x="35517" y="27948"/>
                      <a:pt x="35565" y="28162"/>
                      <a:pt x="35505" y="28412"/>
                    </a:cubicBezTo>
                    <a:cubicBezTo>
                      <a:pt x="35148" y="29912"/>
                      <a:pt x="34803" y="31413"/>
                      <a:pt x="34446" y="32913"/>
                    </a:cubicBezTo>
                    <a:cubicBezTo>
                      <a:pt x="34422" y="33008"/>
                      <a:pt x="34386" y="33091"/>
                      <a:pt x="34351" y="33163"/>
                    </a:cubicBezTo>
                    <a:cubicBezTo>
                      <a:pt x="34342" y="33164"/>
                      <a:pt x="34333" y="33164"/>
                      <a:pt x="34325" y="33164"/>
                    </a:cubicBezTo>
                    <a:cubicBezTo>
                      <a:pt x="34196" y="33164"/>
                      <a:pt x="34194" y="33075"/>
                      <a:pt x="34172" y="33008"/>
                    </a:cubicBezTo>
                    <a:cubicBezTo>
                      <a:pt x="33672" y="31889"/>
                      <a:pt x="33279" y="30734"/>
                      <a:pt x="32922" y="29555"/>
                    </a:cubicBezTo>
                    <a:cubicBezTo>
                      <a:pt x="32815" y="29186"/>
                      <a:pt x="32719" y="28829"/>
                      <a:pt x="32612" y="28460"/>
                    </a:cubicBezTo>
                    <a:cubicBezTo>
                      <a:pt x="32446" y="28769"/>
                      <a:pt x="32267" y="29079"/>
                      <a:pt x="32100" y="29389"/>
                    </a:cubicBezTo>
                    <a:cubicBezTo>
                      <a:pt x="32303" y="30115"/>
                      <a:pt x="32529" y="30841"/>
                      <a:pt x="32803" y="31556"/>
                    </a:cubicBezTo>
                    <a:cubicBezTo>
                      <a:pt x="33136" y="32425"/>
                      <a:pt x="33493" y="33282"/>
                      <a:pt x="33862" y="34127"/>
                    </a:cubicBezTo>
                    <a:cubicBezTo>
                      <a:pt x="33958" y="34354"/>
                      <a:pt x="34017" y="34568"/>
                      <a:pt x="33934" y="34806"/>
                    </a:cubicBezTo>
                    <a:cubicBezTo>
                      <a:pt x="33529" y="35985"/>
                      <a:pt x="33124" y="37163"/>
                      <a:pt x="32719" y="38342"/>
                    </a:cubicBezTo>
                    <a:cubicBezTo>
                      <a:pt x="32696" y="38414"/>
                      <a:pt x="32636" y="38473"/>
                      <a:pt x="32612" y="38521"/>
                    </a:cubicBezTo>
                    <a:cubicBezTo>
                      <a:pt x="32422" y="38497"/>
                      <a:pt x="32410" y="38354"/>
                      <a:pt x="32362" y="38259"/>
                    </a:cubicBezTo>
                    <a:cubicBezTo>
                      <a:pt x="31517" y="36568"/>
                      <a:pt x="30719" y="34854"/>
                      <a:pt x="30017" y="33103"/>
                    </a:cubicBezTo>
                    <a:cubicBezTo>
                      <a:pt x="29862" y="33365"/>
                      <a:pt x="29707" y="33627"/>
                      <a:pt x="29552" y="33901"/>
                    </a:cubicBezTo>
                    <a:cubicBezTo>
                      <a:pt x="29743" y="34342"/>
                      <a:pt x="29933" y="34782"/>
                      <a:pt x="30124" y="35235"/>
                    </a:cubicBezTo>
                    <a:cubicBezTo>
                      <a:pt x="30731" y="36604"/>
                      <a:pt x="31410" y="37949"/>
                      <a:pt x="32065" y="39295"/>
                    </a:cubicBezTo>
                    <a:cubicBezTo>
                      <a:pt x="32160" y="39485"/>
                      <a:pt x="32207" y="39640"/>
                      <a:pt x="32112" y="39854"/>
                    </a:cubicBezTo>
                    <a:cubicBezTo>
                      <a:pt x="31564" y="41116"/>
                      <a:pt x="31017" y="42390"/>
                      <a:pt x="30469" y="43664"/>
                    </a:cubicBezTo>
                    <a:cubicBezTo>
                      <a:pt x="30445" y="43712"/>
                      <a:pt x="30398" y="43759"/>
                      <a:pt x="30338" y="43831"/>
                    </a:cubicBezTo>
                    <a:cubicBezTo>
                      <a:pt x="30255" y="43700"/>
                      <a:pt x="30171" y="43593"/>
                      <a:pt x="30112" y="43486"/>
                    </a:cubicBezTo>
                    <a:cubicBezTo>
                      <a:pt x="29136" y="41628"/>
                      <a:pt x="28207" y="39759"/>
                      <a:pt x="27350" y="37842"/>
                    </a:cubicBezTo>
                    <a:cubicBezTo>
                      <a:pt x="27207" y="38116"/>
                      <a:pt x="27052" y="38390"/>
                      <a:pt x="26909" y="38664"/>
                    </a:cubicBezTo>
                    <a:cubicBezTo>
                      <a:pt x="27731" y="40450"/>
                      <a:pt x="28600" y="42224"/>
                      <a:pt x="29528" y="43974"/>
                    </a:cubicBezTo>
                    <a:cubicBezTo>
                      <a:pt x="29671" y="44236"/>
                      <a:pt x="29814" y="44486"/>
                      <a:pt x="29981" y="44783"/>
                    </a:cubicBezTo>
                    <a:cubicBezTo>
                      <a:pt x="29278" y="46510"/>
                      <a:pt x="28552" y="48260"/>
                      <a:pt x="27802" y="50082"/>
                    </a:cubicBezTo>
                    <a:cubicBezTo>
                      <a:pt x="27659" y="49879"/>
                      <a:pt x="27552" y="49736"/>
                      <a:pt x="27469" y="49593"/>
                    </a:cubicBezTo>
                    <a:cubicBezTo>
                      <a:pt x="26552" y="48081"/>
                      <a:pt x="25778" y="46510"/>
                      <a:pt x="25087" y="44879"/>
                    </a:cubicBezTo>
                    <a:cubicBezTo>
                      <a:pt x="24933" y="44533"/>
                      <a:pt x="24790" y="44188"/>
                      <a:pt x="24635" y="43831"/>
                    </a:cubicBezTo>
                    <a:cubicBezTo>
                      <a:pt x="24516" y="44176"/>
                      <a:pt x="24397" y="44510"/>
                      <a:pt x="24290" y="44855"/>
                    </a:cubicBezTo>
                    <a:cubicBezTo>
                      <a:pt x="24647" y="45664"/>
                      <a:pt x="25004" y="46474"/>
                      <a:pt x="25373" y="47284"/>
                    </a:cubicBezTo>
                    <a:cubicBezTo>
                      <a:pt x="25957" y="48558"/>
                      <a:pt x="26671" y="49760"/>
                      <a:pt x="27469" y="50963"/>
                    </a:cubicBezTo>
                    <a:cubicBezTo>
                      <a:pt x="27278" y="51463"/>
                      <a:pt x="27088" y="51987"/>
                      <a:pt x="26897" y="52499"/>
                    </a:cubicBezTo>
                    <a:cubicBezTo>
                      <a:pt x="26707" y="52999"/>
                      <a:pt x="26528" y="53511"/>
                      <a:pt x="26350" y="54011"/>
                    </a:cubicBezTo>
                    <a:cubicBezTo>
                      <a:pt x="26159" y="54523"/>
                      <a:pt x="26004" y="55047"/>
                      <a:pt x="25778" y="55582"/>
                    </a:cubicBezTo>
                    <a:cubicBezTo>
                      <a:pt x="25540" y="55428"/>
                      <a:pt x="25445" y="55225"/>
                      <a:pt x="25326" y="55058"/>
                    </a:cubicBezTo>
                    <a:cubicBezTo>
                      <a:pt x="24528" y="53939"/>
                      <a:pt x="23897" y="52737"/>
                      <a:pt x="23325" y="51498"/>
                    </a:cubicBezTo>
                    <a:cubicBezTo>
                      <a:pt x="23135" y="51082"/>
                      <a:pt x="22944" y="50677"/>
                      <a:pt x="22766" y="50260"/>
                    </a:cubicBezTo>
                    <a:cubicBezTo>
                      <a:pt x="22670" y="50677"/>
                      <a:pt x="22575" y="51082"/>
                      <a:pt x="22492" y="51487"/>
                    </a:cubicBezTo>
                    <a:cubicBezTo>
                      <a:pt x="22861" y="52284"/>
                      <a:pt x="23242" y="53058"/>
                      <a:pt x="23671" y="53820"/>
                    </a:cubicBezTo>
                    <a:cubicBezTo>
                      <a:pt x="24183" y="54761"/>
                      <a:pt x="24778" y="55654"/>
                      <a:pt x="25457" y="56463"/>
                    </a:cubicBezTo>
                    <a:cubicBezTo>
                      <a:pt x="24909" y="58392"/>
                      <a:pt x="24373" y="60297"/>
                      <a:pt x="23825" y="62262"/>
                    </a:cubicBezTo>
                    <a:cubicBezTo>
                      <a:pt x="23683" y="62119"/>
                      <a:pt x="23552" y="62000"/>
                      <a:pt x="23432" y="61869"/>
                    </a:cubicBezTo>
                    <a:cubicBezTo>
                      <a:pt x="22766" y="61107"/>
                      <a:pt x="22170" y="60297"/>
                      <a:pt x="21575" y="59464"/>
                    </a:cubicBezTo>
                    <a:cubicBezTo>
                      <a:pt x="21575" y="59547"/>
                      <a:pt x="21575" y="59619"/>
                      <a:pt x="21575" y="59702"/>
                    </a:cubicBezTo>
                    <a:cubicBezTo>
                      <a:pt x="21575" y="60047"/>
                      <a:pt x="21587" y="60392"/>
                      <a:pt x="21587" y="60738"/>
                    </a:cubicBezTo>
                    <a:cubicBezTo>
                      <a:pt x="21670" y="60857"/>
                      <a:pt x="21754" y="60964"/>
                      <a:pt x="21849" y="61071"/>
                    </a:cubicBezTo>
                    <a:cubicBezTo>
                      <a:pt x="22135" y="61452"/>
                      <a:pt x="22432" y="61821"/>
                      <a:pt x="22730" y="62190"/>
                    </a:cubicBezTo>
                    <a:cubicBezTo>
                      <a:pt x="23040" y="62547"/>
                      <a:pt x="23361" y="62893"/>
                      <a:pt x="23623" y="63190"/>
                    </a:cubicBezTo>
                    <a:cubicBezTo>
                      <a:pt x="23421" y="64560"/>
                      <a:pt x="23218" y="65845"/>
                      <a:pt x="23028" y="67131"/>
                    </a:cubicBezTo>
                    <a:cubicBezTo>
                      <a:pt x="23016" y="67191"/>
                      <a:pt x="22956" y="67250"/>
                      <a:pt x="22909" y="67358"/>
                    </a:cubicBezTo>
                    <a:cubicBezTo>
                      <a:pt x="22682" y="67084"/>
                      <a:pt x="22480" y="66869"/>
                      <a:pt x="22313" y="66631"/>
                    </a:cubicBezTo>
                    <a:cubicBezTo>
                      <a:pt x="22159" y="66417"/>
                      <a:pt x="22016" y="66203"/>
                      <a:pt x="21873" y="65976"/>
                    </a:cubicBezTo>
                    <a:lnTo>
                      <a:pt x="21873" y="65976"/>
                    </a:lnTo>
                    <a:cubicBezTo>
                      <a:pt x="21908" y="66453"/>
                      <a:pt x="21968" y="66917"/>
                      <a:pt x="22016" y="67393"/>
                    </a:cubicBezTo>
                    <a:cubicBezTo>
                      <a:pt x="22016" y="67417"/>
                      <a:pt x="22016" y="67441"/>
                      <a:pt x="22028" y="67465"/>
                    </a:cubicBezTo>
                    <a:cubicBezTo>
                      <a:pt x="22278" y="67774"/>
                      <a:pt x="22540" y="68072"/>
                      <a:pt x="22825" y="68358"/>
                    </a:cubicBezTo>
                    <a:cubicBezTo>
                      <a:pt x="22849" y="68393"/>
                      <a:pt x="22861" y="68429"/>
                      <a:pt x="22897" y="68477"/>
                    </a:cubicBezTo>
                    <a:cubicBezTo>
                      <a:pt x="22861" y="69096"/>
                      <a:pt x="22825" y="69727"/>
                      <a:pt x="22813" y="70358"/>
                    </a:cubicBezTo>
                    <a:cubicBezTo>
                      <a:pt x="22801" y="71001"/>
                      <a:pt x="22825" y="71656"/>
                      <a:pt x="22813" y="72311"/>
                    </a:cubicBezTo>
                    <a:cubicBezTo>
                      <a:pt x="22813" y="72727"/>
                      <a:pt x="22849" y="73132"/>
                      <a:pt x="22849" y="73561"/>
                    </a:cubicBezTo>
                    <a:cubicBezTo>
                      <a:pt x="22909" y="73882"/>
                      <a:pt x="22980" y="74216"/>
                      <a:pt x="23040" y="74549"/>
                    </a:cubicBezTo>
                    <a:cubicBezTo>
                      <a:pt x="23063" y="74680"/>
                      <a:pt x="23075" y="74823"/>
                      <a:pt x="23075" y="74954"/>
                    </a:cubicBezTo>
                    <a:cubicBezTo>
                      <a:pt x="23075" y="75001"/>
                      <a:pt x="23016" y="75073"/>
                      <a:pt x="22980" y="75085"/>
                    </a:cubicBezTo>
                    <a:cubicBezTo>
                      <a:pt x="22972" y="75087"/>
                      <a:pt x="22962" y="75088"/>
                      <a:pt x="22952" y="75088"/>
                    </a:cubicBezTo>
                    <a:cubicBezTo>
                      <a:pt x="22905" y="75088"/>
                      <a:pt x="22845" y="75066"/>
                      <a:pt x="22825" y="75037"/>
                    </a:cubicBezTo>
                    <a:cubicBezTo>
                      <a:pt x="22659" y="74799"/>
                      <a:pt x="22480" y="74561"/>
                      <a:pt x="22337" y="74299"/>
                    </a:cubicBezTo>
                    <a:cubicBezTo>
                      <a:pt x="21920" y="73501"/>
                      <a:pt x="21539" y="72692"/>
                      <a:pt x="21194" y="71858"/>
                    </a:cubicBezTo>
                    <a:cubicBezTo>
                      <a:pt x="19599" y="69108"/>
                      <a:pt x="17777" y="65048"/>
                      <a:pt x="17444" y="63083"/>
                    </a:cubicBezTo>
                    <a:cubicBezTo>
                      <a:pt x="17801" y="62631"/>
                      <a:pt x="18122" y="62166"/>
                      <a:pt x="18432" y="61678"/>
                    </a:cubicBezTo>
                    <a:cubicBezTo>
                      <a:pt x="18396" y="61262"/>
                      <a:pt x="18372" y="60833"/>
                      <a:pt x="18360" y="60404"/>
                    </a:cubicBezTo>
                    <a:cubicBezTo>
                      <a:pt x="18015" y="60952"/>
                      <a:pt x="17670" y="61512"/>
                      <a:pt x="17301" y="62035"/>
                    </a:cubicBezTo>
                    <a:cubicBezTo>
                      <a:pt x="17110" y="62035"/>
                      <a:pt x="17110" y="61916"/>
                      <a:pt x="17086" y="61833"/>
                    </a:cubicBezTo>
                    <a:cubicBezTo>
                      <a:pt x="16955" y="61214"/>
                      <a:pt x="16825" y="60595"/>
                      <a:pt x="16705" y="59964"/>
                    </a:cubicBezTo>
                    <a:cubicBezTo>
                      <a:pt x="16539" y="59095"/>
                      <a:pt x="16384" y="58214"/>
                      <a:pt x="16229" y="57344"/>
                    </a:cubicBezTo>
                    <a:cubicBezTo>
                      <a:pt x="16193" y="57166"/>
                      <a:pt x="16170" y="56987"/>
                      <a:pt x="16146" y="56832"/>
                    </a:cubicBezTo>
                    <a:cubicBezTo>
                      <a:pt x="16455" y="56392"/>
                      <a:pt x="16753" y="55975"/>
                      <a:pt x="17039" y="55547"/>
                    </a:cubicBezTo>
                    <a:cubicBezTo>
                      <a:pt x="17717" y="54487"/>
                      <a:pt x="18325" y="53380"/>
                      <a:pt x="18860" y="52249"/>
                    </a:cubicBezTo>
                    <a:cubicBezTo>
                      <a:pt x="18944" y="51475"/>
                      <a:pt x="19015" y="50701"/>
                      <a:pt x="19075" y="49939"/>
                    </a:cubicBezTo>
                    <a:lnTo>
                      <a:pt x="19075" y="49939"/>
                    </a:lnTo>
                    <a:cubicBezTo>
                      <a:pt x="18932" y="50272"/>
                      <a:pt x="18789" y="50617"/>
                      <a:pt x="18634" y="50951"/>
                    </a:cubicBezTo>
                    <a:cubicBezTo>
                      <a:pt x="18015" y="52403"/>
                      <a:pt x="17265" y="53808"/>
                      <a:pt x="16408" y="55142"/>
                    </a:cubicBezTo>
                    <a:cubicBezTo>
                      <a:pt x="16313" y="55308"/>
                      <a:pt x="16193" y="55451"/>
                      <a:pt x="16086" y="55606"/>
                    </a:cubicBezTo>
                    <a:cubicBezTo>
                      <a:pt x="15884" y="55523"/>
                      <a:pt x="15908" y="55368"/>
                      <a:pt x="15896" y="55249"/>
                    </a:cubicBezTo>
                    <a:cubicBezTo>
                      <a:pt x="15610" y="53546"/>
                      <a:pt x="15336" y="51844"/>
                      <a:pt x="15050" y="50153"/>
                    </a:cubicBezTo>
                    <a:cubicBezTo>
                      <a:pt x="14991" y="49736"/>
                      <a:pt x="14920" y="49332"/>
                      <a:pt x="14848" y="48903"/>
                    </a:cubicBezTo>
                    <a:cubicBezTo>
                      <a:pt x="14931" y="48831"/>
                      <a:pt x="14991" y="48760"/>
                      <a:pt x="15062" y="48689"/>
                    </a:cubicBezTo>
                    <a:cubicBezTo>
                      <a:pt x="16241" y="47546"/>
                      <a:pt x="17289" y="46272"/>
                      <a:pt x="18122" y="44855"/>
                    </a:cubicBezTo>
                    <a:cubicBezTo>
                      <a:pt x="18551" y="44152"/>
                      <a:pt x="18956" y="43438"/>
                      <a:pt x="19349" y="42724"/>
                    </a:cubicBezTo>
                    <a:cubicBezTo>
                      <a:pt x="19349" y="42224"/>
                      <a:pt x="19349" y="41735"/>
                      <a:pt x="19349" y="41235"/>
                    </a:cubicBezTo>
                    <a:cubicBezTo>
                      <a:pt x="18825" y="42164"/>
                      <a:pt x="18301" y="43105"/>
                      <a:pt x="17765" y="44021"/>
                    </a:cubicBezTo>
                    <a:cubicBezTo>
                      <a:pt x="17015" y="45331"/>
                      <a:pt x="16110" y="46534"/>
                      <a:pt x="15062" y="47629"/>
                    </a:cubicBezTo>
                    <a:cubicBezTo>
                      <a:pt x="14979" y="47724"/>
                      <a:pt x="14872" y="47796"/>
                      <a:pt x="14789" y="47879"/>
                    </a:cubicBezTo>
                    <a:cubicBezTo>
                      <a:pt x="14729" y="47855"/>
                      <a:pt x="14705" y="47855"/>
                      <a:pt x="14693" y="47831"/>
                    </a:cubicBezTo>
                    <a:cubicBezTo>
                      <a:pt x="14681" y="47819"/>
                      <a:pt x="14669" y="47808"/>
                      <a:pt x="14669" y="47784"/>
                    </a:cubicBezTo>
                    <a:cubicBezTo>
                      <a:pt x="14288" y="45760"/>
                      <a:pt x="13919" y="43736"/>
                      <a:pt x="13550" y="41712"/>
                    </a:cubicBezTo>
                    <a:cubicBezTo>
                      <a:pt x="13538" y="41640"/>
                      <a:pt x="13550" y="41557"/>
                      <a:pt x="13538" y="41473"/>
                    </a:cubicBezTo>
                    <a:cubicBezTo>
                      <a:pt x="13741" y="41247"/>
                      <a:pt x="13931" y="41033"/>
                      <a:pt x="14134" y="40807"/>
                    </a:cubicBezTo>
                    <a:cubicBezTo>
                      <a:pt x="15336" y="39426"/>
                      <a:pt x="16301" y="37878"/>
                      <a:pt x="17086" y="36235"/>
                    </a:cubicBezTo>
                    <a:cubicBezTo>
                      <a:pt x="17396" y="35616"/>
                      <a:pt x="17682" y="34985"/>
                      <a:pt x="17932" y="34342"/>
                    </a:cubicBezTo>
                    <a:cubicBezTo>
                      <a:pt x="18158" y="33746"/>
                      <a:pt x="18384" y="33151"/>
                      <a:pt x="18610" y="32568"/>
                    </a:cubicBezTo>
                    <a:cubicBezTo>
                      <a:pt x="18527" y="32103"/>
                      <a:pt x="18432" y="31639"/>
                      <a:pt x="18337" y="31175"/>
                    </a:cubicBezTo>
                    <a:cubicBezTo>
                      <a:pt x="17979" y="32151"/>
                      <a:pt x="17610" y="33115"/>
                      <a:pt x="17241" y="34068"/>
                    </a:cubicBezTo>
                    <a:cubicBezTo>
                      <a:pt x="16729" y="35401"/>
                      <a:pt x="16086" y="36675"/>
                      <a:pt x="15348" y="37902"/>
                    </a:cubicBezTo>
                    <a:cubicBezTo>
                      <a:pt x="14860" y="38687"/>
                      <a:pt x="14324" y="39449"/>
                      <a:pt x="13717" y="40152"/>
                    </a:cubicBezTo>
                    <a:cubicBezTo>
                      <a:pt x="13622" y="40271"/>
                      <a:pt x="13503" y="40366"/>
                      <a:pt x="13372" y="40509"/>
                    </a:cubicBezTo>
                    <a:cubicBezTo>
                      <a:pt x="13312" y="40390"/>
                      <a:pt x="13276" y="40330"/>
                      <a:pt x="13253" y="40259"/>
                    </a:cubicBezTo>
                    <a:cubicBezTo>
                      <a:pt x="12788" y="38128"/>
                      <a:pt x="12324" y="36008"/>
                      <a:pt x="11860" y="33889"/>
                    </a:cubicBezTo>
                    <a:cubicBezTo>
                      <a:pt x="12574" y="32889"/>
                      <a:pt x="13205" y="31865"/>
                      <a:pt x="13777" y="30805"/>
                    </a:cubicBezTo>
                    <a:cubicBezTo>
                      <a:pt x="14646" y="29210"/>
                      <a:pt x="15312" y="27543"/>
                      <a:pt x="15872" y="25829"/>
                    </a:cubicBezTo>
                    <a:cubicBezTo>
                      <a:pt x="16039" y="25329"/>
                      <a:pt x="16193" y="24829"/>
                      <a:pt x="16360" y="24328"/>
                    </a:cubicBezTo>
                    <a:cubicBezTo>
                      <a:pt x="16217" y="23971"/>
                      <a:pt x="16074" y="23614"/>
                      <a:pt x="15932" y="23245"/>
                    </a:cubicBezTo>
                    <a:cubicBezTo>
                      <a:pt x="15693" y="23995"/>
                      <a:pt x="15455" y="24733"/>
                      <a:pt x="15205" y="25483"/>
                    </a:cubicBezTo>
                    <a:cubicBezTo>
                      <a:pt x="14669" y="27126"/>
                      <a:pt x="14062" y="28734"/>
                      <a:pt x="13229" y="30246"/>
                    </a:cubicBezTo>
                    <a:cubicBezTo>
                      <a:pt x="12812" y="31008"/>
                      <a:pt x="12360" y="31746"/>
                      <a:pt x="11907" y="32496"/>
                    </a:cubicBezTo>
                    <a:cubicBezTo>
                      <a:pt x="11848" y="32615"/>
                      <a:pt x="11752" y="32699"/>
                      <a:pt x="11669" y="32794"/>
                    </a:cubicBezTo>
                    <a:cubicBezTo>
                      <a:pt x="11514" y="32746"/>
                      <a:pt x="11526" y="32639"/>
                      <a:pt x="11502" y="32544"/>
                    </a:cubicBezTo>
                    <a:cubicBezTo>
                      <a:pt x="10907" y="30246"/>
                      <a:pt x="10324" y="27948"/>
                      <a:pt x="9728" y="25650"/>
                    </a:cubicBezTo>
                    <a:cubicBezTo>
                      <a:pt x="9681" y="25460"/>
                      <a:pt x="9693" y="25305"/>
                      <a:pt x="9800" y="25138"/>
                    </a:cubicBezTo>
                    <a:cubicBezTo>
                      <a:pt x="10538" y="24078"/>
                      <a:pt x="11050" y="22888"/>
                      <a:pt x="11479" y="21685"/>
                    </a:cubicBezTo>
                    <a:cubicBezTo>
                      <a:pt x="11788" y="20828"/>
                      <a:pt x="12074" y="19959"/>
                      <a:pt x="12324" y="19090"/>
                    </a:cubicBezTo>
                    <a:cubicBezTo>
                      <a:pt x="12514" y="18435"/>
                      <a:pt x="12693" y="17768"/>
                      <a:pt x="12872" y="17113"/>
                    </a:cubicBezTo>
                    <a:cubicBezTo>
                      <a:pt x="12705" y="16816"/>
                      <a:pt x="12526" y="16518"/>
                      <a:pt x="12348" y="16220"/>
                    </a:cubicBezTo>
                    <a:cubicBezTo>
                      <a:pt x="12038" y="17340"/>
                      <a:pt x="11741" y="18459"/>
                      <a:pt x="11419" y="19566"/>
                    </a:cubicBezTo>
                    <a:cubicBezTo>
                      <a:pt x="11014" y="20959"/>
                      <a:pt x="10514" y="22316"/>
                      <a:pt x="9859" y="23602"/>
                    </a:cubicBezTo>
                    <a:cubicBezTo>
                      <a:pt x="9740" y="23828"/>
                      <a:pt x="9657" y="24067"/>
                      <a:pt x="9419" y="24281"/>
                    </a:cubicBezTo>
                    <a:cubicBezTo>
                      <a:pt x="9347" y="24114"/>
                      <a:pt x="9288" y="23995"/>
                      <a:pt x="9252" y="23876"/>
                    </a:cubicBezTo>
                    <a:cubicBezTo>
                      <a:pt x="8716" y="22114"/>
                      <a:pt x="8192" y="20352"/>
                      <a:pt x="7657" y="18590"/>
                    </a:cubicBezTo>
                    <a:cubicBezTo>
                      <a:pt x="7585" y="18375"/>
                      <a:pt x="7585" y="18185"/>
                      <a:pt x="7704" y="17971"/>
                    </a:cubicBezTo>
                    <a:cubicBezTo>
                      <a:pt x="8609" y="16387"/>
                      <a:pt x="9228" y="14673"/>
                      <a:pt x="9693" y="12899"/>
                    </a:cubicBezTo>
                    <a:cubicBezTo>
                      <a:pt x="9740" y="12720"/>
                      <a:pt x="9788" y="12529"/>
                      <a:pt x="9836" y="12339"/>
                    </a:cubicBezTo>
                    <a:cubicBezTo>
                      <a:pt x="9645" y="12065"/>
                      <a:pt x="9466" y="11803"/>
                      <a:pt x="9276" y="11541"/>
                    </a:cubicBezTo>
                    <a:cubicBezTo>
                      <a:pt x="9109" y="12172"/>
                      <a:pt x="8943" y="12803"/>
                      <a:pt x="8764" y="13446"/>
                    </a:cubicBezTo>
                    <a:cubicBezTo>
                      <a:pt x="8466" y="14530"/>
                      <a:pt x="8085" y="15589"/>
                      <a:pt x="7585" y="16601"/>
                    </a:cubicBezTo>
                    <a:cubicBezTo>
                      <a:pt x="7502" y="16780"/>
                      <a:pt x="7395" y="16947"/>
                      <a:pt x="7276" y="17173"/>
                    </a:cubicBezTo>
                    <a:cubicBezTo>
                      <a:pt x="7180" y="17018"/>
                      <a:pt x="7121" y="16935"/>
                      <a:pt x="7085" y="16828"/>
                    </a:cubicBezTo>
                    <a:cubicBezTo>
                      <a:pt x="6502" y="15232"/>
                      <a:pt x="5942" y="13625"/>
                      <a:pt x="5359" y="12029"/>
                    </a:cubicBezTo>
                    <a:cubicBezTo>
                      <a:pt x="5299" y="11851"/>
                      <a:pt x="5264" y="11696"/>
                      <a:pt x="5323" y="11505"/>
                    </a:cubicBezTo>
                    <a:cubicBezTo>
                      <a:pt x="5764" y="10160"/>
                      <a:pt x="6037" y="8791"/>
                      <a:pt x="6228" y="7398"/>
                    </a:cubicBezTo>
                    <a:cubicBezTo>
                      <a:pt x="6014" y="7112"/>
                      <a:pt x="5811" y="6826"/>
                      <a:pt x="5597" y="6541"/>
                    </a:cubicBezTo>
                    <a:cubicBezTo>
                      <a:pt x="5466" y="7672"/>
                      <a:pt x="5287" y="8803"/>
                      <a:pt x="5002" y="9910"/>
                    </a:cubicBezTo>
                    <a:cubicBezTo>
                      <a:pt x="4966" y="10077"/>
                      <a:pt x="4978" y="10267"/>
                      <a:pt x="4787" y="10410"/>
                    </a:cubicBezTo>
                    <a:cubicBezTo>
                      <a:pt x="4656" y="10232"/>
                      <a:pt x="4597" y="10029"/>
                      <a:pt x="4525" y="9839"/>
                    </a:cubicBezTo>
                    <a:cubicBezTo>
                      <a:pt x="3728" y="7791"/>
                      <a:pt x="2930" y="5743"/>
                      <a:pt x="2132" y="3707"/>
                    </a:cubicBezTo>
                    <a:cubicBezTo>
                      <a:pt x="1739" y="2707"/>
                      <a:pt x="1323" y="1730"/>
                      <a:pt x="918" y="742"/>
                    </a:cubicBezTo>
                    <a:cubicBezTo>
                      <a:pt x="834" y="540"/>
                      <a:pt x="775" y="326"/>
                      <a:pt x="703" y="123"/>
                    </a:cubicBezTo>
                    <a:cubicBezTo>
                      <a:pt x="703" y="123"/>
                      <a:pt x="703" y="123"/>
                      <a:pt x="703" y="111"/>
                    </a:cubicBezTo>
                    <a:cubicBezTo>
                      <a:pt x="599" y="44"/>
                      <a:pt x="490" y="0"/>
                      <a:pt x="3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" name="Google Shape;20;p2"/>
            <p:cNvGrpSpPr/>
            <p:nvPr/>
          </p:nvGrpSpPr>
          <p:grpSpPr>
            <a:xfrm>
              <a:off x="999150" y="4131363"/>
              <a:ext cx="1626070" cy="1651047"/>
              <a:chOff x="3682600" y="2898075"/>
              <a:chExt cx="1342750" cy="1363375"/>
            </a:xfrm>
          </p:grpSpPr>
          <p:sp>
            <p:nvSpPr>
              <p:cNvPr id="21" name="Google Shape;21;p2"/>
              <p:cNvSpPr/>
              <p:nvPr/>
            </p:nvSpPr>
            <p:spPr>
              <a:xfrm>
                <a:off x="4273150" y="3626100"/>
                <a:ext cx="752200" cy="274200"/>
              </a:xfrm>
              <a:custGeom>
                <a:avLst/>
                <a:gdLst/>
                <a:ahLst/>
                <a:cxnLst/>
                <a:rect l="l" t="t" r="r" b="b"/>
                <a:pathLst>
                  <a:path w="30088" h="10968" extrusionOk="0">
                    <a:moveTo>
                      <a:pt x="29528" y="1"/>
                    </a:moveTo>
                    <a:cubicBezTo>
                      <a:pt x="29357" y="1"/>
                      <a:pt x="29186" y="29"/>
                      <a:pt x="29016" y="63"/>
                    </a:cubicBezTo>
                    <a:cubicBezTo>
                      <a:pt x="28063" y="241"/>
                      <a:pt x="27111" y="408"/>
                      <a:pt x="26170" y="599"/>
                    </a:cubicBezTo>
                    <a:cubicBezTo>
                      <a:pt x="24199" y="1002"/>
                      <a:pt x="22216" y="1198"/>
                      <a:pt x="20219" y="1198"/>
                    </a:cubicBezTo>
                    <a:cubicBezTo>
                      <a:pt x="19502" y="1198"/>
                      <a:pt x="18783" y="1173"/>
                      <a:pt x="18062" y="1123"/>
                    </a:cubicBezTo>
                    <a:cubicBezTo>
                      <a:pt x="17039" y="1048"/>
                      <a:pt x="16011" y="996"/>
                      <a:pt x="14985" y="996"/>
                    </a:cubicBezTo>
                    <a:cubicBezTo>
                      <a:pt x="14541" y="996"/>
                      <a:pt x="14098" y="1006"/>
                      <a:pt x="13657" y="1027"/>
                    </a:cubicBezTo>
                    <a:cubicBezTo>
                      <a:pt x="11490" y="1146"/>
                      <a:pt x="9478" y="1765"/>
                      <a:pt x="7584" y="2813"/>
                    </a:cubicBezTo>
                    <a:cubicBezTo>
                      <a:pt x="5763" y="3813"/>
                      <a:pt x="4215" y="5171"/>
                      <a:pt x="2822" y="6695"/>
                    </a:cubicBezTo>
                    <a:cubicBezTo>
                      <a:pt x="2465" y="7088"/>
                      <a:pt x="2108" y="7469"/>
                      <a:pt x="1774" y="7885"/>
                    </a:cubicBezTo>
                    <a:cubicBezTo>
                      <a:pt x="1381" y="8373"/>
                      <a:pt x="1024" y="8897"/>
                      <a:pt x="643" y="9409"/>
                    </a:cubicBezTo>
                    <a:cubicBezTo>
                      <a:pt x="393" y="9778"/>
                      <a:pt x="214" y="10183"/>
                      <a:pt x="48" y="10588"/>
                    </a:cubicBezTo>
                    <a:cubicBezTo>
                      <a:pt x="0" y="10695"/>
                      <a:pt x="0" y="10802"/>
                      <a:pt x="83" y="10898"/>
                    </a:cubicBezTo>
                    <a:cubicBezTo>
                      <a:pt x="134" y="10948"/>
                      <a:pt x="193" y="10968"/>
                      <a:pt x="258" y="10968"/>
                    </a:cubicBezTo>
                    <a:cubicBezTo>
                      <a:pt x="301" y="10968"/>
                      <a:pt x="346" y="10959"/>
                      <a:pt x="393" y="10945"/>
                    </a:cubicBezTo>
                    <a:cubicBezTo>
                      <a:pt x="476" y="10921"/>
                      <a:pt x="560" y="10886"/>
                      <a:pt x="631" y="10850"/>
                    </a:cubicBezTo>
                    <a:cubicBezTo>
                      <a:pt x="1322" y="10517"/>
                      <a:pt x="2048" y="10374"/>
                      <a:pt x="2786" y="10302"/>
                    </a:cubicBezTo>
                    <a:cubicBezTo>
                      <a:pt x="3485" y="10235"/>
                      <a:pt x="4181" y="10208"/>
                      <a:pt x="4876" y="10208"/>
                    </a:cubicBezTo>
                    <a:cubicBezTo>
                      <a:pt x="5780" y="10208"/>
                      <a:pt x="6682" y="10254"/>
                      <a:pt x="7584" y="10314"/>
                    </a:cubicBezTo>
                    <a:cubicBezTo>
                      <a:pt x="8576" y="10381"/>
                      <a:pt x="9568" y="10429"/>
                      <a:pt x="10559" y="10429"/>
                    </a:cubicBezTo>
                    <a:cubicBezTo>
                      <a:pt x="11518" y="10429"/>
                      <a:pt x="12476" y="10384"/>
                      <a:pt x="13430" y="10266"/>
                    </a:cubicBezTo>
                    <a:cubicBezTo>
                      <a:pt x="15776" y="9993"/>
                      <a:pt x="18062" y="9504"/>
                      <a:pt x="20217" y="8540"/>
                    </a:cubicBezTo>
                    <a:cubicBezTo>
                      <a:pt x="21943" y="7766"/>
                      <a:pt x="23467" y="6718"/>
                      <a:pt x="24860" y="5468"/>
                    </a:cubicBezTo>
                    <a:cubicBezTo>
                      <a:pt x="26003" y="4432"/>
                      <a:pt x="27063" y="3325"/>
                      <a:pt x="28123" y="2218"/>
                    </a:cubicBezTo>
                    <a:cubicBezTo>
                      <a:pt x="28575" y="1730"/>
                      <a:pt x="29051" y="1289"/>
                      <a:pt x="29563" y="872"/>
                    </a:cubicBezTo>
                    <a:cubicBezTo>
                      <a:pt x="29694" y="765"/>
                      <a:pt x="29825" y="646"/>
                      <a:pt x="29932" y="503"/>
                    </a:cubicBezTo>
                    <a:cubicBezTo>
                      <a:pt x="30087" y="313"/>
                      <a:pt x="29980" y="51"/>
                      <a:pt x="29730" y="15"/>
                    </a:cubicBezTo>
                    <a:cubicBezTo>
                      <a:pt x="29663" y="5"/>
                      <a:pt x="29595" y="1"/>
                      <a:pt x="295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" name="Google Shape;22;p2"/>
              <p:cNvGrpSpPr/>
              <p:nvPr/>
            </p:nvGrpSpPr>
            <p:grpSpPr>
              <a:xfrm>
                <a:off x="3682600" y="2898075"/>
                <a:ext cx="1342150" cy="1363375"/>
                <a:chOff x="3682600" y="2898075"/>
                <a:chExt cx="1342150" cy="1363375"/>
              </a:xfrm>
            </p:grpSpPr>
            <p:sp>
              <p:nvSpPr>
                <p:cNvPr id="23" name="Google Shape;23;p2"/>
                <p:cNvSpPr/>
                <p:nvPr/>
              </p:nvSpPr>
              <p:spPr>
                <a:xfrm>
                  <a:off x="4149325" y="2898075"/>
                  <a:ext cx="318800" cy="85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2" h="34313" extrusionOk="0">
                      <a:moveTo>
                        <a:pt x="11566" y="1"/>
                      </a:moveTo>
                      <a:cubicBezTo>
                        <a:pt x="11494" y="1"/>
                        <a:pt x="11421" y="21"/>
                        <a:pt x="11359" y="61"/>
                      </a:cubicBezTo>
                      <a:cubicBezTo>
                        <a:pt x="11180" y="180"/>
                        <a:pt x="11097" y="359"/>
                        <a:pt x="11013" y="537"/>
                      </a:cubicBezTo>
                      <a:cubicBezTo>
                        <a:pt x="10811" y="1026"/>
                        <a:pt x="10609" y="1514"/>
                        <a:pt x="10406" y="1990"/>
                      </a:cubicBezTo>
                      <a:cubicBezTo>
                        <a:pt x="10394" y="2014"/>
                        <a:pt x="10394" y="2038"/>
                        <a:pt x="10382" y="2050"/>
                      </a:cubicBezTo>
                      <a:cubicBezTo>
                        <a:pt x="9739" y="3228"/>
                        <a:pt x="9168" y="4443"/>
                        <a:pt x="8358" y="5514"/>
                      </a:cubicBezTo>
                      <a:cubicBezTo>
                        <a:pt x="8263" y="5633"/>
                        <a:pt x="8168" y="5752"/>
                        <a:pt x="8084" y="5883"/>
                      </a:cubicBezTo>
                      <a:cubicBezTo>
                        <a:pt x="6775" y="7931"/>
                        <a:pt x="5417" y="9955"/>
                        <a:pt x="4167" y="12051"/>
                      </a:cubicBezTo>
                      <a:cubicBezTo>
                        <a:pt x="2596" y="14694"/>
                        <a:pt x="1346" y="17492"/>
                        <a:pt x="643" y="20504"/>
                      </a:cubicBezTo>
                      <a:cubicBezTo>
                        <a:pt x="214" y="22338"/>
                        <a:pt x="12" y="24183"/>
                        <a:pt x="0" y="26053"/>
                      </a:cubicBezTo>
                      <a:cubicBezTo>
                        <a:pt x="0" y="27791"/>
                        <a:pt x="143" y="29505"/>
                        <a:pt x="405" y="31232"/>
                      </a:cubicBezTo>
                      <a:cubicBezTo>
                        <a:pt x="524" y="32053"/>
                        <a:pt x="703" y="32863"/>
                        <a:pt x="953" y="33661"/>
                      </a:cubicBezTo>
                      <a:cubicBezTo>
                        <a:pt x="1095" y="34101"/>
                        <a:pt x="1233" y="34313"/>
                        <a:pt x="1453" y="34313"/>
                      </a:cubicBezTo>
                      <a:cubicBezTo>
                        <a:pt x="1601" y="34313"/>
                        <a:pt x="1787" y="34217"/>
                        <a:pt x="2036" y="34030"/>
                      </a:cubicBezTo>
                      <a:cubicBezTo>
                        <a:pt x="2881" y="33411"/>
                        <a:pt x="3715" y="32768"/>
                        <a:pt x="4525" y="32089"/>
                      </a:cubicBezTo>
                      <a:cubicBezTo>
                        <a:pt x="5918" y="30922"/>
                        <a:pt x="7132" y="29565"/>
                        <a:pt x="8227" y="28100"/>
                      </a:cubicBezTo>
                      <a:cubicBezTo>
                        <a:pt x="8608" y="27600"/>
                        <a:pt x="8989" y="27088"/>
                        <a:pt x="9335" y="26553"/>
                      </a:cubicBezTo>
                      <a:cubicBezTo>
                        <a:pt x="10430" y="24719"/>
                        <a:pt x="11394" y="22838"/>
                        <a:pt x="11990" y="20778"/>
                      </a:cubicBezTo>
                      <a:cubicBezTo>
                        <a:pt x="12537" y="18885"/>
                        <a:pt x="12752" y="16956"/>
                        <a:pt x="12728" y="14992"/>
                      </a:cubicBezTo>
                      <a:cubicBezTo>
                        <a:pt x="12704" y="12420"/>
                        <a:pt x="12502" y="9860"/>
                        <a:pt x="12275" y="7312"/>
                      </a:cubicBezTo>
                      <a:cubicBezTo>
                        <a:pt x="12121" y="5514"/>
                        <a:pt x="12049" y="3716"/>
                        <a:pt x="12049" y="1919"/>
                      </a:cubicBezTo>
                      <a:cubicBezTo>
                        <a:pt x="12049" y="1502"/>
                        <a:pt x="12025" y="1085"/>
                        <a:pt x="12002" y="680"/>
                      </a:cubicBezTo>
                      <a:cubicBezTo>
                        <a:pt x="12002" y="502"/>
                        <a:pt x="11966" y="323"/>
                        <a:pt x="11871" y="168"/>
                      </a:cubicBezTo>
                      <a:cubicBezTo>
                        <a:pt x="11804" y="57"/>
                        <a:pt x="11686" y="1"/>
                        <a:pt x="1156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3682600" y="3159425"/>
                  <a:ext cx="390250" cy="6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0" h="25928" extrusionOk="0">
                      <a:moveTo>
                        <a:pt x="293" y="1"/>
                      </a:moveTo>
                      <a:cubicBezTo>
                        <a:pt x="248" y="1"/>
                        <a:pt x="202" y="12"/>
                        <a:pt x="155" y="37"/>
                      </a:cubicBezTo>
                      <a:cubicBezTo>
                        <a:pt x="12" y="109"/>
                        <a:pt x="0" y="239"/>
                        <a:pt x="12" y="370"/>
                      </a:cubicBezTo>
                      <a:cubicBezTo>
                        <a:pt x="12" y="501"/>
                        <a:pt x="36" y="632"/>
                        <a:pt x="60" y="763"/>
                      </a:cubicBezTo>
                      <a:cubicBezTo>
                        <a:pt x="95" y="918"/>
                        <a:pt x="119" y="1061"/>
                        <a:pt x="167" y="1216"/>
                      </a:cubicBezTo>
                      <a:cubicBezTo>
                        <a:pt x="845" y="3526"/>
                        <a:pt x="1084" y="5895"/>
                        <a:pt x="1203" y="8288"/>
                      </a:cubicBezTo>
                      <a:cubicBezTo>
                        <a:pt x="1322" y="10741"/>
                        <a:pt x="1881" y="13098"/>
                        <a:pt x="2834" y="15372"/>
                      </a:cubicBezTo>
                      <a:cubicBezTo>
                        <a:pt x="3703" y="17420"/>
                        <a:pt x="5001" y="19170"/>
                        <a:pt x="6644" y="20671"/>
                      </a:cubicBezTo>
                      <a:cubicBezTo>
                        <a:pt x="8215" y="22099"/>
                        <a:pt x="9906" y="23385"/>
                        <a:pt x="11728" y="24492"/>
                      </a:cubicBezTo>
                      <a:cubicBezTo>
                        <a:pt x="12383" y="24897"/>
                        <a:pt x="13073" y="25254"/>
                        <a:pt x="13740" y="25612"/>
                      </a:cubicBezTo>
                      <a:cubicBezTo>
                        <a:pt x="13930" y="25719"/>
                        <a:pt x="14145" y="25802"/>
                        <a:pt x="14347" y="25874"/>
                      </a:cubicBezTo>
                      <a:cubicBezTo>
                        <a:pt x="14432" y="25909"/>
                        <a:pt x="14508" y="25928"/>
                        <a:pt x="14577" y="25928"/>
                      </a:cubicBezTo>
                      <a:cubicBezTo>
                        <a:pt x="14737" y="25928"/>
                        <a:pt x="14858" y="25825"/>
                        <a:pt x="14966" y="25600"/>
                      </a:cubicBezTo>
                      <a:cubicBezTo>
                        <a:pt x="14990" y="25505"/>
                        <a:pt x="15026" y="25362"/>
                        <a:pt x="15073" y="25219"/>
                      </a:cubicBezTo>
                      <a:cubicBezTo>
                        <a:pt x="15609" y="23480"/>
                        <a:pt x="15597" y="21718"/>
                        <a:pt x="15359" y="19944"/>
                      </a:cubicBezTo>
                      <a:cubicBezTo>
                        <a:pt x="15014" y="17373"/>
                        <a:pt x="14097" y="15027"/>
                        <a:pt x="12787" y="12812"/>
                      </a:cubicBezTo>
                      <a:cubicBezTo>
                        <a:pt x="12192" y="11789"/>
                        <a:pt x="11490" y="10836"/>
                        <a:pt x="10680" y="9955"/>
                      </a:cubicBezTo>
                      <a:cubicBezTo>
                        <a:pt x="9632" y="8812"/>
                        <a:pt x="8501" y="7740"/>
                        <a:pt x="7322" y="6716"/>
                      </a:cubicBezTo>
                      <a:cubicBezTo>
                        <a:pt x="6156" y="5728"/>
                        <a:pt x="4977" y="4740"/>
                        <a:pt x="3810" y="3740"/>
                      </a:cubicBezTo>
                      <a:cubicBezTo>
                        <a:pt x="2727" y="2811"/>
                        <a:pt x="1762" y="1763"/>
                        <a:pt x="929" y="597"/>
                      </a:cubicBezTo>
                      <a:cubicBezTo>
                        <a:pt x="822" y="430"/>
                        <a:pt x="703" y="275"/>
                        <a:pt x="560" y="132"/>
                      </a:cubicBezTo>
                      <a:cubicBezTo>
                        <a:pt x="485" y="58"/>
                        <a:pt x="394" y="1"/>
                        <a:pt x="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3682900" y="2898125"/>
                  <a:ext cx="1341850" cy="136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74" h="54533" extrusionOk="0">
                      <a:moveTo>
                        <a:pt x="30208" y="0"/>
                      </a:moveTo>
                      <a:cubicBezTo>
                        <a:pt x="30139" y="0"/>
                        <a:pt x="30068" y="19"/>
                        <a:pt x="30004" y="59"/>
                      </a:cubicBezTo>
                      <a:cubicBezTo>
                        <a:pt x="29968" y="83"/>
                        <a:pt x="29932" y="119"/>
                        <a:pt x="29909" y="154"/>
                      </a:cubicBezTo>
                      <a:cubicBezTo>
                        <a:pt x="29670" y="1952"/>
                        <a:pt x="29385" y="3750"/>
                        <a:pt x="29051" y="5536"/>
                      </a:cubicBezTo>
                      <a:cubicBezTo>
                        <a:pt x="28349" y="9263"/>
                        <a:pt x="27361" y="12918"/>
                        <a:pt x="26158" y="16526"/>
                      </a:cubicBezTo>
                      <a:cubicBezTo>
                        <a:pt x="24920" y="20276"/>
                        <a:pt x="23527" y="23967"/>
                        <a:pt x="22098" y="27646"/>
                      </a:cubicBezTo>
                      <a:cubicBezTo>
                        <a:pt x="21277" y="29730"/>
                        <a:pt x="20515" y="31825"/>
                        <a:pt x="19931" y="33992"/>
                      </a:cubicBezTo>
                      <a:cubicBezTo>
                        <a:pt x="19919" y="34063"/>
                        <a:pt x="19895" y="34135"/>
                        <a:pt x="19883" y="34206"/>
                      </a:cubicBezTo>
                      <a:cubicBezTo>
                        <a:pt x="19562" y="35433"/>
                        <a:pt x="19324" y="36671"/>
                        <a:pt x="19110" y="37921"/>
                      </a:cubicBezTo>
                      <a:cubicBezTo>
                        <a:pt x="18788" y="39755"/>
                        <a:pt x="18467" y="41588"/>
                        <a:pt x="18038" y="43398"/>
                      </a:cubicBezTo>
                      <a:cubicBezTo>
                        <a:pt x="17967" y="43672"/>
                        <a:pt x="17883" y="43946"/>
                        <a:pt x="17800" y="44219"/>
                      </a:cubicBezTo>
                      <a:cubicBezTo>
                        <a:pt x="17788" y="44255"/>
                        <a:pt x="17740" y="44291"/>
                        <a:pt x="17705" y="44291"/>
                      </a:cubicBezTo>
                      <a:cubicBezTo>
                        <a:pt x="17669" y="44291"/>
                        <a:pt x="17609" y="44243"/>
                        <a:pt x="17609" y="44219"/>
                      </a:cubicBezTo>
                      <a:cubicBezTo>
                        <a:pt x="17550" y="43957"/>
                        <a:pt x="17490" y="43707"/>
                        <a:pt x="17443" y="43446"/>
                      </a:cubicBezTo>
                      <a:cubicBezTo>
                        <a:pt x="17038" y="40779"/>
                        <a:pt x="16216" y="38266"/>
                        <a:pt x="15002" y="35873"/>
                      </a:cubicBezTo>
                      <a:cubicBezTo>
                        <a:pt x="14895" y="35647"/>
                        <a:pt x="14776" y="35421"/>
                        <a:pt x="14657" y="35206"/>
                      </a:cubicBezTo>
                      <a:cubicBezTo>
                        <a:pt x="13526" y="33123"/>
                        <a:pt x="12228" y="31134"/>
                        <a:pt x="10978" y="29134"/>
                      </a:cubicBezTo>
                      <a:cubicBezTo>
                        <a:pt x="9180" y="26277"/>
                        <a:pt x="7346" y="23431"/>
                        <a:pt x="5644" y="20514"/>
                      </a:cubicBezTo>
                      <a:cubicBezTo>
                        <a:pt x="3786" y="17335"/>
                        <a:pt x="2012" y="14109"/>
                        <a:pt x="572" y="10715"/>
                      </a:cubicBezTo>
                      <a:cubicBezTo>
                        <a:pt x="548" y="10656"/>
                        <a:pt x="524" y="10608"/>
                        <a:pt x="500" y="10549"/>
                      </a:cubicBezTo>
                      <a:cubicBezTo>
                        <a:pt x="437" y="10494"/>
                        <a:pt x="359" y="10454"/>
                        <a:pt x="275" y="10454"/>
                      </a:cubicBezTo>
                      <a:cubicBezTo>
                        <a:pt x="232" y="10454"/>
                        <a:pt x="188" y="10465"/>
                        <a:pt x="143" y="10489"/>
                      </a:cubicBezTo>
                      <a:cubicBezTo>
                        <a:pt x="24" y="10549"/>
                        <a:pt x="0" y="10644"/>
                        <a:pt x="0" y="10739"/>
                      </a:cubicBezTo>
                      <a:cubicBezTo>
                        <a:pt x="286" y="11430"/>
                        <a:pt x="572" y="12108"/>
                        <a:pt x="893" y="12787"/>
                      </a:cubicBezTo>
                      <a:cubicBezTo>
                        <a:pt x="2846" y="16930"/>
                        <a:pt x="5155" y="20895"/>
                        <a:pt x="7584" y="24788"/>
                      </a:cubicBezTo>
                      <a:cubicBezTo>
                        <a:pt x="9132" y="27277"/>
                        <a:pt x="10716" y="29753"/>
                        <a:pt x="12275" y="32242"/>
                      </a:cubicBezTo>
                      <a:cubicBezTo>
                        <a:pt x="13121" y="33575"/>
                        <a:pt x="13918" y="34933"/>
                        <a:pt x="14633" y="36349"/>
                      </a:cubicBezTo>
                      <a:cubicBezTo>
                        <a:pt x="14633" y="36349"/>
                        <a:pt x="14633" y="36349"/>
                        <a:pt x="14633" y="36361"/>
                      </a:cubicBezTo>
                      <a:cubicBezTo>
                        <a:pt x="15442" y="37969"/>
                        <a:pt x="16073" y="39647"/>
                        <a:pt x="16478" y="41410"/>
                      </a:cubicBezTo>
                      <a:cubicBezTo>
                        <a:pt x="16776" y="42731"/>
                        <a:pt x="17026" y="44065"/>
                        <a:pt x="17169" y="45422"/>
                      </a:cubicBezTo>
                      <a:cubicBezTo>
                        <a:pt x="17228" y="45910"/>
                        <a:pt x="17169" y="46374"/>
                        <a:pt x="17002" y="46839"/>
                      </a:cubicBezTo>
                      <a:cubicBezTo>
                        <a:pt x="16431" y="48434"/>
                        <a:pt x="15823" y="50006"/>
                        <a:pt x="15097" y="51530"/>
                      </a:cubicBezTo>
                      <a:cubicBezTo>
                        <a:pt x="14752" y="52232"/>
                        <a:pt x="14407" y="52947"/>
                        <a:pt x="14073" y="53661"/>
                      </a:cubicBezTo>
                      <a:cubicBezTo>
                        <a:pt x="13978" y="53863"/>
                        <a:pt x="13883" y="54054"/>
                        <a:pt x="13871" y="54280"/>
                      </a:cubicBezTo>
                      <a:cubicBezTo>
                        <a:pt x="13871" y="54375"/>
                        <a:pt x="13907" y="54447"/>
                        <a:pt x="13990" y="54494"/>
                      </a:cubicBezTo>
                      <a:cubicBezTo>
                        <a:pt x="14030" y="54521"/>
                        <a:pt x="14070" y="54533"/>
                        <a:pt x="14108" y="54533"/>
                      </a:cubicBezTo>
                      <a:cubicBezTo>
                        <a:pt x="14173" y="54533"/>
                        <a:pt x="14235" y="54499"/>
                        <a:pt x="14288" y="54447"/>
                      </a:cubicBezTo>
                      <a:cubicBezTo>
                        <a:pt x="14347" y="54399"/>
                        <a:pt x="14395" y="54316"/>
                        <a:pt x="14430" y="54233"/>
                      </a:cubicBezTo>
                      <a:cubicBezTo>
                        <a:pt x="15038" y="52971"/>
                        <a:pt x="15645" y="51708"/>
                        <a:pt x="16216" y="50423"/>
                      </a:cubicBezTo>
                      <a:cubicBezTo>
                        <a:pt x="16657" y="49422"/>
                        <a:pt x="17050" y="48399"/>
                        <a:pt x="17431" y="47375"/>
                      </a:cubicBezTo>
                      <a:cubicBezTo>
                        <a:pt x="17669" y="46744"/>
                        <a:pt x="18002" y="46184"/>
                        <a:pt x="18407" y="45672"/>
                      </a:cubicBezTo>
                      <a:cubicBezTo>
                        <a:pt x="19372" y="44481"/>
                        <a:pt x="20360" y="43303"/>
                        <a:pt x="21479" y="42255"/>
                      </a:cubicBezTo>
                      <a:cubicBezTo>
                        <a:pt x="22431" y="41374"/>
                        <a:pt x="23432" y="40588"/>
                        <a:pt x="24491" y="39862"/>
                      </a:cubicBezTo>
                      <a:cubicBezTo>
                        <a:pt x="25206" y="39374"/>
                        <a:pt x="25932" y="38921"/>
                        <a:pt x="26694" y="38493"/>
                      </a:cubicBezTo>
                      <a:cubicBezTo>
                        <a:pt x="29063" y="37195"/>
                        <a:pt x="31540" y="36111"/>
                        <a:pt x="34111" y="35302"/>
                      </a:cubicBezTo>
                      <a:cubicBezTo>
                        <a:pt x="35016" y="35016"/>
                        <a:pt x="35921" y="34754"/>
                        <a:pt x="36838" y="34540"/>
                      </a:cubicBezTo>
                      <a:cubicBezTo>
                        <a:pt x="38505" y="34135"/>
                        <a:pt x="40172" y="33778"/>
                        <a:pt x="41862" y="33480"/>
                      </a:cubicBezTo>
                      <a:cubicBezTo>
                        <a:pt x="43065" y="33266"/>
                        <a:pt x="44267" y="32992"/>
                        <a:pt x="45458" y="32706"/>
                      </a:cubicBezTo>
                      <a:cubicBezTo>
                        <a:pt x="46851" y="32385"/>
                        <a:pt x="48197" y="31920"/>
                        <a:pt x="49518" y="31373"/>
                      </a:cubicBezTo>
                      <a:cubicBezTo>
                        <a:pt x="50887" y="30789"/>
                        <a:pt x="52257" y="30218"/>
                        <a:pt x="53590" y="29563"/>
                      </a:cubicBezTo>
                      <a:cubicBezTo>
                        <a:pt x="53673" y="29372"/>
                        <a:pt x="53554" y="29158"/>
                        <a:pt x="53340" y="29122"/>
                      </a:cubicBezTo>
                      <a:lnTo>
                        <a:pt x="53221" y="29122"/>
                      </a:lnTo>
                      <a:cubicBezTo>
                        <a:pt x="51709" y="29849"/>
                        <a:pt x="50173" y="30515"/>
                        <a:pt x="48613" y="31123"/>
                      </a:cubicBezTo>
                      <a:cubicBezTo>
                        <a:pt x="46899" y="31801"/>
                        <a:pt x="45137" y="32325"/>
                        <a:pt x="43303" y="32623"/>
                      </a:cubicBezTo>
                      <a:cubicBezTo>
                        <a:pt x="42815" y="32706"/>
                        <a:pt x="42315" y="32825"/>
                        <a:pt x="41827" y="32909"/>
                      </a:cubicBezTo>
                      <a:cubicBezTo>
                        <a:pt x="40207" y="33206"/>
                        <a:pt x="38588" y="33528"/>
                        <a:pt x="36993" y="33921"/>
                      </a:cubicBezTo>
                      <a:cubicBezTo>
                        <a:pt x="33480" y="34766"/>
                        <a:pt x="30123" y="36028"/>
                        <a:pt x="26932" y="37731"/>
                      </a:cubicBezTo>
                      <a:cubicBezTo>
                        <a:pt x="25789" y="38350"/>
                        <a:pt x="24682" y="39028"/>
                        <a:pt x="23634" y="39778"/>
                      </a:cubicBezTo>
                      <a:cubicBezTo>
                        <a:pt x="23051" y="40195"/>
                        <a:pt x="22467" y="40636"/>
                        <a:pt x="21919" y="41100"/>
                      </a:cubicBezTo>
                      <a:cubicBezTo>
                        <a:pt x="20872" y="42005"/>
                        <a:pt x="19907" y="42981"/>
                        <a:pt x="19014" y="44041"/>
                      </a:cubicBezTo>
                      <a:cubicBezTo>
                        <a:pt x="18788" y="44327"/>
                        <a:pt x="18550" y="44600"/>
                        <a:pt x="18276" y="44922"/>
                      </a:cubicBezTo>
                      <a:cubicBezTo>
                        <a:pt x="18276" y="44803"/>
                        <a:pt x="18264" y="44743"/>
                        <a:pt x="18276" y="44684"/>
                      </a:cubicBezTo>
                      <a:cubicBezTo>
                        <a:pt x="18883" y="42433"/>
                        <a:pt x="19312" y="40147"/>
                        <a:pt x="19681" y="37850"/>
                      </a:cubicBezTo>
                      <a:cubicBezTo>
                        <a:pt x="19883" y="36611"/>
                        <a:pt x="20145" y="35385"/>
                        <a:pt x="20479" y="34171"/>
                      </a:cubicBezTo>
                      <a:cubicBezTo>
                        <a:pt x="20979" y="32301"/>
                        <a:pt x="21610" y="30456"/>
                        <a:pt x="22312" y="28646"/>
                      </a:cubicBezTo>
                      <a:cubicBezTo>
                        <a:pt x="23955" y="24431"/>
                        <a:pt x="25563" y="20216"/>
                        <a:pt x="26956" y="15918"/>
                      </a:cubicBezTo>
                      <a:cubicBezTo>
                        <a:pt x="28087" y="12406"/>
                        <a:pt x="29016" y="8846"/>
                        <a:pt x="29670" y="5215"/>
                      </a:cubicBezTo>
                      <a:cubicBezTo>
                        <a:pt x="29980" y="3524"/>
                        <a:pt x="30254" y="1821"/>
                        <a:pt x="30468" y="107"/>
                      </a:cubicBezTo>
                      <a:cubicBezTo>
                        <a:pt x="30399" y="37"/>
                        <a:pt x="30305" y="0"/>
                        <a:pt x="302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6" name="Google Shape;26;p2"/>
          <p:cNvGrpSpPr/>
          <p:nvPr/>
        </p:nvGrpSpPr>
        <p:grpSpPr>
          <a:xfrm>
            <a:off x="3077750" y="4536625"/>
            <a:ext cx="419425" cy="377638"/>
            <a:chOff x="3077750" y="4536625"/>
            <a:chExt cx="419425" cy="377638"/>
          </a:xfrm>
        </p:grpSpPr>
        <p:sp>
          <p:nvSpPr>
            <p:cNvPr id="27" name="Google Shape;27;p2"/>
            <p:cNvSpPr/>
            <p:nvPr/>
          </p:nvSpPr>
          <p:spPr>
            <a:xfrm>
              <a:off x="3297675" y="4536625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394150" y="4823413"/>
              <a:ext cx="103025" cy="90850"/>
            </a:xfrm>
            <a:custGeom>
              <a:avLst/>
              <a:gdLst/>
              <a:ahLst/>
              <a:cxnLst/>
              <a:rect l="l" t="t" r="r" b="b"/>
              <a:pathLst>
                <a:path w="4121" h="3634" extrusionOk="0">
                  <a:moveTo>
                    <a:pt x="2046" y="1"/>
                  </a:moveTo>
                  <a:cubicBezTo>
                    <a:pt x="1469" y="1"/>
                    <a:pt x="860" y="246"/>
                    <a:pt x="561" y="755"/>
                  </a:cubicBezTo>
                  <a:cubicBezTo>
                    <a:pt x="1" y="1719"/>
                    <a:pt x="132" y="2660"/>
                    <a:pt x="1073" y="3374"/>
                  </a:cubicBezTo>
                  <a:cubicBezTo>
                    <a:pt x="1346" y="3551"/>
                    <a:pt x="1673" y="3634"/>
                    <a:pt x="2004" y="3634"/>
                  </a:cubicBezTo>
                  <a:cubicBezTo>
                    <a:pt x="2611" y="3634"/>
                    <a:pt x="3234" y="3355"/>
                    <a:pt x="3573" y="2862"/>
                  </a:cubicBezTo>
                  <a:cubicBezTo>
                    <a:pt x="4121" y="2053"/>
                    <a:pt x="3811" y="826"/>
                    <a:pt x="2966" y="255"/>
                  </a:cubicBezTo>
                  <a:cubicBezTo>
                    <a:pt x="2718" y="87"/>
                    <a:pt x="2388" y="1"/>
                    <a:pt x="20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077750" y="4633688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16563" y="2162200"/>
            <a:ext cx="439350" cy="784050"/>
            <a:chOff x="116563" y="2162200"/>
            <a:chExt cx="439350" cy="784050"/>
          </a:xfrm>
        </p:grpSpPr>
        <p:sp>
          <p:nvSpPr>
            <p:cNvPr id="31" name="Google Shape;31;p2"/>
            <p:cNvSpPr/>
            <p:nvPr/>
          </p:nvSpPr>
          <p:spPr>
            <a:xfrm rot="10800000" flipH="1">
              <a:off x="416288" y="2478875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10800000" flipH="1">
              <a:off x="434588" y="2855400"/>
              <a:ext cx="103025" cy="90850"/>
            </a:xfrm>
            <a:custGeom>
              <a:avLst/>
              <a:gdLst/>
              <a:ahLst/>
              <a:cxnLst/>
              <a:rect l="l" t="t" r="r" b="b"/>
              <a:pathLst>
                <a:path w="4121" h="3634" extrusionOk="0">
                  <a:moveTo>
                    <a:pt x="2046" y="1"/>
                  </a:moveTo>
                  <a:cubicBezTo>
                    <a:pt x="1469" y="1"/>
                    <a:pt x="860" y="246"/>
                    <a:pt x="561" y="755"/>
                  </a:cubicBezTo>
                  <a:cubicBezTo>
                    <a:pt x="1" y="1719"/>
                    <a:pt x="132" y="2660"/>
                    <a:pt x="1073" y="3374"/>
                  </a:cubicBezTo>
                  <a:cubicBezTo>
                    <a:pt x="1346" y="3551"/>
                    <a:pt x="1673" y="3634"/>
                    <a:pt x="2004" y="3634"/>
                  </a:cubicBezTo>
                  <a:cubicBezTo>
                    <a:pt x="2611" y="3634"/>
                    <a:pt x="3234" y="3355"/>
                    <a:pt x="3573" y="2862"/>
                  </a:cubicBezTo>
                  <a:cubicBezTo>
                    <a:pt x="4121" y="2053"/>
                    <a:pt x="3811" y="826"/>
                    <a:pt x="2966" y="255"/>
                  </a:cubicBezTo>
                  <a:cubicBezTo>
                    <a:pt x="2718" y="87"/>
                    <a:pt x="2388" y="1"/>
                    <a:pt x="20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10800000" flipH="1">
              <a:off x="116563" y="26641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rot="10800000" flipH="1">
              <a:off x="321613" y="2162200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5772542" y="3437372"/>
            <a:ext cx="3764664" cy="2360741"/>
            <a:chOff x="5772542" y="3437372"/>
            <a:chExt cx="3764664" cy="2360741"/>
          </a:xfrm>
        </p:grpSpPr>
        <p:grpSp>
          <p:nvGrpSpPr>
            <p:cNvPr id="36" name="Google Shape;36;p2"/>
            <p:cNvGrpSpPr/>
            <p:nvPr/>
          </p:nvGrpSpPr>
          <p:grpSpPr>
            <a:xfrm rot="1208812">
              <a:off x="5966712" y="4401413"/>
              <a:ext cx="771718" cy="1264591"/>
              <a:chOff x="6221900" y="3203200"/>
              <a:chExt cx="668850" cy="1096025"/>
            </a:xfrm>
          </p:grpSpPr>
          <p:sp>
            <p:nvSpPr>
              <p:cNvPr id="37" name="Google Shape;37;p2"/>
              <p:cNvSpPr/>
              <p:nvPr/>
            </p:nvSpPr>
            <p:spPr>
              <a:xfrm>
                <a:off x="6246600" y="3203200"/>
                <a:ext cx="644150" cy="986025"/>
              </a:xfrm>
              <a:custGeom>
                <a:avLst/>
                <a:gdLst/>
                <a:ahLst/>
                <a:cxnLst/>
                <a:rect l="l" t="t" r="r" b="b"/>
                <a:pathLst>
                  <a:path w="25766" h="39441" extrusionOk="0">
                    <a:moveTo>
                      <a:pt x="25766" y="1"/>
                    </a:moveTo>
                    <a:lnTo>
                      <a:pt x="25766" y="1"/>
                    </a:lnTo>
                    <a:cubicBezTo>
                      <a:pt x="25575" y="96"/>
                      <a:pt x="25480" y="143"/>
                      <a:pt x="25385" y="191"/>
                    </a:cubicBezTo>
                    <a:cubicBezTo>
                      <a:pt x="23837" y="1025"/>
                      <a:pt x="22241" y="1798"/>
                      <a:pt x="20610" y="2477"/>
                    </a:cubicBezTo>
                    <a:cubicBezTo>
                      <a:pt x="18943" y="3168"/>
                      <a:pt x="17288" y="3894"/>
                      <a:pt x="15657" y="4668"/>
                    </a:cubicBezTo>
                    <a:cubicBezTo>
                      <a:pt x="13574" y="5644"/>
                      <a:pt x="11597" y="6799"/>
                      <a:pt x="9799" y="8252"/>
                    </a:cubicBezTo>
                    <a:cubicBezTo>
                      <a:pt x="8430" y="9359"/>
                      <a:pt x="7251" y="10621"/>
                      <a:pt x="6251" y="12073"/>
                    </a:cubicBezTo>
                    <a:cubicBezTo>
                      <a:pt x="5073" y="13764"/>
                      <a:pt x="4251" y="15622"/>
                      <a:pt x="3620" y="17574"/>
                    </a:cubicBezTo>
                    <a:cubicBezTo>
                      <a:pt x="3013" y="19479"/>
                      <a:pt x="2572" y="21432"/>
                      <a:pt x="2275" y="23408"/>
                    </a:cubicBezTo>
                    <a:cubicBezTo>
                      <a:pt x="1977" y="25420"/>
                      <a:pt x="1703" y="27444"/>
                      <a:pt x="1453" y="29457"/>
                    </a:cubicBezTo>
                    <a:cubicBezTo>
                      <a:pt x="1310" y="30528"/>
                      <a:pt x="1227" y="31588"/>
                      <a:pt x="1108" y="32659"/>
                    </a:cubicBezTo>
                    <a:cubicBezTo>
                      <a:pt x="1001" y="33683"/>
                      <a:pt x="905" y="34707"/>
                      <a:pt x="763" y="35719"/>
                    </a:cubicBezTo>
                    <a:cubicBezTo>
                      <a:pt x="620" y="36743"/>
                      <a:pt x="405" y="37755"/>
                      <a:pt x="84" y="38732"/>
                    </a:cubicBezTo>
                    <a:cubicBezTo>
                      <a:pt x="36" y="38898"/>
                      <a:pt x="1" y="39065"/>
                      <a:pt x="12" y="39232"/>
                    </a:cubicBezTo>
                    <a:cubicBezTo>
                      <a:pt x="12" y="39303"/>
                      <a:pt x="120" y="39398"/>
                      <a:pt x="203" y="39434"/>
                    </a:cubicBezTo>
                    <a:cubicBezTo>
                      <a:pt x="214" y="39438"/>
                      <a:pt x="226" y="39440"/>
                      <a:pt x="240" y="39440"/>
                    </a:cubicBezTo>
                    <a:cubicBezTo>
                      <a:pt x="303" y="39440"/>
                      <a:pt x="388" y="39399"/>
                      <a:pt x="417" y="39351"/>
                    </a:cubicBezTo>
                    <a:cubicBezTo>
                      <a:pt x="501" y="39208"/>
                      <a:pt x="572" y="39053"/>
                      <a:pt x="620" y="38898"/>
                    </a:cubicBezTo>
                    <a:cubicBezTo>
                      <a:pt x="751" y="38446"/>
                      <a:pt x="858" y="38005"/>
                      <a:pt x="977" y="37553"/>
                    </a:cubicBezTo>
                    <a:cubicBezTo>
                      <a:pt x="1025" y="37386"/>
                      <a:pt x="1072" y="37243"/>
                      <a:pt x="1215" y="37124"/>
                    </a:cubicBezTo>
                    <a:cubicBezTo>
                      <a:pt x="1775" y="36648"/>
                      <a:pt x="2334" y="36172"/>
                      <a:pt x="2965" y="35791"/>
                    </a:cubicBezTo>
                    <a:cubicBezTo>
                      <a:pt x="3846" y="35255"/>
                      <a:pt x="4751" y="34755"/>
                      <a:pt x="5620" y="34195"/>
                    </a:cubicBezTo>
                    <a:cubicBezTo>
                      <a:pt x="8799" y="32183"/>
                      <a:pt x="11847" y="29969"/>
                      <a:pt x="14800" y="27635"/>
                    </a:cubicBezTo>
                    <a:cubicBezTo>
                      <a:pt x="16360" y="26397"/>
                      <a:pt x="17789" y="25039"/>
                      <a:pt x="18991" y="23444"/>
                    </a:cubicBezTo>
                    <a:cubicBezTo>
                      <a:pt x="20158" y="21896"/>
                      <a:pt x="21206" y="20277"/>
                      <a:pt x="21980" y="18491"/>
                    </a:cubicBezTo>
                    <a:cubicBezTo>
                      <a:pt x="22944" y="16241"/>
                      <a:pt x="23480" y="13895"/>
                      <a:pt x="23718" y="11478"/>
                    </a:cubicBezTo>
                    <a:cubicBezTo>
                      <a:pt x="23873" y="9930"/>
                      <a:pt x="23944" y="8371"/>
                      <a:pt x="24027" y="6823"/>
                    </a:cubicBezTo>
                    <a:cubicBezTo>
                      <a:pt x="24087" y="5811"/>
                      <a:pt x="24182" y="4811"/>
                      <a:pt x="24373" y="3822"/>
                    </a:cubicBezTo>
                    <a:cubicBezTo>
                      <a:pt x="24599" y="2572"/>
                      <a:pt x="24956" y="1370"/>
                      <a:pt x="25659" y="286"/>
                    </a:cubicBezTo>
                    <a:cubicBezTo>
                      <a:pt x="25694" y="239"/>
                      <a:pt x="25706" y="179"/>
                      <a:pt x="257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6221900" y="3230875"/>
                <a:ext cx="653975" cy="1068350"/>
              </a:xfrm>
              <a:custGeom>
                <a:avLst/>
                <a:gdLst/>
                <a:ahLst/>
                <a:cxnLst/>
                <a:rect l="l" t="t" r="r" b="b"/>
                <a:pathLst>
                  <a:path w="26159" h="42734" extrusionOk="0">
                    <a:moveTo>
                      <a:pt x="26087" y="1"/>
                    </a:moveTo>
                    <a:cubicBezTo>
                      <a:pt x="26016" y="72"/>
                      <a:pt x="25944" y="144"/>
                      <a:pt x="25885" y="227"/>
                    </a:cubicBezTo>
                    <a:cubicBezTo>
                      <a:pt x="24587" y="1823"/>
                      <a:pt x="23289" y="3430"/>
                      <a:pt x="21991" y="5025"/>
                    </a:cubicBezTo>
                    <a:cubicBezTo>
                      <a:pt x="21836" y="5204"/>
                      <a:pt x="21694" y="5382"/>
                      <a:pt x="21563" y="5573"/>
                    </a:cubicBezTo>
                    <a:cubicBezTo>
                      <a:pt x="19193" y="8823"/>
                      <a:pt x="16681" y="11955"/>
                      <a:pt x="14074" y="15027"/>
                    </a:cubicBezTo>
                    <a:cubicBezTo>
                      <a:pt x="12859" y="16455"/>
                      <a:pt x="11680" y="17908"/>
                      <a:pt x="10537" y="19384"/>
                    </a:cubicBezTo>
                    <a:cubicBezTo>
                      <a:pt x="8573" y="21908"/>
                      <a:pt x="6763" y="24552"/>
                      <a:pt x="5251" y="27373"/>
                    </a:cubicBezTo>
                    <a:cubicBezTo>
                      <a:pt x="3322" y="30969"/>
                      <a:pt x="1739" y="34696"/>
                      <a:pt x="631" y="38613"/>
                    </a:cubicBezTo>
                    <a:cubicBezTo>
                      <a:pt x="381" y="39506"/>
                      <a:pt x="155" y="40411"/>
                      <a:pt x="48" y="41327"/>
                    </a:cubicBezTo>
                    <a:cubicBezTo>
                      <a:pt x="0" y="41685"/>
                      <a:pt x="12" y="42042"/>
                      <a:pt x="36" y="42399"/>
                    </a:cubicBezTo>
                    <a:cubicBezTo>
                      <a:pt x="47" y="42604"/>
                      <a:pt x="223" y="42733"/>
                      <a:pt x="394" y="42733"/>
                    </a:cubicBezTo>
                    <a:cubicBezTo>
                      <a:pt x="402" y="42733"/>
                      <a:pt x="410" y="42733"/>
                      <a:pt x="417" y="42732"/>
                    </a:cubicBezTo>
                    <a:cubicBezTo>
                      <a:pt x="608" y="42720"/>
                      <a:pt x="750" y="42578"/>
                      <a:pt x="786" y="42363"/>
                    </a:cubicBezTo>
                    <a:cubicBezTo>
                      <a:pt x="798" y="42280"/>
                      <a:pt x="786" y="42197"/>
                      <a:pt x="786" y="42113"/>
                    </a:cubicBezTo>
                    <a:cubicBezTo>
                      <a:pt x="810" y="41816"/>
                      <a:pt x="810" y="41518"/>
                      <a:pt x="858" y="41232"/>
                    </a:cubicBezTo>
                    <a:cubicBezTo>
                      <a:pt x="1000" y="40530"/>
                      <a:pt x="1120" y="39827"/>
                      <a:pt x="1310" y="39137"/>
                    </a:cubicBezTo>
                    <a:cubicBezTo>
                      <a:pt x="2965" y="33231"/>
                      <a:pt x="5549" y="27766"/>
                      <a:pt x="9049" y="22718"/>
                    </a:cubicBezTo>
                    <a:cubicBezTo>
                      <a:pt x="10883" y="20099"/>
                      <a:pt x="12883" y="17598"/>
                      <a:pt x="14967" y="15181"/>
                    </a:cubicBezTo>
                    <a:cubicBezTo>
                      <a:pt x="18396" y="11193"/>
                      <a:pt x="21574" y="7049"/>
                      <a:pt x="24444" y="2644"/>
                    </a:cubicBezTo>
                    <a:cubicBezTo>
                      <a:pt x="25003" y="1787"/>
                      <a:pt x="25587" y="930"/>
                      <a:pt x="26158" y="84"/>
                    </a:cubicBezTo>
                    <a:cubicBezTo>
                      <a:pt x="26135" y="48"/>
                      <a:pt x="26111" y="25"/>
                      <a:pt x="260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" name="Google Shape;39;p2"/>
            <p:cNvSpPr/>
            <p:nvPr/>
          </p:nvSpPr>
          <p:spPr>
            <a:xfrm rot="-2208022">
              <a:off x="7628299" y="3711017"/>
              <a:ext cx="1516889" cy="1813451"/>
            </a:xfrm>
            <a:custGeom>
              <a:avLst/>
              <a:gdLst/>
              <a:ahLst/>
              <a:cxnLst/>
              <a:rect l="l" t="t" r="r" b="b"/>
              <a:pathLst>
                <a:path w="41840" h="50020" extrusionOk="0">
                  <a:moveTo>
                    <a:pt x="26518" y="0"/>
                  </a:moveTo>
                  <a:cubicBezTo>
                    <a:pt x="26241" y="0"/>
                    <a:pt x="25952" y="83"/>
                    <a:pt x="25671" y="252"/>
                  </a:cubicBezTo>
                  <a:cubicBezTo>
                    <a:pt x="25480" y="371"/>
                    <a:pt x="25302" y="514"/>
                    <a:pt x="25135" y="656"/>
                  </a:cubicBezTo>
                  <a:cubicBezTo>
                    <a:pt x="24778" y="990"/>
                    <a:pt x="24444" y="1371"/>
                    <a:pt x="24170" y="1776"/>
                  </a:cubicBezTo>
                  <a:cubicBezTo>
                    <a:pt x="23182" y="3240"/>
                    <a:pt x="22539" y="4871"/>
                    <a:pt x="22075" y="6562"/>
                  </a:cubicBezTo>
                  <a:cubicBezTo>
                    <a:pt x="21646" y="8169"/>
                    <a:pt x="21444" y="9824"/>
                    <a:pt x="21325" y="11491"/>
                  </a:cubicBezTo>
                  <a:cubicBezTo>
                    <a:pt x="21277" y="12229"/>
                    <a:pt x="21230" y="12968"/>
                    <a:pt x="21170" y="13706"/>
                  </a:cubicBezTo>
                  <a:cubicBezTo>
                    <a:pt x="21111" y="14551"/>
                    <a:pt x="21039" y="15384"/>
                    <a:pt x="20968" y="16230"/>
                  </a:cubicBezTo>
                  <a:cubicBezTo>
                    <a:pt x="20908" y="16837"/>
                    <a:pt x="20872" y="17456"/>
                    <a:pt x="20801" y="18063"/>
                  </a:cubicBezTo>
                  <a:cubicBezTo>
                    <a:pt x="20658" y="19206"/>
                    <a:pt x="20503" y="20349"/>
                    <a:pt x="20337" y="21492"/>
                  </a:cubicBezTo>
                  <a:cubicBezTo>
                    <a:pt x="20229" y="22207"/>
                    <a:pt x="20122" y="22909"/>
                    <a:pt x="19932" y="23647"/>
                  </a:cubicBezTo>
                  <a:cubicBezTo>
                    <a:pt x="19789" y="23564"/>
                    <a:pt x="19789" y="23469"/>
                    <a:pt x="19789" y="23397"/>
                  </a:cubicBezTo>
                  <a:cubicBezTo>
                    <a:pt x="19729" y="22993"/>
                    <a:pt x="19694" y="22576"/>
                    <a:pt x="19622" y="22171"/>
                  </a:cubicBezTo>
                  <a:cubicBezTo>
                    <a:pt x="19170" y="19433"/>
                    <a:pt x="18586" y="16718"/>
                    <a:pt x="17753" y="14063"/>
                  </a:cubicBezTo>
                  <a:cubicBezTo>
                    <a:pt x="17384" y="12860"/>
                    <a:pt x="16920" y="11694"/>
                    <a:pt x="16312" y="10598"/>
                  </a:cubicBezTo>
                  <a:cubicBezTo>
                    <a:pt x="15991" y="10003"/>
                    <a:pt x="15622" y="9419"/>
                    <a:pt x="15110" y="8967"/>
                  </a:cubicBezTo>
                  <a:cubicBezTo>
                    <a:pt x="14967" y="8824"/>
                    <a:pt x="14800" y="8693"/>
                    <a:pt x="14622" y="8598"/>
                  </a:cubicBezTo>
                  <a:cubicBezTo>
                    <a:pt x="14451" y="8511"/>
                    <a:pt x="14279" y="8468"/>
                    <a:pt x="14114" y="8468"/>
                  </a:cubicBezTo>
                  <a:cubicBezTo>
                    <a:pt x="13784" y="8468"/>
                    <a:pt x="13483" y="8638"/>
                    <a:pt x="13276" y="8955"/>
                  </a:cubicBezTo>
                  <a:cubicBezTo>
                    <a:pt x="13157" y="9122"/>
                    <a:pt x="13074" y="9312"/>
                    <a:pt x="13002" y="9503"/>
                  </a:cubicBezTo>
                  <a:cubicBezTo>
                    <a:pt x="12788" y="10122"/>
                    <a:pt x="12729" y="10753"/>
                    <a:pt x="12752" y="11396"/>
                  </a:cubicBezTo>
                  <a:cubicBezTo>
                    <a:pt x="12800" y="12551"/>
                    <a:pt x="13050" y="13670"/>
                    <a:pt x="13407" y="14777"/>
                  </a:cubicBezTo>
                  <a:cubicBezTo>
                    <a:pt x="14145" y="16968"/>
                    <a:pt x="15241" y="19004"/>
                    <a:pt x="16419" y="20980"/>
                  </a:cubicBezTo>
                  <a:cubicBezTo>
                    <a:pt x="17015" y="21957"/>
                    <a:pt x="17693" y="22897"/>
                    <a:pt x="18324" y="23862"/>
                  </a:cubicBezTo>
                  <a:cubicBezTo>
                    <a:pt x="18551" y="24207"/>
                    <a:pt x="18753" y="24564"/>
                    <a:pt x="18979" y="24898"/>
                  </a:cubicBezTo>
                  <a:cubicBezTo>
                    <a:pt x="19229" y="25267"/>
                    <a:pt x="19289" y="25648"/>
                    <a:pt x="19122" y="26076"/>
                  </a:cubicBezTo>
                  <a:cubicBezTo>
                    <a:pt x="19027" y="26314"/>
                    <a:pt x="18967" y="26588"/>
                    <a:pt x="18896" y="26838"/>
                  </a:cubicBezTo>
                  <a:cubicBezTo>
                    <a:pt x="18063" y="29601"/>
                    <a:pt x="16991" y="32268"/>
                    <a:pt x="15634" y="34827"/>
                  </a:cubicBezTo>
                  <a:cubicBezTo>
                    <a:pt x="15384" y="35316"/>
                    <a:pt x="15086" y="35792"/>
                    <a:pt x="14800" y="36256"/>
                  </a:cubicBezTo>
                  <a:cubicBezTo>
                    <a:pt x="14767" y="36311"/>
                    <a:pt x="14726" y="36338"/>
                    <a:pt x="14686" y="36338"/>
                  </a:cubicBezTo>
                  <a:cubicBezTo>
                    <a:pt x="14640" y="36338"/>
                    <a:pt x="14594" y="36302"/>
                    <a:pt x="14562" y="36232"/>
                  </a:cubicBezTo>
                  <a:cubicBezTo>
                    <a:pt x="14300" y="35601"/>
                    <a:pt x="14133" y="34946"/>
                    <a:pt x="14014" y="34280"/>
                  </a:cubicBezTo>
                  <a:cubicBezTo>
                    <a:pt x="13645" y="32387"/>
                    <a:pt x="13371" y="30470"/>
                    <a:pt x="13110" y="28553"/>
                  </a:cubicBezTo>
                  <a:cubicBezTo>
                    <a:pt x="12907" y="27064"/>
                    <a:pt x="12669" y="25588"/>
                    <a:pt x="12264" y="24136"/>
                  </a:cubicBezTo>
                  <a:cubicBezTo>
                    <a:pt x="12086" y="23481"/>
                    <a:pt x="11895" y="22826"/>
                    <a:pt x="11645" y="22195"/>
                  </a:cubicBezTo>
                  <a:cubicBezTo>
                    <a:pt x="11383" y="21516"/>
                    <a:pt x="11026" y="20897"/>
                    <a:pt x="10562" y="20337"/>
                  </a:cubicBezTo>
                  <a:cubicBezTo>
                    <a:pt x="10205" y="19908"/>
                    <a:pt x="9785" y="19693"/>
                    <a:pt x="9377" y="19693"/>
                  </a:cubicBezTo>
                  <a:cubicBezTo>
                    <a:pt x="8912" y="19693"/>
                    <a:pt x="8462" y="19971"/>
                    <a:pt x="8133" y="20528"/>
                  </a:cubicBezTo>
                  <a:cubicBezTo>
                    <a:pt x="7906" y="20921"/>
                    <a:pt x="7740" y="21338"/>
                    <a:pt x="7633" y="21778"/>
                  </a:cubicBezTo>
                  <a:cubicBezTo>
                    <a:pt x="7347" y="22921"/>
                    <a:pt x="7383" y="24064"/>
                    <a:pt x="7585" y="25207"/>
                  </a:cubicBezTo>
                  <a:cubicBezTo>
                    <a:pt x="7835" y="26672"/>
                    <a:pt x="8299" y="28077"/>
                    <a:pt x="8919" y="29434"/>
                  </a:cubicBezTo>
                  <a:cubicBezTo>
                    <a:pt x="9942" y="31696"/>
                    <a:pt x="11300" y="33744"/>
                    <a:pt x="12824" y="35697"/>
                  </a:cubicBezTo>
                  <a:cubicBezTo>
                    <a:pt x="13145" y="36125"/>
                    <a:pt x="13491" y="36530"/>
                    <a:pt x="13824" y="36947"/>
                  </a:cubicBezTo>
                  <a:cubicBezTo>
                    <a:pt x="14086" y="37292"/>
                    <a:pt x="14086" y="37328"/>
                    <a:pt x="13836" y="37709"/>
                  </a:cubicBezTo>
                  <a:cubicBezTo>
                    <a:pt x="13824" y="37744"/>
                    <a:pt x="13788" y="37780"/>
                    <a:pt x="13764" y="37804"/>
                  </a:cubicBezTo>
                  <a:cubicBezTo>
                    <a:pt x="13050" y="38792"/>
                    <a:pt x="12288" y="39721"/>
                    <a:pt x="11431" y="40590"/>
                  </a:cubicBezTo>
                  <a:cubicBezTo>
                    <a:pt x="10383" y="41662"/>
                    <a:pt x="9204" y="42543"/>
                    <a:pt x="8002" y="43412"/>
                  </a:cubicBezTo>
                  <a:cubicBezTo>
                    <a:pt x="7895" y="43507"/>
                    <a:pt x="7764" y="43578"/>
                    <a:pt x="7645" y="43638"/>
                  </a:cubicBezTo>
                  <a:cubicBezTo>
                    <a:pt x="7603" y="43660"/>
                    <a:pt x="7562" y="43671"/>
                    <a:pt x="7524" y="43671"/>
                  </a:cubicBezTo>
                  <a:cubicBezTo>
                    <a:pt x="7441" y="43671"/>
                    <a:pt x="7371" y="43621"/>
                    <a:pt x="7347" y="43531"/>
                  </a:cubicBezTo>
                  <a:cubicBezTo>
                    <a:pt x="7299" y="43376"/>
                    <a:pt x="7252" y="43209"/>
                    <a:pt x="7216" y="43055"/>
                  </a:cubicBezTo>
                  <a:cubicBezTo>
                    <a:pt x="7014" y="41792"/>
                    <a:pt x="6859" y="40530"/>
                    <a:pt x="6835" y="39256"/>
                  </a:cubicBezTo>
                  <a:cubicBezTo>
                    <a:pt x="6799" y="37590"/>
                    <a:pt x="6811" y="35923"/>
                    <a:pt x="6811" y="34256"/>
                  </a:cubicBezTo>
                  <a:cubicBezTo>
                    <a:pt x="6811" y="33053"/>
                    <a:pt x="6692" y="31875"/>
                    <a:pt x="6454" y="30696"/>
                  </a:cubicBezTo>
                  <a:cubicBezTo>
                    <a:pt x="6287" y="29910"/>
                    <a:pt x="6013" y="29160"/>
                    <a:pt x="5620" y="28446"/>
                  </a:cubicBezTo>
                  <a:cubicBezTo>
                    <a:pt x="5454" y="28148"/>
                    <a:pt x="5263" y="27850"/>
                    <a:pt x="5013" y="27600"/>
                  </a:cubicBezTo>
                  <a:cubicBezTo>
                    <a:pt x="4698" y="27302"/>
                    <a:pt x="4356" y="27152"/>
                    <a:pt x="4020" y="27152"/>
                  </a:cubicBezTo>
                  <a:cubicBezTo>
                    <a:pt x="3645" y="27152"/>
                    <a:pt x="3279" y="27337"/>
                    <a:pt x="2965" y="27707"/>
                  </a:cubicBezTo>
                  <a:cubicBezTo>
                    <a:pt x="2763" y="27934"/>
                    <a:pt x="2608" y="28207"/>
                    <a:pt x="2477" y="28493"/>
                  </a:cubicBezTo>
                  <a:cubicBezTo>
                    <a:pt x="2168" y="29220"/>
                    <a:pt x="2013" y="29982"/>
                    <a:pt x="1953" y="30767"/>
                  </a:cubicBezTo>
                  <a:cubicBezTo>
                    <a:pt x="1858" y="32232"/>
                    <a:pt x="2049" y="33672"/>
                    <a:pt x="2453" y="35089"/>
                  </a:cubicBezTo>
                  <a:cubicBezTo>
                    <a:pt x="3227" y="37732"/>
                    <a:pt x="4382" y="40209"/>
                    <a:pt x="5680" y="42626"/>
                  </a:cubicBezTo>
                  <a:cubicBezTo>
                    <a:pt x="5918" y="43078"/>
                    <a:pt x="6180" y="43519"/>
                    <a:pt x="6478" y="43936"/>
                  </a:cubicBezTo>
                  <a:cubicBezTo>
                    <a:pt x="6644" y="44174"/>
                    <a:pt x="6621" y="44257"/>
                    <a:pt x="6359" y="44436"/>
                  </a:cubicBezTo>
                  <a:cubicBezTo>
                    <a:pt x="6263" y="44507"/>
                    <a:pt x="6156" y="44567"/>
                    <a:pt x="6049" y="44626"/>
                  </a:cubicBezTo>
                  <a:cubicBezTo>
                    <a:pt x="5454" y="44960"/>
                    <a:pt x="4858" y="45293"/>
                    <a:pt x="4251" y="45602"/>
                  </a:cubicBezTo>
                  <a:cubicBezTo>
                    <a:pt x="3073" y="46210"/>
                    <a:pt x="1846" y="46769"/>
                    <a:pt x="620" y="47281"/>
                  </a:cubicBezTo>
                  <a:cubicBezTo>
                    <a:pt x="465" y="47341"/>
                    <a:pt x="310" y="47412"/>
                    <a:pt x="179" y="47496"/>
                  </a:cubicBezTo>
                  <a:cubicBezTo>
                    <a:pt x="1" y="47603"/>
                    <a:pt x="1" y="47829"/>
                    <a:pt x="167" y="47960"/>
                  </a:cubicBezTo>
                  <a:cubicBezTo>
                    <a:pt x="250" y="48015"/>
                    <a:pt x="339" y="48055"/>
                    <a:pt x="429" y="48055"/>
                  </a:cubicBezTo>
                  <a:cubicBezTo>
                    <a:pt x="457" y="48055"/>
                    <a:pt x="485" y="48052"/>
                    <a:pt x="513" y="48043"/>
                  </a:cubicBezTo>
                  <a:cubicBezTo>
                    <a:pt x="656" y="48008"/>
                    <a:pt x="798" y="47960"/>
                    <a:pt x="929" y="47912"/>
                  </a:cubicBezTo>
                  <a:cubicBezTo>
                    <a:pt x="1513" y="47662"/>
                    <a:pt x="2108" y="47424"/>
                    <a:pt x="2692" y="47162"/>
                  </a:cubicBezTo>
                  <a:cubicBezTo>
                    <a:pt x="3358" y="46853"/>
                    <a:pt x="4037" y="46543"/>
                    <a:pt x="4692" y="46198"/>
                  </a:cubicBezTo>
                  <a:cubicBezTo>
                    <a:pt x="4889" y="46099"/>
                    <a:pt x="5083" y="46048"/>
                    <a:pt x="5278" y="46048"/>
                  </a:cubicBezTo>
                  <a:cubicBezTo>
                    <a:pt x="5435" y="46048"/>
                    <a:pt x="5592" y="46081"/>
                    <a:pt x="5751" y="46150"/>
                  </a:cubicBezTo>
                  <a:cubicBezTo>
                    <a:pt x="5871" y="46198"/>
                    <a:pt x="5990" y="46245"/>
                    <a:pt x="6097" y="46293"/>
                  </a:cubicBezTo>
                  <a:cubicBezTo>
                    <a:pt x="6787" y="46567"/>
                    <a:pt x="7442" y="46912"/>
                    <a:pt x="8097" y="47257"/>
                  </a:cubicBezTo>
                  <a:cubicBezTo>
                    <a:pt x="9395" y="47960"/>
                    <a:pt x="10704" y="48650"/>
                    <a:pt x="12109" y="49162"/>
                  </a:cubicBezTo>
                  <a:cubicBezTo>
                    <a:pt x="13567" y="49690"/>
                    <a:pt x="15051" y="50019"/>
                    <a:pt x="16593" y="50019"/>
                  </a:cubicBezTo>
                  <a:cubicBezTo>
                    <a:pt x="16827" y="50019"/>
                    <a:pt x="17063" y="50012"/>
                    <a:pt x="17301" y="49996"/>
                  </a:cubicBezTo>
                  <a:cubicBezTo>
                    <a:pt x="18027" y="49948"/>
                    <a:pt x="18729" y="49805"/>
                    <a:pt x="19396" y="49520"/>
                  </a:cubicBezTo>
                  <a:cubicBezTo>
                    <a:pt x="19825" y="49341"/>
                    <a:pt x="20206" y="49115"/>
                    <a:pt x="20539" y="48793"/>
                  </a:cubicBezTo>
                  <a:cubicBezTo>
                    <a:pt x="21170" y="48174"/>
                    <a:pt x="21146" y="47531"/>
                    <a:pt x="20491" y="46924"/>
                  </a:cubicBezTo>
                  <a:cubicBezTo>
                    <a:pt x="20229" y="46686"/>
                    <a:pt x="19932" y="46507"/>
                    <a:pt x="19610" y="46388"/>
                  </a:cubicBezTo>
                  <a:cubicBezTo>
                    <a:pt x="18991" y="46150"/>
                    <a:pt x="18360" y="45960"/>
                    <a:pt x="17705" y="45864"/>
                  </a:cubicBezTo>
                  <a:cubicBezTo>
                    <a:pt x="16753" y="45722"/>
                    <a:pt x="15788" y="45626"/>
                    <a:pt x="14824" y="45626"/>
                  </a:cubicBezTo>
                  <a:cubicBezTo>
                    <a:pt x="13705" y="45626"/>
                    <a:pt x="12598" y="45626"/>
                    <a:pt x="11490" y="45614"/>
                  </a:cubicBezTo>
                  <a:cubicBezTo>
                    <a:pt x="10913" y="45614"/>
                    <a:pt x="10335" y="45617"/>
                    <a:pt x="9758" y="45617"/>
                  </a:cubicBezTo>
                  <a:cubicBezTo>
                    <a:pt x="9180" y="45617"/>
                    <a:pt x="8603" y="45614"/>
                    <a:pt x="8026" y="45602"/>
                  </a:cubicBezTo>
                  <a:cubicBezTo>
                    <a:pt x="7561" y="45602"/>
                    <a:pt x="7085" y="45531"/>
                    <a:pt x="6621" y="45483"/>
                  </a:cubicBezTo>
                  <a:cubicBezTo>
                    <a:pt x="6537" y="45483"/>
                    <a:pt x="6442" y="45448"/>
                    <a:pt x="6430" y="45352"/>
                  </a:cubicBezTo>
                  <a:cubicBezTo>
                    <a:pt x="6418" y="45269"/>
                    <a:pt x="6502" y="45221"/>
                    <a:pt x="6573" y="45174"/>
                  </a:cubicBezTo>
                  <a:cubicBezTo>
                    <a:pt x="6609" y="45150"/>
                    <a:pt x="6644" y="45126"/>
                    <a:pt x="6680" y="45102"/>
                  </a:cubicBezTo>
                  <a:cubicBezTo>
                    <a:pt x="7966" y="44376"/>
                    <a:pt x="9216" y="43578"/>
                    <a:pt x="10371" y="42650"/>
                  </a:cubicBezTo>
                  <a:cubicBezTo>
                    <a:pt x="10514" y="42533"/>
                    <a:pt x="10665" y="42457"/>
                    <a:pt x="10832" y="42457"/>
                  </a:cubicBezTo>
                  <a:cubicBezTo>
                    <a:pt x="10887" y="42457"/>
                    <a:pt x="10943" y="42465"/>
                    <a:pt x="11002" y="42483"/>
                  </a:cubicBezTo>
                  <a:cubicBezTo>
                    <a:pt x="11836" y="42721"/>
                    <a:pt x="12705" y="42757"/>
                    <a:pt x="13550" y="42912"/>
                  </a:cubicBezTo>
                  <a:cubicBezTo>
                    <a:pt x="15122" y="43186"/>
                    <a:pt x="16693" y="43293"/>
                    <a:pt x="18277" y="43305"/>
                  </a:cubicBezTo>
                  <a:cubicBezTo>
                    <a:pt x="18319" y="43305"/>
                    <a:pt x="18362" y="43306"/>
                    <a:pt x="18404" y="43306"/>
                  </a:cubicBezTo>
                  <a:cubicBezTo>
                    <a:pt x="19003" y="43306"/>
                    <a:pt x="19593" y="43232"/>
                    <a:pt x="20194" y="43209"/>
                  </a:cubicBezTo>
                  <a:cubicBezTo>
                    <a:pt x="21361" y="43150"/>
                    <a:pt x="22527" y="43019"/>
                    <a:pt x="23682" y="42816"/>
                  </a:cubicBezTo>
                  <a:cubicBezTo>
                    <a:pt x="25313" y="42519"/>
                    <a:pt x="26873" y="42031"/>
                    <a:pt x="28338" y="41245"/>
                  </a:cubicBezTo>
                  <a:cubicBezTo>
                    <a:pt x="29231" y="40757"/>
                    <a:pt x="30052" y="40185"/>
                    <a:pt x="30683" y="39364"/>
                  </a:cubicBezTo>
                  <a:cubicBezTo>
                    <a:pt x="30886" y="39102"/>
                    <a:pt x="31052" y="38828"/>
                    <a:pt x="31147" y="38506"/>
                  </a:cubicBezTo>
                  <a:cubicBezTo>
                    <a:pt x="31290" y="37971"/>
                    <a:pt x="31124" y="37459"/>
                    <a:pt x="30671" y="37149"/>
                  </a:cubicBezTo>
                  <a:cubicBezTo>
                    <a:pt x="30445" y="36994"/>
                    <a:pt x="30195" y="36899"/>
                    <a:pt x="29933" y="36840"/>
                  </a:cubicBezTo>
                  <a:cubicBezTo>
                    <a:pt x="29559" y="36754"/>
                    <a:pt x="29185" y="36720"/>
                    <a:pt x="28813" y="36720"/>
                  </a:cubicBezTo>
                  <a:cubicBezTo>
                    <a:pt x="28510" y="36720"/>
                    <a:pt x="28208" y="36743"/>
                    <a:pt x="27909" y="36780"/>
                  </a:cubicBezTo>
                  <a:cubicBezTo>
                    <a:pt x="26409" y="36970"/>
                    <a:pt x="24968" y="37423"/>
                    <a:pt x="23575" y="37994"/>
                  </a:cubicBezTo>
                  <a:cubicBezTo>
                    <a:pt x="22146" y="38578"/>
                    <a:pt x="20753" y="39221"/>
                    <a:pt x="19336" y="39840"/>
                  </a:cubicBezTo>
                  <a:cubicBezTo>
                    <a:pt x="18420" y="40245"/>
                    <a:pt x="17503" y="40685"/>
                    <a:pt x="16562" y="41054"/>
                  </a:cubicBezTo>
                  <a:cubicBezTo>
                    <a:pt x="15240" y="41569"/>
                    <a:pt x="13872" y="41900"/>
                    <a:pt x="12435" y="41900"/>
                  </a:cubicBezTo>
                  <a:cubicBezTo>
                    <a:pt x="12410" y="41900"/>
                    <a:pt x="12385" y="41900"/>
                    <a:pt x="12359" y="41900"/>
                  </a:cubicBezTo>
                  <a:cubicBezTo>
                    <a:pt x="12240" y="41900"/>
                    <a:pt x="12109" y="41900"/>
                    <a:pt x="11990" y="41888"/>
                  </a:cubicBezTo>
                  <a:cubicBezTo>
                    <a:pt x="11907" y="41888"/>
                    <a:pt x="11824" y="41876"/>
                    <a:pt x="11740" y="41864"/>
                  </a:cubicBezTo>
                  <a:cubicBezTo>
                    <a:pt x="11669" y="41840"/>
                    <a:pt x="11574" y="41828"/>
                    <a:pt x="11562" y="41721"/>
                  </a:cubicBezTo>
                  <a:cubicBezTo>
                    <a:pt x="11562" y="41673"/>
                    <a:pt x="11609" y="41614"/>
                    <a:pt x="11657" y="41578"/>
                  </a:cubicBezTo>
                  <a:cubicBezTo>
                    <a:pt x="12193" y="41042"/>
                    <a:pt x="12752" y="40519"/>
                    <a:pt x="13252" y="39947"/>
                  </a:cubicBezTo>
                  <a:cubicBezTo>
                    <a:pt x="14229" y="38804"/>
                    <a:pt x="15110" y="37590"/>
                    <a:pt x="15872" y="36292"/>
                  </a:cubicBezTo>
                  <a:cubicBezTo>
                    <a:pt x="16086" y="35935"/>
                    <a:pt x="16360" y="35756"/>
                    <a:pt x="16741" y="35697"/>
                  </a:cubicBezTo>
                  <a:cubicBezTo>
                    <a:pt x="17396" y="35589"/>
                    <a:pt x="18039" y="35482"/>
                    <a:pt x="18694" y="35351"/>
                  </a:cubicBezTo>
                  <a:cubicBezTo>
                    <a:pt x="20444" y="35018"/>
                    <a:pt x="22206" y="34661"/>
                    <a:pt x="23956" y="34339"/>
                  </a:cubicBezTo>
                  <a:cubicBezTo>
                    <a:pt x="25694" y="34018"/>
                    <a:pt x="27433" y="33672"/>
                    <a:pt x="29135" y="33196"/>
                  </a:cubicBezTo>
                  <a:cubicBezTo>
                    <a:pt x="31362" y="32565"/>
                    <a:pt x="33541" y="31851"/>
                    <a:pt x="35684" y="30994"/>
                  </a:cubicBezTo>
                  <a:cubicBezTo>
                    <a:pt x="37279" y="30351"/>
                    <a:pt x="38756" y="29517"/>
                    <a:pt x="40077" y="28410"/>
                  </a:cubicBezTo>
                  <a:cubicBezTo>
                    <a:pt x="40518" y="28053"/>
                    <a:pt x="40875" y="27636"/>
                    <a:pt x="41196" y="27184"/>
                  </a:cubicBezTo>
                  <a:cubicBezTo>
                    <a:pt x="41446" y="26826"/>
                    <a:pt x="41613" y="26422"/>
                    <a:pt x="41708" y="25993"/>
                  </a:cubicBezTo>
                  <a:cubicBezTo>
                    <a:pt x="41839" y="25290"/>
                    <a:pt x="41577" y="24671"/>
                    <a:pt x="40958" y="24302"/>
                  </a:cubicBezTo>
                  <a:cubicBezTo>
                    <a:pt x="40803" y="24207"/>
                    <a:pt x="40625" y="24136"/>
                    <a:pt x="40458" y="24076"/>
                  </a:cubicBezTo>
                  <a:cubicBezTo>
                    <a:pt x="39957" y="23898"/>
                    <a:pt x="39436" y="23822"/>
                    <a:pt x="38914" y="23822"/>
                  </a:cubicBezTo>
                  <a:cubicBezTo>
                    <a:pt x="38842" y="23822"/>
                    <a:pt x="38769" y="23823"/>
                    <a:pt x="38696" y="23826"/>
                  </a:cubicBezTo>
                  <a:cubicBezTo>
                    <a:pt x="37815" y="23862"/>
                    <a:pt x="36934" y="23981"/>
                    <a:pt x="36077" y="24207"/>
                  </a:cubicBezTo>
                  <a:cubicBezTo>
                    <a:pt x="34898" y="24505"/>
                    <a:pt x="33755" y="24921"/>
                    <a:pt x="32648" y="25421"/>
                  </a:cubicBezTo>
                  <a:cubicBezTo>
                    <a:pt x="29338" y="26957"/>
                    <a:pt x="26206" y="28815"/>
                    <a:pt x="23254" y="30946"/>
                  </a:cubicBezTo>
                  <a:cubicBezTo>
                    <a:pt x="22158" y="31732"/>
                    <a:pt x="21122" y="32565"/>
                    <a:pt x="19991" y="33291"/>
                  </a:cubicBezTo>
                  <a:cubicBezTo>
                    <a:pt x="19182" y="33803"/>
                    <a:pt x="18360" y="34327"/>
                    <a:pt x="17455" y="34673"/>
                  </a:cubicBezTo>
                  <a:cubicBezTo>
                    <a:pt x="17306" y="34725"/>
                    <a:pt x="17162" y="34843"/>
                    <a:pt x="17002" y="34843"/>
                  </a:cubicBezTo>
                  <a:cubicBezTo>
                    <a:pt x="16945" y="34843"/>
                    <a:pt x="16886" y="34829"/>
                    <a:pt x="16824" y="34792"/>
                  </a:cubicBezTo>
                  <a:cubicBezTo>
                    <a:pt x="16789" y="34565"/>
                    <a:pt x="16943" y="34399"/>
                    <a:pt x="17027" y="34220"/>
                  </a:cubicBezTo>
                  <a:cubicBezTo>
                    <a:pt x="17705" y="32887"/>
                    <a:pt x="18324" y="31517"/>
                    <a:pt x="18813" y="30089"/>
                  </a:cubicBezTo>
                  <a:cubicBezTo>
                    <a:pt x="18955" y="29648"/>
                    <a:pt x="19110" y="29196"/>
                    <a:pt x="19253" y="28743"/>
                  </a:cubicBezTo>
                  <a:cubicBezTo>
                    <a:pt x="19336" y="28493"/>
                    <a:pt x="19491" y="28327"/>
                    <a:pt x="19741" y="28243"/>
                  </a:cubicBezTo>
                  <a:cubicBezTo>
                    <a:pt x="20349" y="28053"/>
                    <a:pt x="20956" y="27850"/>
                    <a:pt x="21563" y="27648"/>
                  </a:cubicBezTo>
                  <a:cubicBezTo>
                    <a:pt x="22206" y="27434"/>
                    <a:pt x="22861" y="27231"/>
                    <a:pt x="23492" y="26993"/>
                  </a:cubicBezTo>
                  <a:cubicBezTo>
                    <a:pt x="25194" y="26386"/>
                    <a:pt x="26861" y="25671"/>
                    <a:pt x="28516" y="24945"/>
                  </a:cubicBezTo>
                  <a:cubicBezTo>
                    <a:pt x="31100" y="23814"/>
                    <a:pt x="33481" y="22373"/>
                    <a:pt x="35577" y="20480"/>
                  </a:cubicBezTo>
                  <a:cubicBezTo>
                    <a:pt x="36315" y="19814"/>
                    <a:pt x="36958" y="19064"/>
                    <a:pt x="37470" y="18218"/>
                  </a:cubicBezTo>
                  <a:cubicBezTo>
                    <a:pt x="37803" y="17670"/>
                    <a:pt x="38077" y="17087"/>
                    <a:pt x="38196" y="16456"/>
                  </a:cubicBezTo>
                  <a:cubicBezTo>
                    <a:pt x="38386" y="15468"/>
                    <a:pt x="37863" y="14742"/>
                    <a:pt x="36862" y="14646"/>
                  </a:cubicBezTo>
                  <a:cubicBezTo>
                    <a:pt x="36715" y="14634"/>
                    <a:pt x="36567" y="14627"/>
                    <a:pt x="36419" y="14627"/>
                  </a:cubicBezTo>
                  <a:cubicBezTo>
                    <a:pt x="36138" y="14627"/>
                    <a:pt x="35857" y="14651"/>
                    <a:pt x="35577" y="14706"/>
                  </a:cubicBezTo>
                  <a:cubicBezTo>
                    <a:pt x="34326" y="14956"/>
                    <a:pt x="33183" y="15444"/>
                    <a:pt x="32100" y="16123"/>
                  </a:cubicBezTo>
                  <a:cubicBezTo>
                    <a:pt x="30659" y="17016"/>
                    <a:pt x="29409" y="18147"/>
                    <a:pt x="28230" y="19361"/>
                  </a:cubicBezTo>
                  <a:cubicBezTo>
                    <a:pt x="27266" y="20337"/>
                    <a:pt x="26385" y="21397"/>
                    <a:pt x="25516" y="22469"/>
                  </a:cubicBezTo>
                  <a:cubicBezTo>
                    <a:pt x="24659" y="23516"/>
                    <a:pt x="23789" y="24564"/>
                    <a:pt x="22801" y="25493"/>
                  </a:cubicBezTo>
                  <a:cubicBezTo>
                    <a:pt x="22254" y="26005"/>
                    <a:pt x="21682" y="26469"/>
                    <a:pt x="21051" y="26862"/>
                  </a:cubicBezTo>
                  <a:cubicBezTo>
                    <a:pt x="20718" y="27053"/>
                    <a:pt x="20360" y="27231"/>
                    <a:pt x="20003" y="27398"/>
                  </a:cubicBezTo>
                  <a:cubicBezTo>
                    <a:pt x="19950" y="27423"/>
                    <a:pt x="19903" y="27435"/>
                    <a:pt x="19863" y="27435"/>
                  </a:cubicBezTo>
                  <a:cubicBezTo>
                    <a:pt x="19750" y="27435"/>
                    <a:pt x="19694" y="27339"/>
                    <a:pt x="19729" y="27172"/>
                  </a:cubicBezTo>
                  <a:cubicBezTo>
                    <a:pt x="19884" y="26445"/>
                    <a:pt x="20063" y="25731"/>
                    <a:pt x="20491" y="25100"/>
                  </a:cubicBezTo>
                  <a:cubicBezTo>
                    <a:pt x="20682" y="24838"/>
                    <a:pt x="20849" y="24540"/>
                    <a:pt x="21015" y="24267"/>
                  </a:cubicBezTo>
                  <a:cubicBezTo>
                    <a:pt x="22039" y="22600"/>
                    <a:pt x="23063" y="20933"/>
                    <a:pt x="23956" y="19206"/>
                  </a:cubicBezTo>
                  <a:cubicBezTo>
                    <a:pt x="24980" y="17242"/>
                    <a:pt x="25849" y="15230"/>
                    <a:pt x="26599" y="13158"/>
                  </a:cubicBezTo>
                  <a:cubicBezTo>
                    <a:pt x="27457" y="10729"/>
                    <a:pt x="28183" y="8265"/>
                    <a:pt x="28480" y="5693"/>
                  </a:cubicBezTo>
                  <a:cubicBezTo>
                    <a:pt x="28588" y="4776"/>
                    <a:pt x="28588" y="3847"/>
                    <a:pt x="28516" y="2919"/>
                  </a:cubicBezTo>
                  <a:cubicBezTo>
                    <a:pt x="28492" y="2573"/>
                    <a:pt x="28397" y="2228"/>
                    <a:pt x="28314" y="1895"/>
                  </a:cubicBezTo>
                  <a:cubicBezTo>
                    <a:pt x="28207" y="1478"/>
                    <a:pt x="28016" y="1085"/>
                    <a:pt x="27778" y="728"/>
                  </a:cubicBezTo>
                  <a:cubicBezTo>
                    <a:pt x="27452" y="251"/>
                    <a:pt x="27002" y="0"/>
                    <a:pt x="26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" name="Google Shape;40;p2"/>
            <p:cNvGrpSpPr/>
            <p:nvPr/>
          </p:nvGrpSpPr>
          <p:grpSpPr>
            <a:xfrm rot="693332">
              <a:off x="6596984" y="4148482"/>
              <a:ext cx="1511319" cy="1224967"/>
              <a:chOff x="-1341575" y="2798350"/>
              <a:chExt cx="1359425" cy="1101950"/>
            </a:xfrm>
          </p:grpSpPr>
          <p:sp>
            <p:nvSpPr>
              <p:cNvPr id="41" name="Google Shape;41;p2"/>
              <p:cNvSpPr/>
              <p:nvPr/>
            </p:nvSpPr>
            <p:spPr>
              <a:xfrm>
                <a:off x="-1341575" y="2798350"/>
                <a:ext cx="1359425" cy="1101950"/>
              </a:xfrm>
              <a:custGeom>
                <a:avLst/>
                <a:gdLst/>
                <a:ahLst/>
                <a:cxnLst/>
                <a:rect l="l" t="t" r="r" b="b"/>
                <a:pathLst>
                  <a:path w="54377" h="44078" extrusionOk="0">
                    <a:moveTo>
                      <a:pt x="23704" y="0"/>
                    </a:moveTo>
                    <a:cubicBezTo>
                      <a:pt x="23586" y="0"/>
                      <a:pt x="23470" y="58"/>
                      <a:pt x="23384" y="170"/>
                    </a:cubicBezTo>
                    <a:cubicBezTo>
                      <a:pt x="23253" y="337"/>
                      <a:pt x="23194" y="539"/>
                      <a:pt x="23158" y="742"/>
                    </a:cubicBezTo>
                    <a:cubicBezTo>
                      <a:pt x="22991" y="1587"/>
                      <a:pt x="22884" y="2433"/>
                      <a:pt x="22956" y="3278"/>
                    </a:cubicBezTo>
                    <a:cubicBezTo>
                      <a:pt x="23015" y="4111"/>
                      <a:pt x="23087" y="4945"/>
                      <a:pt x="23170" y="5766"/>
                    </a:cubicBezTo>
                    <a:cubicBezTo>
                      <a:pt x="23218" y="6302"/>
                      <a:pt x="23265" y="6826"/>
                      <a:pt x="23218" y="7350"/>
                    </a:cubicBezTo>
                    <a:cubicBezTo>
                      <a:pt x="23146" y="8279"/>
                      <a:pt x="23087" y="9195"/>
                      <a:pt x="23027" y="10124"/>
                    </a:cubicBezTo>
                    <a:cubicBezTo>
                      <a:pt x="22896" y="12017"/>
                      <a:pt x="23099" y="13863"/>
                      <a:pt x="23634" y="15672"/>
                    </a:cubicBezTo>
                    <a:cubicBezTo>
                      <a:pt x="23694" y="15875"/>
                      <a:pt x="23765" y="16065"/>
                      <a:pt x="23801" y="16268"/>
                    </a:cubicBezTo>
                    <a:cubicBezTo>
                      <a:pt x="24015" y="17280"/>
                      <a:pt x="24361" y="18244"/>
                      <a:pt x="24718" y="19197"/>
                    </a:cubicBezTo>
                    <a:cubicBezTo>
                      <a:pt x="24992" y="19911"/>
                      <a:pt x="25265" y="20649"/>
                      <a:pt x="25480" y="21387"/>
                    </a:cubicBezTo>
                    <a:cubicBezTo>
                      <a:pt x="25694" y="22125"/>
                      <a:pt x="25908" y="22876"/>
                      <a:pt x="26004" y="23649"/>
                    </a:cubicBezTo>
                    <a:cubicBezTo>
                      <a:pt x="26087" y="24304"/>
                      <a:pt x="26158" y="24959"/>
                      <a:pt x="26206" y="25626"/>
                    </a:cubicBezTo>
                    <a:cubicBezTo>
                      <a:pt x="26337" y="27602"/>
                      <a:pt x="26563" y="29567"/>
                      <a:pt x="27099" y="31496"/>
                    </a:cubicBezTo>
                    <a:cubicBezTo>
                      <a:pt x="26718" y="30710"/>
                      <a:pt x="26254" y="29984"/>
                      <a:pt x="25706" y="29293"/>
                    </a:cubicBezTo>
                    <a:cubicBezTo>
                      <a:pt x="25420" y="28948"/>
                      <a:pt x="25111" y="28614"/>
                      <a:pt x="24813" y="28269"/>
                    </a:cubicBezTo>
                    <a:cubicBezTo>
                      <a:pt x="24242" y="27614"/>
                      <a:pt x="23670" y="26959"/>
                      <a:pt x="23230" y="26197"/>
                    </a:cubicBezTo>
                    <a:cubicBezTo>
                      <a:pt x="22837" y="25495"/>
                      <a:pt x="22456" y="24769"/>
                      <a:pt x="22098" y="24042"/>
                    </a:cubicBezTo>
                    <a:cubicBezTo>
                      <a:pt x="21622" y="23054"/>
                      <a:pt x="21039" y="22125"/>
                      <a:pt x="20265" y="21328"/>
                    </a:cubicBezTo>
                    <a:cubicBezTo>
                      <a:pt x="19539" y="20578"/>
                      <a:pt x="18753" y="19899"/>
                      <a:pt x="17896" y="19304"/>
                    </a:cubicBezTo>
                    <a:cubicBezTo>
                      <a:pt x="17074" y="18732"/>
                      <a:pt x="16229" y="18196"/>
                      <a:pt x="15383" y="17649"/>
                    </a:cubicBezTo>
                    <a:cubicBezTo>
                      <a:pt x="14347" y="16970"/>
                      <a:pt x="13443" y="16149"/>
                      <a:pt x="12740" y="15125"/>
                    </a:cubicBezTo>
                    <a:cubicBezTo>
                      <a:pt x="12478" y="14756"/>
                      <a:pt x="12204" y="14386"/>
                      <a:pt x="11942" y="14017"/>
                    </a:cubicBezTo>
                    <a:cubicBezTo>
                      <a:pt x="11419" y="13243"/>
                      <a:pt x="10740" y="12612"/>
                      <a:pt x="9978" y="12077"/>
                    </a:cubicBezTo>
                    <a:cubicBezTo>
                      <a:pt x="9013" y="11398"/>
                      <a:pt x="8037" y="10767"/>
                      <a:pt x="7108" y="10041"/>
                    </a:cubicBezTo>
                    <a:cubicBezTo>
                      <a:pt x="7013" y="9957"/>
                      <a:pt x="6906" y="9886"/>
                      <a:pt x="6763" y="9850"/>
                    </a:cubicBezTo>
                    <a:cubicBezTo>
                      <a:pt x="6737" y="9844"/>
                      <a:pt x="6710" y="9840"/>
                      <a:pt x="6684" y="9840"/>
                    </a:cubicBezTo>
                    <a:cubicBezTo>
                      <a:pt x="6523" y="9840"/>
                      <a:pt x="6377" y="9962"/>
                      <a:pt x="6346" y="10136"/>
                    </a:cubicBezTo>
                    <a:cubicBezTo>
                      <a:pt x="6323" y="10291"/>
                      <a:pt x="6370" y="10434"/>
                      <a:pt x="6430" y="10576"/>
                    </a:cubicBezTo>
                    <a:cubicBezTo>
                      <a:pt x="6573" y="10946"/>
                      <a:pt x="6692" y="11315"/>
                      <a:pt x="6847" y="11684"/>
                    </a:cubicBezTo>
                    <a:cubicBezTo>
                      <a:pt x="7061" y="12196"/>
                      <a:pt x="7275" y="12696"/>
                      <a:pt x="7513" y="13184"/>
                    </a:cubicBezTo>
                    <a:cubicBezTo>
                      <a:pt x="7906" y="13994"/>
                      <a:pt x="8394" y="14732"/>
                      <a:pt x="8942" y="15434"/>
                    </a:cubicBezTo>
                    <a:cubicBezTo>
                      <a:pt x="9561" y="16232"/>
                      <a:pt x="10037" y="17113"/>
                      <a:pt x="10442" y="18030"/>
                    </a:cubicBezTo>
                    <a:cubicBezTo>
                      <a:pt x="10799" y="18863"/>
                      <a:pt x="11133" y="19708"/>
                      <a:pt x="11514" y="20530"/>
                    </a:cubicBezTo>
                    <a:cubicBezTo>
                      <a:pt x="12169" y="21971"/>
                      <a:pt x="13026" y="23268"/>
                      <a:pt x="14121" y="24411"/>
                    </a:cubicBezTo>
                    <a:cubicBezTo>
                      <a:pt x="15109" y="25447"/>
                      <a:pt x="16229" y="26305"/>
                      <a:pt x="17384" y="27138"/>
                    </a:cubicBezTo>
                    <a:cubicBezTo>
                      <a:pt x="18515" y="27960"/>
                      <a:pt x="19467" y="28948"/>
                      <a:pt x="20277" y="30079"/>
                    </a:cubicBezTo>
                    <a:cubicBezTo>
                      <a:pt x="20467" y="30353"/>
                      <a:pt x="20658" y="30638"/>
                      <a:pt x="20848" y="30924"/>
                    </a:cubicBezTo>
                    <a:cubicBezTo>
                      <a:pt x="21348" y="31662"/>
                      <a:pt x="21860" y="32377"/>
                      <a:pt x="22479" y="33020"/>
                    </a:cubicBezTo>
                    <a:cubicBezTo>
                      <a:pt x="22527" y="33079"/>
                      <a:pt x="22598" y="33115"/>
                      <a:pt x="22575" y="33210"/>
                    </a:cubicBezTo>
                    <a:cubicBezTo>
                      <a:pt x="22547" y="33222"/>
                      <a:pt x="22521" y="33226"/>
                      <a:pt x="22496" y="33226"/>
                    </a:cubicBezTo>
                    <a:cubicBezTo>
                      <a:pt x="22390" y="33226"/>
                      <a:pt x="22304" y="33141"/>
                      <a:pt x="22217" y="33103"/>
                    </a:cubicBezTo>
                    <a:cubicBezTo>
                      <a:pt x="21789" y="32901"/>
                      <a:pt x="21372" y="32674"/>
                      <a:pt x="20944" y="32496"/>
                    </a:cubicBezTo>
                    <a:cubicBezTo>
                      <a:pt x="20134" y="32150"/>
                      <a:pt x="19300" y="31924"/>
                      <a:pt x="18431" y="31793"/>
                    </a:cubicBezTo>
                    <a:cubicBezTo>
                      <a:pt x="17407" y="31627"/>
                      <a:pt x="16372" y="31484"/>
                      <a:pt x="15348" y="31317"/>
                    </a:cubicBezTo>
                    <a:cubicBezTo>
                      <a:pt x="14407" y="31174"/>
                      <a:pt x="13514" y="30888"/>
                      <a:pt x="12692" y="30388"/>
                    </a:cubicBezTo>
                    <a:cubicBezTo>
                      <a:pt x="12276" y="30150"/>
                      <a:pt x="11871" y="29912"/>
                      <a:pt x="11490" y="29638"/>
                    </a:cubicBezTo>
                    <a:cubicBezTo>
                      <a:pt x="9942" y="28591"/>
                      <a:pt x="8240" y="27948"/>
                      <a:pt x="6370" y="27781"/>
                    </a:cubicBezTo>
                    <a:cubicBezTo>
                      <a:pt x="5525" y="27698"/>
                      <a:pt x="4680" y="27602"/>
                      <a:pt x="3834" y="27531"/>
                    </a:cubicBezTo>
                    <a:cubicBezTo>
                      <a:pt x="2965" y="27459"/>
                      <a:pt x="2120" y="27281"/>
                      <a:pt x="1310" y="26936"/>
                    </a:cubicBezTo>
                    <a:cubicBezTo>
                      <a:pt x="1120" y="26852"/>
                      <a:pt x="929" y="26757"/>
                      <a:pt x="739" y="26674"/>
                    </a:cubicBezTo>
                    <a:cubicBezTo>
                      <a:pt x="643" y="26626"/>
                      <a:pt x="536" y="26578"/>
                      <a:pt x="429" y="26555"/>
                    </a:cubicBezTo>
                    <a:cubicBezTo>
                      <a:pt x="394" y="26546"/>
                      <a:pt x="360" y="26541"/>
                      <a:pt x="327" y="26541"/>
                    </a:cubicBezTo>
                    <a:cubicBezTo>
                      <a:pt x="226" y="26541"/>
                      <a:pt x="138" y="26584"/>
                      <a:pt x="84" y="26674"/>
                    </a:cubicBezTo>
                    <a:cubicBezTo>
                      <a:pt x="0" y="26805"/>
                      <a:pt x="0" y="26936"/>
                      <a:pt x="96" y="27043"/>
                    </a:cubicBezTo>
                    <a:cubicBezTo>
                      <a:pt x="215" y="27186"/>
                      <a:pt x="346" y="27328"/>
                      <a:pt x="489" y="27448"/>
                    </a:cubicBezTo>
                    <a:cubicBezTo>
                      <a:pt x="1012" y="27900"/>
                      <a:pt x="1596" y="28245"/>
                      <a:pt x="2179" y="28591"/>
                    </a:cubicBezTo>
                    <a:cubicBezTo>
                      <a:pt x="3394" y="29305"/>
                      <a:pt x="4549" y="30079"/>
                      <a:pt x="5584" y="31019"/>
                    </a:cubicBezTo>
                    <a:cubicBezTo>
                      <a:pt x="6192" y="31567"/>
                      <a:pt x="6811" y="32103"/>
                      <a:pt x="7406" y="32651"/>
                    </a:cubicBezTo>
                    <a:cubicBezTo>
                      <a:pt x="8501" y="33639"/>
                      <a:pt x="9764" y="34341"/>
                      <a:pt x="11168" y="34806"/>
                    </a:cubicBezTo>
                    <a:cubicBezTo>
                      <a:pt x="12085" y="35115"/>
                      <a:pt x="13014" y="35341"/>
                      <a:pt x="13955" y="35568"/>
                    </a:cubicBezTo>
                    <a:cubicBezTo>
                      <a:pt x="15324" y="35889"/>
                      <a:pt x="16645" y="36353"/>
                      <a:pt x="17896" y="36984"/>
                    </a:cubicBezTo>
                    <a:cubicBezTo>
                      <a:pt x="18705" y="37389"/>
                      <a:pt x="19491" y="37842"/>
                      <a:pt x="20277" y="38294"/>
                    </a:cubicBezTo>
                    <a:cubicBezTo>
                      <a:pt x="20884" y="38651"/>
                      <a:pt x="21503" y="38973"/>
                      <a:pt x="22146" y="39247"/>
                    </a:cubicBezTo>
                    <a:cubicBezTo>
                      <a:pt x="22337" y="39330"/>
                      <a:pt x="22515" y="39425"/>
                      <a:pt x="22694" y="39509"/>
                    </a:cubicBezTo>
                    <a:cubicBezTo>
                      <a:pt x="22603" y="39549"/>
                      <a:pt x="22515" y="39564"/>
                      <a:pt x="22428" y="39564"/>
                    </a:cubicBezTo>
                    <a:cubicBezTo>
                      <a:pt x="22310" y="39564"/>
                      <a:pt x="22196" y="39536"/>
                      <a:pt x="22087" y="39509"/>
                    </a:cubicBezTo>
                    <a:cubicBezTo>
                      <a:pt x="21432" y="39330"/>
                      <a:pt x="20777" y="39163"/>
                      <a:pt x="20110" y="38985"/>
                    </a:cubicBezTo>
                    <a:cubicBezTo>
                      <a:pt x="19396" y="38794"/>
                      <a:pt x="18681" y="38651"/>
                      <a:pt x="17943" y="38544"/>
                    </a:cubicBezTo>
                    <a:cubicBezTo>
                      <a:pt x="17539" y="38482"/>
                      <a:pt x="17138" y="38453"/>
                      <a:pt x="16739" y="38453"/>
                    </a:cubicBezTo>
                    <a:cubicBezTo>
                      <a:pt x="15915" y="38453"/>
                      <a:pt x="15102" y="38578"/>
                      <a:pt x="14300" y="38794"/>
                    </a:cubicBezTo>
                    <a:cubicBezTo>
                      <a:pt x="13276" y="39080"/>
                      <a:pt x="12276" y="39437"/>
                      <a:pt x="11252" y="39687"/>
                    </a:cubicBezTo>
                    <a:cubicBezTo>
                      <a:pt x="10645" y="39842"/>
                      <a:pt x="10037" y="39961"/>
                      <a:pt x="9418" y="40056"/>
                    </a:cubicBezTo>
                    <a:cubicBezTo>
                      <a:pt x="8156" y="40247"/>
                      <a:pt x="6894" y="40235"/>
                      <a:pt x="5632" y="40247"/>
                    </a:cubicBezTo>
                    <a:cubicBezTo>
                      <a:pt x="5061" y="40247"/>
                      <a:pt x="4501" y="40271"/>
                      <a:pt x="3929" y="40294"/>
                    </a:cubicBezTo>
                    <a:cubicBezTo>
                      <a:pt x="3775" y="40306"/>
                      <a:pt x="3632" y="40330"/>
                      <a:pt x="3477" y="40366"/>
                    </a:cubicBezTo>
                    <a:cubicBezTo>
                      <a:pt x="3298" y="40402"/>
                      <a:pt x="3203" y="40521"/>
                      <a:pt x="3191" y="40663"/>
                    </a:cubicBezTo>
                    <a:cubicBezTo>
                      <a:pt x="3191" y="40818"/>
                      <a:pt x="3275" y="40925"/>
                      <a:pt x="3406" y="40985"/>
                    </a:cubicBezTo>
                    <a:cubicBezTo>
                      <a:pt x="3548" y="41056"/>
                      <a:pt x="3715" y="41104"/>
                      <a:pt x="3882" y="41152"/>
                    </a:cubicBezTo>
                    <a:cubicBezTo>
                      <a:pt x="5013" y="41461"/>
                      <a:pt x="6120" y="41854"/>
                      <a:pt x="7204" y="42295"/>
                    </a:cubicBezTo>
                    <a:cubicBezTo>
                      <a:pt x="8668" y="42890"/>
                      <a:pt x="10192" y="43211"/>
                      <a:pt x="11788" y="43271"/>
                    </a:cubicBezTo>
                    <a:cubicBezTo>
                      <a:pt x="11921" y="43277"/>
                      <a:pt x="12055" y="43279"/>
                      <a:pt x="12188" y="43279"/>
                    </a:cubicBezTo>
                    <a:cubicBezTo>
                      <a:pt x="12864" y="43279"/>
                      <a:pt x="13540" y="43211"/>
                      <a:pt x="14216" y="43152"/>
                    </a:cubicBezTo>
                    <a:cubicBezTo>
                      <a:pt x="14591" y="43119"/>
                      <a:pt x="14965" y="43099"/>
                      <a:pt x="15340" y="43099"/>
                    </a:cubicBezTo>
                    <a:cubicBezTo>
                      <a:pt x="15906" y="43099"/>
                      <a:pt x="16472" y="43144"/>
                      <a:pt x="17038" y="43259"/>
                    </a:cubicBezTo>
                    <a:cubicBezTo>
                      <a:pt x="17598" y="43366"/>
                      <a:pt x="18157" y="43473"/>
                      <a:pt x="18705" y="43580"/>
                    </a:cubicBezTo>
                    <a:cubicBezTo>
                      <a:pt x="19503" y="43747"/>
                      <a:pt x="20301" y="43926"/>
                      <a:pt x="21110" y="44021"/>
                    </a:cubicBezTo>
                    <a:cubicBezTo>
                      <a:pt x="21392" y="44059"/>
                      <a:pt x="21671" y="44077"/>
                      <a:pt x="21948" y="44077"/>
                    </a:cubicBezTo>
                    <a:cubicBezTo>
                      <a:pt x="22880" y="44077"/>
                      <a:pt x="23787" y="43872"/>
                      <a:pt x="24658" y="43533"/>
                    </a:cubicBezTo>
                    <a:cubicBezTo>
                      <a:pt x="25349" y="43259"/>
                      <a:pt x="26004" y="42914"/>
                      <a:pt x="26623" y="42521"/>
                    </a:cubicBezTo>
                    <a:cubicBezTo>
                      <a:pt x="27147" y="42187"/>
                      <a:pt x="27682" y="41854"/>
                      <a:pt x="28206" y="41533"/>
                    </a:cubicBezTo>
                    <a:cubicBezTo>
                      <a:pt x="29149" y="40965"/>
                      <a:pt x="30138" y="40584"/>
                      <a:pt x="31211" y="40584"/>
                    </a:cubicBezTo>
                    <a:cubicBezTo>
                      <a:pt x="31467" y="40584"/>
                      <a:pt x="31727" y="40606"/>
                      <a:pt x="31993" y="40652"/>
                    </a:cubicBezTo>
                    <a:cubicBezTo>
                      <a:pt x="32100" y="40675"/>
                      <a:pt x="32219" y="40675"/>
                      <a:pt x="32326" y="40699"/>
                    </a:cubicBezTo>
                    <a:cubicBezTo>
                      <a:pt x="32423" y="40723"/>
                      <a:pt x="32517" y="40735"/>
                      <a:pt x="32610" y="40735"/>
                    </a:cubicBezTo>
                    <a:cubicBezTo>
                      <a:pt x="32791" y="40735"/>
                      <a:pt x="32967" y="40690"/>
                      <a:pt x="33147" y="40604"/>
                    </a:cubicBezTo>
                    <a:cubicBezTo>
                      <a:pt x="33731" y="40330"/>
                      <a:pt x="34350" y="40151"/>
                      <a:pt x="34993" y="40092"/>
                    </a:cubicBezTo>
                    <a:cubicBezTo>
                      <a:pt x="36053" y="39985"/>
                      <a:pt x="37100" y="39878"/>
                      <a:pt x="38160" y="39866"/>
                    </a:cubicBezTo>
                    <a:cubicBezTo>
                      <a:pt x="38612" y="39854"/>
                      <a:pt x="39065" y="39830"/>
                      <a:pt x="39517" y="39782"/>
                    </a:cubicBezTo>
                    <a:cubicBezTo>
                      <a:pt x="40291" y="39711"/>
                      <a:pt x="41065" y="39580"/>
                      <a:pt x="41779" y="39294"/>
                    </a:cubicBezTo>
                    <a:cubicBezTo>
                      <a:pt x="42458" y="39008"/>
                      <a:pt x="43137" y="38723"/>
                      <a:pt x="43792" y="38366"/>
                    </a:cubicBezTo>
                    <a:cubicBezTo>
                      <a:pt x="45244" y="37556"/>
                      <a:pt x="46637" y="36639"/>
                      <a:pt x="48042" y="35758"/>
                    </a:cubicBezTo>
                    <a:cubicBezTo>
                      <a:pt x="48745" y="35329"/>
                      <a:pt x="49340" y="34794"/>
                      <a:pt x="49888" y="34175"/>
                    </a:cubicBezTo>
                    <a:cubicBezTo>
                      <a:pt x="50400" y="33615"/>
                      <a:pt x="50828" y="32996"/>
                      <a:pt x="51257" y="32365"/>
                    </a:cubicBezTo>
                    <a:cubicBezTo>
                      <a:pt x="51733" y="31686"/>
                      <a:pt x="52233" y="31031"/>
                      <a:pt x="52828" y="30448"/>
                    </a:cubicBezTo>
                    <a:cubicBezTo>
                      <a:pt x="53233" y="30043"/>
                      <a:pt x="53614" y="29626"/>
                      <a:pt x="54007" y="29210"/>
                    </a:cubicBezTo>
                    <a:cubicBezTo>
                      <a:pt x="54102" y="29114"/>
                      <a:pt x="54186" y="29019"/>
                      <a:pt x="54257" y="28900"/>
                    </a:cubicBezTo>
                    <a:cubicBezTo>
                      <a:pt x="54376" y="28686"/>
                      <a:pt x="54233" y="28436"/>
                      <a:pt x="53983" y="28400"/>
                    </a:cubicBezTo>
                    <a:cubicBezTo>
                      <a:pt x="53948" y="28395"/>
                      <a:pt x="53914" y="28392"/>
                      <a:pt x="53880" y="28392"/>
                    </a:cubicBezTo>
                    <a:cubicBezTo>
                      <a:pt x="53764" y="28392"/>
                      <a:pt x="53653" y="28420"/>
                      <a:pt x="53543" y="28448"/>
                    </a:cubicBezTo>
                    <a:cubicBezTo>
                      <a:pt x="52471" y="28769"/>
                      <a:pt x="51424" y="29162"/>
                      <a:pt x="50400" y="29603"/>
                    </a:cubicBezTo>
                    <a:cubicBezTo>
                      <a:pt x="49649" y="29936"/>
                      <a:pt x="48887" y="30186"/>
                      <a:pt x="48090" y="30388"/>
                    </a:cubicBezTo>
                    <a:cubicBezTo>
                      <a:pt x="47673" y="30484"/>
                      <a:pt x="47244" y="30579"/>
                      <a:pt x="46840" y="30710"/>
                    </a:cubicBezTo>
                    <a:cubicBezTo>
                      <a:pt x="45899" y="31007"/>
                      <a:pt x="44958" y="31317"/>
                      <a:pt x="44030" y="31603"/>
                    </a:cubicBezTo>
                    <a:cubicBezTo>
                      <a:pt x="43077" y="31900"/>
                      <a:pt x="42220" y="32377"/>
                      <a:pt x="41434" y="32984"/>
                    </a:cubicBezTo>
                    <a:cubicBezTo>
                      <a:pt x="41303" y="33079"/>
                      <a:pt x="41172" y="33174"/>
                      <a:pt x="41029" y="33282"/>
                    </a:cubicBezTo>
                    <a:cubicBezTo>
                      <a:pt x="40982" y="33186"/>
                      <a:pt x="41029" y="33139"/>
                      <a:pt x="41065" y="33103"/>
                    </a:cubicBezTo>
                    <a:cubicBezTo>
                      <a:pt x="41887" y="32139"/>
                      <a:pt x="42613" y="31103"/>
                      <a:pt x="43339" y="30067"/>
                    </a:cubicBezTo>
                    <a:cubicBezTo>
                      <a:pt x="44113" y="28983"/>
                      <a:pt x="44887" y="27924"/>
                      <a:pt x="45661" y="26840"/>
                    </a:cubicBezTo>
                    <a:cubicBezTo>
                      <a:pt x="46101" y="26233"/>
                      <a:pt x="46554" y="25614"/>
                      <a:pt x="46959" y="24983"/>
                    </a:cubicBezTo>
                    <a:cubicBezTo>
                      <a:pt x="47506" y="24161"/>
                      <a:pt x="47983" y="23316"/>
                      <a:pt x="48352" y="22399"/>
                    </a:cubicBezTo>
                    <a:cubicBezTo>
                      <a:pt x="48709" y="21518"/>
                      <a:pt x="48971" y="20601"/>
                      <a:pt x="49233" y="19697"/>
                    </a:cubicBezTo>
                    <a:cubicBezTo>
                      <a:pt x="49614" y="18411"/>
                      <a:pt x="50078" y="17149"/>
                      <a:pt x="50626" y="15922"/>
                    </a:cubicBezTo>
                    <a:cubicBezTo>
                      <a:pt x="51102" y="14851"/>
                      <a:pt x="51554" y="13767"/>
                      <a:pt x="51924" y="12660"/>
                    </a:cubicBezTo>
                    <a:cubicBezTo>
                      <a:pt x="52007" y="12434"/>
                      <a:pt x="52066" y="12196"/>
                      <a:pt x="52126" y="11946"/>
                    </a:cubicBezTo>
                    <a:cubicBezTo>
                      <a:pt x="52162" y="11755"/>
                      <a:pt x="52126" y="11565"/>
                      <a:pt x="51935" y="11457"/>
                    </a:cubicBezTo>
                    <a:cubicBezTo>
                      <a:pt x="51863" y="11409"/>
                      <a:pt x="51791" y="11389"/>
                      <a:pt x="51720" y="11389"/>
                    </a:cubicBezTo>
                    <a:cubicBezTo>
                      <a:pt x="51615" y="11389"/>
                      <a:pt x="51511" y="11434"/>
                      <a:pt x="51412" y="11505"/>
                    </a:cubicBezTo>
                    <a:cubicBezTo>
                      <a:pt x="51376" y="11529"/>
                      <a:pt x="51352" y="11541"/>
                      <a:pt x="51316" y="11577"/>
                    </a:cubicBezTo>
                    <a:cubicBezTo>
                      <a:pt x="50447" y="12327"/>
                      <a:pt x="49566" y="13077"/>
                      <a:pt x="48840" y="13982"/>
                    </a:cubicBezTo>
                    <a:cubicBezTo>
                      <a:pt x="48102" y="14910"/>
                      <a:pt x="47447" y="15898"/>
                      <a:pt x="46792" y="16899"/>
                    </a:cubicBezTo>
                    <a:cubicBezTo>
                      <a:pt x="45780" y="18435"/>
                      <a:pt x="44685" y="19899"/>
                      <a:pt x="43399" y="21221"/>
                    </a:cubicBezTo>
                    <a:cubicBezTo>
                      <a:pt x="42887" y="21744"/>
                      <a:pt x="42351" y="22245"/>
                      <a:pt x="41827" y="22768"/>
                    </a:cubicBezTo>
                    <a:cubicBezTo>
                      <a:pt x="41053" y="23554"/>
                      <a:pt x="40363" y="24400"/>
                      <a:pt x="39839" y="25376"/>
                    </a:cubicBezTo>
                    <a:cubicBezTo>
                      <a:pt x="39351" y="26257"/>
                      <a:pt x="38946" y="27174"/>
                      <a:pt x="38624" y="28114"/>
                    </a:cubicBezTo>
                    <a:cubicBezTo>
                      <a:pt x="38303" y="29091"/>
                      <a:pt x="38005" y="30067"/>
                      <a:pt x="37708" y="31043"/>
                    </a:cubicBezTo>
                    <a:cubicBezTo>
                      <a:pt x="37196" y="32734"/>
                      <a:pt x="36410" y="34306"/>
                      <a:pt x="35505" y="35818"/>
                    </a:cubicBezTo>
                    <a:cubicBezTo>
                      <a:pt x="35493" y="35841"/>
                      <a:pt x="35457" y="35853"/>
                      <a:pt x="35386" y="35889"/>
                    </a:cubicBezTo>
                    <a:cubicBezTo>
                      <a:pt x="35552" y="35472"/>
                      <a:pt x="35695" y="35091"/>
                      <a:pt x="35850" y="34710"/>
                    </a:cubicBezTo>
                    <a:cubicBezTo>
                      <a:pt x="36612" y="32817"/>
                      <a:pt x="37243" y="30877"/>
                      <a:pt x="37660" y="28864"/>
                    </a:cubicBezTo>
                    <a:cubicBezTo>
                      <a:pt x="37910" y="27626"/>
                      <a:pt x="38100" y="26376"/>
                      <a:pt x="38148" y="25102"/>
                    </a:cubicBezTo>
                    <a:cubicBezTo>
                      <a:pt x="38196" y="23816"/>
                      <a:pt x="38172" y="22542"/>
                      <a:pt x="38148" y="21256"/>
                    </a:cubicBezTo>
                    <a:cubicBezTo>
                      <a:pt x="38112" y="19149"/>
                      <a:pt x="38279" y="17065"/>
                      <a:pt x="38660" y="14994"/>
                    </a:cubicBezTo>
                    <a:cubicBezTo>
                      <a:pt x="38958" y="13351"/>
                      <a:pt x="39208" y="11708"/>
                      <a:pt x="39315" y="10041"/>
                    </a:cubicBezTo>
                    <a:cubicBezTo>
                      <a:pt x="39386" y="8779"/>
                      <a:pt x="39362" y="7517"/>
                      <a:pt x="39362" y="6243"/>
                    </a:cubicBezTo>
                    <a:cubicBezTo>
                      <a:pt x="39362" y="4397"/>
                      <a:pt x="39196" y="2552"/>
                      <a:pt x="38970" y="706"/>
                    </a:cubicBezTo>
                    <a:cubicBezTo>
                      <a:pt x="38958" y="563"/>
                      <a:pt x="38922" y="408"/>
                      <a:pt x="38874" y="266"/>
                    </a:cubicBezTo>
                    <a:cubicBezTo>
                      <a:pt x="38839" y="135"/>
                      <a:pt x="38743" y="39"/>
                      <a:pt x="38600" y="16"/>
                    </a:cubicBezTo>
                    <a:cubicBezTo>
                      <a:pt x="38578" y="10"/>
                      <a:pt x="38556" y="7"/>
                      <a:pt x="38534" y="7"/>
                    </a:cubicBezTo>
                    <a:cubicBezTo>
                      <a:pt x="38415" y="7"/>
                      <a:pt x="38302" y="87"/>
                      <a:pt x="38231" y="218"/>
                    </a:cubicBezTo>
                    <a:cubicBezTo>
                      <a:pt x="38172" y="337"/>
                      <a:pt x="38124" y="456"/>
                      <a:pt x="38077" y="587"/>
                    </a:cubicBezTo>
                    <a:cubicBezTo>
                      <a:pt x="37529" y="2052"/>
                      <a:pt x="37136" y="3576"/>
                      <a:pt x="36636" y="5064"/>
                    </a:cubicBezTo>
                    <a:cubicBezTo>
                      <a:pt x="36553" y="5326"/>
                      <a:pt x="36493" y="5612"/>
                      <a:pt x="36434" y="5885"/>
                    </a:cubicBezTo>
                    <a:cubicBezTo>
                      <a:pt x="36136" y="7266"/>
                      <a:pt x="36029" y="8660"/>
                      <a:pt x="35969" y="10053"/>
                    </a:cubicBezTo>
                    <a:cubicBezTo>
                      <a:pt x="35922" y="10957"/>
                      <a:pt x="35898" y="11862"/>
                      <a:pt x="35803" y="12767"/>
                    </a:cubicBezTo>
                    <a:cubicBezTo>
                      <a:pt x="35695" y="13696"/>
                      <a:pt x="35529" y="14601"/>
                      <a:pt x="35136" y="15458"/>
                    </a:cubicBezTo>
                    <a:cubicBezTo>
                      <a:pt x="34767" y="16268"/>
                      <a:pt x="34421" y="17077"/>
                      <a:pt x="34040" y="17887"/>
                    </a:cubicBezTo>
                    <a:cubicBezTo>
                      <a:pt x="33219" y="19637"/>
                      <a:pt x="32874" y="21471"/>
                      <a:pt x="32945" y="23388"/>
                    </a:cubicBezTo>
                    <a:cubicBezTo>
                      <a:pt x="32981" y="24435"/>
                      <a:pt x="33124" y="25459"/>
                      <a:pt x="33243" y="26495"/>
                    </a:cubicBezTo>
                    <a:cubicBezTo>
                      <a:pt x="33421" y="28102"/>
                      <a:pt x="33314" y="29662"/>
                      <a:pt x="32731" y="31186"/>
                    </a:cubicBezTo>
                    <a:cubicBezTo>
                      <a:pt x="32516" y="31734"/>
                      <a:pt x="32338" y="32293"/>
                      <a:pt x="32195" y="32865"/>
                    </a:cubicBezTo>
                    <a:cubicBezTo>
                      <a:pt x="32171" y="32948"/>
                      <a:pt x="32171" y="33043"/>
                      <a:pt x="32064" y="33079"/>
                    </a:cubicBezTo>
                    <a:cubicBezTo>
                      <a:pt x="31981" y="33055"/>
                      <a:pt x="31957" y="32972"/>
                      <a:pt x="31933" y="32901"/>
                    </a:cubicBezTo>
                    <a:cubicBezTo>
                      <a:pt x="31540" y="31758"/>
                      <a:pt x="31219" y="30591"/>
                      <a:pt x="31052" y="29400"/>
                    </a:cubicBezTo>
                    <a:cubicBezTo>
                      <a:pt x="30909" y="28460"/>
                      <a:pt x="30850" y="27519"/>
                      <a:pt x="30969" y="26566"/>
                    </a:cubicBezTo>
                    <a:cubicBezTo>
                      <a:pt x="31064" y="25757"/>
                      <a:pt x="31219" y="24959"/>
                      <a:pt x="31361" y="24161"/>
                    </a:cubicBezTo>
                    <a:cubicBezTo>
                      <a:pt x="31647" y="22637"/>
                      <a:pt x="31338" y="21197"/>
                      <a:pt x="30707" y="19816"/>
                    </a:cubicBezTo>
                    <a:cubicBezTo>
                      <a:pt x="30373" y="19089"/>
                      <a:pt x="29957" y="18411"/>
                      <a:pt x="29552" y="17720"/>
                    </a:cubicBezTo>
                    <a:cubicBezTo>
                      <a:pt x="29016" y="16803"/>
                      <a:pt x="28659" y="15815"/>
                      <a:pt x="28528" y="14744"/>
                    </a:cubicBezTo>
                    <a:cubicBezTo>
                      <a:pt x="28468" y="14255"/>
                      <a:pt x="28409" y="13767"/>
                      <a:pt x="28337" y="13279"/>
                    </a:cubicBezTo>
                    <a:cubicBezTo>
                      <a:pt x="28194" y="12172"/>
                      <a:pt x="27885" y="11100"/>
                      <a:pt x="27349" y="10112"/>
                    </a:cubicBezTo>
                    <a:cubicBezTo>
                      <a:pt x="27123" y="9695"/>
                      <a:pt x="26897" y="9279"/>
                      <a:pt x="26670" y="8862"/>
                    </a:cubicBezTo>
                    <a:cubicBezTo>
                      <a:pt x="25885" y="7469"/>
                      <a:pt x="25325" y="5993"/>
                      <a:pt x="25123" y="4397"/>
                    </a:cubicBezTo>
                    <a:cubicBezTo>
                      <a:pt x="25015" y="3540"/>
                      <a:pt x="24837" y="2683"/>
                      <a:pt x="24658" y="1837"/>
                    </a:cubicBezTo>
                    <a:cubicBezTo>
                      <a:pt x="24563" y="1397"/>
                      <a:pt x="24384" y="968"/>
                      <a:pt x="24253" y="539"/>
                    </a:cubicBezTo>
                    <a:cubicBezTo>
                      <a:pt x="24194" y="373"/>
                      <a:pt x="24099" y="230"/>
                      <a:pt x="23980" y="111"/>
                    </a:cubicBezTo>
                    <a:cubicBezTo>
                      <a:pt x="23895" y="37"/>
                      <a:pt x="23799" y="0"/>
                      <a:pt x="237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-1341275" y="2798450"/>
                <a:ext cx="1358825" cy="1047725"/>
              </a:xfrm>
              <a:custGeom>
                <a:avLst/>
                <a:gdLst/>
                <a:ahLst/>
                <a:cxnLst/>
                <a:rect l="l" t="t" r="r" b="b"/>
                <a:pathLst>
                  <a:path w="54353" h="41909" extrusionOk="0">
                    <a:moveTo>
                      <a:pt x="23685" y="0"/>
                    </a:moveTo>
                    <a:cubicBezTo>
                      <a:pt x="23570" y="0"/>
                      <a:pt x="23454" y="54"/>
                      <a:pt x="23360" y="166"/>
                    </a:cubicBezTo>
                    <a:cubicBezTo>
                      <a:pt x="23348" y="190"/>
                      <a:pt x="23337" y="214"/>
                      <a:pt x="23313" y="250"/>
                    </a:cubicBezTo>
                    <a:cubicBezTo>
                      <a:pt x="23396" y="1428"/>
                      <a:pt x="23491" y="2619"/>
                      <a:pt x="23622" y="3798"/>
                    </a:cubicBezTo>
                    <a:cubicBezTo>
                      <a:pt x="23968" y="6739"/>
                      <a:pt x="24563" y="9620"/>
                      <a:pt x="25551" y="12418"/>
                    </a:cubicBezTo>
                    <a:cubicBezTo>
                      <a:pt x="25706" y="12823"/>
                      <a:pt x="25837" y="13239"/>
                      <a:pt x="25992" y="13644"/>
                    </a:cubicBezTo>
                    <a:cubicBezTo>
                      <a:pt x="26385" y="14668"/>
                      <a:pt x="26801" y="15680"/>
                      <a:pt x="27182" y="16704"/>
                    </a:cubicBezTo>
                    <a:cubicBezTo>
                      <a:pt x="27790" y="18395"/>
                      <a:pt x="28087" y="20133"/>
                      <a:pt x="28230" y="21919"/>
                    </a:cubicBezTo>
                    <a:cubicBezTo>
                      <a:pt x="28349" y="23467"/>
                      <a:pt x="28397" y="25015"/>
                      <a:pt x="28552" y="26551"/>
                    </a:cubicBezTo>
                    <a:cubicBezTo>
                      <a:pt x="28742" y="28444"/>
                      <a:pt x="29123" y="30289"/>
                      <a:pt x="29718" y="32087"/>
                    </a:cubicBezTo>
                    <a:cubicBezTo>
                      <a:pt x="29837" y="32468"/>
                      <a:pt x="30016" y="32825"/>
                      <a:pt x="30147" y="33206"/>
                    </a:cubicBezTo>
                    <a:cubicBezTo>
                      <a:pt x="30540" y="34325"/>
                      <a:pt x="31052" y="35409"/>
                      <a:pt x="31409" y="36540"/>
                    </a:cubicBezTo>
                    <a:cubicBezTo>
                      <a:pt x="31433" y="36635"/>
                      <a:pt x="31469" y="36718"/>
                      <a:pt x="31504" y="36802"/>
                    </a:cubicBezTo>
                    <a:cubicBezTo>
                      <a:pt x="31766" y="37361"/>
                      <a:pt x="31933" y="37933"/>
                      <a:pt x="32111" y="38516"/>
                    </a:cubicBezTo>
                    <a:cubicBezTo>
                      <a:pt x="32219" y="38897"/>
                      <a:pt x="32290" y="39278"/>
                      <a:pt x="32242" y="39695"/>
                    </a:cubicBezTo>
                    <a:cubicBezTo>
                      <a:pt x="32207" y="39647"/>
                      <a:pt x="32159" y="39612"/>
                      <a:pt x="32135" y="39564"/>
                    </a:cubicBezTo>
                    <a:cubicBezTo>
                      <a:pt x="30897" y="37909"/>
                      <a:pt x="29456" y="36433"/>
                      <a:pt x="27873" y="35111"/>
                    </a:cubicBezTo>
                    <a:cubicBezTo>
                      <a:pt x="26135" y="33635"/>
                      <a:pt x="24599" y="31980"/>
                      <a:pt x="23325" y="30075"/>
                    </a:cubicBezTo>
                    <a:cubicBezTo>
                      <a:pt x="22622" y="29027"/>
                      <a:pt x="21920" y="27979"/>
                      <a:pt x="21146" y="26967"/>
                    </a:cubicBezTo>
                    <a:cubicBezTo>
                      <a:pt x="20551" y="26205"/>
                      <a:pt x="19931" y="25467"/>
                      <a:pt x="19229" y="24800"/>
                    </a:cubicBezTo>
                    <a:cubicBezTo>
                      <a:pt x="18657" y="24253"/>
                      <a:pt x="18074" y="23717"/>
                      <a:pt x="17467" y="23193"/>
                    </a:cubicBezTo>
                    <a:cubicBezTo>
                      <a:pt x="15740" y="21681"/>
                      <a:pt x="14252" y="19955"/>
                      <a:pt x="13073" y="17966"/>
                    </a:cubicBezTo>
                    <a:cubicBezTo>
                      <a:pt x="12740" y="17395"/>
                      <a:pt x="12371" y="16847"/>
                      <a:pt x="12002" y="16299"/>
                    </a:cubicBezTo>
                    <a:cubicBezTo>
                      <a:pt x="11180" y="15085"/>
                      <a:pt x="10180" y="14025"/>
                      <a:pt x="9204" y="12954"/>
                    </a:cubicBezTo>
                    <a:cubicBezTo>
                      <a:pt x="8299" y="11965"/>
                      <a:pt x="7430" y="10953"/>
                      <a:pt x="6668" y="9846"/>
                    </a:cubicBezTo>
                    <a:cubicBezTo>
                      <a:pt x="6513" y="9858"/>
                      <a:pt x="6370" y="9965"/>
                      <a:pt x="6346" y="10132"/>
                    </a:cubicBezTo>
                    <a:cubicBezTo>
                      <a:pt x="6346" y="10168"/>
                      <a:pt x="6346" y="10191"/>
                      <a:pt x="6346" y="10227"/>
                    </a:cubicBezTo>
                    <a:lnTo>
                      <a:pt x="6513" y="10465"/>
                    </a:lnTo>
                    <a:cubicBezTo>
                      <a:pt x="7382" y="11704"/>
                      <a:pt x="8418" y="12811"/>
                      <a:pt x="9442" y="13930"/>
                    </a:cubicBezTo>
                    <a:cubicBezTo>
                      <a:pt x="10549" y="15144"/>
                      <a:pt x="11597" y="16406"/>
                      <a:pt x="12430" y="17847"/>
                    </a:cubicBezTo>
                    <a:cubicBezTo>
                      <a:pt x="12573" y="18085"/>
                      <a:pt x="12728" y="18323"/>
                      <a:pt x="12883" y="18561"/>
                    </a:cubicBezTo>
                    <a:cubicBezTo>
                      <a:pt x="13812" y="20038"/>
                      <a:pt x="14871" y="21419"/>
                      <a:pt x="16145" y="22610"/>
                    </a:cubicBezTo>
                    <a:cubicBezTo>
                      <a:pt x="16693" y="23133"/>
                      <a:pt x="17252" y="23634"/>
                      <a:pt x="17824" y="24146"/>
                    </a:cubicBezTo>
                    <a:cubicBezTo>
                      <a:pt x="18907" y="25122"/>
                      <a:pt x="19931" y="26146"/>
                      <a:pt x="20812" y="27324"/>
                    </a:cubicBezTo>
                    <a:cubicBezTo>
                      <a:pt x="21372" y="28075"/>
                      <a:pt x="21920" y="28848"/>
                      <a:pt x="22432" y="29634"/>
                    </a:cubicBezTo>
                    <a:cubicBezTo>
                      <a:pt x="23860" y="31825"/>
                      <a:pt x="25527" y="33790"/>
                      <a:pt x="27551" y="35445"/>
                    </a:cubicBezTo>
                    <a:cubicBezTo>
                      <a:pt x="28444" y="36183"/>
                      <a:pt x="29266" y="36992"/>
                      <a:pt x="30052" y="37838"/>
                    </a:cubicBezTo>
                    <a:cubicBezTo>
                      <a:pt x="30516" y="38338"/>
                      <a:pt x="30992" y="38826"/>
                      <a:pt x="31385" y="39374"/>
                    </a:cubicBezTo>
                    <a:cubicBezTo>
                      <a:pt x="31469" y="39481"/>
                      <a:pt x="31552" y="39588"/>
                      <a:pt x="31623" y="39695"/>
                    </a:cubicBezTo>
                    <a:cubicBezTo>
                      <a:pt x="31671" y="39755"/>
                      <a:pt x="31730" y="39826"/>
                      <a:pt x="31683" y="39897"/>
                    </a:cubicBezTo>
                    <a:cubicBezTo>
                      <a:pt x="31665" y="39929"/>
                      <a:pt x="31642" y="39940"/>
                      <a:pt x="31618" y="39940"/>
                    </a:cubicBezTo>
                    <a:cubicBezTo>
                      <a:pt x="31576" y="39940"/>
                      <a:pt x="31530" y="39908"/>
                      <a:pt x="31492" y="39886"/>
                    </a:cubicBezTo>
                    <a:cubicBezTo>
                      <a:pt x="31326" y="39802"/>
                      <a:pt x="31159" y="39695"/>
                      <a:pt x="30992" y="39600"/>
                    </a:cubicBezTo>
                    <a:cubicBezTo>
                      <a:pt x="30814" y="39505"/>
                      <a:pt x="30635" y="39397"/>
                      <a:pt x="30445" y="39314"/>
                    </a:cubicBezTo>
                    <a:cubicBezTo>
                      <a:pt x="29742" y="38993"/>
                      <a:pt x="29016" y="38731"/>
                      <a:pt x="28266" y="38493"/>
                    </a:cubicBezTo>
                    <a:cubicBezTo>
                      <a:pt x="26658" y="37992"/>
                      <a:pt x="25051" y="37516"/>
                      <a:pt x="23468" y="36957"/>
                    </a:cubicBezTo>
                    <a:cubicBezTo>
                      <a:pt x="22039" y="36457"/>
                      <a:pt x="20610" y="35933"/>
                      <a:pt x="19277" y="35230"/>
                    </a:cubicBezTo>
                    <a:cubicBezTo>
                      <a:pt x="18538" y="34837"/>
                      <a:pt x="17824" y="34409"/>
                      <a:pt x="17110" y="33980"/>
                    </a:cubicBezTo>
                    <a:cubicBezTo>
                      <a:pt x="16407" y="33551"/>
                      <a:pt x="15669" y="33170"/>
                      <a:pt x="14895" y="32849"/>
                    </a:cubicBezTo>
                    <a:cubicBezTo>
                      <a:pt x="13752" y="32373"/>
                      <a:pt x="12585" y="32016"/>
                      <a:pt x="11407" y="31646"/>
                    </a:cubicBezTo>
                    <a:cubicBezTo>
                      <a:pt x="9632" y="31099"/>
                      <a:pt x="7906" y="30432"/>
                      <a:pt x="6263" y="29563"/>
                    </a:cubicBezTo>
                    <a:cubicBezTo>
                      <a:pt x="5513" y="29170"/>
                      <a:pt x="4763" y="28765"/>
                      <a:pt x="4013" y="28360"/>
                    </a:cubicBezTo>
                    <a:cubicBezTo>
                      <a:pt x="3787" y="28241"/>
                      <a:pt x="3548" y="28122"/>
                      <a:pt x="3298" y="28015"/>
                    </a:cubicBezTo>
                    <a:cubicBezTo>
                      <a:pt x="2620" y="27694"/>
                      <a:pt x="1929" y="27396"/>
                      <a:pt x="1239" y="27074"/>
                    </a:cubicBezTo>
                    <a:cubicBezTo>
                      <a:pt x="1000" y="26967"/>
                      <a:pt x="762" y="26836"/>
                      <a:pt x="536" y="26705"/>
                    </a:cubicBezTo>
                    <a:cubicBezTo>
                      <a:pt x="453" y="26646"/>
                      <a:pt x="381" y="26598"/>
                      <a:pt x="298" y="26551"/>
                    </a:cubicBezTo>
                    <a:cubicBezTo>
                      <a:pt x="203" y="26551"/>
                      <a:pt x="131" y="26598"/>
                      <a:pt x="72" y="26682"/>
                    </a:cubicBezTo>
                    <a:cubicBezTo>
                      <a:pt x="24" y="26765"/>
                      <a:pt x="0" y="26860"/>
                      <a:pt x="36" y="26943"/>
                    </a:cubicBezTo>
                    <a:cubicBezTo>
                      <a:pt x="703" y="27336"/>
                      <a:pt x="1393" y="27694"/>
                      <a:pt x="2120" y="28003"/>
                    </a:cubicBezTo>
                    <a:cubicBezTo>
                      <a:pt x="3072" y="28396"/>
                      <a:pt x="3977" y="28860"/>
                      <a:pt x="4858" y="29372"/>
                    </a:cubicBezTo>
                    <a:cubicBezTo>
                      <a:pt x="6013" y="30027"/>
                      <a:pt x="7216" y="30575"/>
                      <a:pt x="8430" y="31099"/>
                    </a:cubicBezTo>
                    <a:cubicBezTo>
                      <a:pt x="9585" y="31587"/>
                      <a:pt x="10775" y="31956"/>
                      <a:pt x="11966" y="32313"/>
                    </a:cubicBezTo>
                    <a:cubicBezTo>
                      <a:pt x="13871" y="32897"/>
                      <a:pt x="15717" y="33623"/>
                      <a:pt x="17395" y="34706"/>
                    </a:cubicBezTo>
                    <a:cubicBezTo>
                      <a:pt x="17812" y="34980"/>
                      <a:pt x="18241" y="35218"/>
                      <a:pt x="18669" y="35456"/>
                    </a:cubicBezTo>
                    <a:cubicBezTo>
                      <a:pt x="19729" y="36052"/>
                      <a:pt x="20848" y="36516"/>
                      <a:pt x="21979" y="36933"/>
                    </a:cubicBezTo>
                    <a:cubicBezTo>
                      <a:pt x="23896" y="37647"/>
                      <a:pt x="25849" y="38254"/>
                      <a:pt x="27801" y="38850"/>
                    </a:cubicBezTo>
                    <a:cubicBezTo>
                      <a:pt x="28778" y="39147"/>
                      <a:pt x="29742" y="39469"/>
                      <a:pt x="30647" y="39957"/>
                    </a:cubicBezTo>
                    <a:cubicBezTo>
                      <a:pt x="30718" y="39993"/>
                      <a:pt x="30838" y="40005"/>
                      <a:pt x="30826" y="40159"/>
                    </a:cubicBezTo>
                    <a:cubicBezTo>
                      <a:pt x="30599" y="40124"/>
                      <a:pt x="30385" y="40100"/>
                      <a:pt x="30159" y="40064"/>
                    </a:cubicBezTo>
                    <a:cubicBezTo>
                      <a:pt x="29653" y="39981"/>
                      <a:pt x="29147" y="39939"/>
                      <a:pt x="28639" y="39939"/>
                    </a:cubicBezTo>
                    <a:cubicBezTo>
                      <a:pt x="28132" y="39939"/>
                      <a:pt x="27623" y="39981"/>
                      <a:pt x="27111" y="40064"/>
                    </a:cubicBezTo>
                    <a:cubicBezTo>
                      <a:pt x="25956" y="40255"/>
                      <a:pt x="24825" y="40564"/>
                      <a:pt x="23694" y="40874"/>
                    </a:cubicBezTo>
                    <a:cubicBezTo>
                      <a:pt x="22444" y="41233"/>
                      <a:pt x="21182" y="41425"/>
                      <a:pt x="19906" y="41425"/>
                    </a:cubicBezTo>
                    <a:cubicBezTo>
                      <a:pt x="19322" y="41425"/>
                      <a:pt x="18736" y="41385"/>
                      <a:pt x="18145" y="41302"/>
                    </a:cubicBezTo>
                    <a:cubicBezTo>
                      <a:pt x="17586" y="41231"/>
                      <a:pt x="17014" y="41160"/>
                      <a:pt x="16455" y="41100"/>
                    </a:cubicBezTo>
                    <a:cubicBezTo>
                      <a:pt x="15769" y="41033"/>
                      <a:pt x="15084" y="40989"/>
                      <a:pt x="14398" y="40989"/>
                    </a:cubicBezTo>
                    <a:cubicBezTo>
                      <a:pt x="13988" y="40989"/>
                      <a:pt x="13578" y="41005"/>
                      <a:pt x="13169" y="41040"/>
                    </a:cubicBezTo>
                    <a:cubicBezTo>
                      <a:pt x="12359" y="41112"/>
                      <a:pt x="11549" y="41171"/>
                      <a:pt x="10740" y="41243"/>
                    </a:cubicBezTo>
                    <a:cubicBezTo>
                      <a:pt x="10221" y="41290"/>
                      <a:pt x="9704" y="41313"/>
                      <a:pt x="9188" y="41313"/>
                    </a:cubicBezTo>
                    <a:cubicBezTo>
                      <a:pt x="7894" y="41313"/>
                      <a:pt x="6608" y="41172"/>
                      <a:pt x="5322" y="40933"/>
                    </a:cubicBezTo>
                    <a:cubicBezTo>
                      <a:pt x="4620" y="40802"/>
                      <a:pt x="3917" y="40683"/>
                      <a:pt x="3203" y="40600"/>
                    </a:cubicBezTo>
                    <a:cubicBezTo>
                      <a:pt x="3203" y="40624"/>
                      <a:pt x="3191" y="40648"/>
                      <a:pt x="3191" y="40671"/>
                    </a:cubicBezTo>
                    <a:cubicBezTo>
                      <a:pt x="3191" y="40826"/>
                      <a:pt x="3275" y="40921"/>
                      <a:pt x="3394" y="40981"/>
                    </a:cubicBezTo>
                    <a:cubicBezTo>
                      <a:pt x="3548" y="41052"/>
                      <a:pt x="3715" y="41112"/>
                      <a:pt x="3870" y="41160"/>
                    </a:cubicBezTo>
                    <a:cubicBezTo>
                      <a:pt x="3929" y="41171"/>
                      <a:pt x="3977" y="41183"/>
                      <a:pt x="4025" y="41195"/>
                    </a:cubicBezTo>
                    <a:cubicBezTo>
                      <a:pt x="4513" y="41279"/>
                      <a:pt x="5001" y="41362"/>
                      <a:pt x="5489" y="41445"/>
                    </a:cubicBezTo>
                    <a:cubicBezTo>
                      <a:pt x="6651" y="41640"/>
                      <a:pt x="7820" y="41804"/>
                      <a:pt x="8998" y="41804"/>
                    </a:cubicBezTo>
                    <a:cubicBezTo>
                      <a:pt x="9257" y="41804"/>
                      <a:pt x="9516" y="41796"/>
                      <a:pt x="9775" y="41779"/>
                    </a:cubicBezTo>
                    <a:cubicBezTo>
                      <a:pt x="11002" y="41695"/>
                      <a:pt x="12228" y="41600"/>
                      <a:pt x="13454" y="41505"/>
                    </a:cubicBezTo>
                    <a:cubicBezTo>
                      <a:pt x="13814" y="41481"/>
                      <a:pt x="14174" y="41469"/>
                      <a:pt x="14534" y="41469"/>
                    </a:cubicBezTo>
                    <a:cubicBezTo>
                      <a:pt x="15233" y="41469"/>
                      <a:pt x="15930" y="41514"/>
                      <a:pt x="16621" y="41600"/>
                    </a:cubicBezTo>
                    <a:cubicBezTo>
                      <a:pt x="17205" y="41671"/>
                      <a:pt x="17788" y="41743"/>
                      <a:pt x="18372" y="41814"/>
                    </a:cubicBezTo>
                    <a:cubicBezTo>
                      <a:pt x="18887" y="41878"/>
                      <a:pt x="19400" y="41909"/>
                      <a:pt x="19911" y="41909"/>
                    </a:cubicBezTo>
                    <a:cubicBezTo>
                      <a:pt x="21208" y="41909"/>
                      <a:pt x="22490" y="41712"/>
                      <a:pt x="23753" y="41362"/>
                    </a:cubicBezTo>
                    <a:cubicBezTo>
                      <a:pt x="24527" y="41160"/>
                      <a:pt x="25289" y="40933"/>
                      <a:pt x="26063" y="40755"/>
                    </a:cubicBezTo>
                    <a:cubicBezTo>
                      <a:pt x="26742" y="40600"/>
                      <a:pt x="27432" y="40469"/>
                      <a:pt x="28135" y="40433"/>
                    </a:cubicBezTo>
                    <a:cubicBezTo>
                      <a:pt x="28288" y="40427"/>
                      <a:pt x="28440" y="40423"/>
                      <a:pt x="28593" y="40423"/>
                    </a:cubicBezTo>
                    <a:cubicBezTo>
                      <a:pt x="29273" y="40423"/>
                      <a:pt x="29952" y="40490"/>
                      <a:pt x="30623" y="40636"/>
                    </a:cubicBezTo>
                    <a:cubicBezTo>
                      <a:pt x="30825" y="40608"/>
                      <a:pt x="31029" y="40594"/>
                      <a:pt x="31237" y="40594"/>
                    </a:cubicBezTo>
                    <a:cubicBezTo>
                      <a:pt x="31483" y="40594"/>
                      <a:pt x="31734" y="40614"/>
                      <a:pt x="31992" y="40659"/>
                    </a:cubicBezTo>
                    <a:cubicBezTo>
                      <a:pt x="32100" y="40671"/>
                      <a:pt x="32219" y="40671"/>
                      <a:pt x="32326" y="40707"/>
                    </a:cubicBezTo>
                    <a:cubicBezTo>
                      <a:pt x="32416" y="40730"/>
                      <a:pt x="32502" y="40740"/>
                      <a:pt x="32587" y="40740"/>
                    </a:cubicBezTo>
                    <a:cubicBezTo>
                      <a:pt x="32726" y="40740"/>
                      <a:pt x="32859" y="40711"/>
                      <a:pt x="32993" y="40659"/>
                    </a:cubicBezTo>
                    <a:cubicBezTo>
                      <a:pt x="33040" y="40588"/>
                      <a:pt x="33112" y="40517"/>
                      <a:pt x="33231" y="40421"/>
                    </a:cubicBezTo>
                    <a:cubicBezTo>
                      <a:pt x="33552" y="40159"/>
                      <a:pt x="33909" y="39933"/>
                      <a:pt x="34278" y="39743"/>
                    </a:cubicBezTo>
                    <a:cubicBezTo>
                      <a:pt x="35481" y="39112"/>
                      <a:pt x="36719" y="38564"/>
                      <a:pt x="38017" y="38135"/>
                    </a:cubicBezTo>
                    <a:cubicBezTo>
                      <a:pt x="38969" y="37814"/>
                      <a:pt x="39910" y="37457"/>
                      <a:pt x="40851" y="37111"/>
                    </a:cubicBezTo>
                    <a:cubicBezTo>
                      <a:pt x="40958" y="37076"/>
                      <a:pt x="41053" y="37028"/>
                      <a:pt x="41160" y="36980"/>
                    </a:cubicBezTo>
                    <a:cubicBezTo>
                      <a:pt x="42137" y="36528"/>
                      <a:pt x="43077" y="36004"/>
                      <a:pt x="43982" y="35409"/>
                    </a:cubicBezTo>
                    <a:cubicBezTo>
                      <a:pt x="45911" y="34171"/>
                      <a:pt x="47863" y="32992"/>
                      <a:pt x="49923" y="31980"/>
                    </a:cubicBezTo>
                    <a:cubicBezTo>
                      <a:pt x="50971" y="31456"/>
                      <a:pt x="51983" y="30849"/>
                      <a:pt x="52852" y="30051"/>
                    </a:cubicBezTo>
                    <a:cubicBezTo>
                      <a:pt x="53293" y="29646"/>
                      <a:pt x="53757" y="29277"/>
                      <a:pt x="54233" y="28932"/>
                    </a:cubicBezTo>
                    <a:cubicBezTo>
                      <a:pt x="54233" y="28920"/>
                      <a:pt x="54245" y="28920"/>
                      <a:pt x="54245" y="28908"/>
                    </a:cubicBezTo>
                    <a:cubicBezTo>
                      <a:pt x="54352" y="28718"/>
                      <a:pt x="54257" y="28515"/>
                      <a:pt x="54079" y="28432"/>
                    </a:cubicBezTo>
                    <a:cubicBezTo>
                      <a:pt x="53721" y="28694"/>
                      <a:pt x="53364" y="28968"/>
                      <a:pt x="53043" y="29265"/>
                    </a:cubicBezTo>
                    <a:cubicBezTo>
                      <a:pt x="51971" y="30241"/>
                      <a:pt x="50769" y="31015"/>
                      <a:pt x="49471" y="31658"/>
                    </a:cubicBezTo>
                    <a:cubicBezTo>
                      <a:pt x="48244" y="32277"/>
                      <a:pt x="47030" y="32932"/>
                      <a:pt x="45851" y="33670"/>
                    </a:cubicBezTo>
                    <a:cubicBezTo>
                      <a:pt x="44899" y="34266"/>
                      <a:pt x="43934" y="34873"/>
                      <a:pt x="42970" y="35468"/>
                    </a:cubicBezTo>
                    <a:cubicBezTo>
                      <a:pt x="42184" y="35956"/>
                      <a:pt x="41363" y="36397"/>
                      <a:pt x="40493" y="36718"/>
                    </a:cubicBezTo>
                    <a:cubicBezTo>
                      <a:pt x="39362" y="37135"/>
                      <a:pt x="38219" y="37540"/>
                      <a:pt x="37076" y="37945"/>
                    </a:cubicBezTo>
                    <a:cubicBezTo>
                      <a:pt x="36398" y="38183"/>
                      <a:pt x="35743" y="38481"/>
                      <a:pt x="35100" y="38790"/>
                    </a:cubicBezTo>
                    <a:cubicBezTo>
                      <a:pt x="35053" y="38806"/>
                      <a:pt x="35006" y="38852"/>
                      <a:pt x="34950" y="38852"/>
                    </a:cubicBezTo>
                    <a:cubicBezTo>
                      <a:pt x="34920" y="38852"/>
                      <a:pt x="34887" y="38839"/>
                      <a:pt x="34850" y="38802"/>
                    </a:cubicBezTo>
                    <a:cubicBezTo>
                      <a:pt x="34993" y="38659"/>
                      <a:pt x="35112" y="38516"/>
                      <a:pt x="35255" y="38385"/>
                    </a:cubicBezTo>
                    <a:cubicBezTo>
                      <a:pt x="36267" y="37361"/>
                      <a:pt x="37124" y="36207"/>
                      <a:pt x="37862" y="34968"/>
                    </a:cubicBezTo>
                    <a:cubicBezTo>
                      <a:pt x="38600" y="33742"/>
                      <a:pt x="39315" y="32492"/>
                      <a:pt x="40029" y="31242"/>
                    </a:cubicBezTo>
                    <a:cubicBezTo>
                      <a:pt x="41065" y="29480"/>
                      <a:pt x="42220" y="27801"/>
                      <a:pt x="43553" y="26253"/>
                    </a:cubicBezTo>
                    <a:cubicBezTo>
                      <a:pt x="43875" y="25872"/>
                      <a:pt x="44196" y="25503"/>
                      <a:pt x="44506" y="25122"/>
                    </a:cubicBezTo>
                    <a:cubicBezTo>
                      <a:pt x="45482" y="23931"/>
                      <a:pt x="46304" y="22645"/>
                      <a:pt x="46923" y="21228"/>
                    </a:cubicBezTo>
                    <a:cubicBezTo>
                      <a:pt x="47340" y="20276"/>
                      <a:pt x="47709" y="19300"/>
                      <a:pt x="48113" y="18347"/>
                    </a:cubicBezTo>
                    <a:cubicBezTo>
                      <a:pt x="48828" y="16668"/>
                      <a:pt x="49649" y="15061"/>
                      <a:pt x="50709" y="13573"/>
                    </a:cubicBezTo>
                    <a:cubicBezTo>
                      <a:pt x="51150" y="12966"/>
                      <a:pt x="51650" y="12394"/>
                      <a:pt x="52126" y="11823"/>
                    </a:cubicBezTo>
                    <a:cubicBezTo>
                      <a:pt x="52138" y="11680"/>
                      <a:pt x="52078" y="11549"/>
                      <a:pt x="51935" y="11453"/>
                    </a:cubicBezTo>
                    <a:cubicBezTo>
                      <a:pt x="51900" y="11430"/>
                      <a:pt x="51876" y="11430"/>
                      <a:pt x="51840" y="11418"/>
                    </a:cubicBezTo>
                    <a:cubicBezTo>
                      <a:pt x="51733" y="11537"/>
                      <a:pt x="51638" y="11656"/>
                      <a:pt x="51531" y="11775"/>
                    </a:cubicBezTo>
                    <a:cubicBezTo>
                      <a:pt x="50007" y="13513"/>
                      <a:pt x="48840" y="15478"/>
                      <a:pt x="47911" y="17573"/>
                    </a:cubicBezTo>
                    <a:cubicBezTo>
                      <a:pt x="47494" y="18514"/>
                      <a:pt x="47137" y="19466"/>
                      <a:pt x="46744" y="20407"/>
                    </a:cubicBezTo>
                    <a:cubicBezTo>
                      <a:pt x="46351" y="21371"/>
                      <a:pt x="45875" y="22300"/>
                      <a:pt x="45327" y="23181"/>
                    </a:cubicBezTo>
                    <a:cubicBezTo>
                      <a:pt x="44720" y="24146"/>
                      <a:pt x="43994" y="25015"/>
                      <a:pt x="43244" y="25872"/>
                    </a:cubicBezTo>
                    <a:cubicBezTo>
                      <a:pt x="41779" y="27563"/>
                      <a:pt x="40529" y="29408"/>
                      <a:pt x="39410" y="31349"/>
                    </a:cubicBezTo>
                    <a:cubicBezTo>
                      <a:pt x="38743" y="32504"/>
                      <a:pt x="38065" y="33670"/>
                      <a:pt x="37386" y="34825"/>
                    </a:cubicBezTo>
                    <a:cubicBezTo>
                      <a:pt x="36433" y="36433"/>
                      <a:pt x="35219" y="37814"/>
                      <a:pt x="33850" y="39088"/>
                    </a:cubicBezTo>
                    <a:cubicBezTo>
                      <a:pt x="33778" y="39147"/>
                      <a:pt x="33707" y="39207"/>
                      <a:pt x="33624" y="39255"/>
                    </a:cubicBezTo>
                    <a:cubicBezTo>
                      <a:pt x="33608" y="39265"/>
                      <a:pt x="33587" y="39268"/>
                      <a:pt x="33564" y="39268"/>
                    </a:cubicBezTo>
                    <a:cubicBezTo>
                      <a:pt x="33532" y="39268"/>
                      <a:pt x="33496" y="39261"/>
                      <a:pt x="33469" y="39255"/>
                    </a:cubicBezTo>
                    <a:cubicBezTo>
                      <a:pt x="33457" y="39255"/>
                      <a:pt x="33433" y="39183"/>
                      <a:pt x="33433" y="39159"/>
                    </a:cubicBezTo>
                    <a:cubicBezTo>
                      <a:pt x="33469" y="39028"/>
                      <a:pt x="33493" y="38897"/>
                      <a:pt x="33528" y="38766"/>
                    </a:cubicBezTo>
                    <a:cubicBezTo>
                      <a:pt x="33814" y="37731"/>
                      <a:pt x="34005" y="36671"/>
                      <a:pt x="34100" y="35587"/>
                    </a:cubicBezTo>
                    <a:cubicBezTo>
                      <a:pt x="34183" y="34825"/>
                      <a:pt x="34243" y="34051"/>
                      <a:pt x="34302" y="33278"/>
                    </a:cubicBezTo>
                    <a:cubicBezTo>
                      <a:pt x="34397" y="31932"/>
                      <a:pt x="34588" y="30611"/>
                      <a:pt x="34862" y="29289"/>
                    </a:cubicBezTo>
                    <a:cubicBezTo>
                      <a:pt x="35136" y="27896"/>
                      <a:pt x="35552" y="26551"/>
                      <a:pt x="36005" y="25205"/>
                    </a:cubicBezTo>
                    <a:cubicBezTo>
                      <a:pt x="36517" y="23657"/>
                      <a:pt x="36898" y="22074"/>
                      <a:pt x="37064" y="20455"/>
                    </a:cubicBezTo>
                    <a:cubicBezTo>
                      <a:pt x="37207" y="19014"/>
                      <a:pt x="37303" y="17585"/>
                      <a:pt x="37374" y="16156"/>
                    </a:cubicBezTo>
                    <a:cubicBezTo>
                      <a:pt x="37445" y="14644"/>
                      <a:pt x="37541" y="13132"/>
                      <a:pt x="37779" y="11632"/>
                    </a:cubicBezTo>
                    <a:cubicBezTo>
                      <a:pt x="37922" y="10739"/>
                      <a:pt x="38160" y="9858"/>
                      <a:pt x="38362" y="8977"/>
                    </a:cubicBezTo>
                    <a:cubicBezTo>
                      <a:pt x="38600" y="7905"/>
                      <a:pt x="38696" y="6810"/>
                      <a:pt x="38684" y="5715"/>
                    </a:cubicBezTo>
                    <a:cubicBezTo>
                      <a:pt x="38684" y="4976"/>
                      <a:pt x="38684" y="4238"/>
                      <a:pt x="38696" y="3500"/>
                    </a:cubicBezTo>
                    <a:cubicBezTo>
                      <a:pt x="38708" y="2524"/>
                      <a:pt x="38791" y="1559"/>
                      <a:pt x="38946" y="619"/>
                    </a:cubicBezTo>
                    <a:cubicBezTo>
                      <a:pt x="38922" y="500"/>
                      <a:pt x="38898" y="381"/>
                      <a:pt x="38862" y="262"/>
                    </a:cubicBezTo>
                    <a:cubicBezTo>
                      <a:pt x="38827" y="131"/>
                      <a:pt x="38731" y="35"/>
                      <a:pt x="38588" y="12"/>
                    </a:cubicBezTo>
                    <a:lnTo>
                      <a:pt x="38565" y="12"/>
                    </a:lnTo>
                    <a:cubicBezTo>
                      <a:pt x="38458" y="488"/>
                      <a:pt x="38374" y="976"/>
                      <a:pt x="38338" y="1476"/>
                    </a:cubicBezTo>
                    <a:cubicBezTo>
                      <a:pt x="38231" y="2679"/>
                      <a:pt x="38172" y="3893"/>
                      <a:pt x="38207" y="5107"/>
                    </a:cubicBezTo>
                    <a:cubicBezTo>
                      <a:pt x="38243" y="6584"/>
                      <a:pt x="38136" y="8048"/>
                      <a:pt x="37743" y="9489"/>
                    </a:cubicBezTo>
                    <a:cubicBezTo>
                      <a:pt x="37362" y="10918"/>
                      <a:pt x="37148" y="12370"/>
                      <a:pt x="37029" y="13847"/>
                    </a:cubicBezTo>
                    <a:cubicBezTo>
                      <a:pt x="36969" y="14692"/>
                      <a:pt x="36934" y="15549"/>
                      <a:pt x="36874" y="16395"/>
                    </a:cubicBezTo>
                    <a:cubicBezTo>
                      <a:pt x="36803" y="17466"/>
                      <a:pt x="36743" y="18550"/>
                      <a:pt x="36660" y="19621"/>
                    </a:cubicBezTo>
                    <a:cubicBezTo>
                      <a:pt x="36529" y="21586"/>
                      <a:pt x="36088" y="23503"/>
                      <a:pt x="35445" y="25372"/>
                    </a:cubicBezTo>
                    <a:cubicBezTo>
                      <a:pt x="35124" y="26324"/>
                      <a:pt x="34838" y="27277"/>
                      <a:pt x="34600" y="28253"/>
                    </a:cubicBezTo>
                    <a:cubicBezTo>
                      <a:pt x="34147" y="30134"/>
                      <a:pt x="33886" y="32039"/>
                      <a:pt x="33766" y="33968"/>
                    </a:cubicBezTo>
                    <a:cubicBezTo>
                      <a:pt x="33683" y="35314"/>
                      <a:pt x="33528" y="36647"/>
                      <a:pt x="33243" y="37957"/>
                    </a:cubicBezTo>
                    <a:cubicBezTo>
                      <a:pt x="33159" y="38350"/>
                      <a:pt x="33064" y="38731"/>
                      <a:pt x="32921" y="39100"/>
                    </a:cubicBezTo>
                    <a:cubicBezTo>
                      <a:pt x="32909" y="39135"/>
                      <a:pt x="32862" y="39159"/>
                      <a:pt x="32826" y="39159"/>
                    </a:cubicBezTo>
                    <a:cubicBezTo>
                      <a:pt x="32802" y="39159"/>
                      <a:pt x="32754" y="39124"/>
                      <a:pt x="32754" y="39100"/>
                    </a:cubicBezTo>
                    <a:cubicBezTo>
                      <a:pt x="32683" y="38826"/>
                      <a:pt x="32623" y="38540"/>
                      <a:pt x="32552" y="38266"/>
                    </a:cubicBezTo>
                    <a:cubicBezTo>
                      <a:pt x="32183" y="37016"/>
                      <a:pt x="31659" y="35814"/>
                      <a:pt x="31219" y="34599"/>
                    </a:cubicBezTo>
                    <a:cubicBezTo>
                      <a:pt x="30873" y="33659"/>
                      <a:pt x="30492" y="32730"/>
                      <a:pt x="30135" y="31789"/>
                    </a:cubicBezTo>
                    <a:cubicBezTo>
                      <a:pt x="29909" y="31230"/>
                      <a:pt x="29825" y="30622"/>
                      <a:pt x="29647" y="30039"/>
                    </a:cubicBezTo>
                    <a:cubicBezTo>
                      <a:pt x="29468" y="29444"/>
                      <a:pt x="29373" y="28825"/>
                      <a:pt x="29266" y="28217"/>
                    </a:cubicBezTo>
                    <a:cubicBezTo>
                      <a:pt x="28992" y="26634"/>
                      <a:pt x="28909" y="25027"/>
                      <a:pt x="28813" y="23419"/>
                    </a:cubicBezTo>
                    <a:cubicBezTo>
                      <a:pt x="28706" y="21740"/>
                      <a:pt x="28587" y="20062"/>
                      <a:pt x="28194" y="18419"/>
                    </a:cubicBezTo>
                    <a:cubicBezTo>
                      <a:pt x="28004" y="17645"/>
                      <a:pt x="27801" y="16871"/>
                      <a:pt x="27492" y="16145"/>
                    </a:cubicBezTo>
                    <a:cubicBezTo>
                      <a:pt x="27099" y="15240"/>
                      <a:pt x="26789" y="14311"/>
                      <a:pt x="26432" y="13394"/>
                    </a:cubicBezTo>
                    <a:cubicBezTo>
                      <a:pt x="25646" y="11346"/>
                      <a:pt x="25015" y="9251"/>
                      <a:pt x="24611" y="7084"/>
                    </a:cubicBezTo>
                    <a:cubicBezTo>
                      <a:pt x="24313" y="5488"/>
                      <a:pt x="24087" y="3881"/>
                      <a:pt x="23944" y="2262"/>
                    </a:cubicBezTo>
                    <a:cubicBezTo>
                      <a:pt x="23872" y="1512"/>
                      <a:pt x="23825" y="762"/>
                      <a:pt x="23777" y="12"/>
                    </a:cubicBezTo>
                    <a:cubicBezTo>
                      <a:pt x="23747" y="4"/>
                      <a:pt x="23716" y="0"/>
                      <a:pt x="236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" name="Google Shape;43;p2"/>
          <p:cNvGrpSpPr/>
          <p:nvPr/>
        </p:nvGrpSpPr>
        <p:grpSpPr>
          <a:xfrm>
            <a:off x="5533763" y="4536625"/>
            <a:ext cx="247725" cy="262775"/>
            <a:chOff x="5533763" y="4536625"/>
            <a:chExt cx="247725" cy="262775"/>
          </a:xfrm>
        </p:grpSpPr>
        <p:sp>
          <p:nvSpPr>
            <p:cNvPr id="44" name="Google Shape;44;p2"/>
            <p:cNvSpPr/>
            <p:nvPr/>
          </p:nvSpPr>
          <p:spPr>
            <a:xfrm>
              <a:off x="5533763" y="4708550"/>
              <a:ext cx="103025" cy="90850"/>
            </a:xfrm>
            <a:custGeom>
              <a:avLst/>
              <a:gdLst/>
              <a:ahLst/>
              <a:cxnLst/>
              <a:rect l="l" t="t" r="r" b="b"/>
              <a:pathLst>
                <a:path w="4121" h="3634" extrusionOk="0">
                  <a:moveTo>
                    <a:pt x="2046" y="1"/>
                  </a:moveTo>
                  <a:cubicBezTo>
                    <a:pt x="1469" y="1"/>
                    <a:pt x="860" y="246"/>
                    <a:pt x="561" y="755"/>
                  </a:cubicBezTo>
                  <a:cubicBezTo>
                    <a:pt x="1" y="1719"/>
                    <a:pt x="132" y="2660"/>
                    <a:pt x="1073" y="3374"/>
                  </a:cubicBezTo>
                  <a:cubicBezTo>
                    <a:pt x="1346" y="3551"/>
                    <a:pt x="1673" y="3634"/>
                    <a:pt x="2004" y="3634"/>
                  </a:cubicBezTo>
                  <a:cubicBezTo>
                    <a:pt x="2611" y="3634"/>
                    <a:pt x="3234" y="3355"/>
                    <a:pt x="3573" y="2862"/>
                  </a:cubicBezTo>
                  <a:cubicBezTo>
                    <a:pt x="4121" y="2053"/>
                    <a:pt x="3811" y="826"/>
                    <a:pt x="2966" y="255"/>
                  </a:cubicBezTo>
                  <a:cubicBezTo>
                    <a:pt x="2718" y="87"/>
                    <a:pt x="2388" y="1"/>
                    <a:pt x="20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10800000" flipH="1">
              <a:off x="5696338" y="45366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46;p2"/>
          <p:cNvGrpSpPr/>
          <p:nvPr/>
        </p:nvGrpSpPr>
        <p:grpSpPr>
          <a:xfrm>
            <a:off x="-678977" y="-630678"/>
            <a:ext cx="2909006" cy="2236598"/>
            <a:chOff x="-678977" y="-630678"/>
            <a:chExt cx="2909006" cy="2236598"/>
          </a:xfrm>
        </p:grpSpPr>
        <p:grpSp>
          <p:nvGrpSpPr>
            <p:cNvPr id="47" name="Google Shape;47;p2"/>
            <p:cNvGrpSpPr/>
            <p:nvPr/>
          </p:nvGrpSpPr>
          <p:grpSpPr>
            <a:xfrm rot="-9386451">
              <a:off x="1237678" y="-529148"/>
              <a:ext cx="771771" cy="1264679"/>
              <a:chOff x="6221900" y="3203200"/>
              <a:chExt cx="668850" cy="1096025"/>
            </a:xfrm>
          </p:grpSpPr>
          <p:sp>
            <p:nvSpPr>
              <p:cNvPr id="48" name="Google Shape;48;p2"/>
              <p:cNvSpPr/>
              <p:nvPr/>
            </p:nvSpPr>
            <p:spPr>
              <a:xfrm>
                <a:off x="6246600" y="3203200"/>
                <a:ext cx="644150" cy="986025"/>
              </a:xfrm>
              <a:custGeom>
                <a:avLst/>
                <a:gdLst/>
                <a:ahLst/>
                <a:cxnLst/>
                <a:rect l="l" t="t" r="r" b="b"/>
                <a:pathLst>
                  <a:path w="25766" h="39441" extrusionOk="0">
                    <a:moveTo>
                      <a:pt x="25766" y="1"/>
                    </a:moveTo>
                    <a:lnTo>
                      <a:pt x="25766" y="1"/>
                    </a:lnTo>
                    <a:cubicBezTo>
                      <a:pt x="25575" y="96"/>
                      <a:pt x="25480" y="143"/>
                      <a:pt x="25385" y="191"/>
                    </a:cubicBezTo>
                    <a:cubicBezTo>
                      <a:pt x="23837" y="1025"/>
                      <a:pt x="22241" y="1798"/>
                      <a:pt x="20610" y="2477"/>
                    </a:cubicBezTo>
                    <a:cubicBezTo>
                      <a:pt x="18943" y="3168"/>
                      <a:pt x="17288" y="3894"/>
                      <a:pt x="15657" y="4668"/>
                    </a:cubicBezTo>
                    <a:cubicBezTo>
                      <a:pt x="13574" y="5644"/>
                      <a:pt x="11597" y="6799"/>
                      <a:pt x="9799" y="8252"/>
                    </a:cubicBezTo>
                    <a:cubicBezTo>
                      <a:pt x="8430" y="9359"/>
                      <a:pt x="7251" y="10621"/>
                      <a:pt x="6251" y="12073"/>
                    </a:cubicBezTo>
                    <a:cubicBezTo>
                      <a:pt x="5073" y="13764"/>
                      <a:pt x="4251" y="15622"/>
                      <a:pt x="3620" y="17574"/>
                    </a:cubicBezTo>
                    <a:cubicBezTo>
                      <a:pt x="3013" y="19479"/>
                      <a:pt x="2572" y="21432"/>
                      <a:pt x="2275" y="23408"/>
                    </a:cubicBezTo>
                    <a:cubicBezTo>
                      <a:pt x="1977" y="25420"/>
                      <a:pt x="1703" y="27444"/>
                      <a:pt x="1453" y="29457"/>
                    </a:cubicBezTo>
                    <a:cubicBezTo>
                      <a:pt x="1310" y="30528"/>
                      <a:pt x="1227" y="31588"/>
                      <a:pt x="1108" y="32659"/>
                    </a:cubicBezTo>
                    <a:cubicBezTo>
                      <a:pt x="1001" y="33683"/>
                      <a:pt x="905" y="34707"/>
                      <a:pt x="763" y="35719"/>
                    </a:cubicBezTo>
                    <a:cubicBezTo>
                      <a:pt x="620" y="36743"/>
                      <a:pt x="405" y="37755"/>
                      <a:pt x="84" y="38732"/>
                    </a:cubicBezTo>
                    <a:cubicBezTo>
                      <a:pt x="36" y="38898"/>
                      <a:pt x="1" y="39065"/>
                      <a:pt x="12" y="39232"/>
                    </a:cubicBezTo>
                    <a:cubicBezTo>
                      <a:pt x="12" y="39303"/>
                      <a:pt x="120" y="39398"/>
                      <a:pt x="203" y="39434"/>
                    </a:cubicBezTo>
                    <a:cubicBezTo>
                      <a:pt x="214" y="39438"/>
                      <a:pt x="226" y="39440"/>
                      <a:pt x="240" y="39440"/>
                    </a:cubicBezTo>
                    <a:cubicBezTo>
                      <a:pt x="303" y="39440"/>
                      <a:pt x="388" y="39399"/>
                      <a:pt x="417" y="39351"/>
                    </a:cubicBezTo>
                    <a:cubicBezTo>
                      <a:pt x="501" y="39208"/>
                      <a:pt x="572" y="39053"/>
                      <a:pt x="620" y="38898"/>
                    </a:cubicBezTo>
                    <a:cubicBezTo>
                      <a:pt x="751" y="38446"/>
                      <a:pt x="858" y="38005"/>
                      <a:pt x="977" y="37553"/>
                    </a:cubicBezTo>
                    <a:cubicBezTo>
                      <a:pt x="1025" y="37386"/>
                      <a:pt x="1072" y="37243"/>
                      <a:pt x="1215" y="37124"/>
                    </a:cubicBezTo>
                    <a:cubicBezTo>
                      <a:pt x="1775" y="36648"/>
                      <a:pt x="2334" y="36172"/>
                      <a:pt x="2965" y="35791"/>
                    </a:cubicBezTo>
                    <a:cubicBezTo>
                      <a:pt x="3846" y="35255"/>
                      <a:pt x="4751" y="34755"/>
                      <a:pt x="5620" y="34195"/>
                    </a:cubicBezTo>
                    <a:cubicBezTo>
                      <a:pt x="8799" y="32183"/>
                      <a:pt x="11847" y="29969"/>
                      <a:pt x="14800" y="27635"/>
                    </a:cubicBezTo>
                    <a:cubicBezTo>
                      <a:pt x="16360" y="26397"/>
                      <a:pt x="17789" y="25039"/>
                      <a:pt x="18991" y="23444"/>
                    </a:cubicBezTo>
                    <a:cubicBezTo>
                      <a:pt x="20158" y="21896"/>
                      <a:pt x="21206" y="20277"/>
                      <a:pt x="21980" y="18491"/>
                    </a:cubicBezTo>
                    <a:cubicBezTo>
                      <a:pt x="22944" y="16241"/>
                      <a:pt x="23480" y="13895"/>
                      <a:pt x="23718" y="11478"/>
                    </a:cubicBezTo>
                    <a:cubicBezTo>
                      <a:pt x="23873" y="9930"/>
                      <a:pt x="23944" y="8371"/>
                      <a:pt x="24027" y="6823"/>
                    </a:cubicBezTo>
                    <a:cubicBezTo>
                      <a:pt x="24087" y="5811"/>
                      <a:pt x="24182" y="4811"/>
                      <a:pt x="24373" y="3822"/>
                    </a:cubicBezTo>
                    <a:cubicBezTo>
                      <a:pt x="24599" y="2572"/>
                      <a:pt x="24956" y="1370"/>
                      <a:pt x="25659" y="286"/>
                    </a:cubicBezTo>
                    <a:cubicBezTo>
                      <a:pt x="25694" y="239"/>
                      <a:pt x="25706" y="179"/>
                      <a:pt x="257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6221900" y="3230875"/>
                <a:ext cx="653975" cy="1068350"/>
              </a:xfrm>
              <a:custGeom>
                <a:avLst/>
                <a:gdLst/>
                <a:ahLst/>
                <a:cxnLst/>
                <a:rect l="l" t="t" r="r" b="b"/>
                <a:pathLst>
                  <a:path w="26159" h="42734" extrusionOk="0">
                    <a:moveTo>
                      <a:pt x="26087" y="1"/>
                    </a:moveTo>
                    <a:cubicBezTo>
                      <a:pt x="26016" y="72"/>
                      <a:pt x="25944" y="144"/>
                      <a:pt x="25885" y="227"/>
                    </a:cubicBezTo>
                    <a:cubicBezTo>
                      <a:pt x="24587" y="1823"/>
                      <a:pt x="23289" y="3430"/>
                      <a:pt x="21991" y="5025"/>
                    </a:cubicBezTo>
                    <a:cubicBezTo>
                      <a:pt x="21836" y="5204"/>
                      <a:pt x="21694" y="5382"/>
                      <a:pt x="21563" y="5573"/>
                    </a:cubicBezTo>
                    <a:cubicBezTo>
                      <a:pt x="19193" y="8823"/>
                      <a:pt x="16681" y="11955"/>
                      <a:pt x="14074" y="15027"/>
                    </a:cubicBezTo>
                    <a:cubicBezTo>
                      <a:pt x="12859" y="16455"/>
                      <a:pt x="11680" y="17908"/>
                      <a:pt x="10537" y="19384"/>
                    </a:cubicBezTo>
                    <a:cubicBezTo>
                      <a:pt x="8573" y="21908"/>
                      <a:pt x="6763" y="24552"/>
                      <a:pt x="5251" y="27373"/>
                    </a:cubicBezTo>
                    <a:cubicBezTo>
                      <a:pt x="3322" y="30969"/>
                      <a:pt x="1739" y="34696"/>
                      <a:pt x="631" y="38613"/>
                    </a:cubicBezTo>
                    <a:cubicBezTo>
                      <a:pt x="381" y="39506"/>
                      <a:pt x="155" y="40411"/>
                      <a:pt x="48" y="41327"/>
                    </a:cubicBezTo>
                    <a:cubicBezTo>
                      <a:pt x="0" y="41685"/>
                      <a:pt x="12" y="42042"/>
                      <a:pt x="36" y="42399"/>
                    </a:cubicBezTo>
                    <a:cubicBezTo>
                      <a:pt x="47" y="42604"/>
                      <a:pt x="223" y="42733"/>
                      <a:pt x="394" y="42733"/>
                    </a:cubicBezTo>
                    <a:cubicBezTo>
                      <a:pt x="402" y="42733"/>
                      <a:pt x="410" y="42733"/>
                      <a:pt x="417" y="42732"/>
                    </a:cubicBezTo>
                    <a:cubicBezTo>
                      <a:pt x="608" y="42720"/>
                      <a:pt x="750" y="42578"/>
                      <a:pt x="786" y="42363"/>
                    </a:cubicBezTo>
                    <a:cubicBezTo>
                      <a:pt x="798" y="42280"/>
                      <a:pt x="786" y="42197"/>
                      <a:pt x="786" y="42113"/>
                    </a:cubicBezTo>
                    <a:cubicBezTo>
                      <a:pt x="810" y="41816"/>
                      <a:pt x="810" y="41518"/>
                      <a:pt x="858" y="41232"/>
                    </a:cubicBezTo>
                    <a:cubicBezTo>
                      <a:pt x="1000" y="40530"/>
                      <a:pt x="1120" y="39827"/>
                      <a:pt x="1310" y="39137"/>
                    </a:cubicBezTo>
                    <a:cubicBezTo>
                      <a:pt x="2965" y="33231"/>
                      <a:pt x="5549" y="27766"/>
                      <a:pt x="9049" y="22718"/>
                    </a:cubicBezTo>
                    <a:cubicBezTo>
                      <a:pt x="10883" y="20099"/>
                      <a:pt x="12883" y="17598"/>
                      <a:pt x="14967" y="15181"/>
                    </a:cubicBezTo>
                    <a:cubicBezTo>
                      <a:pt x="18396" y="11193"/>
                      <a:pt x="21574" y="7049"/>
                      <a:pt x="24444" y="2644"/>
                    </a:cubicBezTo>
                    <a:cubicBezTo>
                      <a:pt x="25003" y="1787"/>
                      <a:pt x="25587" y="930"/>
                      <a:pt x="26158" y="84"/>
                    </a:cubicBezTo>
                    <a:cubicBezTo>
                      <a:pt x="26135" y="48"/>
                      <a:pt x="26111" y="25"/>
                      <a:pt x="260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" name="Google Shape;50;p2"/>
            <p:cNvGrpSpPr/>
            <p:nvPr/>
          </p:nvGrpSpPr>
          <p:grpSpPr>
            <a:xfrm rot="7215713">
              <a:off x="-369244" y="-337912"/>
              <a:ext cx="1626104" cy="1651082"/>
              <a:chOff x="3682600" y="2898075"/>
              <a:chExt cx="1342750" cy="1363375"/>
            </a:xfrm>
          </p:grpSpPr>
          <p:sp>
            <p:nvSpPr>
              <p:cNvPr id="51" name="Google Shape;51;p2"/>
              <p:cNvSpPr/>
              <p:nvPr/>
            </p:nvSpPr>
            <p:spPr>
              <a:xfrm>
                <a:off x="4273150" y="3626100"/>
                <a:ext cx="752200" cy="274200"/>
              </a:xfrm>
              <a:custGeom>
                <a:avLst/>
                <a:gdLst/>
                <a:ahLst/>
                <a:cxnLst/>
                <a:rect l="l" t="t" r="r" b="b"/>
                <a:pathLst>
                  <a:path w="30088" h="10968" extrusionOk="0">
                    <a:moveTo>
                      <a:pt x="29528" y="1"/>
                    </a:moveTo>
                    <a:cubicBezTo>
                      <a:pt x="29357" y="1"/>
                      <a:pt x="29186" y="29"/>
                      <a:pt x="29016" y="63"/>
                    </a:cubicBezTo>
                    <a:cubicBezTo>
                      <a:pt x="28063" y="241"/>
                      <a:pt x="27111" y="408"/>
                      <a:pt x="26170" y="599"/>
                    </a:cubicBezTo>
                    <a:cubicBezTo>
                      <a:pt x="24199" y="1002"/>
                      <a:pt x="22216" y="1198"/>
                      <a:pt x="20219" y="1198"/>
                    </a:cubicBezTo>
                    <a:cubicBezTo>
                      <a:pt x="19502" y="1198"/>
                      <a:pt x="18783" y="1173"/>
                      <a:pt x="18062" y="1123"/>
                    </a:cubicBezTo>
                    <a:cubicBezTo>
                      <a:pt x="17039" y="1048"/>
                      <a:pt x="16011" y="996"/>
                      <a:pt x="14985" y="996"/>
                    </a:cubicBezTo>
                    <a:cubicBezTo>
                      <a:pt x="14541" y="996"/>
                      <a:pt x="14098" y="1006"/>
                      <a:pt x="13657" y="1027"/>
                    </a:cubicBezTo>
                    <a:cubicBezTo>
                      <a:pt x="11490" y="1146"/>
                      <a:pt x="9478" y="1765"/>
                      <a:pt x="7584" y="2813"/>
                    </a:cubicBezTo>
                    <a:cubicBezTo>
                      <a:pt x="5763" y="3813"/>
                      <a:pt x="4215" y="5171"/>
                      <a:pt x="2822" y="6695"/>
                    </a:cubicBezTo>
                    <a:cubicBezTo>
                      <a:pt x="2465" y="7088"/>
                      <a:pt x="2108" y="7469"/>
                      <a:pt x="1774" y="7885"/>
                    </a:cubicBezTo>
                    <a:cubicBezTo>
                      <a:pt x="1381" y="8373"/>
                      <a:pt x="1024" y="8897"/>
                      <a:pt x="643" y="9409"/>
                    </a:cubicBezTo>
                    <a:cubicBezTo>
                      <a:pt x="393" y="9778"/>
                      <a:pt x="214" y="10183"/>
                      <a:pt x="48" y="10588"/>
                    </a:cubicBezTo>
                    <a:cubicBezTo>
                      <a:pt x="0" y="10695"/>
                      <a:pt x="0" y="10802"/>
                      <a:pt x="83" y="10898"/>
                    </a:cubicBezTo>
                    <a:cubicBezTo>
                      <a:pt x="134" y="10948"/>
                      <a:pt x="193" y="10968"/>
                      <a:pt x="258" y="10968"/>
                    </a:cubicBezTo>
                    <a:cubicBezTo>
                      <a:pt x="301" y="10968"/>
                      <a:pt x="346" y="10959"/>
                      <a:pt x="393" y="10945"/>
                    </a:cubicBezTo>
                    <a:cubicBezTo>
                      <a:pt x="476" y="10921"/>
                      <a:pt x="560" y="10886"/>
                      <a:pt x="631" y="10850"/>
                    </a:cubicBezTo>
                    <a:cubicBezTo>
                      <a:pt x="1322" y="10517"/>
                      <a:pt x="2048" y="10374"/>
                      <a:pt x="2786" y="10302"/>
                    </a:cubicBezTo>
                    <a:cubicBezTo>
                      <a:pt x="3485" y="10235"/>
                      <a:pt x="4181" y="10208"/>
                      <a:pt x="4876" y="10208"/>
                    </a:cubicBezTo>
                    <a:cubicBezTo>
                      <a:pt x="5780" y="10208"/>
                      <a:pt x="6682" y="10254"/>
                      <a:pt x="7584" y="10314"/>
                    </a:cubicBezTo>
                    <a:cubicBezTo>
                      <a:pt x="8576" y="10381"/>
                      <a:pt x="9568" y="10429"/>
                      <a:pt x="10559" y="10429"/>
                    </a:cubicBezTo>
                    <a:cubicBezTo>
                      <a:pt x="11518" y="10429"/>
                      <a:pt x="12476" y="10384"/>
                      <a:pt x="13430" y="10266"/>
                    </a:cubicBezTo>
                    <a:cubicBezTo>
                      <a:pt x="15776" y="9993"/>
                      <a:pt x="18062" y="9504"/>
                      <a:pt x="20217" y="8540"/>
                    </a:cubicBezTo>
                    <a:cubicBezTo>
                      <a:pt x="21943" y="7766"/>
                      <a:pt x="23467" y="6718"/>
                      <a:pt x="24860" y="5468"/>
                    </a:cubicBezTo>
                    <a:cubicBezTo>
                      <a:pt x="26003" y="4432"/>
                      <a:pt x="27063" y="3325"/>
                      <a:pt x="28123" y="2218"/>
                    </a:cubicBezTo>
                    <a:cubicBezTo>
                      <a:pt x="28575" y="1730"/>
                      <a:pt x="29051" y="1289"/>
                      <a:pt x="29563" y="872"/>
                    </a:cubicBezTo>
                    <a:cubicBezTo>
                      <a:pt x="29694" y="765"/>
                      <a:pt x="29825" y="646"/>
                      <a:pt x="29932" y="503"/>
                    </a:cubicBezTo>
                    <a:cubicBezTo>
                      <a:pt x="30087" y="313"/>
                      <a:pt x="29980" y="51"/>
                      <a:pt x="29730" y="15"/>
                    </a:cubicBezTo>
                    <a:cubicBezTo>
                      <a:pt x="29663" y="5"/>
                      <a:pt x="29595" y="1"/>
                      <a:pt x="29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2" name="Google Shape;52;p2"/>
              <p:cNvGrpSpPr/>
              <p:nvPr/>
            </p:nvGrpSpPr>
            <p:grpSpPr>
              <a:xfrm>
                <a:off x="3682600" y="2898075"/>
                <a:ext cx="1342150" cy="1363375"/>
                <a:chOff x="3682600" y="2898075"/>
                <a:chExt cx="1342150" cy="1363375"/>
              </a:xfrm>
            </p:grpSpPr>
            <p:sp>
              <p:nvSpPr>
                <p:cNvPr id="53" name="Google Shape;53;p2"/>
                <p:cNvSpPr/>
                <p:nvPr/>
              </p:nvSpPr>
              <p:spPr>
                <a:xfrm>
                  <a:off x="4149325" y="2898075"/>
                  <a:ext cx="318800" cy="85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2" h="34313" extrusionOk="0">
                      <a:moveTo>
                        <a:pt x="11566" y="1"/>
                      </a:moveTo>
                      <a:cubicBezTo>
                        <a:pt x="11494" y="1"/>
                        <a:pt x="11421" y="21"/>
                        <a:pt x="11359" y="61"/>
                      </a:cubicBezTo>
                      <a:cubicBezTo>
                        <a:pt x="11180" y="180"/>
                        <a:pt x="11097" y="359"/>
                        <a:pt x="11013" y="537"/>
                      </a:cubicBezTo>
                      <a:cubicBezTo>
                        <a:pt x="10811" y="1026"/>
                        <a:pt x="10609" y="1514"/>
                        <a:pt x="10406" y="1990"/>
                      </a:cubicBezTo>
                      <a:cubicBezTo>
                        <a:pt x="10394" y="2014"/>
                        <a:pt x="10394" y="2038"/>
                        <a:pt x="10382" y="2050"/>
                      </a:cubicBezTo>
                      <a:cubicBezTo>
                        <a:pt x="9739" y="3228"/>
                        <a:pt x="9168" y="4443"/>
                        <a:pt x="8358" y="5514"/>
                      </a:cubicBezTo>
                      <a:cubicBezTo>
                        <a:pt x="8263" y="5633"/>
                        <a:pt x="8168" y="5752"/>
                        <a:pt x="8084" y="5883"/>
                      </a:cubicBezTo>
                      <a:cubicBezTo>
                        <a:pt x="6775" y="7931"/>
                        <a:pt x="5417" y="9955"/>
                        <a:pt x="4167" y="12051"/>
                      </a:cubicBezTo>
                      <a:cubicBezTo>
                        <a:pt x="2596" y="14694"/>
                        <a:pt x="1346" y="17492"/>
                        <a:pt x="643" y="20504"/>
                      </a:cubicBezTo>
                      <a:cubicBezTo>
                        <a:pt x="214" y="22338"/>
                        <a:pt x="12" y="24183"/>
                        <a:pt x="0" y="26053"/>
                      </a:cubicBezTo>
                      <a:cubicBezTo>
                        <a:pt x="0" y="27791"/>
                        <a:pt x="143" y="29505"/>
                        <a:pt x="405" y="31232"/>
                      </a:cubicBezTo>
                      <a:cubicBezTo>
                        <a:pt x="524" y="32053"/>
                        <a:pt x="703" y="32863"/>
                        <a:pt x="953" y="33661"/>
                      </a:cubicBezTo>
                      <a:cubicBezTo>
                        <a:pt x="1095" y="34101"/>
                        <a:pt x="1233" y="34313"/>
                        <a:pt x="1453" y="34313"/>
                      </a:cubicBezTo>
                      <a:cubicBezTo>
                        <a:pt x="1601" y="34313"/>
                        <a:pt x="1787" y="34217"/>
                        <a:pt x="2036" y="34030"/>
                      </a:cubicBezTo>
                      <a:cubicBezTo>
                        <a:pt x="2881" y="33411"/>
                        <a:pt x="3715" y="32768"/>
                        <a:pt x="4525" y="32089"/>
                      </a:cubicBezTo>
                      <a:cubicBezTo>
                        <a:pt x="5918" y="30922"/>
                        <a:pt x="7132" y="29565"/>
                        <a:pt x="8227" y="28100"/>
                      </a:cubicBezTo>
                      <a:cubicBezTo>
                        <a:pt x="8608" y="27600"/>
                        <a:pt x="8989" y="27088"/>
                        <a:pt x="9335" y="26553"/>
                      </a:cubicBezTo>
                      <a:cubicBezTo>
                        <a:pt x="10430" y="24719"/>
                        <a:pt x="11394" y="22838"/>
                        <a:pt x="11990" y="20778"/>
                      </a:cubicBezTo>
                      <a:cubicBezTo>
                        <a:pt x="12537" y="18885"/>
                        <a:pt x="12752" y="16956"/>
                        <a:pt x="12728" y="14992"/>
                      </a:cubicBezTo>
                      <a:cubicBezTo>
                        <a:pt x="12704" y="12420"/>
                        <a:pt x="12502" y="9860"/>
                        <a:pt x="12275" y="7312"/>
                      </a:cubicBezTo>
                      <a:cubicBezTo>
                        <a:pt x="12121" y="5514"/>
                        <a:pt x="12049" y="3716"/>
                        <a:pt x="12049" y="1919"/>
                      </a:cubicBezTo>
                      <a:cubicBezTo>
                        <a:pt x="12049" y="1502"/>
                        <a:pt x="12025" y="1085"/>
                        <a:pt x="12002" y="680"/>
                      </a:cubicBezTo>
                      <a:cubicBezTo>
                        <a:pt x="12002" y="502"/>
                        <a:pt x="11966" y="323"/>
                        <a:pt x="11871" y="168"/>
                      </a:cubicBezTo>
                      <a:cubicBezTo>
                        <a:pt x="11804" y="57"/>
                        <a:pt x="11686" y="1"/>
                        <a:pt x="115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54;p2"/>
                <p:cNvSpPr/>
                <p:nvPr/>
              </p:nvSpPr>
              <p:spPr>
                <a:xfrm>
                  <a:off x="3682600" y="3159425"/>
                  <a:ext cx="390250" cy="6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0" h="25928" extrusionOk="0">
                      <a:moveTo>
                        <a:pt x="293" y="1"/>
                      </a:moveTo>
                      <a:cubicBezTo>
                        <a:pt x="248" y="1"/>
                        <a:pt x="202" y="12"/>
                        <a:pt x="155" y="37"/>
                      </a:cubicBezTo>
                      <a:cubicBezTo>
                        <a:pt x="12" y="109"/>
                        <a:pt x="0" y="239"/>
                        <a:pt x="12" y="370"/>
                      </a:cubicBezTo>
                      <a:cubicBezTo>
                        <a:pt x="12" y="501"/>
                        <a:pt x="36" y="632"/>
                        <a:pt x="60" y="763"/>
                      </a:cubicBezTo>
                      <a:cubicBezTo>
                        <a:pt x="95" y="918"/>
                        <a:pt x="119" y="1061"/>
                        <a:pt x="167" y="1216"/>
                      </a:cubicBezTo>
                      <a:cubicBezTo>
                        <a:pt x="845" y="3526"/>
                        <a:pt x="1084" y="5895"/>
                        <a:pt x="1203" y="8288"/>
                      </a:cubicBezTo>
                      <a:cubicBezTo>
                        <a:pt x="1322" y="10741"/>
                        <a:pt x="1881" y="13098"/>
                        <a:pt x="2834" y="15372"/>
                      </a:cubicBezTo>
                      <a:cubicBezTo>
                        <a:pt x="3703" y="17420"/>
                        <a:pt x="5001" y="19170"/>
                        <a:pt x="6644" y="20671"/>
                      </a:cubicBezTo>
                      <a:cubicBezTo>
                        <a:pt x="8215" y="22099"/>
                        <a:pt x="9906" y="23385"/>
                        <a:pt x="11728" y="24492"/>
                      </a:cubicBezTo>
                      <a:cubicBezTo>
                        <a:pt x="12383" y="24897"/>
                        <a:pt x="13073" y="25254"/>
                        <a:pt x="13740" y="25612"/>
                      </a:cubicBezTo>
                      <a:cubicBezTo>
                        <a:pt x="13930" y="25719"/>
                        <a:pt x="14145" y="25802"/>
                        <a:pt x="14347" y="25874"/>
                      </a:cubicBezTo>
                      <a:cubicBezTo>
                        <a:pt x="14432" y="25909"/>
                        <a:pt x="14508" y="25928"/>
                        <a:pt x="14577" y="25928"/>
                      </a:cubicBezTo>
                      <a:cubicBezTo>
                        <a:pt x="14737" y="25928"/>
                        <a:pt x="14858" y="25825"/>
                        <a:pt x="14966" y="25600"/>
                      </a:cubicBezTo>
                      <a:cubicBezTo>
                        <a:pt x="14990" y="25505"/>
                        <a:pt x="15026" y="25362"/>
                        <a:pt x="15073" y="25219"/>
                      </a:cubicBezTo>
                      <a:cubicBezTo>
                        <a:pt x="15609" y="23480"/>
                        <a:pt x="15597" y="21718"/>
                        <a:pt x="15359" y="19944"/>
                      </a:cubicBezTo>
                      <a:cubicBezTo>
                        <a:pt x="15014" y="17373"/>
                        <a:pt x="14097" y="15027"/>
                        <a:pt x="12787" y="12812"/>
                      </a:cubicBezTo>
                      <a:cubicBezTo>
                        <a:pt x="12192" y="11789"/>
                        <a:pt x="11490" y="10836"/>
                        <a:pt x="10680" y="9955"/>
                      </a:cubicBezTo>
                      <a:cubicBezTo>
                        <a:pt x="9632" y="8812"/>
                        <a:pt x="8501" y="7740"/>
                        <a:pt x="7322" y="6716"/>
                      </a:cubicBezTo>
                      <a:cubicBezTo>
                        <a:pt x="6156" y="5728"/>
                        <a:pt x="4977" y="4740"/>
                        <a:pt x="3810" y="3740"/>
                      </a:cubicBezTo>
                      <a:cubicBezTo>
                        <a:pt x="2727" y="2811"/>
                        <a:pt x="1762" y="1763"/>
                        <a:pt x="929" y="597"/>
                      </a:cubicBezTo>
                      <a:cubicBezTo>
                        <a:pt x="822" y="430"/>
                        <a:pt x="703" y="275"/>
                        <a:pt x="560" y="132"/>
                      </a:cubicBezTo>
                      <a:cubicBezTo>
                        <a:pt x="485" y="58"/>
                        <a:pt x="394" y="1"/>
                        <a:pt x="2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55;p2"/>
                <p:cNvSpPr/>
                <p:nvPr/>
              </p:nvSpPr>
              <p:spPr>
                <a:xfrm>
                  <a:off x="3682900" y="2898125"/>
                  <a:ext cx="1341850" cy="136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74" h="54533" extrusionOk="0">
                      <a:moveTo>
                        <a:pt x="30208" y="0"/>
                      </a:moveTo>
                      <a:cubicBezTo>
                        <a:pt x="30139" y="0"/>
                        <a:pt x="30068" y="19"/>
                        <a:pt x="30004" y="59"/>
                      </a:cubicBezTo>
                      <a:cubicBezTo>
                        <a:pt x="29968" y="83"/>
                        <a:pt x="29932" y="119"/>
                        <a:pt x="29909" y="154"/>
                      </a:cubicBezTo>
                      <a:cubicBezTo>
                        <a:pt x="29670" y="1952"/>
                        <a:pt x="29385" y="3750"/>
                        <a:pt x="29051" y="5536"/>
                      </a:cubicBezTo>
                      <a:cubicBezTo>
                        <a:pt x="28349" y="9263"/>
                        <a:pt x="27361" y="12918"/>
                        <a:pt x="26158" y="16526"/>
                      </a:cubicBezTo>
                      <a:cubicBezTo>
                        <a:pt x="24920" y="20276"/>
                        <a:pt x="23527" y="23967"/>
                        <a:pt x="22098" y="27646"/>
                      </a:cubicBezTo>
                      <a:cubicBezTo>
                        <a:pt x="21277" y="29730"/>
                        <a:pt x="20515" y="31825"/>
                        <a:pt x="19931" y="33992"/>
                      </a:cubicBezTo>
                      <a:cubicBezTo>
                        <a:pt x="19919" y="34063"/>
                        <a:pt x="19895" y="34135"/>
                        <a:pt x="19883" y="34206"/>
                      </a:cubicBezTo>
                      <a:cubicBezTo>
                        <a:pt x="19562" y="35433"/>
                        <a:pt x="19324" y="36671"/>
                        <a:pt x="19110" y="37921"/>
                      </a:cubicBezTo>
                      <a:cubicBezTo>
                        <a:pt x="18788" y="39755"/>
                        <a:pt x="18467" y="41588"/>
                        <a:pt x="18038" y="43398"/>
                      </a:cubicBezTo>
                      <a:cubicBezTo>
                        <a:pt x="17967" y="43672"/>
                        <a:pt x="17883" y="43946"/>
                        <a:pt x="17800" y="44219"/>
                      </a:cubicBezTo>
                      <a:cubicBezTo>
                        <a:pt x="17788" y="44255"/>
                        <a:pt x="17740" y="44291"/>
                        <a:pt x="17705" y="44291"/>
                      </a:cubicBezTo>
                      <a:cubicBezTo>
                        <a:pt x="17669" y="44291"/>
                        <a:pt x="17609" y="44243"/>
                        <a:pt x="17609" y="44219"/>
                      </a:cubicBezTo>
                      <a:cubicBezTo>
                        <a:pt x="17550" y="43957"/>
                        <a:pt x="17490" y="43707"/>
                        <a:pt x="17443" y="43446"/>
                      </a:cubicBezTo>
                      <a:cubicBezTo>
                        <a:pt x="17038" y="40779"/>
                        <a:pt x="16216" y="38266"/>
                        <a:pt x="15002" y="35873"/>
                      </a:cubicBezTo>
                      <a:cubicBezTo>
                        <a:pt x="14895" y="35647"/>
                        <a:pt x="14776" y="35421"/>
                        <a:pt x="14657" y="35206"/>
                      </a:cubicBezTo>
                      <a:cubicBezTo>
                        <a:pt x="13526" y="33123"/>
                        <a:pt x="12228" y="31134"/>
                        <a:pt x="10978" y="29134"/>
                      </a:cubicBezTo>
                      <a:cubicBezTo>
                        <a:pt x="9180" y="26277"/>
                        <a:pt x="7346" y="23431"/>
                        <a:pt x="5644" y="20514"/>
                      </a:cubicBezTo>
                      <a:cubicBezTo>
                        <a:pt x="3786" y="17335"/>
                        <a:pt x="2012" y="14109"/>
                        <a:pt x="572" y="10715"/>
                      </a:cubicBezTo>
                      <a:cubicBezTo>
                        <a:pt x="548" y="10656"/>
                        <a:pt x="524" y="10608"/>
                        <a:pt x="500" y="10549"/>
                      </a:cubicBezTo>
                      <a:cubicBezTo>
                        <a:pt x="437" y="10494"/>
                        <a:pt x="359" y="10454"/>
                        <a:pt x="275" y="10454"/>
                      </a:cubicBezTo>
                      <a:cubicBezTo>
                        <a:pt x="232" y="10454"/>
                        <a:pt x="188" y="10465"/>
                        <a:pt x="143" y="10489"/>
                      </a:cubicBezTo>
                      <a:cubicBezTo>
                        <a:pt x="24" y="10549"/>
                        <a:pt x="0" y="10644"/>
                        <a:pt x="0" y="10739"/>
                      </a:cubicBezTo>
                      <a:cubicBezTo>
                        <a:pt x="286" y="11430"/>
                        <a:pt x="572" y="12108"/>
                        <a:pt x="893" y="12787"/>
                      </a:cubicBezTo>
                      <a:cubicBezTo>
                        <a:pt x="2846" y="16930"/>
                        <a:pt x="5155" y="20895"/>
                        <a:pt x="7584" y="24788"/>
                      </a:cubicBezTo>
                      <a:cubicBezTo>
                        <a:pt x="9132" y="27277"/>
                        <a:pt x="10716" y="29753"/>
                        <a:pt x="12275" y="32242"/>
                      </a:cubicBezTo>
                      <a:cubicBezTo>
                        <a:pt x="13121" y="33575"/>
                        <a:pt x="13918" y="34933"/>
                        <a:pt x="14633" y="36349"/>
                      </a:cubicBezTo>
                      <a:cubicBezTo>
                        <a:pt x="14633" y="36349"/>
                        <a:pt x="14633" y="36349"/>
                        <a:pt x="14633" y="36361"/>
                      </a:cubicBezTo>
                      <a:cubicBezTo>
                        <a:pt x="15442" y="37969"/>
                        <a:pt x="16073" y="39647"/>
                        <a:pt x="16478" y="41410"/>
                      </a:cubicBezTo>
                      <a:cubicBezTo>
                        <a:pt x="16776" y="42731"/>
                        <a:pt x="17026" y="44065"/>
                        <a:pt x="17169" y="45422"/>
                      </a:cubicBezTo>
                      <a:cubicBezTo>
                        <a:pt x="17228" y="45910"/>
                        <a:pt x="17169" y="46374"/>
                        <a:pt x="17002" y="46839"/>
                      </a:cubicBezTo>
                      <a:cubicBezTo>
                        <a:pt x="16431" y="48434"/>
                        <a:pt x="15823" y="50006"/>
                        <a:pt x="15097" y="51530"/>
                      </a:cubicBezTo>
                      <a:cubicBezTo>
                        <a:pt x="14752" y="52232"/>
                        <a:pt x="14407" y="52947"/>
                        <a:pt x="14073" y="53661"/>
                      </a:cubicBezTo>
                      <a:cubicBezTo>
                        <a:pt x="13978" y="53863"/>
                        <a:pt x="13883" y="54054"/>
                        <a:pt x="13871" y="54280"/>
                      </a:cubicBezTo>
                      <a:cubicBezTo>
                        <a:pt x="13871" y="54375"/>
                        <a:pt x="13907" y="54447"/>
                        <a:pt x="13990" y="54494"/>
                      </a:cubicBezTo>
                      <a:cubicBezTo>
                        <a:pt x="14030" y="54521"/>
                        <a:pt x="14070" y="54533"/>
                        <a:pt x="14108" y="54533"/>
                      </a:cubicBezTo>
                      <a:cubicBezTo>
                        <a:pt x="14173" y="54533"/>
                        <a:pt x="14235" y="54499"/>
                        <a:pt x="14288" y="54447"/>
                      </a:cubicBezTo>
                      <a:cubicBezTo>
                        <a:pt x="14347" y="54399"/>
                        <a:pt x="14395" y="54316"/>
                        <a:pt x="14430" y="54233"/>
                      </a:cubicBezTo>
                      <a:cubicBezTo>
                        <a:pt x="15038" y="52971"/>
                        <a:pt x="15645" y="51708"/>
                        <a:pt x="16216" y="50423"/>
                      </a:cubicBezTo>
                      <a:cubicBezTo>
                        <a:pt x="16657" y="49422"/>
                        <a:pt x="17050" y="48399"/>
                        <a:pt x="17431" y="47375"/>
                      </a:cubicBezTo>
                      <a:cubicBezTo>
                        <a:pt x="17669" y="46744"/>
                        <a:pt x="18002" y="46184"/>
                        <a:pt x="18407" y="45672"/>
                      </a:cubicBezTo>
                      <a:cubicBezTo>
                        <a:pt x="19372" y="44481"/>
                        <a:pt x="20360" y="43303"/>
                        <a:pt x="21479" y="42255"/>
                      </a:cubicBezTo>
                      <a:cubicBezTo>
                        <a:pt x="22431" y="41374"/>
                        <a:pt x="23432" y="40588"/>
                        <a:pt x="24491" y="39862"/>
                      </a:cubicBezTo>
                      <a:cubicBezTo>
                        <a:pt x="25206" y="39374"/>
                        <a:pt x="25932" y="38921"/>
                        <a:pt x="26694" y="38493"/>
                      </a:cubicBezTo>
                      <a:cubicBezTo>
                        <a:pt x="29063" y="37195"/>
                        <a:pt x="31540" y="36111"/>
                        <a:pt x="34111" y="35302"/>
                      </a:cubicBezTo>
                      <a:cubicBezTo>
                        <a:pt x="35016" y="35016"/>
                        <a:pt x="35921" y="34754"/>
                        <a:pt x="36838" y="34540"/>
                      </a:cubicBezTo>
                      <a:cubicBezTo>
                        <a:pt x="38505" y="34135"/>
                        <a:pt x="40172" y="33778"/>
                        <a:pt x="41862" y="33480"/>
                      </a:cubicBezTo>
                      <a:cubicBezTo>
                        <a:pt x="43065" y="33266"/>
                        <a:pt x="44267" y="32992"/>
                        <a:pt x="45458" y="32706"/>
                      </a:cubicBezTo>
                      <a:cubicBezTo>
                        <a:pt x="46851" y="32385"/>
                        <a:pt x="48197" y="31920"/>
                        <a:pt x="49518" y="31373"/>
                      </a:cubicBezTo>
                      <a:cubicBezTo>
                        <a:pt x="50887" y="30789"/>
                        <a:pt x="52257" y="30218"/>
                        <a:pt x="53590" y="29563"/>
                      </a:cubicBezTo>
                      <a:cubicBezTo>
                        <a:pt x="53673" y="29372"/>
                        <a:pt x="53554" y="29158"/>
                        <a:pt x="53340" y="29122"/>
                      </a:cubicBezTo>
                      <a:lnTo>
                        <a:pt x="53221" y="29122"/>
                      </a:lnTo>
                      <a:cubicBezTo>
                        <a:pt x="51709" y="29849"/>
                        <a:pt x="50173" y="30515"/>
                        <a:pt x="48613" y="31123"/>
                      </a:cubicBezTo>
                      <a:cubicBezTo>
                        <a:pt x="46899" y="31801"/>
                        <a:pt x="45137" y="32325"/>
                        <a:pt x="43303" y="32623"/>
                      </a:cubicBezTo>
                      <a:cubicBezTo>
                        <a:pt x="42815" y="32706"/>
                        <a:pt x="42315" y="32825"/>
                        <a:pt x="41827" y="32909"/>
                      </a:cubicBezTo>
                      <a:cubicBezTo>
                        <a:pt x="40207" y="33206"/>
                        <a:pt x="38588" y="33528"/>
                        <a:pt x="36993" y="33921"/>
                      </a:cubicBezTo>
                      <a:cubicBezTo>
                        <a:pt x="33480" y="34766"/>
                        <a:pt x="30123" y="36028"/>
                        <a:pt x="26932" y="37731"/>
                      </a:cubicBezTo>
                      <a:cubicBezTo>
                        <a:pt x="25789" y="38350"/>
                        <a:pt x="24682" y="39028"/>
                        <a:pt x="23634" y="39778"/>
                      </a:cubicBezTo>
                      <a:cubicBezTo>
                        <a:pt x="23051" y="40195"/>
                        <a:pt x="22467" y="40636"/>
                        <a:pt x="21919" y="41100"/>
                      </a:cubicBezTo>
                      <a:cubicBezTo>
                        <a:pt x="20872" y="42005"/>
                        <a:pt x="19907" y="42981"/>
                        <a:pt x="19014" y="44041"/>
                      </a:cubicBezTo>
                      <a:cubicBezTo>
                        <a:pt x="18788" y="44327"/>
                        <a:pt x="18550" y="44600"/>
                        <a:pt x="18276" y="44922"/>
                      </a:cubicBezTo>
                      <a:cubicBezTo>
                        <a:pt x="18276" y="44803"/>
                        <a:pt x="18264" y="44743"/>
                        <a:pt x="18276" y="44684"/>
                      </a:cubicBezTo>
                      <a:cubicBezTo>
                        <a:pt x="18883" y="42433"/>
                        <a:pt x="19312" y="40147"/>
                        <a:pt x="19681" y="37850"/>
                      </a:cubicBezTo>
                      <a:cubicBezTo>
                        <a:pt x="19883" y="36611"/>
                        <a:pt x="20145" y="35385"/>
                        <a:pt x="20479" y="34171"/>
                      </a:cubicBezTo>
                      <a:cubicBezTo>
                        <a:pt x="20979" y="32301"/>
                        <a:pt x="21610" y="30456"/>
                        <a:pt x="22312" y="28646"/>
                      </a:cubicBezTo>
                      <a:cubicBezTo>
                        <a:pt x="23955" y="24431"/>
                        <a:pt x="25563" y="20216"/>
                        <a:pt x="26956" y="15918"/>
                      </a:cubicBezTo>
                      <a:cubicBezTo>
                        <a:pt x="28087" y="12406"/>
                        <a:pt x="29016" y="8846"/>
                        <a:pt x="29670" y="5215"/>
                      </a:cubicBezTo>
                      <a:cubicBezTo>
                        <a:pt x="29980" y="3524"/>
                        <a:pt x="30254" y="1821"/>
                        <a:pt x="30468" y="107"/>
                      </a:cubicBezTo>
                      <a:cubicBezTo>
                        <a:pt x="30399" y="37"/>
                        <a:pt x="30305" y="0"/>
                        <a:pt x="302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56" name="Google Shape;56;p2"/>
          <p:cNvGrpSpPr/>
          <p:nvPr/>
        </p:nvGrpSpPr>
        <p:grpSpPr>
          <a:xfrm>
            <a:off x="6891700" y="-630684"/>
            <a:ext cx="2311893" cy="2275275"/>
            <a:chOff x="6891700" y="-630684"/>
            <a:chExt cx="2311893" cy="2275275"/>
          </a:xfrm>
        </p:grpSpPr>
        <p:grpSp>
          <p:nvGrpSpPr>
            <p:cNvPr id="57" name="Google Shape;57;p2"/>
            <p:cNvGrpSpPr/>
            <p:nvPr/>
          </p:nvGrpSpPr>
          <p:grpSpPr>
            <a:xfrm rot="-7058628">
              <a:off x="7029258" y="-289659"/>
              <a:ext cx="1511275" cy="1224989"/>
              <a:chOff x="-1341575" y="2798350"/>
              <a:chExt cx="1359425" cy="1101950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-1341575" y="2798350"/>
                <a:ext cx="1359425" cy="1101950"/>
              </a:xfrm>
              <a:custGeom>
                <a:avLst/>
                <a:gdLst/>
                <a:ahLst/>
                <a:cxnLst/>
                <a:rect l="l" t="t" r="r" b="b"/>
                <a:pathLst>
                  <a:path w="54377" h="44078" extrusionOk="0">
                    <a:moveTo>
                      <a:pt x="23704" y="0"/>
                    </a:moveTo>
                    <a:cubicBezTo>
                      <a:pt x="23586" y="0"/>
                      <a:pt x="23470" y="58"/>
                      <a:pt x="23384" y="170"/>
                    </a:cubicBezTo>
                    <a:cubicBezTo>
                      <a:pt x="23253" y="337"/>
                      <a:pt x="23194" y="539"/>
                      <a:pt x="23158" y="742"/>
                    </a:cubicBezTo>
                    <a:cubicBezTo>
                      <a:pt x="22991" y="1587"/>
                      <a:pt x="22884" y="2433"/>
                      <a:pt x="22956" y="3278"/>
                    </a:cubicBezTo>
                    <a:cubicBezTo>
                      <a:pt x="23015" y="4111"/>
                      <a:pt x="23087" y="4945"/>
                      <a:pt x="23170" y="5766"/>
                    </a:cubicBezTo>
                    <a:cubicBezTo>
                      <a:pt x="23218" y="6302"/>
                      <a:pt x="23265" y="6826"/>
                      <a:pt x="23218" y="7350"/>
                    </a:cubicBezTo>
                    <a:cubicBezTo>
                      <a:pt x="23146" y="8279"/>
                      <a:pt x="23087" y="9195"/>
                      <a:pt x="23027" y="10124"/>
                    </a:cubicBezTo>
                    <a:cubicBezTo>
                      <a:pt x="22896" y="12017"/>
                      <a:pt x="23099" y="13863"/>
                      <a:pt x="23634" y="15672"/>
                    </a:cubicBezTo>
                    <a:cubicBezTo>
                      <a:pt x="23694" y="15875"/>
                      <a:pt x="23765" y="16065"/>
                      <a:pt x="23801" y="16268"/>
                    </a:cubicBezTo>
                    <a:cubicBezTo>
                      <a:pt x="24015" y="17280"/>
                      <a:pt x="24361" y="18244"/>
                      <a:pt x="24718" y="19197"/>
                    </a:cubicBezTo>
                    <a:cubicBezTo>
                      <a:pt x="24992" y="19911"/>
                      <a:pt x="25265" y="20649"/>
                      <a:pt x="25480" y="21387"/>
                    </a:cubicBezTo>
                    <a:cubicBezTo>
                      <a:pt x="25694" y="22125"/>
                      <a:pt x="25908" y="22876"/>
                      <a:pt x="26004" y="23649"/>
                    </a:cubicBezTo>
                    <a:cubicBezTo>
                      <a:pt x="26087" y="24304"/>
                      <a:pt x="26158" y="24959"/>
                      <a:pt x="26206" y="25626"/>
                    </a:cubicBezTo>
                    <a:cubicBezTo>
                      <a:pt x="26337" y="27602"/>
                      <a:pt x="26563" y="29567"/>
                      <a:pt x="27099" y="31496"/>
                    </a:cubicBezTo>
                    <a:cubicBezTo>
                      <a:pt x="26718" y="30710"/>
                      <a:pt x="26254" y="29984"/>
                      <a:pt x="25706" y="29293"/>
                    </a:cubicBezTo>
                    <a:cubicBezTo>
                      <a:pt x="25420" y="28948"/>
                      <a:pt x="25111" y="28614"/>
                      <a:pt x="24813" y="28269"/>
                    </a:cubicBezTo>
                    <a:cubicBezTo>
                      <a:pt x="24242" y="27614"/>
                      <a:pt x="23670" y="26959"/>
                      <a:pt x="23230" y="26197"/>
                    </a:cubicBezTo>
                    <a:cubicBezTo>
                      <a:pt x="22837" y="25495"/>
                      <a:pt x="22456" y="24769"/>
                      <a:pt x="22098" y="24042"/>
                    </a:cubicBezTo>
                    <a:cubicBezTo>
                      <a:pt x="21622" y="23054"/>
                      <a:pt x="21039" y="22125"/>
                      <a:pt x="20265" y="21328"/>
                    </a:cubicBezTo>
                    <a:cubicBezTo>
                      <a:pt x="19539" y="20578"/>
                      <a:pt x="18753" y="19899"/>
                      <a:pt x="17896" y="19304"/>
                    </a:cubicBezTo>
                    <a:cubicBezTo>
                      <a:pt x="17074" y="18732"/>
                      <a:pt x="16229" y="18196"/>
                      <a:pt x="15383" y="17649"/>
                    </a:cubicBezTo>
                    <a:cubicBezTo>
                      <a:pt x="14347" y="16970"/>
                      <a:pt x="13443" y="16149"/>
                      <a:pt x="12740" y="15125"/>
                    </a:cubicBezTo>
                    <a:cubicBezTo>
                      <a:pt x="12478" y="14756"/>
                      <a:pt x="12204" y="14386"/>
                      <a:pt x="11942" y="14017"/>
                    </a:cubicBezTo>
                    <a:cubicBezTo>
                      <a:pt x="11419" y="13243"/>
                      <a:pt x="10740" y="12612"/>
                      <a:pt x="9978" y="12077"/>
                    </a:cubicBezTo>
                    <a:cubicBezTo>
                      <a:pt x="9013" y="11398"/>
                      <a:pt x="8037" y="10767"/>
                      <a:pt x="7108" y="10041"/>
                    </a:cubicBezTo>
                    <a:cubicBezTo>
                      <a:pt x="7013" y="9957"/>
                      <a:pt x="6906" y="9886"/>
                      <a:pt x="6763" y="9850"/>
                    </a:cubicBezTo>
                    <a:cubicBezTo>
                      <a:pt x="6737" y="9844"/>
                      <a:pt x="6710" y="9840"/>
                      <a:pt x="6684" y="9840"/>
                    </a:cubicBezTo>
                    <a:cubicBezTo>
                      <a:pt x="6523" y="9840"/>
                      <a:pt x="6377" y="9962"/>
                      <a:pt x="6346" y="10136"/>
                    </a:cubicBezTo>
                    <a:cubicBezTo>
                      <a:pt x="6323" y="10291"/>
                      <a:pt x="6370" y="10434"/>
                      <a:pt x="6430" y="10576"/>
                    </a:cubicBezTo>
                    <a:cubicBezTo>
                      <a:pt x="6573" y="10946"/>
                      <a:pt x="6692" y="11315"/>
                      <a:pt x="6847" y="11684"/>
                    </a:cubicBezTo>
                    <a:cubicBezTo>
                      <a:pt x="7061" y="12196"/>
                      <a:pt x="7275" y="12696"/>
                      <a:pt x="7513" y="13184"/>
                    </a:cubicBezTo>
                    <a:cubicBezTo>
                      <a:pt x="7906" y="13994"/>
                      <a:pt x="8394" y="14732"/>
                      <a:pt x="8942" y="15434"/>
                    </a:cubicBezTo>
                    <a:cubicBezTo>
                      <a:pt x="9561" y="16232"/>
                      <a:pt x="10037" y="17113"/>
                      <a:pt x="10442" y="18030"/>
                    </a:cubicBezTo>
                    <a:cubicBezTo>
                      <a:pt x="10799" y="18863"/>
                      <a:pt x="11133" y="19708"/>
                      <a:pt x="11514" y="20530"/>
                    </a:cubicBezTo>
                    <a:cubicBezTo>
                      <a:pt x="12169" y="21971"/>
                      <a:pt x="13026" y="23268"/>
                      <a:pt x="14121" y="24411"/>
                    </a:cubicBezTo>
                    <a:cubicBezTo>
                      <a:pt x="15109" y="25447"/>
                      <a:pt x="16229" y="26305"/>
                      <a:pt x="17384" y="27138"/>
                    </a:cubicBezTo>
                    <a:cubicBezTo>
                      <a:pt x="18515" y="27960"/>
                      <a:pt x="19467" y="28948"/>
                      <a:pt x="20277" y="30079"/>
                    </a:cubicBezTo>
                    <a:cubicBezTo>
                      <a:pt x="20467" y="30353"/>
                      <a:pt x="20658" y="30638"/>
                      <a:pt x="20848" y="30924"/>
                    </a:cubicBezTo>
                    <a:cubicBezTo>
                      <a:pt x="21348" y="31662"/>
                      <a:pt x="21860" y="32377"/>
                      <a:pt x="22479" y="33020"/>
                    </a:cubicBezTo>
                    <a:cubicBezTo>
                      <a:pt x="22527" y="33079"/>
                      <a:pt x="22598" y="33115"/>
                      <a:pt x="22575" y="33210"/>
                    </a:cubicBezTo>
                    <a:cubicBezTo>
                      <a:pt x="22547" y="33222"/>
                      <a:pt x="22521" y="33226"/>
                      <a:pt x="22496" y="33226"/>
                    </a:cubicBezTo>
                    <a:cubicBezTo>
                      <a:pt x="22390" y="33226"/>
                      <a:pt x="22304" y="33141"/>
                      <a:pt x="22217" y="33103"/>
                    </a:cubicBezTo>
                    <a:cubicBezTo>
                      <a:pt x="21789" y="32901"/>
                      <a:pt x="21372" y="32674"/>
                      <a:pt x="20944" y="32496"/>
                    </a:cubicBezTo>
                    <a:cubicBezTo>
                      <a:pt x="20134" y="32150"/>
                      <a:pt x="19300" y="31924"/>
                      <a:pt x="18431" y="31793"/>
                    </a:cubicBezTo>
                    <a:cubicBezTo>
                      <a:pt x="17407" y="31627"/>
                      <a:pt x="16372" y="31484"/>
                      <a:pt x="15348" y="31317"/>
                    </a:cubicBezTo>
                    <a:cubicBezTo>
                      <a:pt x="14407" y="31174"/>
                      <a:pt x="13514" y="30888"/>
                      <a:pt x="12692" y="30388"/>
                    </a:cubicBezTo>
                    <a:cubicBezTo>
                      <a:pt x="12276" y="30150"/>
                      <a:pt x="11871" y="29912"/>
                      <a:pt x="11490" y="29638"/>
                    </a:cubicBezTo>
                    <a:cubicBezTo>
                      <a:pt x="9942" y="28591"/>
                      <a:pt x="8240" y="27948"/>
                      <a:pt x="6370" y="27781"/>
                    </a:cubicBezTo>
                    <a:cubicBezTo>
                      <a:pt x="5525" y="27698"/>
                      <a:pt x="4680" y="27602"/>
                      <a:pt x="3834" y="27531"/>
                    </a:cubicBezTo>
                    <a:cubicBezTo>
                      <a:pt x="2965" y="27459"/>
                      <a:pt x="2120" y="27281"/>
                      <a:pt x="1310" y="26936"/>
                    </a:cubicBezTo>
                    <a:cubicBezTo>
                      <a:pt x="1120" y="26852"/>
                      <a:pt x="929" y="26757"/>
                      <a:pt x="739" y="26674"/>
                    </a:cubicBezTo>
                    <a:cubicBezTo>
                      <a:pt x="643" y="26626"/>
                      <a:pt x="536" y="26578"/>
                      <a:pt x="429" y="26555"/>
                    </a:cubicBezTo>
                    <a:cubicBezTo>
                      <a:pt x="394" y="26546"/>
                      <a:pt x="360" y="26541"/>
                      <a:pt x="327" y="26541"/>
                    </a:cubicBezTo>
                    <a:cubicBezTo>
                      <a:pt x="226" y="26541"/>
                      <a:pt x="138" y="26584"/>
                      <a:pt x="84" y="26674"/>
                    </a:cubicBezTo>
                    <a:cubicBezTo>
                      <a:pt x="0" y="26805"/>
                      <a:pt x="0" y="26936"/>
                      <a:pt x="96" y="27043"/>
                    </a:cubicBezTo>
                    <a:cubicBezTo>
                      <a:pt x="215" y="27186"/>
                      <a:pt x="346" y="27328"/>
                      <a:pt x="489" y="27448"/>
                    </a:cubicBezTo>
                    <a:cubicBezTo>
                      <a:pt x="1012" y="27900"/>
                      <a:pt x="1596" y="28245"/>
                      <a:pt x="2179" y="28591"/>
                    </a:cubicBezTo>
                    <a:cubicBezTo>
                      <a:pt x="3394" y="29305"/>
                      <a:pt x="4549" y="30079"/>
                      <a:pt x="5584" y="31019"/>
                    </a:cubicBezTo>
                    <a:cubicBezTo>
                      <a:pt x="6192" y="31567"/>
                      <a:pt x="6811" y="32103"/>
                      <a:pt x="7406" y="32651"/>
                    </a:cubicBezTo>
                    <a:cubicBezTo>
                      <a:pt x="8501" y="33639"/>
                      <a:pt x="9764" y="34341"/>
                      <a:pt x="11168" y="34806"/>
                    </a:cubicBezTo>
                    <a:cubicBezTo>
                      <a:pt x="12085" y="35115"/>
                      <a:pt x="13014" y="35341"/>
                      <a:pt x="13955" y="35568"/>
                    </a:cubicBezTo>
                    <a:cubicBezTo>
                      <a:pt x="15324" y="35889"/>
                      <a:pt x="16645" y="36353"/>
                      <a:pt x="17896" y="36984"/>
                    </a:cubicBezTo>
                    <a:cubicBezTo>
                      <a:pt x="18705" y="37389"/>
                      <a:pt x="19491" y="37842"/>
                      <a:pt x="20277" y="38294"/>
                    </a:cubicBezTo>
                    <a:cubicBezTo>
                      <a:pt x="20884" y="38651"/>
                      <a:pt x="21503" y="38973"/>
                      <a:pt x="22146" y="39247"/>
                    </a:cubicBezTo>
                    <a:cubicBezTo>
                      <a:pt x="22337" y="39330"/>
                      <a:pt x="22515" y="39425"/>
                      <a:pt x="22694" y="39509"/>
                    </a:cubicBezTo>
                    <a:cubicBezTo>
                      <a:pt x="22603" y="39549"/>
                      <a:pt x="22515" y="39564"/>
                      <a:pt x="22428" y="39564"/>
                    </a:cubicBezTo>
                    <a:cubicBezTo>
                      <a:pt x="22310" y="39564"/>
                      <a:pt x="22196" y="39536"/>
                      <a:pt x="22087" y="39509"/>
                    </a:cubicBezTo>
                    <a:cubicBezTo>
                      <a:pt x="21432" y="39330"/>
                      <a:pt x="20777" y="39163"/>
                      <a:pt x="20110" y="38985"/>
                    </a:cubicBezTo>
                    <a:cubicBezTo>
                      <a:pt x="19396" y="38794"/>
                      <a:pt x="18681" y="38651"/>
                      <a:pt x="17943" y="38544"/>
                    </a:cubicBezTo>
                    <a:cubicBezTo>
                      <a:pt x="17539" y="38482"/>
                      <a:pt x="17138" y="38453"/>
                      <a:pt x="16739" y="38453"/>
                    </a:cubicBezTo>
                    <a:cubicBezTo>
                      <a:pt x="15915" y="38453"/>
                      <a:pt x="15102" y="38578"/>
                      <a:pt x="14300" y="38794"/>
                    </a:cubicBezTo>
                    <a:cubicBezTo>
                      <a:pt x="13276" y="39080"/>
                      <a:pt x="12276" y="39437"/>
                      <a:pt x="11252" y="39687"/>
                    </a:cubicBezTo>
                    <a:cubicBezTo>
                      <a:pt x="10645" y="39842"/>
                      <a:pt x="10037" y="39961"/>
                      <a:pt x="9418" y="40056"/>
                    </a:cubicBezTo>
                    <a:cubicBezTo>
                      <a:pt x="8156" y="40247"/>
                      <a:pt x="6894" y="40235"/>
                      <a:pt x="5632" y="40247"/>
                    </a:cubicBezTo>
                    <a:cubicBezTo>
                      <a:pt x="5061" y="40247"/>
                      <a:pt x="4501" y="40271"/>
                      <a:pt x="3929" y="40294"/>
                    </a:cubicBezTo>
                    <a:cubicBezTo>
                      <a:pt x="3775" y="40306"/>
                      <a:pt x="3632" y="40330"/>
                      <a:pt x="3477" y="40366"/>
                    </a:cubicBezTo>
                    <a:cubicBezTo>
                      <a:pt x="3298" y="40402"/>
                      <a:pt x="3203" y="40521"/>
                      <a:pt x="3191" y="40663"/>
                    </a:cubicBezTo>
                    <a:cubicBezTo>
                      <a:pt x="3191" y="40818"/>
                      <a:pt x="3275" y="40925"/>
                      <a:pt x="3406" y="40985"/>
                    </a:cubicBezTo>
                    <a:cubicBezTo>
                      <a:pt x="3548" y="41056"/>
                      <a:pt x="3715" y="41104"/>
                      <a:pt x="3882" y="41152"/>
                    </a:cubicBezTo>
                    <a:cubicBezTo>
                      <a:pt x="5013" y="41461"/>
                      <a:pt x="6120" y="41854"/>
                      <a:pt x="7204" y="42295"/>
                    </a:cubicBezTo>
                    <a:cubicBezTo>
                      <a:pt x="8668" y="42890"/>
                      <a:pt x="10192" y="43211"/>
                      <a:pt x="11788" y="43271"/>
                    </a:cubicBezTo>
                    <a:cubicBezTo>
                      <a:pt x="11921" y="43277"/>
                      <a:pt x="12055" y="43279"/>
                      <a:pt x="12188" y="43279"/>
                    </a:cubicBezTo>
                    <a:cubicBezTo>
                      <a:pt x="12864" y="43279"/>
                      <a:pt x="13540" y="43211"/>
                      <a:pt x="14216" y="43152"/>
                    </a:cubicBezTo>
                    <a:cubicBezTo>
                      <a:pt x="14591" y="43119"/>
                      <a:pt x="14965" y="43099"/>
                      <a:pt x="15340" y="43099"/>
                    </a:cubicBezTo>
                    <a:cubicBezTo>
                      <a:pt x="15906" y="43099"/>
                      <a:pt x="16472" y="43144"/>
                      <a:pt x="17038" y="43259"/>
                    </a:cubicBezTo>
                    <a:cubicBezTo>
                      <a:pt x="17598" y="43366"/>
                      <a:pt x="18157" y="43473"/>
                      <a:pt x="18705" y="43580"/>
                    </a:cubicBezTo>
                    <a:cubicBezTo>
                      <a:pt x="19503" y="43747"/>
                      <a:pt x="20301" y="43926"/>
                      <a:pt x="21110" y="44021"/>
                    </a:cubicBezTo>
                    <a:cubicBezTo>
                      <a:pt x="21392" y="44059"/>
                      <a:pt x="21671" y="44077"/>
                      <a:pt x="21948" y="44077"/>
                    </a:cubicBezTo>
                    <a:cubicBezTo>
                      <a:pt x="22880" y="44077"/>
                      <a:pt x="23787" y="43872"/>
                      <a:pt x="24658" y="43533"/>
                    </a:cubicBezTo>
                    <a:cubicBezTo>
                      <a:pt x="25349" y="43259"/>
                      <a:pt x="26004" y="42914"/>
                      <a:pt x="26623" y="42521"/>
                    </a:cubicBezTo>
                    <a:cubicBezTo>
                      <a:pt x="27147" y="42187"/>
                      <a:pt x="27682" y="41854"/>
                      <a:pt x="28206" y="41533"/>
                    </a:cubicBezTo>
                    <a:cubicBezTo>
                      <a:pt x="29149" y="40965"/>
                      <a:pt x="30138" y="40584"/>
                      <a:pt x="31211" y="40584"/>
                    </a:cubicBezTo>
                    <a:cubicBezTo>
                      <a:pt x="31467" y="40584"/>
                      <a:pt x="31727" y="40606"/>
                      <a:pt x="31993" y="40652"/>
                    </a:cubicBezTo>
                    <a:cubicBezTo>
                      <a:pt x="32100" y="40675"/>
                      <a:pt x="32219" y="40675"/>
                      <a:pt x="32326" y="40699"/>
                    </a:cubicBezTo>
                    <a:cubicBezTo>
                      <a:pt x="32423" y="40723"/>
                      <a:pt x="32517" y="40735"/>
                      <a:pt x="32610" y="40735"/>
                    </a:cubicBezTo>
                    <a:cubicBezTo>
                      <a:pt x="32791" y="40735"/>
                      <a:pt x="32967" y="40690"/>
                      <a:pt x="33147" y="40604"/>
                    </a:cubicBezTo>
                    <a:cubicBezTo>
                      <a:pt x="33731" y="40330"/>
                      <a:pt x="34350" y="40151"/>
                      <a:pt x="34993" y="40092"/>
                    </a:cubicBezTo>
                    <a:cubicBezTo>
                      <a:pt x="36053" y="39985"/>
                      <a:pt x="37100" y="39878"/>
                      <a:pt x="38160" y="39866"/>
                    </a:cubicBezTo>
                    <a:cubicBezTo>
                      <a:pt x="38612" y="39854"/>
                      <a:pt x="39065" y="39830"/>
                      <a:pt x="39517" y="39782"/>
                    </a:cubicBezTo>
                    <a:cubicBezTo>
                      <a:pt x="40291" y="39711"/>
                      <a:pt x="41065" y="39580"/>
                      <a:pt x="41779" y="39294"/>
                    </a:cubicBezTo>
                    <a:cubicBezTo>
                      <a:pt x="42458" y="39008"/>
                      <a:pt x="43137" y="38723"/>
                      <a:pt x="43792" y="38366"/>
                    </a:cubicBezTo>
                    <a:cubicBezTo>
                      <a:pt x="45244" y="37556"/>
                      <a:pt x="46637" y="36639"/>
                      <a:pt x="48042" y="35758"/>
                    </a:cubicBezTo>
                    <a:cubicBezTo>
                      <a:pt x="48745" y="35329"/>
                      <a:pt x="49340" y="34794"/>
                      <a:pt x="49888" y="34175"/>
                    </a:cubicBezTo>
                    <a:cubicBezTo>
                      <a:pt x="50400" y="33615"/>
                      <a:pt x="50828" y="32996"/>
                      <a:pt x="51257" y="32365"/>
                    </a:cubicBezTo>
                    <a:cubicBezTo>
                      <a:pt x="51733" y="31686"/>
                      <a:pt x="52233" y="31031"/>
                      <a:pt x="52828" y="30448"/>
                    </a:cubicBezTo>
                    <a:cubicBezTo>
                      <a:pt x="53233" y="30043"/>
                      <a:pt x="53614" y="29626"/>
                      <a:pt x="54007" y="29210"/>
                    </a:cubicBezTo>
                    <a:cubicBezTo>
                      <a:pt x="54102" y="29114"/>
                      <a:pt x="54186" y="29019"/>
                      <a:pt x="54257" y="28900"/>
                    </a:cubicBezTo>
                    <a:cubicBezTo>
                      <a:pt x="54376" y="28686"/>
                      <a:pt x="54233" y="28436"/>
                      <a:pt x="53983" y="28400"/>
                    </a:cubicBezTo>
                    <a:cubicBezTo>
                      <a:pt x="53948" y="28395"/>
                      <a:pt x="53914" y="28392"/>
                      <a:pt x="53880" y="28392"/>
                    </a:cubicBezTo>
                    <a:cubicBezTo>
                      <a:pt x="53764" y="28392"/>
                      <a:pt x="53653" y="28420"/>
                      <a:pt x="53543" y="28448"/>
                    </a:cubicBezTo>
                    <a:cubicBezTo>
                      <a:pt x="52471" y="28769"/>
                      <a:pt x="51424" y="29162"/>
                      <a:pt x="50400" y="29603"/>
                    </a:cubicBezTo>
                    <a:cubicBezTo>
                      <a:pt x="49649" y="29936"/>
                      <a:pt x="48887" y="30186"/>
                      <a:pt x="48090" y="30388"/>
                    </a:cubicBezTo>
                    <a:cubicBezTo>
                      <a:pt x="47673" y="30484"/>
                      <a:pt x="47244" y="30579"/>
                      <a:pt x="46840" y="30710"/>
                    </a:cubicBezTo>
                    <a:cubicBezTo>
                      <a:pt x="45899" y="31007"/>
                      <a:pt x="44958" y="31317"/>
                      <a:pt x="44030" y="31603"/>
                    </a:cubicBezTo>
                    <a:cubicBezTo>
                      <a:pt x="43077" y="31900"/>
                      <a:pt x="42220" y="32377"/>
                      <a:pt x="41434" y="32984"/>
                    </a:cubicBezTo>
                    <a:cubicBezTo>
                      <a:pt x="41303" y="33079"/>
                      <a:pt x="41172" y="33174"/>
                      <a:pt x="41029" y="33282"/>
                    </a:cubicBezTo>
                    <a:cubicBezTo>
                      <a:pt x="40982" y="33186"/>
                      <a:pt x="41029" y="33139"/>
                      <a:pt x="41065" y="33103"/>
                    </a:cubicBezTo>
                    <a:cubicBezTo>
                      <a:pt x="41887" y="32139"/>
                      <a:pt x="42613" y="31103"/>
                      <a:pt x="43339" y="30067"/>
                    </a:cubicBezTo>
                    <a:cubicBezTo>
                      <a:pt x="44113" y="28983"/>
                      <a:pt x="44887" y="27924"/>
                      <a:pt x="45661" y="26840"/>
                    </a:cubicBezTo>
                    <a:cubicBezTo>
                      <a:pt x="46101" y="26233"/>
                      <a:pt x="46554" y="25614"/>
                      <a:pt x="46959" y="24983"/>
                    </a:cubicBezTo>
                    <a:cubicBezTo>
                      <a:pt x="47506" y="24161"/>
                      <a:pt x="47983" y="23316"/>
                      <a:pt x="48352" y="22399"/>
                    </a:cubicBezTo>
                    <a:cubicBezTo>
                      <a:pt x="48709" y="21518"/>
                      <a:pt x="48971" y="20601"/>
                      <a:pt x="49233" y="19697"/>
                    </a:cubicBezTo>
                    <a:cubicBezTo>
                      <a:pt x="49614" y="18411"/>
                      <a:pt x="50078" y="17149"/>
                      <a:pt x="50626" y="15922"/>
                    </a:cubicBezTo>
                    <a:cubicBezTo>
                      <a:pt x="51102" y="14851"/>
                      <a:pt x="51554" y="13767"/>
                      <a:pt x="51924" y="12660"/>
                    </a:cubicBezTo>
                    <a:cubicBezTo>
                      <a:pt x="52007" y="12434"/>
                      <a:pt x="52066" y="12196"/>
                      <a:pt x="52126" y="11946"/>
                    </a:cubicBezTo>
                    <a:cubicBezTo>
                      <a:pt x="52162" y="11755"/>
                      <a:pt x="52126" y="11565"/>
                      <a:pt x="51935" y="11457"/>
                    </a:cubicBezTo>
                    <a:cubicBezTo>
                      <a:pt x="51863" y="11409"/>
                      <a:pt x="51791" y="11389"/>
                      <a:pt x="51720" y="11389"/>
                    </a:cubicBezTo>
                    <a:cubicBezTo>
                      <a:pt x="51615" y="11389"/>
                      <a:pt x="51511" y="11434"/>
                      <a:pt x="51412" y="11505"/>
                    </a:cubicBezTo>
                    <a:cubicBezTo>
                      <a:pt x="51376" y="11529"/>
                      <a:pt x="51352" y="11541"/>
                      <a:pt x="51316" y="11577"/>
                    </a:cubicBezTo>
                    <a:cubicBezTo>
                      <a:pt x="50447" y="12327"/>
                      <a:pt x="49566" y="13077"/>
                      <a:pt x="48840" y="13982"/>
                    </a:cubicBezTo>
                    <a:cubicBezTo>
                      <a:pt x="48102" y="14910"/>
                      <a:pt x="47447" y="15898"/>
                      <a:pt x="46792" y="16899"/>
                    </a:cubicBezTo>
                    <a:cubicBezTo>
                      <a:pt x="45780" y="18435"/>
                      <a:pt x="44685" y="19899"/>
                      <a:pt x="43399" y="21221"/>
                    </a:cubicBezTo>
                    <a:cubicBezTo>
                      <a:pt x="42887" y="21744"/>
                      <a:pt x="42351" y="22245"/>
                      <a:pt x="41827" y="22768"/>
                    </a:cubicBezTo>
                    <a:cubicBezTo>
                      <a:pt x="41053" y="23554"/>
                      <a:pt x="40363" y="24400"/>
                      <a:pt x="39839" y="25376"/>
                    </a:cubicBezTo>
                    <a:cubicBezTo>
                      <a:pt x="39351" y="26257"/>
                      <a:pt x="38946" y="27174"/>
                      <a:pt x="38624" y="28114"/>
                    </a:cubicBezTo>
                    <a:cubicBezTo>
                      <a:pt x="38303" y="29091"/>
                      <a:pt x="38005" y="30067"/>
                      <a:pt x="37708" y="31043"/>
                    </a:cubicBezTo>
                    <a:cubicBezTo>
                      <a:pt x="37196" y="32734"/>
                      <a:pt x="36410" y="34306"/>
                      <a:pt x="35505" y="35818"/>
                    </a:cubicBezTo>
                    <a:cubicBezTo>
                      <a:pt x="35493" y="35841"/>
                      <a:pt x="35457" y="35853"/>
                      <a:pt x="35386" y="35889"/>
                    </a:cubicBezTo>
                    <a:cubicBezTo>
                      <a:pt x="35552" y="35472"/>
                      <a:pt x="35695" y="35091"/>
                      <a:pt x="35850" y="34710"/>
                    </a:cubicBezTo>
                    <a:cubicBezTo>
                      <a:pt x="36612" y="32817"/>
                      <a:pt x="37243" y="30877"/>
                      <a:pt x="37660" y="28864"/>
                    </a:cubicBezTo>
                    <a:cubicBezTo>
                      <a:pt x="37910" y="27626"/>
                      <a:pt x="38100" y="26376"/>
                      <a:pt x="38148" y="25102"/>
                    </a:cubicBezTo>
                    <a:cubicBezTo>
                      <a:pt x="38196" y="23816"/>
                      <a:pt x="38172" y="22542"/>
                      <a:pt x="38148" y="21256"/>
                    </a:cubicBezTo>
                    <a:cubicBezTo>
                      <a:pt x="38112" y="19149"/>
                      <a:pt x="38279" y="17065"/>
                      <a:pt x="38660" y="14994"/>
                    </a:cubicBezTo>
                    <a:cubicBezTo>
                      <a:pt x="38958" y="13351"/>
                      <a:pt x="39208" y="11708"/>
                      <a:pt x="39315" y="10041"/>
                    </a:cubicBezTo>
                    <a:cubicBezTo>
                      <a:pt x="39386" y="8779"/>
                      <a:pt x="39362" y="7517"/>
                      <a:pt x="39362" y="6243"/>
                    </a:cubicBezTo>
                    <a:cubicBezTo>
                      <a:pt x="39362" y="4397"/>
                      <a:pt x="39196" y="2552"/>
                      <a:pt x="38970" y="706"/>
                    </a:cubicBezTo>
                    <a:cubicBezTo>
                      <a:pt x="38958" y="563"/>
                      <a:pt x="38922" y="408"/>
                      <a:pt x="38874" y="266"/>
                    </a:cubicBezTo>
                    <a:cubicBezTo>
                      <a:pt x="38839" y="135"/>
                      <a:pt x="38743" y="39"/>
                      <a:pt x="38600" y="16"/>
                    </a:cubicBezTo>
                    <a:cubicBezTo>
                      <a:pt x="38578" y="10"/>
                      <a:pt x="38556" y="7"/>
                      <a:pt x="38534" y="7"/>
                    </a:cubicBezTo>
                    <a:cubicBezTo>
                      <a:pt x="38415" y="7"/>
                      <a:pt x="38302" y="87"/>
                      <a:pt x="38231" y="218"/>
                    </a:cubicBezTo>
                    <a:cubicBezTo>
                      <a:pt x="38172" y="337"/>
                      <a:pt x="38124" y="456"/>
                      <a:pt x="38077" y="587"/>
                    </a:cubicBezTo>
                    <a:cubicBezTo>
                      <a:pt x="37529" y="2052"/>
                      <a:pt x="37136" y="3576"/>
                      <a:pt x="36636" y="5064"/>
                    </a:cubicBezTo>
                    <a:cubicBezTo>
                      <a:pt x="36553" y="5326"/>
                      <a:pt x="36493" y="5612"/>
                      <a:pt x="36434" y="5885"/>
                    </a:cubicBezTo>
                    <a:cubicBezTo>
                      <a:pt x="36136" y="7266"/>
                      <a:pt x="36029" y="8660"/>
                      <a:pt x="35969" y="10053"/>
                    </a:cubicBezTo>
                    <a:cubicBezTo>
                      <a:pt x="35922" y="10957"/>
                      <a:pt x="35898" y="11862"/>
                      <a:pt x="35803" y="12767"/>
                    </a:cubicBezTo>
                    <a:cubicBezTo>
                      <a:pt x="35695" y="13696"/>
                      <a:pt x="35529" y="14601"/>
                      <a:pt x="35136" y="15458"/>
                    </a:cubicBezTo>
                    <a:cubicBezTo>
                      <a:pt x="34767" y="16268"/>
                      <a:pt x="34421" y="17077"/>
                      <a:pt x="34040" y="17887"/>
                    </a:cubicBezTo>
                    <a:cubicBezTo>
                      <a:pt x="33219" y="19637"/>
                      <a:pt x="32874" y="21471"/>
                      <a:pt x="32945" y="23388"/>
                    </a:cubicBezTo>
                    <a:cubicBezTo>
                      <a:pt x="32981" y="24435"/>
                      <a:pt x="33124" y="25459"/>
                      <a:pt x="33243" y="26495"/>
                    </a:cubicBezTo>
                    <a:cubicBezTo>
                      <a:pt x="33421" y="28102"/>
                      <a:pt x="33314" y="29662"/>
                      <a:pt x="32731" y="31186"/>
                    </a:cubicBezTo>
                    <a:cubicBezTo>
                      <a:pt x="32516" y="31734"/>
                      <a:pt x="32338" y="32293"/>
                      <a:pt x="32195" y="32865"/>
                    </a:cubicBezTo>
                    <a:cubicBezTo>
                      <a:pt x="32171" y="32948"/>
                      <a:pt x="32171" y="33043"/>
                      <a:pt x="32064" y="33079"/>
                    </a:cubicBezTo>
                    <a:cubicBezTo>
                      <a:pt x="31981" y="33055"/>
                      <a:pt x="31957" y="32972"/>
                      <a:pt x="31933" y="32901"/>
                    </a:cubicBezTo>
                    <a:cubicBezTo>
                      <a:pt x="31540" y="31758"/>
                      <a:pt x="31219" y="30591"/>
                      <a:pt x="31052" y="29400"/>
                    </a:cubicBezTo>
                    <a:cubicBezTo>
                      <a:pt x="30909" y="28460"/>
                      <a:pt x="30850" y="27519"/>
                      <a:pt x="30969" y="26566"/>
                    </a:cubicBezTo>
                    <a:cubicBezTo>
                      <a:pt x="31064" y="25757"/>
                      <a:pt x="31219" y="24959"/>
                      <a:pt x="31361" y="24161"/>
                    </a:cubicBezTo>
                    <a:cubicBezTo>
                      <a:pt x="31647" y="22637"/>
                      <a:pt x="31338" y="21197"/>
                      <a:pt x="30707" y="19816"/>
                    </a:cubicBezTo>
                    <a:cubicBezTo>
                      <a:pt x="30373" y="19089"/>
                      <a:pt x="29957" y="18411"/>
                      <a:pt x="29552" y="17720"/>
                    </a:cubicBezTo>
                    <a:cubicBezTo>
                      <a:pt x="29016" y="16803"/>
                      <a:pt x="28659" y="15815"/>
                      <a:pt x="28528" y="14744"/>
                    </a:cubicBezTo>
                    <a:cubicBezTo>
                      <a:pt x="28468" y="14255"/>
                      <a:pt x="28409" y="13767"/>
                      <a:pt x="28337" y="13279"/>
                    </a:cubicBezTo>
                    <a:cubicBezTo>
                      <a:pt x="28194" y="12172"/>
                      <a:pt x="27885" y="11100"/>
                      <a:pt x="27349" y="10112"/>
                    </a:cubicBezTo>
                    <a:cubicBezTo>
                      <a:pt x="27123" y="9695"/>
                      <a:pt x="26897" y="9279"/>
                      <a:pt x="26670" y="8862"/>
                    </a:cubicBezTo>
                    <a:cubicBezTo>
                      <a:pt x="25885" y="7469"/>
                      <a:pt x="25325" y="5993"/>
                      <a:pt x="25123" y="4397"/>
                    </a:cubicBezTo>
                    <a:cubicBezTo>
                      <a:pt x="25015" y="3540"/>
                      <a:pt x="24837" y="2683"/>
                      <a:pt x="24658" y="1837"/>
                    </a:cubicBezTo>
                    <a:cubicBezTo>
                      <a:pt x="24563" y="1397"/>
                      <a:pt x="24384" y="968"/>
                      <a:pt x="24253" y="539"/>
                    </a:cubicBezTo>
                    <a:cubicBezTo>
                      <a:pt x="24194" y="373"/>
                      <a:pt x="24099" y="230"/>
                      <a:pt x="23980" y="111"/>
                    </a:cubicBezTo>
                    <a:cubicBezTo>
                      <a:pt x="23895" y="37"/>
                      <a:pt x="23799" y="0"/>
                      <a:pt x="237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-1341275" y="2798450"/>
                <a:ext cx="1358825" cy="1047725"/>
              </a:xfrm>
              <a:custGeom>
                <a:avLst/>
                <a:gdLst/>
                <a:ahLst/>
                <a:cxnLst/>
                <a:rect l="l" t="t" r="r" b="b"/>
                <a:pathLst>
                  <a:path w="54353" h="41909" extrusionOk="0">
                    <a:moveTo>
                      <a:pt x="23685" y="0"/>
                    </a:moveTo>
                    <a:cubicBezTo>
                      <a:pt x="23570" y="0"/>
                      <a:pt x="23454" y="54"/>
                      <a:pt x="23360" y="166"/>
                    </a:cubicBezTo>
                    <a:cubicBezTo>
                      <a:pt x="23348" y="190"/>
                      <a:pt x="23337" y="214"/>
                      <a:pt x="23313" y="250"/>
                    </a:cubicBezTo>
                    <a:cubicBezTo>
                      <a:pt x="23396" y="1428"/>
                      <a:pt x="23491" y="2619"/>
                      <a:pt x="23622" y="3798"/>
                    </a:cubicBezTo>
                    <a:cubicBezTo>
                      <a:pt x="23968" y="6739"/>
                      <a:pt x="24563" y="9620"/>
                      <a:pt x="25551" y="12418"/>
                    </a:cubicBezTo>
                    <a:cubicBezTo>
                      <a:pt x="25706" y="12823"/>
                      <a:pt x="25837" y="13239"/>
                      <a:pt x="25992" y="13644"/>
                    </a:cubicBezTo>
                    <a:cubicBezTo>
                      <a:pt x="26385" y="14668"/>
                      <a:pt x="26801" y="15680"/>
                      <a:pt x="27182" y="16704"/>
                    </a:cubicBezTo>
                    <a:cubicBezTo>
                      <a:pt x="27790" y="18395"/>
                      <a:pt x="28087" y="20133"/>
                      <a:pt x="28230" y="21919"/>
                    </a:cubicBezTo>
                    <a:cubicBezTo>
                      <a:pt x="28349" y="23467"/>
                      <a:pt x="28397" y="25015"/>
                      <a:pt x="28552" y="26551"/>
                    </a:cubicBezTo>
                    <a:cubicBezTo>
                      <a:pt x="28742" y="28444"/>
                      <a:pt x="29123" y="30289"/>
                      <a:pt x="29718" y="32087"/>
                    </a:cubicBezTo>
                    <a:cubicBezTo>
                      <a:pt x="29837" y="32468"/>
                      <a:pt x="30016" y="32825"/>
                      <a:pt x="30147" y="33206"/>
                    </a:cubicBezTo>
                    <a:cubicBezTo>
                      <a:pt x="30540" y="34325"/>
                      <a:pt x="31052" y="35409"/>
                      <a:pt x="31409" y="36540"/>
                    </a:cubicBezTo>
                    <a:cubicBezTo>
                      <a:pt x="31433" y="36635"/>
                      <a:pt x="31469" y="36718"/>
                      <a:pt x="31504" y="36802"/>
                    </a:cubicBezTo>
                    <a:cubicBezTo>
                      <a:pt x="31766" y="37361"/>
                      <a:pt x="31933" y="37933"/>
                      <a:pt x="32111" y="38516"/>
                    </a:cubicBezTo>
                    <a:cubicBezTo>
                      <a:pt x="32219" y="38897"/>
                      <a:pt x="32290" y="39278"/>
                      <a:pt x="32242" y="39695"/>
                    </a:cubicBezTo>
                    <a:cubicBezTo>
                      <a:pt x="32207" y="39647"/>
                      <a:pt x="32159" y="39612"/>
                      <a:pt x="32135" y="39564"/>
                    </a:cubicBezTo>
                    <a:cubicBezTo>
                      <a:pt x="30897" y="37909"/>
                      <a:pt x="29456" y="36433"/>
                      <a:pt x="27873" y="35111"/>
                    </a:cubicBezTo>
                    <a:cubicBezTo>
                      <a:pt x="26135" y="33635"/>
                      <a:pt x="24599" y="31980"/>
                      <a:pt x="23325" y="30075"/>
                    </a:cubicBezTo>
                    <a:cubicBezTo>
                      <a:pt x="22622" y="29027"/>
                      <a:pt x="21920" y="27979"/>
                      <a:pt x="21146" y="26967"/>
                    </a:cubicBezTo>
                    <a:cubicBezTo>
                      <a:pt x="20551" y="26205"/>
                      <a:pt x="19931" y="25467"/>
                      <a:pt x="19229" y="24800"/>
                    </a:cubicBezTo>
                    <a:cubicBezTo>
                      <a:pt x="18657" y="24253"/>
                      <a:pt x="18074" y="23717"/>
                      <a:pt x="17467" y="23193"/>
                    </a:cubicBezTo>
                    <a:cubicBezTo>
                      <a:pt x="15740" y="21681"/>
                      <a:pt x="14252" y="19955"/>
                      <a:pt x="13073" y="17966"/>
                    </a:cubicBezTo>
                    <a:cubicBezTo>
                      <a:pt x="12740" y="17395"/>
                      <a:pt x="12371" y="16847"/>
                      <a:pt x="12002" y="16299"/>
                    </a:cubicBezTo>
                    <a:cubicBezTo>
                      <a:pt x="11180" y="15085"/>
                      <a:pt x="10180" y="14025"/>
                      <a:pt x="9204" y="12954"/>
                    </a:cubicBezTo>
                    <a:cubicBezTo>
                      <a:pt x="8299" y="11965"/>
                      <a:pt x="7430" y="10953"/>
                      <a:pt x="6668" y="9846"/>
                    </a:cubicBezTo>
                    <a:cubicBezTo>
                      <a:pt x="6513" y="9858"/>
                      <a:pt x="6370" y="9965"/>
                      <a:pt x="6346" y="10132"/>
                    </a:cubicBezTo>
                    <a:cubicBezTo>
                      <a:pt x="6346" y="10168"/>
                      <a:pt x="6346" y="10191"/>
                      <a:pt x="6346" y="10227"/>
                    </a:cubicBezTo>
                    <a:lnTo>
                      <a:pt x="6513" y="10465"/>
                    </a:lnTo>
                    <a:cubicBezTo>
                      <a:pt x="7382" y="11704"/>
                      <a:pt x="8418" y="12811"/>
                      <a:pt x="9442" y="13930"/>
                    </a:cubicBezTo>
                    <a:cubicBezTo>
                      <a:pt x="10549" y="15144"/>
                      <a:pt x="11597" y="16406"/>
                      <a:pt x="12430" y="17847"/>
                    </a:cubicBezTo>
                    <a:cubicBezTo>
                      <a:pt x="12573" y="18085"/>
                      <a:pt x="12728" y="18323"/>
                      <a:pt x="12883" y="18561"/>
                    </a:cubicBezTo>
                    <a:cubicBezTo>
                      <a:pt x="13812" y="20038"/>
                      <a:pt x="14871" y="21419"/>
                      <a:pt x="16145" y="22610"/>
                    </a:cubicBezTo>
                    <a:cubicBezTo>
                      <a:pt x="16693" y="23133"/>
                      <a:pt x="17252" y="23634"/>
                      <a:pt x="17824" y="24146"/>
                    </a:cubicBezTo>
                    <a:cubicBezTo>
                      <a:pt x="18907" y="25122"/>
                      <a:pt x="19931" y="26146"/>
                      <a:pt x="20812" y="27324"/>
                    </a:cubicBezTo>
                    <a:cubicBezTo>
                      <a:pt x="21372" y="28075"/>
                      <a:pt x="21920" y="28848"/>
                      <a:pt x="22432" y="29634"/>
                    </a:cubicBezTo>
                    <a:cubicBezTo>
                      <a:pt x="23860" y="31825"/>
                      <a:pt x="25527" y="33790"/>
                      <a:pt x="27551" y="35445"/>
                    </a:cubicBezTo>
                    <a:cubicBezTo>
                      <a:pt x="28444" y="36183"/>
                      <a:pt x="29266" y="36992"/>
                      <a:pt x="30052" y="37838"/>
                    </a:cubicBezTo>
                    <a:cubicBezTo>
                      <a:pt x="30516" y="38338"/>
                      <a:pt x="30992" y="38826"/>
                      <a:pt x="31385" y="39374"/>
                    </a:cubicBezTo>
                    <a:cubicBezTo>
                      <a:pt x="31469" y="39481"/>
                      <a:pt x="31552" y="39588"/>
                      <a:pt x="31623" y="39695"/>
                    </a:cubicBezTo>
                    <a:cubicBezTo>
                      <a:pt x="31671" y="39755"/>
                      <a:pt x="31730" y="39826"/>
                      <a:pt x="31683" y="39897"/>
                    </a:cubicBezTo>
                    <a:cubicBezTo>
                      <a:pt x="31665" y="39929"/>
                      <a:pt x="31642" y="39940"/>
                      <a:pt x="31618" y="39940"/>
                    </a:cubicBezTo>
                    <a:cubicBezTo>
                      <a:pt x="31576" y="39940"/>
                      <a:pt x="31530" y="39908"/>
                      <a:pt x="31492" y="39886"/>
                    </a:cubicBezTo>
                    <a:cubicBezTo>
                      <a:pt x="31326" y="39802"/>
                      <a:pt x="31159" y="39695"/>
                      <a:pt x="30992" y="39600"/>
                    </a:cubicBezTo>
                    <a:cubicBezTo>
                      <a:pt x="30814" y="39505"/>
                      <a:pt x="30635" y="39397"/>
                      <a:pt x="30445" y="39314"/>
                    </a:cubicBezTo>
                    <a:cubicBezTo>
                      <a:pt x="29742" y="38993"/>
                      <a:pt x="29016" y="38731"/>
                      <a:pt x="28266" y="38493"/>
                    </a:cubicBezTo>
                    <a:cubicBezTo>
                      <a:pt x="26658" y="37992"/>
                      <a:pt x="25051" y="37516"/>
                      <a:pt x="23468" y="36957"/>
                    </a:cubicBezTo>
                    <a:cubicBezTo>
                      <a:pt x="22039" y="36457"/>
                      <a:pt x="20610" y="35933"/>
                      <a:pt x="19277" y="35230"/>
                    </a:cubicBezTo>
                    <a:cubicBezTo>
                      <a:pt x="18538" y="34837"/>
                      <a:pt x="17824" y="34409"/>
                      <a:pt x="17110" y="33980"/>
                    </a:cubicBezTo>
                    <a:cubicBezTo>
                      <a:pt x="16407" y="33551"/>
                      <a:pt x="15669" y="33170"/>
                      <a:pt x="14895" y="32849"/>
                    </a:cubicBezTo>
                    <a:cubicBezTo>
                      <a:pt x="13752" y="32373"/>
                      <a:pt x="12585" y="32016"/>
                      <a:pt x="11407" y="31646"/>
                    </a:cubicBezTo>
                    <a:cubicBezTo>
                      <a:pt x="9632" y="31099"/>
                      <a:pt x="7906" y="30432"/>
                      <a:pt x="6263" y="29563"/>
                    </a:cubicBezTo>
                    <a:cubicBezTo>
                      <a:pt x="5513" y="29170"/>
                      <a:pt x="4763" y="28765"/>
                      <a:pt x="4013" y="28360"/>
                    </a:cubicBezTo>
                    <a:cubicBezTo>
                      <a:pt x="3787" y="28241"/>
                      <a:pt x="3548" y="28122"/>
                      <a:pt x="3298" y="28015"/>
                    </a:cubicBezTo>
                    <a:cubicBezTo>
                      <a:pt x="2620" y="27694"/>
                      <a:pt x="1929" y="27396"/>
                      <a:pt x="1239" y="27074"/>
                    </a:cubicBezTo>
                    <a:cubicBezTo>
                      <a:pt x="1000" y="26967"/>
                      <a:pt x="762" y="26836"/>
                      <a:pt x="536" y="26705"/>
                    </a:cubicBezTo>
                    <a:cubicBezTo>
                      <a:pt x="453" y="26646"/>
                      <a:pt x="381" y="26598"/>
                      <a:pt x="298" y="26551"/>
                    </a:cubicBezTo>
                    <a:cubicBezTo>
                      <a:pt x="203" y="26551"/>
                      <a:pt x="131" y="26598"/>
                      <a:pt x="72" y="26682"/>
                    </a:cubicBezTo>
                    <a:cubicBezTo>
                      <a:pt x="24" y="26765"/>
                      <a:pt x="0" y="26860"/>
                      <a:pt x="36" y="26943"/>
                    </a:cubicBezTo>
                    <a:cubicBezTo>
                      <a:pt x="703" y="27336"/>
                      <a:pt x="1393" y="27694"/>
                      <a:pt x="2120" y="28003"/>
                    </a:cubicBezTo>
                    <a:cubicBezTo>
                      <a:pt x="3072" y="28396"/>
                      <a:pt x="3977" y="28860"/>
                      <a:pt x="4858" y="29372"/>
                    </a:cubicBezTo>
                    <a:cubicBezTo>
                      <a:pt x="6013" y="30027"/>
                      <a:pt x="7216" y="30575"/>
                      <a:pt x="8430" y="31099"/>
                    </a:cubicBezTo>
                    <a:cubicBezTo>
                      <a:pt x="9585" y="31587"/>
                      <a:pt x="10775" y="31956"/>
                      <a:pt x="11966" y="32313"/>
                    </a:cubicBezTo>
                    <a:cubicBezTo>
                      <a:pt x="13871" y="32897"/>
                      <a:pt x="15717" y="33623"/>
                      <a:pt x="17395" y="34706"/>
                    </a:cubicBezTo>
                    <a:cubicBezTo>
                      <a:pt x="17812" y="34980"/>
                      <a:pt x="18241" y="35218"/>
                      <a:pt x="18669" y="35456"/>
                    </a:cubicBezTo>
                    <a:cubicBezTo>
                      <a:pt x="19729" y="36052"/>
                      <a:pt x="20848" y="36516"/>
                      <a:pt x="21979" y="36933"/>
                    </a:cubicBezTo>
                    <a:cubicBezTo>
                      <a:pt x="23896" y="37647"/>
                      <a:pt x="25849" y="38254"/>
                      <a:pt x="27801" y="38850"/>
                    </a:cubicBezTo>
                    <a:cubicBezTo>
                      <a:pt x="28778" y="39147"/>
                      <a:pt x="29742" y="39469"/>
                      <a:pt x="30647" y="39957"/>
                    </a:cubicBezTo>
                    <a:cubicBezTo>
                      <a:pt x="30718" y="39993"/>
                      <a:pt x="30838" y="40005"/>
                      <a:pt x="30826" y="40159"/>
                    </a:cubicBezTo>
                    <a:cubicBezTo>
                      <a:pt x="30599" y="40124"/>
                      <a:pt x="30385" y="40100"/>
                      <a:pt x="30159" y="40064"/>
                    </a:cubicBezTo>
                    <a:cubicBezTo>
                      <a:pt x="29653" y="39981"/>
                      <a:pt x="29147" y="39939"/>
                      <a:pt x="28639" y="39939"/>
                    </a:cubicBezTo>
                    <a:cubicBezTo>
                      <a:pt x="28132" y="39939"/>
                      <a:pt x="27623" y="39981"/>
                      <a:pt x="27111" y="40064"/>
                    </a:cubicBezTo>
                    <a:cubicBezTo>
                      <a:pt x="25956" y="40255"/>
                      <a:pt x="24825" y="40564"/>
                      <a:pt x="23694" y="40874"/>
                    </a:cubicBezTo>
                    <a:cubicBezTo>
                      <a:pt x="22444" y="41233"/>
                      <a:pt x="21182" y="41425"/>
                      <a:pt x="19906" y="41425"/>
                    </a:cubicBezTo>
                    <a:cubicBezTo>
                      <a:pt x="19322" y="41425"/>
                      <a:pt x="18736" y="41385"/>
                      <a:pt x="18145" y="41302"/>
                    </a:cubicBezTo>
                    <a:cubicBezTo>
                      <a:pt x="17586" y="41231"/>
                      <a:pt x="17014" y="41160"/>
                      <a:pt x="16455" y="41100"/>
                    </a:cubicBezTo>
                    <a:cubicBezTo>
                      <a:pt x="15769" y="41033"/>
                      <a:pt x="15084" y="40989"/>
                      <a:pt x="14398" y="40989"/>
                    </a:cubicBezTo>
                    <a:cubicBezTo>
                      <a:pt x="13988" y="40989"/>
                      <a:pt x="13578" y="41005"/>
                      <a:pt x="13169" y="41040"/>
                    </a:cubicBezTo>
                    <a:cubicBezTo>
                      <a:pt x="12359" y="41112"/>
                      <a:pt x="11549" y="41171"/>
                      <a:pt x="10740" y="41243"/>
                    </a:cubicBezTo>
                    <a:cubicBezTo>
                      <a:pt x="10221" y="41290"/>
                      <a:pt x="9704" y="41313"/>
                      <a:pt x="9188" y="41313"/>
                    </a:cubicBezTo>
                    <a:cubicBezTo>
                      <a:pt x="7894" y="41313"/>
                      <a:pt x="6608" y="41172"/>
                      <a:pt x="5322" y="40933"/>
                    </a:cubicBezTo>
                    <a:cubicBezTo>
                      <a:pt x="4620" y="40802"/>
                      <a:pt x="3917" y="40683"/>
                      <a:pt x="3203" y="40600"/>
                    </a:cubicBezTo>
                    <a:cubicBezTo>
                      <a:pt x="3203" y="40624"/>
                      <a:pt x="3191" y="40648"/>
                      <a:pt x="3191" y="40671"/>
                    </a:cubicBezTo>
                    <a:cubicBezTo>
                      <a:pt x="3191" y="40826"/>
                      <a:pt x="3275" y="40921"/>
                      <a:pt x="3394" y="40981"/>
                    </a:cubicBezTo>
                    <a:cubicBezTo>
                      <a:pt x="3548" y="41052"/>
                      <a:pt x="3715" y="41112"/>
                      <a:pt x="3870" y="41160"/>
                    </a:cubicBezTo>
                    <a:cubicBezTo>
                      <a:pt x="3929" y="41171"/>
                      <a:pt x="3977" y="41183"/>
                      <a:pt x="4025" y="41195"/>
                    </a:cubicBezTo>
                    <a:cubicBezTo>
                      <a:pt x="4513" y="41279"/>
                      <a:pt x="5001" y="41362"/>
                      <a:pt x="5489" y="41445"/>
                    </a:cubicBezTo>
                    <a:cubicBezTo>
                      <a:pt x="6651" y="41640"/>
                      <a:pt x="7820" y="41804"/>
                      <a:pt x="8998" y="41804"/>
                    </a:cubicBezTo>
                    <a:cubicBezTo>
                      <a:pt x="9257" y="41804"/>
                      <a:pt x="9516" y="41796"/>
                      <a:pt x="9775" y="41779"/>
                    </a:cubicBezTo>
                    <a:cubicBezTo>
                      <a:pt x="11002" y="41695"/>
                      <a:pt x="12228" y="41600"/>
                      <a:pt x="13454" y="41505"/>
                    </a:cubicBezTo>
                    <a:cubicBezTo>
                      <a:pt x="13814" y="41481"/>
                      <a:pt x="14174" y="41469"/>
                      <a:pt x="14534" y="41469"/>
                    </a:cubicBezTo>
                    <a:cubicBezTo>
                      <a:pt x="15233" y="41469"/>
                      <a:pt x="15930" y="41514"/>
                      <a:pt x="16621" y="41600"/>
                    </a:cubicBezTo>
                    <a:cubicBezTo>
                      <a:pt x="17205" y="41671"/>
                      <a:pt x="17788" y="41743"/>
                      <a:pt x="18372" y="41814"/>
                    </a:cubicBezTo>
                    <a:cubicBezTo>
                      <a:pt x="18887" y="41878"/>
                      <a:pt x="19400" y="41909"/>
                      <a:pt x="19911" y="41909"/>
                    </a:cubicBezTo>
                    <a:cubicBezTo>
                      <a:pt x="21208" y="41909"/>
                      <a:pt x="22490" y="41712"/>
                      <a:pt x="23753" y="41362"/>
                    </a:cubicBezTo>
                    <a:cubicBezTo>
                      <a:pt x="24527" y="41160"/>
                      <a:pt x="25289" y="40933"/>
                      <a:pt x="26063" y="40755"/>
                    </a:cubicBezTo>
                    <a:cubicBezTo>
                      <a:pt x="26742" y="40600"/>
                      <a:pt x="27432" y="40469"/>
                      <a:pt x="28135" y="40433"/>
                    </a:cubicBezTo>
                    <a:cubicBezTo>
                      <a:pt x="28288" y="40427"/>
                      <a:pt x="28440" y="40423"/>
                      <a:pt x="28593" y="40423"/>
                    </a:cubicBezTo>
                    <a:cubicBezTo>
                      <a:pt x="29273" y="40423"/>
                      <a:pt x="29952" y="40490"/>
                      <a:pt x="30623" y="40636"/>
                    </a:cubicBezTo>
                    <a:cubicBezTo>
                      <a:pt x="30825" y="40608"/>
                      <a:pt x="31029" y="40594"/>
                      <a:pt x="31237" y="40594"/>
                    </a:cubicBezTo>
                    <a:cubicBezTo>
                      <a:pt x="31483" y="40594"/>
                      <a:pt x="31734" y="40614"/>
                      <a:pt x="31992" y="40659"/>
                    </a:cubicBezTo>
                    <a:cubicBezTo>
                      <a:pt x="32100" y="40671"/>
                      <a:pt x="32219" y="40671"/>
                      <a:pt x="32326" y="40707"/>
                    </a:cubicBezTo>
                    <a:cubicBezTo>
                      <a:pt x="32416" y="40730"/>
                      <a:pt x="32502" y="40740"/>
                      <a:pt x="32587" y="40740"/>
                    </a:cubicBezTo>
                    <a:cubicBezTo>
                      <a:pt x="32726" y="40740"/>
                      <a:pt x="32859" y="40711"/>
                      <a:pt x="32993" y="40659"/>
                    </a:cubicBezTo>
                    <a:cubicBezTo>
                      <a:pt x="33040" y="40588"/>
                      <a:pt x="33112" y="40517"/>
                      <a:pt x="33231" y="40421"/>
                    </a:cubicBezTo>
                    <a:cubicBezTo>
                      <a:pt x="33552" y="40159"/>
                      <a:pt x="33909" y="39933"/>
                      <a:pt x="34278" y="39743"/>
                    </a:cubicBezTo>
                    <a:cubicBezTo>
                      <a:pt x="35481" y="39112"/>
                      <a:pt x="36719" y="38564"/>
                      <a:pt x="38017" y="38135"/>
                    </a:cubicBezTo>
                    <a:cubicBezTo>
                      <a:pt x="38969" y="37814"/>
                      <a:pt x="39910" y="37457"/>
                      <a:pt x="40851" y="37111"/>
                    </a:cubicBezTo>
                    <a:cubicBezTo>
                      <a:pt x="40958" y="37076"/>
                      <a:pt x="41053" y="37028"/>
                      <a:pt x="41160" y="36980"/>
                    </a:cubicBezTo>
                    <a:cubicBezTo>
                      <a:pt x="42137" y="36528"/>
                      <a:pt x="43077" y="36004"/>
                      <a:pt x="43982" y="35409"/>
                    </a:cubicBezTo>
                    <a:cubicBezTo>
                      <a:pt x="45911" y="34171"/>
                      <a:pt x="47863" y="32992"/>
                      <a:pt x="49923" y="31980"/>
                    </a:cubicBezTo>
                    <a:cubicBezTo>
                      <a:pt x="50971" y="31456"/>
                      <a:pt x="51983" y="30849"/>
                      <a:pt x="52852" y="30051"/>
                    </a:cubicBezTo>
                    <a:cubicBezTo>
                      <a:pt x="53293" y="29646"/>
                      <a:pt x="53757" y="29277"/>
                      <a:pt x="54233" y="28932"/>
                    </a:cubicBezTo>
                    <a:cubicBezTo>
                      <a:pt x="54233" y="28920"/>
                      <a:pt x="54245" y="28920"/>
                      <a:pt x="54245" y="28908"/>
                    </a:cubicBezTo>
                    <a:cubicBezTo>
                      <a:pt x="54352" y="28718"/>
                      <a:pt x="54257" y="28515"/>
                      <a:pt x="54079" y="28432"/>
                    </a:cubicBezTo>
                    <a:cubicBezTo>
                      <a:pt x="53721" y="28694"/>
                      <a:pt x="53364" y="28968"/>
                      <a:pt x="53043" y="29265"/>
                    </a:cubicBezTo>
                    <a:cubicBezTo>
                      <a:pt x="51971" y="30241"/>
                      <a:pt x="50769" y="31015"/>
                      <a:pt x="49471" y="31658"/>
                    </a:cubicBezTo>
                    <a:cubicBezTo>
                      <a:pt x="48244" y="32277"/>
                      <a:pt x="47030" y="32932"/>
                      <a:pt x="45851" y="33670"/>
                    </a:cubicBezTo>
                    <a:cubicBezTo>
                      <a:pt x="44899" y="34266"/>
                      <a:pt x="43934" y="34873"/>
                      <a:pt x="42970" y="35468"/>
                    </a:cubicBezTo>
                    <a:cubicBezTo>
                      <a:pt x="42184" y="35956"/>
                      <a:pt x="41363" y="36397"/>
                      <a:pt x="40493" y="36718"/>
                    </a:cubicBezTo>
                    <a:cubicBezTo>
                      <a:pt x="39362" y="37135"/>
                      <a:pt x="38219" y="37540"/>
                      <a:pt x="37076" y="37945"/>
                    </a:cubicBezTo>
                    <a:cubicBezTo>
                      <a:pt x="36398" y="38183"/>
                      <a:pt x="35743" y="38481"/>
                      <a:pt x="35100" y="38790"/>
                    </a:cubicBezTo>
                    <a:cubicBezTo>
                      <a:pt x="35053" y="38806"/>
                      <a:pt x="35006" y="38852"/>
                      <a:pt x="34950" y="38852"/>
                    </a:cubicBezTo>
                    <a:cubicBezTo>
                      <a:pt x="34920" y="38852"/>
                      <a:pt x="34887" y="38839"/>
                      <a:pt x="34850" y="38802"/>
                    </a:cubicBezTo>
                    <a:cubicBezTo>
                      <a:pt x="34993" y="38659"/>
                      <a:pt x="35112" y="38516"/>
                      <a:pt x="35255" y="38385"/>
                    </a:cubicBezTo>
                    <a:cubicBezTo>
                      <a:pt x="36267" y="37361"/>
                      <a:pt x="37124" y="36207"/>
                      <a:pt x="37862" y="34968"/>
                    </a:cubicBezTo>
                    <a:cubicBezTo>
                      <a:pt x="38600" y="33742"/>
                      <a:pt x="39315" y="32492"/>
                      <a:pt x="40029" y="31242"/>
                    </a:cubicBezTo>
                    <a:cubicBezTo>
                      <a:pt x="41065" y="29480"/>
                      <a:pt x="42220" y="27801"/>
                      <a:pt x="43553" y="26253"/>
                    </a:cubicBezTo>
                    <a:cubicBezTo>
                      <a:pt x="43875" y="25872"/>
                      <a:pt x="44196" y="25503"/>
                      <a:pt x="44506" y="25122"/>
                    </a:cubicBezTo>
                    <a:cubicBezTo>
                      <a:pt x="45482" y="23931"/>
                      <a:pt x="46304" y="22645"/>
                      <a:pt x="46923" y="21228"/>
                    </a:cubicBezTo>
                    <a:cubicBezTo>
                      <a:pt x="47340" y="20276"/>
                      <a:pt x="47709" y="19300"/>
                      <a:pt x="48113" y="18347"/>
                    </a:cubicBezTo>
                    <a:cubicBezTo>
                      <a:pt x="48828" y="16668"/>
                      <a:pt x="49649" y="15061"/>
                      <a:pt x="50709" y="13573"/>
                    </a:cubicBezTo>
                    <a:cubicBezTo>
                      <a:pt x="51150" y="12966"/>
                      <a:pt x="51650" y="12394"/>
                      <a:pt x="52126" y="11823"/>
                    </a:cubicBezTo>
                    <a:cubicBezTo>
                      <a:pt x="52138" y="11680"/>
                      <a:pt x="52078" y="11549"/>
                      <a:pt x="51935" y="11453"/>
                    </a:cubicBezTo>
                    <a:cubicBezTo>
                      <a:pt x="51900" y="11430"/>
                      <a:pt x="51876" y="11430"/>
                      <a:pt x="51840" y="11418"/>
                    </a:cubicBezTo>
                    <a:cubicBezTo>
                      <a:pt x="51733" y="11537"/>
                      <a:pt x="51638" y="11656"/>
                      <a:pt x="51531" y="11775"/>
                    </a:cubicBezTo>
                    <a:cubicBezTo>
                      <a:pt x="50007" y="13513"/>
                      <a:pt x="48840" y="15478"/>
                      <a:pt x="47911" y="17573"/>
                    </a:cubicBezTo>
                    <a:cubicBezTo>
                      <a:pt x="47494" y="18514"/>
                      <a:pt x="47137" y="19466"/>
                      <a:pt x="46744" y="20407"/>
                    </a:cubicBezTo>
                    <a:cubicBezTo>
                      <a:pt x="46351" y="21371"/>
                      <a:pt x="45875" y="22300"/>
                      <a:pt x="45327" y="23181"/>
                    </a:cubicBezTo>
                    <a:cubicBezTo>
                      <a:pt x="44720" y="24146"/>
                      <a:pt x="43994" y="25015"/>
                      <a:pt x="43244" y="25872"/>
                    </a:cubicBezTo>
                    <a:cubicBezTo>
                      <a:pt x="41779" y="27563"/>
                      <a:pt x="40529" y="29408"/>
                      <a:pt x="39410" y="31349"/>
                    </a:cubicBezTo>
                    <a:cubicBezTo>
                      <a:pt x="38743" y="32504"/>
                      <a:pt x="38065" y="33670"/>
                      <a:pt x="37386" y="34825"/>
                    </a:cubicBezTo>
                    <a:cubicBezTo>
                      <a:pt x="36433" y="36433"/>
                      <a:pt x="35219" y="37814"/>
                      <a:pt x="33850" y="39088"/>
                    </a:cubicBezTo>
                    <a:cubicBezTo>
                      <a:pt x="33778" y="39147"/>
                      <a:pt x="33707" y="39207"/>
                      <a:pt x="33624" y="39255"/>
                    </a:cubicBezTo>
                    <a:cubicBezTo>
                      <a:pt x="33608" y="39265"/>
                      <a:pt x="33587" y="39268"/>
                      <a:pt x="33564" y="39268"/>
                    </a:cubicBezTo>
                    <a:cubicBezTo>
                      <a:pt x="33532" y="39268"/>
                      <a:pt x="33496" y="39261"/>
                      <a:pt x="33469" y="39255"/>
                    </a:cubicBezTo>
                    <a:cubicBezTo>
                      <a:pt x="33457" y="39255"/>
                      <a:pt x="33433" y="39183"/>
                      <a:pt x="33433" y="39159"/>
                    </a:cubicBezTo>
                    <a:cubicBezTo>
                      <a:pt x="33469" y="39028"/>
                      <a:pt x="33493" y="38897"/>
                      <a:pt x="33528" y="38766"/>
                    </a:cubicBezTo>
                    <a:cubicBezTo>
                      <a:pt x="33814" y="37731"/>
                      <a:pt x="34005" y="36671"/>
                      <a:pt x="34100" y="35587"/>
                    </a:cubicBezTo>
                    <a:cubicBezTo>
                      <a:pt x="34183" y="34825"/>
                      <a:pt x="34243" y="34051"/>
                      <a:pt x="34302" y="33278"/>
                    </a:cubicBezTo>
                    <a:cubicBezTo>
                      <a:pt x="34397" y="31932"/>
                      <a:pt x="34588" y="30611"/>
                      <a:pt x="34862" y="29289"/>
                    </a:cubicBezTo>
                    <a:cubicBezTo>
                      <a:pt x="35136" y="27896"/>
                      <a:pt x="35552" y="26551"/>
                      <a:pt x="36005" y="25205"/>
                    </a:cubicBezTo>
                    <a:cubicBezTo>
                      <a:pt x="36517" y="23657"/>
                      <a:pt x="36898" y="22074"/>
                      <a:pt x="37064" y="20455"/>
                    </a:cubicBezTo>
                    <a:cubicBezTo>
                      <a:pt x="37207" y="19014"/>
                      <a:pt x="37303" y="17585"/>
                      <a:pt x="37374" y="16156"/>
                    </a:cubicBezTo>
                    <a:cubicBezTo>
                      <a:pt x="37445" y="14644"/>
                      <a:pt x="37541" y="13132"/>
                      <a:pt x="37779" y="11632"/>
                    </a:cubicBezTo>
                    <a:cubicBezTo>
                      <a:pt x="37922" y="10739"/>
                      <a:pt x="38160" y="9858"/>
                      <a:pt x="38362" y="8977"/>
                    </a:cubicBezTo>
                    <a:cubicBezTo>
                      <a:pt x="38600" y="7905"/>
                      <a:pt x="38696" y="6810"/>
                      <a:pt x="38684" y="5715"/>
                    </a:cubicBezTo>
                    <a:cubicBezTo>
                      <a:pt x="38684" y="4976"/>
                      <a:pt x="38684" y="4238"/>
                      <a:pt x="38696" y="3500"/>
                    </a:cubicBezTo>
                    <a:cubicBezTo>
                      <a:pt x="38708" y="2524"/>
                      <a:pt x="38791" y="1559"/>
                      <a:pt x="38946" y="619"/>
                    </a:cubicBezTo>
                    <a:cubicBezTo>
                      <a:pt x="38922" y="500"/>
                      <a:pt x="38898" y="381"/>
                      <a:pt x="38862" y="262"/>
                    </a:cubicBezTo>
                    <a:cubicBezTo>
                      <a:pt x="38827" y="131"/>
                      <a:pt x="38731" y="35"/>
                      <a:pt x="38588" y="12"/>
                    </a:cubicBezTo>
                    <a:lnTo>
                      <a:pt x="38565" y="12"/>
                    </a:lnTo>
                    <a:cubicBezTo>
                      <a:pt x="38458" y="488"/>
                      <a:pt x="38374" y="976"/>
                      <a:pt x="38338" y="1476"/>
                    </a:cubicBezTo>
                    <a:cubicBezTo>
                      <a:pt x="38231" y="2679"/>
                      <a:pt x="38172" y="3893"/>
                      <a:pt x="38207" y="5107"/>
                    </a:cubicBezTo>
                    <a:cubicBezTo>
                      <a:pt x="38243" y="6584"/>
                      <a:pt x="38136" y="8048"/>
                      <a:pt x="37743" y="9489"/>
                    </a:cubicBezTo>
                    <a:cubicBezTo>
                      <a:pt x="37362" y="10918"/>
                      <a:pt x="37148" y="12370"/>
                      <a:pt x="37029" y="13847"/>
                    </a:cubicBezTo>
                    <a:cubicBezTo>
                      <a:pt x="36969" y="14692"/>
                      <a:pt x="36934" y="15549"/>
                      <a:pt x="36874" y="16395"/>
                    </a:cubicBezTo>
                    <a:cubicBezTo>
                      <a:pt x="36803" y="17466"/>
                      <a:pt x="36743" y="18550"/>
                      <a:pt x="36660" y="19621"/>
                    </a:cubicBezTo>
                    <a:cubicBezTo>
                      <a:pt x="36529" y="21586"/>
                      <a:pt x="36088" y="23503"/>
                      <a:pt x="35445" y="25372"/>
                    </a:cubicBezTo>
                    <a:cubicBezTo>
                      <a:pt x="35124" y="26324"/>
                      <a:pt x="34838" y="27277"/>
                      <a:pt x="34600" y="28253"/>
                    </a:cubicBezTo>
                    <a:cubicBezTo>
                      <a:pt x="34147" y="30134"/>
                      <a:pt x="33886" y="32039"/>
                      <a:pt x="33766" y="33968"/>
                    </a:cubicBezTo>
                    <a:cubicBezTo>
                      <a:pt x="33683" y="35314"/>
                      <a:pt x="33528" y="36647"/>
                      <a:pt x="33243" y="37957"/>
                    </a:cubicBezTo>
                    <a:cubicBezTo>
                      <a:pt x="33159" y="38350"/>
                      <a:pt x="33064" y="38731"/>
                      <a:pt x="32921" y="39100"/>
                    </a:cubicBezTo>
                    <a:cubicBezTo>
                      <a:pt x="32909" y="39135"/>
                      <a:pt x="32862" y="39159"/>
                      <a:pt x="32826" y="39159"/>
                    </a:cubicBezTo>
                    <a:cubicBezTo>
                      <a:pt x="32802" y="39159"/>
                      <a:pt x="32754" y="39124"/>
                      <a:pt x="32754" y="39100"/>
                    </a:cubicBezTo>
                    <a:cubicBezTo>
                      <a:pt x="32683" y="38826"/>
                      <a:pt x="32623" y="38540"/>
                      <a:pt x="32552" y="38266"/>
                    </a:cubicBezTo>
                    <a:cubicBezTo>
                      <a:pt x="32183" y="37016"/>
                      <a:pt x="31659" y="35814"/>
                      <a:pt x="31219" y="34599"/>
                    </a:cubicBezTo>
                    <a:cubicBezTo>
                      <a:pt x="30873" y="33659"/>
                      <a:pt x="30492" y="32730"/>
                      <a:pt x="30135" y="31789"/>
                    </a:cubicBezTo>
                    <a:cubicBezTo>
                      <a:pt x="29909" y="31230"/>
                      <a:pt x="29825" y="30622"/>
                      <a:pt x="29647" y="30039"/>
                    </a:cubicBezTo>
                    <a:cubicBezTo>
                      <a:pt x="29468" y="29444"/>
                      <a:pt x="29373" y="28825"/>
                      <a:pt x="29266" y="28217"/>
                    </a:cubicBezTo>
                    <a:cubicBezTo>
                      <a:pt x="28992" y="26634"/>
                      <a:pt x="28909" y="25027"/>
                      <a:pt x="28813" y="23419"/>
                    </a:cubicBezTo>
                    <a:cubicBezTo>
                      <a:pt x="28706" y="21740"/>
                      <a:pt x="28587" y="20062"/>
                      <a:pt x="28194" y="18419"/>
                    </a:cubicBezTo>
                    <a:cubicBezTo>
                      <a:pt x="28004" y="17645"/>
                      <a:pt x="27801" y="16871"/>
                      <a:pt x="27492" y="16145"/>
                    </a:cubicBezTo>
                    <a:cubicBezTo>
                      <a:pt x="27099" y="15240"/>
                      <a:pt x="26789" y="14311"/>
                      <a:pt x="26432" y="13394"/>
                    </a:cubicBezTo>
                    <a:cubicBezTo>
                      <a:pt x="25646" y="11346"/>
                      <a:pt x="25015" y="9251"/>
                      <a:pt x="24611" y="7084"/>
                    </a:cubicBezTo>
                    <a:cubicBezTo>
                      <a:pt x="24313" y="5488"/>
                      <a:pt x="24087" y="3881"/>
                      <a:pt x="23944" y="2262"/>
                    </a:cubicBezTo>
                    <a:cubicBezTo>
                      <a:pt x="23872" y="1512"/>
                      <a:pt x="23825" y="762"/>
                      <a:pt x="23777" y="12"/>
                    </a:cubicBezTo>
                    <a:cubicBezTo>
                      <a:pt x="23747" y="4"/>
                      <a:pt x="23716" y="0"/>
                      <a:pt x="236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" name="Google Shape;60;p2"/>
            <p:cNvGrpSpPr/>
            <p:nvPr/>
          </p:nvGrpSpPr>
          <p:grpSpPr>
            <a:xfrm rot="10800000">
              <a:off x="8115147" y="-533389"/>
              <a:ext cx="1088446" cy="2177981"/>
              <a:chOff x="2147875" y="645450"/>
              <a:chExt cx="948950" cy="1898850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2147875" y="645650"/>
                <a:ext cx="948950" cy="1898650"/>
              </a:xfrm>
              <a:custGeom>
                <a:avLst/>
                <a:gdLst/>
                <a:ahLst/>
                <a:cxnLst/>
                <a:rect l="l" t="t" r="r" b="b"/>
                <a:pathLst>
                  <a:path w="37958" h="75946" extrusionOk="0">
                    <a:moveTo>
                      <a:pt x="577" y="0"/>
                    </a:moveTo>
                    <a:cubicBezTo>
                      <a:pt x="504" y="0"/>
                      <a:pt x="426" y="17"/>
                      <a:pt x="346" y="56"/>
                    </a:cubicBezTo>
                    <a:cubicBezTo>
                      <a:pt x="72" y="175"/>
                      <a:pt x="1" y="437"/>
                      <a:pt x="12" y="699"/>
                    </a:cubicBezTo>
                    <a:cubicBezTo>
                      <a:pt x="24" y="1330"/>
                      <a:pt x="60" y="1961"/>
                      <a:pt x="108" y="2592"/>
                    </a:cubicBezTo>
                    <a:cubicBezTo>
                      <a:pt x="203" y="3520"/>
                      <a:pt x="310" y="4437"/>
                      <a:pt x="417" y="5366"/>
                    </a:cubicBezTo>
                    <a:cubicBezTo>
                      <a:pt x="489" y="5973"/>
                      <a:pt x="560" y="6580"/>
                      <a:pt x="620" y="7187"/>
                    </a:cubicBezTo>
                    <a:cubicBezTo>
                      <a:pt x="679" y="7997"/>
                      <a:pt x="739" y="8807"/>
                      <a:pt x="786" y="9604"/>
                    </a:cubicBezTo>
                    <a:cubicBezTo>
                      <a:pt x="834" y="10343"/>
                      <a:pt x="870" y="11069"/>
                      <a:pt x="894" y="11795"/>
                    </a:cubicBezTo>
                    <a:cubicBezTo>
                      <a:pt x="953" y="13021"/>
                      <a:pt x="1001" y="14248"/>
                      <a:pt x="1048" y="15474"/>
                    </a:cubicBezTo>
                    <a:cubicBezTo>
                      <a:pt x="1096" y="16653"/>
                      <a:pt x="1132" y="17832"/>
                      <a:pt x="1167" y="19022"/>
                    </a:cubicBezTo>
                    <a:cubicBezTo>
                      <a:pt x="1203" y="19975"/>
                      <a:pt x="1227" y="20915"/>
                      <a:pt x="1275" y="21868"/>
                    </a:cubicBezTo>
                    <a:cubicBezTo>
                      <a:pt x="1310" y="22618"/>
                      <a:pt x="1370" y="23356"/>
                      <a:pt x="1417" y="24106"/>
                    </a:cubicBezTo>
                    <a:cubicBezTo>
                      <a:pt x="1489" y="25059"/>
                      <a:pt x="1560" y="25999"/>
                      <a:pt x="1644" y="26940"/>
                    </a:cubicBezTo>
                    <a:cubicBezTo>
                      <a:pt x="1691" y="27499"/>
                      <a:pt x="1727" y="28047"/>
                      <a:pt x="1810" y="28595"/>
                    </a:cubicBezTo>
                    <a:cubicBezTo>
                      <a:pt x="2072" y="30274"/>
                      <a:pt x="2263" y="31964"/>
                      <a:pt x="2644" y="33631"/>
                    </a:cubicBezTo>
                    <a:cubicBezTo>
                      <a:pt x="2906" y="34727"/>
                      <a:pt x="3191" y="35810"/>
                      <a:pt x="3465" y="36905"/>
                    </a:cubicBezTo>
                    <a:cubicBezTo>
                      <a:pt x="3644" y="37596"/>
                      <a:pt x="3822" y="38286"/>
                      <a:pt x="4025" y="38965"/>
                    </a:cubicBezTo>
                    <a:cubicBezTo>
                      <a:pt x="4251" y="39739"/>
                      <a:pt x="4477" y="40525"/>
                      <a:pt x="4727" y="41287"/>
                    </a:cubicBezTo>
                    <a:cubicBezTo>
                      <a:pt x="5037" y="42251"/>
                      <a:pt x="5370" y="43204"/>
                      <a:pt x="5704" y="44144"/>
                    </a:cubicBezTo>
                    <a:cubicBezTo>
                      <a:pt x="6156" y="45418"/>
                      <a:pt x="6597" y="46680"/>
                      <a:pt x="7073" y="47942"/>
                    </a:cubicBezTo>
                    <a:cubicBezTo>
                      <a:pt x="7752" y="49752"/>
                      <a:pt x="8490" y="51538"/>
                      <a:pt x="9287" y="53312"/>
                    </a:cubicBezTo>
                    <a:cubicBezTo>
                      <a:pt x="10835" y="56777"/>
                      <a:pt x="12550" y="60158"/>
                      <a:pt x="14526" y="63409"/>
                    </a:cubicBezTo>
                    <a:cubicBezTo>
                      <a:pt x="15610" y="65195"/>
                      <a:pt x="16776" y="66945"/>
                      <a:pt x="17991" y="68647"/>
                    </a:cubicBezTo>
                    <a:cubicBezTo>
                      <a:pt x="18681" y="69636"/>
                      <a:pt x="19372" y="70624"/>
                      <a:pt x="20051" y="71624"/>
                    </a:cubicBezTo>
                    <a:cubicBezTo>
                      <a:pt x="21039" y="73065"/>
                      <a:pt x="22170" y="74386"/>
                      <a:pt x="23337" y="75672"/>
                    </a:cubicBezTo>
                    <a:cubicBezTo>
                      <a:pt x="23420" y="75755"/>
                      <a:pt x="23504" y="75827"/>
                      <a:pt x="23623" y="75946"/>
                    </a:cubicBezTo>
                    <a:cubicBezTo>
                      <a:pt x="23670" y="75827"/>
                      <a:pt x="23718" y="75755"/>
                      <a:pt x="23718" y="75684"/>
                    </a:cubicBezTo>
                    <a:cubicBezTo>
                      <a:pt x="23789" y="74041"/>
                      <a:pt x="24123" y="72434"/>
                      <a:pt x="24385" y="70814"/>
                    </a:cubicBezTo>
                    <a:cubicBezTo>
                      <a:pt x="24706" y="68862"/>
                      <a:pt x="25539" y="67123"/>
                      <a:pt x="26813" y="65599"/>
                    </a:cubicBezTo>
                    <a:cubicBezTo>
                      <a:pt x="27468" y="64814"/>
                      <a:pt x="28171" y="64052"/>
                      <a:pt x="28861" y="63290"/>
                    </a:cubicBezTo>
                    <a:cubicBezTo>
                      <a:pt x="29850" y="62194"/>
                      <a:pt x="30802" y="61051"/>
                      <a:pt x="31659" y="59837"/>
                    </a:cubicBezTo>
                    <a:cubicBezTo>
                      <a:pt x="33493" y="57265"/>
                      <a:pt x="34791" y="54443"/>
                      <a:pt x="35493" y="51348"/>
                    </a:cubicBezTo>
                    <a:cubicBezTo>
                      <a:pt x="35934" y="49419"/>
                      <a:pt x="36172" y="47454"/>
                      <a:pt x="36362" y="45490"/>
                    </a:cubicBezTo>
                    <a:cubicBezTo>
                      <a:pt x="36672" y="42108"/>
                      <a:pt x="36815" y="38703"/>
                      <a:pt x="36946" y="35310"/>
                    </a:cubicBezTo>
                    <a:cubicBezTo>
                      <a:pt x="37041" y="32643"/>
                      <a:pt x="37148" y="29976"/>
                      <a:pt x="37362" y="27321"/>
                    </a:cubicBezTo>
                    <a:cubicBezTo>
                      <a:pt x="37517" y="25368"/>
                      <a:pt x="37696" y="23416"/>
                      <a:pt x="37851" y="21475"/>
                    </a:cubicBezTo>
                    <a:cubicBezTo>
                      <a:pt x="37898" y="20975"/>
                      <a:pt x="37922" y="20487"/>
                      <a:pt x="37958" y="19999"/>
                    </a:cubicBezTo>
                    <a:cubicBezTo>
                      <a:pt x="37958" y="19879"/>
                      <a:pt x="37946" y="19760"/>
                      <a:pt x="37910" y="19653"/>
                    </a:cubicBezTo>
                    <a:cubicBezTo>
                      <a:pt x="37868" y="19528"/>
                      <a:pt x="37758" y="19460"/>
                      <a:pt x="37648" y="19460"/>
                    </a:cubicBezTo>
                    <a:cubicBezTo>
                      <a:pt x="37568" y="19460"/>
                      <a:pt x="37489" y="19495"/>
                      <a:pt x="37434" y="19570"/>
                    </a:cubicBezTo>
                    <a:cubicBezTo>
                      <a:pt x="37291" y="19772"/>
                      <a:pt x="37160" y="19999"/>
                      <a:pt x="37053" y="20225"/>
                    </a:cubicBezTo>
                    <a:cubicBezTo>
                      <a:pt x="36207" y="21892"/>
                      <a:pt x="35386" y="23558"/>
                      <a:pt x="34541" y="25213"/>
                    </a:cubicBezTo>
                    <a:cubicBezTo>
                      <a:pt x="33219" y="27797"/>
                      <a:pt x="31790" y="30333"/>
                      <a:pt x="30350" y="32857"/>
                    </a:cubicBezTo>
                    <a:cubicBezTo>
                      <a:pt x="29230" y="34822"/>
                      <a:pt x="28111" y="36774"/>
                      <a:pt x="27052" y="38763"/>
                    </a:cubicBezTo>
                    <a:cubicBezTo>
                      <a:pt x="25837" y="41037"/>
                      <a:pt x="24920" y="43442"/>
                      <a:pt x="24146" y="45906"/>
                    </a:cubicBezTo>
                    <a:cubicBezTo>
                      <a:pt x="23456" y="48157"/>
                      <a:pt x="22861" y="50431"/>
                      <a:pt x="22456" y="52753"/>
                    </a:cubicBezTo>
                    <a:cubicBezTo>
                      <a:pt x="22039" y="55050"/>
                      <a:pt x="21777" y="57372"/>
                      <a:pt x="21777" y="59706"/>
                    </a:cubicBezTo>
                    <a:cubicBezTo>
                      <a:pt x="21777" y="61087"/>
                      <a:pt x="21860" y="62468"/>
                      <a:pt x="21920" y="63849"/>
                    </a:cubicBezTo>
                    <a:cubicBezTo>
                      <a:pt x="21968" y="65040"/>
                      <a:pt x="22087" y="66218"/>
                      <a:pt x="22218" y="67397"/>
                    </a:cubicBezTo>
                    <a:cubicBezTo>
                      <a:pt x="22349" y="68552"/>
                      <a:pt x="22503" y="69707"/>
                      <a:pt x="22634" y="70862"/>
                    </a:cubicBezTo>
                    <a:cubicBezTo>
                      <a:pt x="22777" y="72100"/>
                      <a:pt x="23015" y="73327"/>
                      <a:pt x="23230" y="74553"/>
                    </a:cubicBezTo>
                    <a:cubicBezTo>
                      <a:pt x="23253" y="74684"/>
                      <a:pt x="23277" y="74827"/>
                      <a:pt x="23277" y="74958"/>
                    </a:cubicBezTo>
                    <a:cubicBezTo>
                      <a:pt x="23277" y="75005"/>
                      <a:pt x="23218" y="75077"/>
                      <a:pt x="23182" y="75089"/>
                    </a:cubicBezTo>
                    <a:cubicBezTo>
                      <a:pt x="23174" y="75091"/>
                      <a:pt x="23164" y="75092"/>
                      <a:pt x="23154" y="75092"/>
                    </a:cubicBezTo>
                    <a:cubicBezTo>
                      <a:pt x="23107" y="75092"/>
                      <a:pt x="23047" y="75070"/>
                      <a:pt x="23027" y="75041"/>
                    </a:cubicBezTo>
                    <a:cubicBezTo>
                      <a:pt x="22849" y="74803"/>
                      <a:pt x="22670" y="74565"/>
                      <a:pt x="22539" y="74303"/>
                    </a:cubicBezTo>
                    <a:cubicBezTo>
                      <a:pt x="21932" y="73148"/>
                      <a:pt x="21396" y="71957"/>
                      <a:pt x="20967" y="70719"/>
                    </a:cubicBezTo>
                    <a:cubicBezTo>
                      <a:pt x="20634" y="69767"/>
                      <a:pt x="20289" y="68826"/>
                      <a:pt x="19979" y="67862"/>
                    </a:cubicBezTo>
                    <a:cubicBezTo>
                      <a:pt x="19777" y="67231"/>
                      <a:pt x="19646" y="66564"/>
                      <a:pt x="19432" y="65921"/>
                    </a:cubicBezTo>
                    <a:cubicBezTo>
                      <a:pt x="19217" y="65242"/>
                      <a:pt x="19074" y="64552"/>
                      <a:pt x="18943" y="63849"/>
                    </a:cubicBezTo>
                    <a:cubicBezTo>
                      <a:pt x="18610" y="62230"/>
                      <a:pt x="18515" y="60599"/>
                      <a:pt x="18551" y="58956"/>
                    </a:cubicBezTo>
                    <a:cubicBezTo>
                      <a:pt x="18574" y="57098"/>
                      <a:pt x="18765" y="55253"/>
                      <a:pt x="18955" y="53395"/>
                    </a:cubicBezTo>
                    <a:cubicBezTo>
                      <a:pt x="19241" y="50609"/>
                      <a:pt x="19491" y="47811"/>
                      <a:pt x="19539" y="45002"/>
                    </a:cubicBezTo>
                    <a:cubicBezTo>
                      <a:pt x="19574" y="43049"/>
                      <a:pt x="19563" y="41096"/>
                      <a:pt x="19515" y="39132"/>
                    </a:cubicBezTo>
                    <a:cubicBezTo>
                      <a:pt x="19491" y="37917"/>
                      <a:pt x="19372" y="36691"/>
                      <a:pt x="19241" y="35477"/>
                    </a:cubicBezTo>
                    <a:cubicBezTo>
                      <a:pt x="19015" y="33381"/>
                      <a:pt x="18610" y="31333"/>
                      <a:pt x="18134" y="29285"/>
                    </a:cubicBezTo>
                    <a:cubicBezTo>
                      <a:pt x="17824" y="27988"/>
                      <a:pt x="17419" y="26702"/>
                      <a:pt x="16967" y="25428"/>
                    </a:cubicBezTo>
                    <a:cubicBezTo>
                      <a:pt x="16348" y="23654"/>
                      <a:pt x="15622" y="21927"/>
                      <a:pt x="14788" y="20249"/>
                    </a:cubicBezTo>
                    <a:cubicBezTo>
                      <a:pt x="13871" y="18379"/>
                      <a:pt x="12812" y="16593"/>
                      <a:pt x="11704" y="14843"/>
                    </a:cubicBezTo>
                    <a:cubicBezTo>
                      <a:pt x="10740" y="13319"/>
                      <a:pt x="9716" y="11843"/>
                      <a:pt x="8645" y="10390"/>
                    </a:cubicBezTo>
                    <a:cubicBezTo>
                      <a:pt x="7049" y="8223"/>
                      <a:pt x="5454" y="6068"/>
                      <a:pt x="3846" y="3901"/>
                    </a:cubicBezTo>
                    <a:cubicBezTo>
                      <a:pt x="3156" y="2973"/>
                      <a:pt x="2465" y="2032"/>
                      <a:pt x="1763" y="1091"/>
                    </a:cubicBezTo>
                    <a:cubicBezTo>
                      <a:pt x="1548" y="806"/>
                      <a:pt x="1334" y="532"/>
                      <a:pt x="1084" y="270"/>
                    </a:cubicBezTo>
                    <a:cubicBezTo>
                      <a:pt x="945" y="122"/>
                      <a:pt x="775" y="0"/>
                      <a:pt x="5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2152925" y="645450"/>
                <a:ext cx="943900" cy="1898275"/>
              </a:xfrm>
              <a:custGeom>
                <a:avLst/>
                <a:gdLst/>
                <a:ahLst/>
                <a:cxnLst/>
                <a:rect l="l" t="t" r="r" b="b"/>
                <a:pathLst>
                  <a:path w="37756" h="75931" extrusionOk="0">
                    <a:moveTo>
                      <a:pt x="371" y="0"/>
                    </a:moveTo>
                    <a:cubicBezTo>
                      <a:pt x="299" y="0"/>
                      <a:pt x="224" y="16"/>
                      <a:pt x="144" y="52"/>
                    </a:cubicBezTo>
                    <a:cubicBezTo>
                      <a:pt x="84" y="75"/>
                      <a:pt x="49" y="111"/>
                      <a:pt x="1" y="147"/>
                    </a:cubicBezTo>
                    <a:cubicBezTo>
                      <a:pt x="1" y="195"/>
                      <a:pt x="1" y="242"/>
                      <a:pt x="1" y="302"/>
                    </a:cubicBezTo>
                    <a:cubicBezTo>
                      <a:pt x="49" y="528"/>
                      <a:pt x="120" y="754"/>
                      <a:pt x="215" y="980"/>
                    </a:cubicBezTo>
                    <a:cubicBezTo>
                      <a:pt x="811" y="2469"/>
                      <a:pt x="1430" y="3945"/>
                      <a:pt x="2025" y="5433"/>
                    </a:cubicBezTo>
                    <a:cubicBezTo>
                      <a:pt x="2704" y="7160"/>
                      <a:pt x="3370" y="8898"/>
                      <a:pt x="4037" y="10624"/>
                    </a:cubicBezTo>
                    <a:cubicBezTo>
                      <a:pt x="4097" y="10791"/>
                      <a:pt x="4132" y="10958"/>
                      <a:pt x="4180" y="11124"/>
                    </a:cubicBezTo>
                    <a:cubicBezTo>
                      <a:pt x="4156" y="11129"/>
                      <a:pt x="4134" y="11131"/>
                      <a:pt x="4113" y="11131"/>
                    </a:cubicBezTo>
                    <a:cubicBezTo>
                      <a:pt x="3966" y="11131"/>
                      <a:pt x="3881" y="11031"/>
                      <a:pt x="3787" y="10958"/>
                    </a:cubicBezTo>
                    <a:cubicBezTo>
                      <a:pt x="2858" y="10255"/>
                      <a:pt x="1906" y="9577"/>
                      <a:pt x="1001" y="8850"/>
                    </a:cubicBezTo>
                    <a:cubicBezTo>
                      <a:pt x="834" y="8719"/>
                      <a:pt x="668" y="8577"/>
                      <a:pt x="513" y="8446"/>
                    </a:cubicBezTo>
                    <a:lnTo>
                      <a:pt x="513" y="8446"/>
                    </a:lnTo>
                    <a:cubicBezTo>
                      <a:pt x="537" y="8779"/>
                      <a:pt x="549" y="9124"/>
                      <a:pt x="572" y="9458"/>
                    </a:cubicBezTo>
                    <a:cubicBezTo>
                      <a:pt x="620" y="9493"/>
                      <a:pt x="668" y="9541"/>
                      <a:pt x="715" y="9577"/>
                    </a:cubicBezTo>
                    <a:cubicBezTo>
                      <a:pt x="1727" y="10410"/>
                      <a:pt x="2775" y="11172"/>
                      <a:pt x="3859" y="11910"/>
                    </a:cubicBezTo>
                    <a:cubicBezTo>
                      <a:pt x="4156" y="12113"/>
                      <a:pt x="4502" y="12291"/>
                      <a:pt x="4704" y="12553"/>
                    </a:cubicBezTo>
                    <a:cubicBezTo>
                      <a:pt x="4918" y="12827"/>
                      <a:pt x="5002" y="13196"/>
                      <a:pt x="5121" y="13530"/>
                    </a:cubicBezTo>
                    <a:cubicBezTo>
                      <a:pt x="5597" y="14851"/>
                      <a:pt x="6061" y="16173"/>
                      <a:pt x="6538" y="17494"/>
                    </a:cubicBezTo>
                    <a:cubicBezTo>
                      <a:pt x="6549" y="17554"/>
                      <a:pt x="6561" y="17613"/>
                      <a:pt x="6573" y="17721"/>
                    </a:cubicBezTo>
                    <a:cubicBezTo>
                      <a:pt x="6442" y="17661"/>
                      <a:pt x="6335" y="17625"/>
                      <a:pt x="6240" y="17566"/>
                    </a:cubicBezTo>
                    <a:cubicBezTo>
                      <a:pt x="4490" y="16399"/>
                      <a:pt x="2739" y="15244"/>
                      <a:pt x="1096" y="13946"/>
                    </a:cubicBezTo>
                    <a:cubicBezTo>
                      <a:pt x="989" y="13875"/>
                      <a:pt x="882" y="13791"/>
                      <a:pt x="775" y="13708"/>
                    </a:cubicBezTo>
                    <a:lnTo>
                      <a:pt x="775" y="13708"/>
                    </a:lnTo>
                    <a:cubicBezTo>
                      <a:pt x="799" y="14030"/>
                      <a:pt x="811" y="14351"/>
                      <a:pt x="823" y="14684"/>
                    </a:cubicBezTo>
                    <a:cubicBezTo>
                      <a:pt x="2597" y="16042"/>
                      <a:pt x="4466" y="17268"/>
                      <a:pt x="6323" y="18518"/>
                    </a:cubicBezTo>
                    <a:cubicBezTo>
                      <a:pt x="6514" y="18649"/>
                      <a:pt x="6728" y="18756"/>
                      <a:pt x="6930" y="18875"/>
                    </a:cubicBezTo>
                    <a:cubicBezTo>
                      <a:pt x="7252" y="19566"/>
                      <a:pt x="8597" y="24090"/>
                      <a:pt x="8681" y="24817"/>
                    </a:cubicBezTo>
                    <a:cubicBezTo>
                      <a:pt x="8573" y="24781"/>
                      <a:pt x="8490" y="24769"/>
                      <a:pt x="8407" y="24721"/>
                    </a:cubicBezTo>
                    <a:cubicBezTo>
                      <a:pt x="7681" y="24293"/>
                      <a:pt x="6942" y="23864"/>
                      <a:pt x="6216" y="23424"/>
                    </a:cubicBezTo>
                    <a:cubicBezTo>
                      <a:pt x="4442" y="22316"/>
                      <a:pt x="2704" y="21150"/>
                      <a:pt x="1001" y="19947"/>
                    </a:cubicBezTo>
                    <a:lnTo>
                      <a:pt x="1001" y="19947"/>
                    </a:lnTo>
                    <a:cubicBezTo>
                      <a:pt x="1013" y="20257"/>
                      <a:pt x="1025" y="20566"/>
                      <a:pt x="1037" y="20876"/>
                    </a:cubicBezTo>
                    <a:cubicBezTo>
                      <a:pt x="2358" y="21804"/>
                      <a:pt x="3704" y="22721"/>
                      <a:pt x="5085" y="23578"/>
                    </a:cubicBezTo>
                    <a:cubicBezTo>
                      <a:pt x="6347" y="24376"/>
                      <a:pt x="7597" y="25162"/>
                      <a:pt x="8919" y="25841"/>
                    </a:cubicBezTo>
                    <a:cubicBezTo>
                      <a:pt x="8954" y="25864"/>
                      <a:pt x="8978" y="25888"/>
                      <a:pt x="9002" y="25912"/>
                    </a:cubicBezTo>
                    <a:cubicBezTo>
                      <a:pt x="9276" y="26638"/>
                      <a:pt x="10800" y="32615"/>
                      <a:pt x="10871" y="33270"/>
                    </a:cubicBezTo>
                    <a:cubicBezTo>
                      <a:pt x="10840" y="33298"/>
                      <a:pt x="10809" y="33308"/>
                      <a:pt x="10780" y="33308"/>
                    </a:cubicBezTo>
                    <a:cubicBezTo>
                      <a:pt x="10721" y="33308"/>
                      <a:pt x="10665" y="33266"/>
                      <a:pt x="10609" y="33234"/>
                    </a:cubicBezTo>
                    <a:cubicBezTo>
                      <a:pt x="9871" y="32782"/>
                      <a:pt x="9121" y="32329"/>
                      <a:pt x="8383" y="31865"/>
                    </a:cubicBezTo>
                    <a:cubicBezTo>
                      <a:pt x="6026" y="30341"/>
                      <a:pt x="3704" y="28769"/>
                      <a:pt x="1454" y="27103"/>
                    </a:cubicBezTo>
                    <a:lnTo>
                      <a:pt x="1454" y="27103"/>
                    </a:lnTo>
                    <a:cubicBezTo>
                      <a:pt x="1477" y="27436"/>
                      <a:pt x="1501" y="27757"/>
                      <a:pt x="1537" y="28079"/>
                    </a:cubicBezTo>
                    <a:cubicBezTo>
                      <a:pt x="1989" y="28400"/>
                      <a:pt x="2430" y="28734"/>
                      <a:pt x="2882" y="29043"/>
                    </a:cubicBezTo>
                    <a:cubicBezTo>
                      <a:pt x="5287" y="30758"/>
                      <a:pt x="7740" y="32389"/>
                      <a:pt x="10276" y="33901"/>
                    </a:cubicBezTo>
                    <a:cubicBezTo>
                      <a:pt x="10478" y="34020"/>
                      <a:pt x="10681" y="34139"/>
                      <a:pt x="10895" y="34246"/>
                    </a:cubicBezTo>
                    <a:cubicBezTo>
                      <a:pt x="11110" y="34354"/>
                      <a:pt x="11229" y="34496"/>
                      <a:pt x="11276" y="34735"/>
                    </a:cubicBezTo>
                    <a:cubicBezTo>
                      <a:pt x="11705" y="36687"/>
                      <a:pt x="12133" y="38640"/>
                      <a:pt x="12550" y="40592"/>
                    </a:cubicBezTo>
                    <a:cubicBezTo>
                      <a:pt x="12574" y="40688"/>
                      <a:pt x="12586" y="40783"/>
                      <a:pt x="12598" y="40938"/>
                    </a:cubicBezTo>
                    <a:cubicBezTo>
                      <a:pt x="12455" y="40890"/>
                      <a:pt x="12348" y="40878"/>
                      <a:pt x="12253" y="40819"/>
                    </a:cubicBezTo>
                    <a:cubicBezTo>
                      <a:pt x="11050" y="40140"/>
                      <a:pt x="9847" y="39437"/>
                      <a:pt x="8645" y="38759"/>
                    </a:cubicBezTo>
                    <a:cubicBezTo>
                      <a:pt x="6645" y="37604"/>
                      <a:pt x="4692" y="36378"/>
                      <a:pt x="2799" y="35068"/>
                    </a:cubicBezTo>
                    <a:lnTo>
                      <a:pt x="2799" y="35068"/>
                    </a:lnTo>
                    <a:cubicBezTo>
                      <a:pt x="2894" y="35437"/>
                      <a:pt x="2989" y="35794"/>
                      <a:pt x="3085" y="36163"/>
                    </a:cubicBezTo>
                    <a:cubicBezTo>
                      <a:pt x="4775" y="37318"/>
                      <a:pt x="6526" y="38378"/>
                      <a:pt x="8300" y="39402"/>
                    </a:cubicBezTo>
                    <a:cubicBezTo>
                      <a:pt x="9788" y="40271"/>
                      <a:pt x="11288" y="41116"/>
                      <a:pt x="12788" y="41985"/>
                    </a:cubicBezTo>
                    <a:cubicBezTo>
                      <a:pt x="12967" y="42521"/>
                      <a:pt x="13896" y="47558"/>
                      <a:pt x="13919" y="48129"/>
                    </a:cubicBezTo>
                    <a:cubicBezTo>
                      <a:pt x="13875" y="48155"/>
                      <a:pt x="13832" y="48165"/>
                      <a:pt x="13790" y="48165"/>
                    </a:cubicBezTo>
                    <a:cubicBezTo>
                      <a:pt x="13677" y="48165"/>
                      <a:pt x="13575" y="48089"/>
                      <a:pt x="13479" y="48046"/>
                    </a:cubicBezTo>
                    <a:cubicBezTo>
                      <a:pt x="12657" y="47665"/>
                      <a:pt x="11812" y="47296"/>
                      <a:pt x="11014" y="46879"/>
                    </a:cubicBezTo>
                    <a:cubicBezTo>
                      <a:pt x="9109" y="45891"/>
                      <a:pt x="7228" y="44867"/>
                      <a:pt x="5383" y="43783"/>
                    </a:cubicBezTo>
                    <a:lnTo>
                      <a:pt x="5383" y="43783"/>
                    </a:lnTo>
                    <a:cubicBezTo>
                      <a:pt x="5418" y="43902"/>
                      <a:pt x="5466" y="44033"/>
                      <a:pt x="5525" y="44140"/>
                    </a:cubicBezTo>
                    <a:cubicBezTo>
                      <a:pt x="5609" y="44379"/>
                      <a:pt x="5692" y="44605"/>
                      <a:pt x="5776" y="44843"/>
                    </a:cubicBezTo>
                    <a:cubicBezTo>
                      <a:pt x="6549" y="45295"/>
                      <a:pt x="7347" y="45736"/>
                      <a:pt x="8133" y="46164"/>
                    </a:cubicBezTo>
                    <a:cubicBezTo>
                      <a:pt x="9633" y="46974"/>
                      <a:pt x="11121" y="47808"/>
                      <a:pt x="12681" y="48486"/>
                    </a:cubicBezTo>
                    <a:cubicBezTo>
                      <a:pt x="13145" y="48701"/>
                      <a:pt x="13622" y="48891"/>
                      <a:pt x="14086" y="49082"/>
                    </a:cubicBezTo>
                    <a:cubicBezTo>
                      <a:pt x="14241" y="49534"/>
                      <a:pt x="15181" y="55368"/>
                      <a:pt x="15205" y="55928"/>
                    </a:cubicBezTo>
                    <a:cubicBezTo>
                      <a:pt x="15167" y="55948"/>
                      <a:pt x="15132" y="55956"/>
                      <a:pt x="15099" y="55956"/>
                    </a:cubicBezTo>
                    <a:cubicBezTo>
                      <a:pt x="14997" y="55956"/>
                      <a:pt x="14914" y="55877"/>
                      <a:pt x="14824" y="55832"/>
                    </a:cubicBezTo>
                    <a:cubicBezTo>
                      <a:pt x="12610" y="54654"/>
                      <a:pt x="10478" y="53344"/>
                      <a:pt x="8466" y="51856"/>
                    </a:cubicBezTo>
                    <a:lnTo>
                      <a:pt x="8466" y="51856"/>
                    </a:lnTo>
                    <a:cubicBezTo>
                      <a:pt x="8657" y="52296"/>
                      <a:pt x="8847" y="52737"/>
                      <a:pt x="9050" y="53177"/>
                    </a:cubicBezTo>
                    <a:cubicBezTo>
                      <a:pt x="10883" y="54463"/>
                      <a:pt x="12812" y="55606"/>
                      <a:pt x="14800" y="56654"/>
                    </a:cubicBezTo>
                    <a:cubicBezTo>
                      <a:pt x="14991" y="56749"/>
                      <a:pt x="15193" y="56844"/>
                      <a:pt x="15408" y="56952"/>
                    </a:cubicBezTo>
                    <a:cubicBezTo>
                      <a:pt x="15753" y="58785"/>
                      <a:pt x="16110" y="60619"/>
                      <a:pt x="16467" y="62488"/>
                    </a:cubicBezTo>
                    <a:cubicBezTo>
                      <a:pt x="16241" y="62476"/>
                      <a:pt x="16098" y="62369"/>
                      <a:pt x="15943" y="62297"/>
                    </a:cubicBezTo>
                    <a:cubicBezTo>
                      <a:pt x="14836" y="61750"/>
                      <a:pt x="13753" y="61154"/>
                      <a:pt x="12693" y="60535"/>
                    </a:cubicBezTo>
                    <a:lnTo>
                      <a:pt x="12693" y="60535"/>
                    </a:lnTo>
                    <a:cubicBezTo>
                      <a:pt x="12919" y="60952"/>
                      <a:pt x="13157" y="61381"/>
                      <a:pt x="13396" y="61797"/>
                    </a:cubicBezTo>
                    <a:cubicBezTo>
                      <a:pt x="13836" y="62035"/>
                      <a:pt x="14277" y="62274"/>
                      <a:pt x="14729" y="62500"/>
                    </a:cubicBezTo>
                    <a:cubicBezTo>
                      <a:pt x="15396" y="62845"/>
                      <a:pt x="16074" y="63178"/>
                      <a:pt x="16777" y="63536"/>
                    </a:cubicBezTo>
                    <a:cubicBezTo>
                      <a:pt x="16860" y="63833"/>
                      <a:pt x="16955" y="64155"/>
                      <a:pt x="17051" y="64476"/>
                    </a:cubicBezTo>
                    <a:cubicBezTo>
                      <a:pt x="17551" y="66155"/>
                      <a:pt x="18289" y="67727"/>
                      <a:pt x="19015" y="69298"/>
                    </a:cubicBezTo>
                    <a:cubicBezTo>
                      <a:pt x="19777" y="70941"/>
                      <a:pt x="20694" y="72477"/>
                      <a:pt x="21682" y="73977"/>
                    </a:cubicBezTo>
                    <a:cubicBezTo>
                      <a:pt x="22159" y="74549"/>
                      <a:pt x="22659" y="75109"/>
                      <a:pt x="23159" y="75668"/>
                    </a:cubicBezTo>
                    <a:cubicBezTo>
                      <a:pt x="23230" y="75751"/>
                      <a:pt x="23313" y="75823"/>
                      <a:pt x="23432" y="75930"/>
                    </a:cubicBezTo>
                    <a:cubicBezTo>
                      <a:pt x="23480" y="75811"/>
                      <a:pt x="23528" y="75751"/>
                      <a:pt x="23528" y="75680"/>
                    </a:cubicBezTo>
                    <a:cubicBezTo>
                      <a:pt x="23552" y="75263"/>
                      <a:pt x="23587" y="74847"/>
                      <a:pt x="23635" y="74430"/>
                    </a:cubicBezTo>
                    <a:cubicBezTo>
                      <a:pt x="23611" y="73096"/>
                      <a:pt x="23575" y="71763"/>
                      <a:pt x="23563" y="70429"/>
                    </a:cubicBezTo>
                    <a:cubicBezTo>
                      <a:pt x="23563" y="69751"/>
                      <a:pt x="23623" y="69084"/>
                      <a:pt x="23659" y="68441"/>
                    </a:cubicBezTo>
                    <a:cubicBezTo>
                      <a:pt x="23742" y="68370"/>
                      <a:pt x="23778" y="68322"/>
                      <a:pt x="23825" y="68298"/>
                    </a:cubicBezTo>
                    <a:cubicBezTo>
                      <a:pt x="24337" y="68084"/>
                      <a:pt x="24826" y="67822"/>
                      <a:pt x="25302" y="67548"/>
                    </a:cubicBezTo>
                    <a:cubicBezTo>
                      <a:pt x="25564" y="67060"/>
                      <a:pt x="25861" y="66596"/>
                      <a:pt x="26195" y="66143"/>
                    </a:cubicBezTo>
                    <a:lnTo>
                      <a:pt x="26195" y="66143"/>
                    </a:lnTo>
                    <a:cubicBezTo>
                      <a:pt x="25742" y="66417"/>
                      <a:pt x="25290" y="66691"/>
                      <a:pt x="24837" y="66953"/>
                    </a:cubicBezTo>
                    <a:cubicBezTo>
                      <a:pt x="24564" y="67119"/>
                      <a:pt x="24290" y="67262"/>
                      <a:pt x="24004" y="67405"/>
                    </a:cubicBezTo>
                    <a:cubicBezTo>
                      <a:pt x="23956" y="67429"/>
                      <a:pt x="23897" y="67429"/>
                      <a:pt x="23813" y="67453"/>
                    </a:cubicBezTo>
                    <a:cubicBezTo>
                      <a:pt x="23802" y="67369"/>
                      <a:pt x="23778" y="67286"/>
                      <a:pt x="23790" y="67215"/>
                    </a:cubicBezTo>
                    <a:cubicBezTo>
                      <a:pt x="23933" y="65917"/>
                      <a:pt x="24135" y="64631"/>
                      <a:pt x="24421" y="63357"/>
                    </a:cubicBezTo>
                    <a:cubicBezTo>
                      <a:pt x="24504" y="63321"/>
                      <a:pt x="24575" y="63286"/>
                      <a:pt x="24647" y="63274"/>
                    </a:cubicBezTo>
                    <a:cubicBezTo>
                      <a:pt x="26659" y="62905"/>
                      <a:pt x="28528" y="62190"/>
                      <a:pt x="30350" y="61297"/>
                    </a:cubicBezTo>
                    <a:lnTo>
                      <a:pt x="30362" y="61297"/>
                    </a:lnTo>
                    <a:cubicBezTo>
                      <a:pt x="30707" y="60857"/>
                      <a:pt x="31052" y="60416"/>
                      <a:pt x="31374" y="59964"/>
                    </a:cubicBezTo>
                    <a:lnTo>
                      <a:pt x="31374" y="59964"/>
                    </a:lnTo>
                    <a:cubicBezTo>
                      <a:pt x="30374" y="60440"/>
                      <a:pt x="29374" y="60940"/>
                      <a:pt x="28350" y="61381"/>
                    </a:cubicBezTo>
                    <a:cubicBezTo>
                      <a:pt x="27338" y="61833"/>
                      <a:pt x="26278" y="62155"/>
                      <a:pt x="25195" y="62405"/>
                    </a:cubicBezTo>
                    <a:cubicBezTo>
                      <a:pt x="25028" y="62452"/>
                      <a:pt x="24861" y="62464"/>
                      <a:pt x="24647" y="62500"/>
                    </a:cubicBezTo>
                    <a:cubicBezTo>
                      <a:pt x="24659" y="62333"/>
                      <a:pt x="24659" y="62226"/>
                      <a:pt x="24683" y="62107"/>
                    </a:cubicBezTo>
                    <a:cubicBezTo>
                      <a:pt x="25111" y="60285"/>
                      <a:pt x="25623" y="58476"/>
                      <a:pt x="26230" y="56678"/>
                    </a:cubicBezTo>
                    <a:cubicBezTo>
                      <a:pt x="26373" y="56654"/>
                      <a:pt x="26504" y="56606"/>
                      <a:pt x="26635" y="56606"/>
                    </a:cubicBezTo>
                    <a:cubicBezTo>
                      <a:pt x="28088" y="56547"/>
                      <a:pt x="29493" y="56225"/>
                      <a:pt x="30886" y="55820"/>
                    </a:cubicBezTo>
                    <a:cubicBezTo>
                      <a:pt x="32053" y="55487"/>
                      <a:pt x="33196" y="55058"/>
                      <a:pt x="34315" y="54594"/>
                    </a:cubicBezTo>
                    <a:cubicBezTo>
                      <a:pt x="34434" y="54285"/>
                      <a:pt x="34553" y="53963"/>
                      <a:pt x="34660" y="53642"/>
                    </a:cubicBezTo>
                    <a:lnTo>
                      <a:pt x="34660" y="53642"/>
                    </a:lnTo>
                    <a:cubicBezTo>
                      <a:pt x="33600" y="54094"/>
                      <a:pt x="32529" y="54523"/>
                      <a:pt x="31445" y="54880"/>
                    </a:cubicBezTo>
                    <a:cubicBezTo>
                      <a:pt x="30160" y="55297"/>
                      <a:pt x="28850" y="55618"/>
                      <a:pt x="27516" y="55797"/>
                    </a:cubicBezTo>
                    <a:cubicBezTo>
                      <a:pt x="27310" y="55828"/>
                      <a:pt x="27104" y="55844"/>
                      <a:pt x="26897" y="55844"/>
                    </a:cubicBezTo>
                    <a:cubicBezTo>
                      <a:pt x="26794" y="55844"/>
                      <a:pt x="26691" y="55840"/>
                      <a:pt x="26588" y="55832"/>
                    </a:cubicBezTo>
                    <a:cubicBezTo>
                      <a:pt x="26659" y="55273"/>
                      <a:pt x="27754" y="52213"/>
                      <a:pt x="28219" y="51225"/>
                    </a:cubicBezTo>
                    <a:cubicBezTo>
                      <a:pt x="28255" y="51201"/>
                      <a:pt x="28314" y="51165"/>
                      <a:pt x="28362" y="51153"/>
                    </a:cubicBezTo>
                    <a:cubicBezTo>
                      <a:pt x="29862" y="50927"/>
                      <a:pt x="31267" y="50403"/>
                      <a:pt x="32660" y="49820"/>
                    </a:cubicBezTo>
                    <a:cubicBezTo>
                      <a:pt x="33743" y="49367"/>
                      <a:pt x="34803" y="48867"/>
                      <a:pt x="35851" y="48343"/>
                    </a:cubicBezTo>
                    <a:cubicBezTo>
                      <a:pt x="35886" y="48046"/>
                      <a:pt x="35922" y="47748"/>
                      <a:pt x="35958" y="47450"/>
                    </a:cubicBezTo>
                    <a:lnTo>
                      <a:pt x="35958" y="47450"/>
                    </a:lnTo>
                    <a:cubicBezTo>
                      <a:pt x="35255" y="47796"/>
                      <a:pt x="34553" y="48141"/>
                      <a:pt x="33839" y="48486"/>
                    </a:cubicBezTo>
                    <a:cubicBezTo>
                      <a:pt x="32719" y="49022"/>
                      <a:pt x="31576" y="49498"/>
                      <a:pt x="30386" y="49891"/>
                    </a:cubicBezTo>
                    <a:cubicBezTo>
                      <a:pt x="29898" y="50058"/>
                      <a:pt x="29398" y="50177"/>
                      <a:pt x="28897" y="50308"/>
                    </a:cubicBezTo>
                    <a:cubicBezTo>
                      <a:pt x="28856" y="50320"/>
                      <a:pt x="28811" y="50323"/>
                      <a:pt x="28763" y="50323"/>
                    </a:cubicBezTo>
                    <a:cubicBezTo>
                      <a:pt x="28716" y="50323"/>
                      <a:pt x="28665" y="50320"/>
                      <a:pt x="28612" y="50320"/>
                    </a:cubicBezTo>
                    <a:cubicBezTo>
                      <a:pt x="28719" y="49760"/>
                      <a:pt x="30017" y="46498"/>
                      <a:pt x="30767" y="44950"/>
                    </a:cubicBezTo>
                    <a:cubicBezTo>
                      <a:pt x="30814" y="44926"/>
                      <a:pt x="30886" y="44879"/>
                      <a:pt x="30957" y="44867"/>
                    </a:cubicBezTo>
                    <a:cubicBezTo>
                      <a:pt x="32469" y="44617"/>
                      <a:pt x="33898" y="44081"/>
                      <a:pt x="35291" y="43450"/>
                    </a:cubicBezTo>
                    <a:cubicBezTo>
                      <a:pt x="35648" y="43295"/>
                      <a:pt x="36005" y="43128"/>
                      <a:pt x="36375" y="42974"/>
                    </a:cubicBezTo>
                    <a:cubicBezTo>
                      <a:pt x="36386" y="42688"/>
                      <a:pt x="36410" y="42414"/>
                      <a:pt x="36422" y="42128"/>
                    </a:cubicBezTo>
                    <a:lnTo>
                      <a:pt x="36422" y="42128"/>
                    </a:lnTo>
                    <a:cubicBezTo>
                      <a:pt x="35684" y="42462"/>
                      <a:pt x="34946" y="42795"/>
                      <a:pt x="34196" y="43117"/>
                    </a:cubicBezTo>
                    <a:cubicBezTo>
                      <a:pt x="33374" y="43474"/>
                      <a:pt x="32529" y="43759"/>
                      <a:pt x="31660" y="43962"/>
                    </a:cubicBezTo>
                    <a:cubicBezTo>
                      <a:pt x="31529" y="43986"/>
                      <a:pt x="31398" y="44009"/>
                      <a:pt x="31219" y="44045"/>
                    </a:cubicBezTo>
                    <a:cubicBezTo>
                      <a:pt x="31231" y="43926"/>
                      <a:pt x="31219" y="43843"/>
                      <a:pt x="31243" y="43783"/>
                    </a:cubicBezTo>
                    <a:cubicBezTo>
                      <a:pt x="31838" y="42378"/>
                      <a:pt x="32446" y="40985"/>
                      <a:pt x="33053" y="39557"/>
                    </a:cubicBezTo>
                    <a:cubicBezTo>
                      <a:pt x="33327" y="39473"/>
                      <a:pt x="33600" y="39378"/>
                      <a:pt x="33886" y="39295"/>
                    </a:cubicBezTo>
                    <a:cubicBezTo>
                      <a:pt x="34827" y="39021"/>
                      <a:pt x="35732" y="38664"/>
                      <a:pt x="36637" y="38283"/>
                    </a:cubicBezTo>
                    <a:lnTo>
                      <a:pt x="36672" y="37425"/>
                    </a:lnTo>
                    <a:lnTo>
                      <a:pt x="36672" y="37425"/>
                    </a:lnTo>
                    <a:cubicBezTo>
                      <a:pt x="36136" y="37652"/>
                      <a:pt x="35613" y="37878"/>
                      <a:pt x="35077" y="38104"/>
                    </a:cubicBezTo>
                    <a:cubicBezTo>
                      <a:pt x="34672" y="38271"/>
                      <a:pt x="34255" y="38390"/>
                      <a:pt x="33839" y="38533"/>
                    </a:cubicBezTo>
                    <a:cubicBezTo>
                      <a:pt x="33731" y="38568"/>
                      <a:pt x="33624" y="38568"/>
                      <a:pt x="33458" y="38592"/>
                    </a:cubicBezTo>
                    <a:cubicBezTo>
                      <a:pt x="33493" y="38449"/>
                      <a:pt x="33517" y="38354"/>
                      <a:pt x="33553" y="38271"/>
                    </a:cubicBezTo>
                    <a:cubicBezTo>
                      <a:pt x="33922" y="37140"/>
                      <a:pt x="34303" y="36020"/>
                      <a:pt x="34684" y="34889"/>
                    </a:cubicBezTo>
                    <a:cubicBezTo>
                      <a:pt x="34743" y="34699"/>
                      <a:pt x="34815" y="34532"/>
                      <a:pt x="35041" y="34461"/>
                    </a:cubicBezTo>
                    <a:cubicBezTo>
                      <a:pt x="35648" y="34282"/>
                      <a:pt x="36232" y="34032"/>
                      <a:pt x="36803" y="33746"/>
                    </a:cubicBezTo>
                    <a:cubicBezTo>
                      <a:pt x="36815" y="33461"/>
                      <a:pt x="36827" y="33175"/>
                      <a:pt x="36839" y="32889"/>
                    </a:cubicBezTo>
                    <a:lnTo>
                      <a:pt x="36839" y="32889"/>
                    </a:lnTo>
                    <a:cubicBezTo>
                      <a:pt x="36506" y="33056"/>
                      <a:pt x="36172" y="33211"/>
                      <a:pt x="35839" y="33377"/>
                    </a:cubicBezTo>
                    <a:cubicBezTo>
                      <a:pt x="35613" y="33484"/>
                      <a:pt x="35374" y="33568"/>
                      <a:pt x="35136" y="33639"/>
                    </a:cubicBezTo>
                    <a:cubicBezTo>
                      <a:pt x="35113" y="33568"/>
                      <a:pt x="35077" y="33532"/>
                      <a:pt x="35077" y="33508"/>
                    </a:cubicBezTo>
                    <a:cubicBezTo>
                      <a:pt x="35494" y="31734"/>
                      <a:pt x="35910" y="29960"/>
                      <a:pt x="36327" y="28222"/>
                    </a:cubicBezTo>
                    <a:cubicBezTo>
                      <a:pt x="36601" y="28055"/>
                      <a:pt x="36863" y="27888"/>
                      <a:pt x="37137" y="27734"/>
                    </a:cubicBezTo>
                    <a:cubicBezTo>
                      <a:pt x="37148" y="27591"/>
                      <a:pt x="37148" y="27460"/>
                      <a:pt x="37160" y="27317"/>
                    </a:cubicBezTo>
                    <a:cubicBezTo>
                      <a:pt x="37184" y="27150"/>
                      <a:pt x="37196" y="26984"/>
                      <a:pt x="37208" y="26817"/>
                    </a:cubicBezTo>
                    <a:lnTo>
                      <a:pt x="37208" y="26817"/>
                    </a:lnTo>
                    <a:cubicBezTo>
                      <a:pt x="37125" y="26865"/>
                      <a:pt x="37053" y="26924"/>
                      <a:pt x="36970" y="26972"/>
                    </a:cubicBezTo>
                    <a:cubicBezTo>
                      <a:pt x="36890" y="27025"/>
                      <a:pt x="36811" y="27097"/>
                      <a:pt x="36702" y="27097"/>
                    </a:cubicBezTo>
                    <a:cubicBezTo>
                      <a:pt x="36664" y="27097"/>
                      <a:pt x="36623" y="27088"/>
                      <a:pt x="36577" y="27067"/>
                    </a:cubicBezTo>
                    <a:cubicBezTo>
                      <a:pt x="36589" y="26924"/>
                      <a:pt x="36613" y="26769"/>
                      <a:pt x="36648" y="26626"/>
                    </a:cubicBezTo>
                    <a:cubicBezTo>
                      <a:pt x="37029" y="24840"/>
                      <a:pt x="37339" y="23055"/>
                      <a:pt x="37565" y="21245"/>
                    </a:cubicBezTo>
                    <a:cubicBezTo>
                      <a:pt x="37613" y="20923"/>
                      <a:pt x="37672" y="20590"/>
                      <a:pt x="37744" y="20268"/>
                    </a:cubicBezTo>
                    <a:cubicBezTo>
                      <a:pt x="37744" y="20173"/>
                      <a:pt x="37756" y="20090"/>
                      <a:pt x="37756" y="19995"/>
                    </a:cubicBezTo>
                    <a:cubicBezTo>
                      <a:pt x="37756" y="19876"/>
                      <a:pt x="37756" y="19756"/>
                      <a:pt x="37720" y="19649"/>
                    </a:cubicBezTo>
                    <a:cubicBezTo>
                      <a:pt x="37678" y="19525"/>
                      <a:pt x="37564" y="19456"/>
                      <a:pt x="37452" y="19456"/>
                    </a:cubicBezTo>
                    <a:cubicBezTo>
                      <a:pt x="37372" y="19456"/>
                      <a:pt x="37293" y="19491"/>
                      <a:pt x="37244" y="19566"/>
                    </a:cubicBezTo>
                    <a:cubicBezTo>
                      <a:pt x="37172" y="19661"/>
                      <a:pt x="37113" y="19756"/>
                      <a:pt x="37053" y="19852"/>
                    </a:cubicBezTo>
                    <a:cubicBezTo>
                      <a:pt x="37041" y="19899"/>
                      <a:pt x="37029" y="19947"/>
                      <a:pt x="37018" y="19995"/>
                    </a:cubicBezTo>
                    <a:cubicBezTo>
                      <a:pt x="36934" y="20447"/>
                      <a:pt x="36863" y="20888"/>
                      <a:pt x="36803" y="21340"/>
                    </a:cubicBezTo>
                    <a:cubicBezTo>
                      <a:pt x="36601" y="22912"/>
                      <a:pt x="36339" y="24471"/>
                      <a:pt x="36005" y="26019"/>
                    </a:cubicBezTo>
                    <a:cubicBezTo>
                      <a:pt x="35970" y="26210"/>
                      <a:pt x="35922" y="26400"/>
                      <a:pt x="35886" y="26567"/>
                    </a:cubicBezTo>
                    <a:cubicBezTo>
                      <a:pt x="35859" y="26575"/>
                      <a:pt x="35837" y="26578"/>
                      <a:pt x="35819" y="26578"/>
                    </a:cubicBezTo>
                    <a:cubicBezTo>
                      <a:pt x="35722" y="26578"/>
                      <a:pt x="35726" y="26488"/>
                      <a:pt x="35696" y="26448"/>
                    </a:cubicBezTo>
                    <a:cubicBezTo>
                      <a:pt x="35660" y="26376"/>
                      <a:pt x="35624" y="26305"/>
                      <a:pt x="35601" y="26233"/>
                    </a:cubicBezTo>
                    <a:cubicBezTo>
                      <a:pt x="35327" y="25567"/>
                      <a:pt x="35077" y="24888"/>
                      <a:pt x="34851" y="24209"/>
                    </a:cubicBezTo>
                    <a:cubicBezTo>
                      <a:pt x="34696" y="24507"/>
                      <a:pt x="34541" y="24817"/>
                      <a:pt x="34386" y="25126"/>
                    </a:cubicBezTo>
                    <a:cubicBezTo>
                      <a:pt x="34696" y="25995"/>
                      <a:pt x="35041" y="26865"/>
                      <a:pt x="35422" y="27722"/>
                    </a:cubicBezTo>
                    <a:cubicBezTo>
                      <a:pt x="35517" y="27948"/>
                      <a:pt x="35565" y="28162"/>
                      <a:pt x="35505" y="28412"/>
                    </a:cubicBezTo>
                    <a:cubicBezTo>
                      <a:pt x="35148" y="29912"/>
                      <a:pt x="34803" y="31413"/>
                      <a:pt x="34446" y="32913"/>
                    </a:cubicBezTo>
                    <a:cubicBezTo>
                      <a:pt x="34422" y="33008"/>
                      <a:pt x="34386" y="33091"/>
                      <a:pt x="34351" y="33163"/>
                    </a:cubicBezTo>
                    <a:cubicBezTo>
                      <a:pt x="34342" y="33164"/>
                      <a:pt x="34333" y="33164"/>
                      <a:pt x="34325" y="33164"/>
                    </a:cubicBezTo>
                    <a:cubicBezTo>
                      <a:pt x="34196" y="33164"/>
                      <a:pt x="34194" y="33075"/>
                      <a:pt x="34172" y="33008"/>
                    </a:cubicBezTo>
                    <a:cubicBezTo>
                      <a:pt x="33672" y="31889"/>
                      <a:pt x="33279" y="30734"/>
                      <a:pt x="32922" y="29555"/>
                    </a:cubicBezTo>
                    <a:cubicBezTo>
                      <a:pt x="32815" y="29186"/>
                      <a:pt x="32719" y="28829"/>
                      <a:pt x="32612" y="28460"/>
                    </a:cubicBezTo>
                    <a:cubicBezTo>
                      <a:pt x="32446" y="28769"/>
                      <a:pt x="32267" y="29079"/>
                      <a:pt x="32100" y="29389"/>
                    </a:cubicBezTo>
                    <a:cubicBezTo>
                      <a:pt x="32303" y="30115"/>
                      <a:pt x="32529" y="30841"/>
                      <a:pt x="32803" y="31556"/>
                    </a:cubicBezTo>
                    <a:cubicBezTo>
                      <a:pt x="33136" y="32425"/>
                      <a:pt x="33493" y="33282"/>
                      <a:pt x="33862" y="34127"/>
                    </a:cubicBezTo>
                    <a:cubicBezTo>
                      <a:pt x="33958" y="34354"/>
                      <a:pt x="34017" y="34568"/>
                      <a:pt x="33934" y="34806"/>
                    </a:cubicBezTo>
                    <a:cubicBezTo>
                      <a:pt x="33529" y="35985"/>
                      <a:pt x="33124" y="37163"/>
                      <a:pt x="32719" y="38342"/>
                    </a:cubicBezTo>
                    <a:cubicBezTo>
                      <a:pt x="32696" y="38414"/>
                      <a:pt x="32636" y="38473"/>
                      <a:pt x="32612" y="38521"/>
                    </a:cubicBezTo>
                    <a:cubicBezTo>
                      <a:pt x="32422" y="38497"/>
                      <a:pt x="32410" y="38354"/>
                      <a:pt x="32362" y="38259"/>
                    </a:cubicBezTo>
                    <a:cubicBezTo>
                      <a:pt x="31517" y="36568"/>
                      <a:pt x="30719" y="34854"/>
                      <a:pt x="30017" y="33103"/>
                    </a:cubicBezTo>
                    <a:cubicBezTo>
                      <a:pt x="29862" y="33365"/>
                      <a:pt x="29707" y="33627"/>
                      <a:pt x="29552" y="33901"/>
                    </a:cubicBezTo>
                    <a:cubicBezTo>
                      <a:pt x="29743" y="34342"/>
                      <a:pt x="29933" y="34782"/>
                      <a:pt x="30124" y="35235"/>
                    </a:cubicBezTo>
                    <a:cubicBezTo>
                      <a:pt x="30731" y="36604"/>
                      <a:pt x="31410" y="37949"/>
                      <a:pt x="32065" y="39295"/>
                    </a:cubicBezTo>
                    <a:cubicBezTo>
                      <a:pt x="32160" y="39485"/>
                      <a:pt x="32207" y="39640"/>
                      <a:pt x="32112" y="39854"/>
                    </a:cubicBezTo>
                    <a:cubicBezTo>
                      <a:pt x="31564" y="41116"/>
                      <a:pt x="31017" y="42390"/>
                      <a:pt x="30469" y="43664"/>
                    </a:cubicBezTo>
                    <a:cubicBezTo>
                      <a:pt x="30445" y="43712"/>
                      <a:pt x="30398" y="43759"/>
                      <a:pt x="30338" y="43831"/>
                    </a:cubicBezTo>
                    <a:cubicBezTo>
                      <a:pt x="30255" y="43700"/>
                      <a:pt x="30171" y="43593"/>
                      <a:pt x="30112" y="43486"/>
                    </a:cubicBezTo>
                    <a:cubicBezTo>
                      <a:pt x="29136" y="41628"/>
                      <a:pt x="28207" y="39759"/>
                      <a:pt x="27350" y="37842"/>
                    </a:cubicBezTo>
                    <a:cubicBezTo>
                      <a:pt x="27207" y="38116"/>
                      <a:pt x="27052" y="38390"/>
                      <a:pt x="26909" y="38664"/>
                    </a:cubicBezTo>
                    <a:cubicBezTo>
                      <a:pt x="27731" y="40450"/>
                      <a:pt x="28600" y="42224"/>
                      <a:pt x="29528" y="43974"/>
                    </a:cubicBezTo>
                    <a:cubicBezTo>
                      <a:pt x="29671" y="44236"/>
                      <a:pt x="29814" y="44486"/>
                      <a:pt x="29981" y="44783"/>
                    </a:cubicBezTo>
                    <a:cubicBezTo>
                      <a:pt x="29278" y="46510"/>
                      <a:pt x="28552" y="48260"/>
                      <a:pt x="27802" y="50082"/>
                    </a:cubicBezTo>
                    <a:cubicBezTo>
                      <a:pt x="27659" y="49879"/>
                      <a:pt x="27552" y="49736"/>
                      <a:pt x="27469" y="49593"/>
                    </a:cubicBezTo>
                    <a:cubicBezTo>
                      <a:pt x="26552" y="48081"/>
                      <a:pt x="25778" y="46510"/>
                      <a:pt x="25087" y="44879"/>
                    </a:cubicBezTo>
                    <a:cubicBezTo>
                      <a:pt x="24933" y="44533"/>
                      <a:pt x="24790" y="44188"/>
                      <a:pt x="24635" y="43831"/>
                    </a:cubicBezTo>
                    <a:cubicBezTo>
                      <a:pt x="24516" y="44176"/>
                      <a:pt x="24397" y="44510"/>
                      <a:pt x="24290" y="44855"/>
                    </a:cubicBezTo>
                    <a:cubicBezTo>
                      <a:pt x="24647" y="45664"/>
                      <a:pt x="25004" y="46474"/>
                      <a:pt x="25373" y="47284"/>
                    </a:cubicBezTo>
                    <a:cubicBezTo>
                      <a:pt x="25957" y="48558"/>
                      <a:pt x="26671" y="49760"/>
                      <a:pt x="27469" y="50963"/>
                    </a:cubicBezTo>
                    <a:cubicBezTo>
                      <a:pt x="27278" y="51463"/>
                      <a:pt x="27088" y="51987"/>
                      <a:pt x="26897" y="52499"/>
                    </a:cubicBezTo>
                    <a:cubicBezTo>
                      <a:pt x="26707" y="52999"/>
                      <a:pt x="26528" y="53511"/>
                      <a:pt x="26350" y="54011"/>
                    </a:cubicBezTo>
                    <a:cubicBezTo>
                      <a:pt x="26159" y="54523"/>
                      <a:pt x="26004" y="55047"/>
                      <a:pt x="25778" y="55582"/>
                    </a:cubicBezTo>
                    <a:cubicBezTo>
                      <a:pt x="25540" y="55428"/>
                      <a:pt x="25445" y="55225"/>
                      <a:pt x="25326" y="55058"/>
                    </a:cubicBezTo>
                    <a:cubicBezTo>
                      <a:pt x="24528" y="53939"/>
                      <a:pt x="23897" y="52737"/>
                      <a:pt x="23325" y="51498"/>
                    </a:cubicBezTo>
                    <a:cubicBezTo>
                      <a:pt x="23135" y="51082"/>
                      <a:pt x="22944" y="50677"/>
                      <a:pt x="22766" y="50260"/>
                    </a:cubicBezTo>
                    <a:cubicBezTo>
                      <a:pt x="22670" y="50677"/>
                      <a:pt x="22575" y="51082"/>
                      <a:pt x="22492" y="51487"/>
                    </a:cubicBezTo>
                    <a:cubicBezTo>
                      <a:pt x="22861" y="52284"/>
                      <a:pt x="23242" y="53058"/>
                      <a:pt x="23671" y="53820"/>
                    </a:cubicBezTo>
                    <a:cubicBezTo>
                      <a:pt x="24183" y="54761"/>
                      <a:pt x="24778" y="55654"/>
                      <a:pt x="25457" y="56463"/>
                    </a:cubicBezTo>
                    <a:cubicBezTo>
                      <a:pt x="24909" y="58392"/>
                      <a:pt x="24373" y="60297"/>
                      <a:pt x="23825" y="62262"/>
                    </a:cubicBezTo>
                    <a:cubicBezTo>
                      <a:pt x="23683" y="62119"/>
                      <a:pt x="23552" y="62000"/>
                      <a:pt x="23432" y="61869"/>
                    </a:cubicBezTo>
                    <a:cubicBezTo>
                      <a:pt x="22766" y="61107"/>
                      <a:pt x="22170" y="60297"/>
                      <a:pt x="21575" y="59464"/>
                    </a:cubicBezTo>
                    <a:cubicBezTo>
                      <a:pt x="21575" y="59547"/>
                      <a:pt x="21575" y="59619"/>
                      <a:pt x="21575" y="59702"/>
                    </a:cubicBezTo>
                    <a:cubicBezTo>
                      <a:pt x="21575" y="60047"/>
                      <a:pt x="21587" y="60392"/>
                      <a:pt x="21587" y="60738"/>
                    </a:cubicBezTo>
                    <a:cubicBezTo>
                      <a:pt x="21670" y="60857"/>
                      <a:pt x="21754" y="60964"/>
                      <a:pt x="21849" y="61071"/>
                    </a:cubicBezTo>
                    <a:cubicBezTo>
                      <a:pt x="22135" y="61452"/>
                      <a:pt x="22432" y="61821"/>
                      <a:pt x="22730" y="62190"/>
                    </a:cubicBezTo>
                    <a:cubicBezTo>
                      <a:pt x="23040" y="62547"/>
                      <a:pt x="23361" y="62893"/>
                      <a:pt x="23623" y="63190"/>
                    </a:cubicBezTo>
                    <a:cubicBezTo>
                      <a:pt x="23421" y="64560"/>
                      <a:pt x="23218" y="65845"/>
                      <a:pt x="23028" y="67131"/>
                    </a:cubicBezTo>
                    <a:cubicBezTo>
                      <a:pt x="23016" y="67191"/>
                      <a:pt x="22956" y="67250"/>
                      <a:pt x="22909" y="67358"/>
                    </a:cubicBezTo>
                    <a:cubicBezTo>
                      <a:pt x="22682" y="67084"/>
                      <a:pt x="22480" y="66869"/>
                      <a:pt x="22313" y="66631"/>
                    </a:cubicBezTo>
                    <a:cubicBezTo>
                      <a:pt x="22159" y="66417"/>
                      <a:pt x="22016" y="66203"/>
                      <a:pt x="21873" y="65976"/>
                    </a:cubicBezTo>
                    <a:lnTo>
                      <a:pt x="21873" y="65976"/>
                    </a:lnTo>
                    <a:cubicBezTo>
                      <a:pt x="21908" y="66453"/>
                      <a:pt x="21968" y="66917"/>
                      <a:pt x="22016" y="67393"/>
                    </a:cubicBezTo>
                    <a:cubicBezTo>
                      <a:pt x="22016" y="67417"/>
                      <a:pt x="22016" y="67441"/>
                      <a:pt x="22028" y="67465"/>
                    </a:cubicBezTo>
                    <a:cubicBezTo>
                      <a:pt x="22278" y="67774"/>
                      <a:pt x="22540" y="68072"/>
                      <a:pt x="22825" y="68358"/>
                    </a:cubicBezTo>
                    <a:cubicBezTo>
                      <a:pt x="22849" y="68393"/>
                      <a:pt x="22861" y="68429"/>
                      <a:pt x="22897" y="68477"/>
                    </a:cubicBezTo>
                    <a:cubicBezTo>
                      <a:pt x="22861" y="69096"/>
                      <a:pt x="22825" y="69727"/>
                      <a:pt x="22813" y="70358"/>
                    </a:cubicBezTo>
                    <a:cubicBezTo>
                      <a:pt x="22801" y="71001"/>
                      <a:pt x="22825" y="71656"/>
                      <a:pt x="22813" y="72311"/>
                    </a:cubicBezTo>
                    <a:cubicBezTo>
                      <a:pt x="22813" y="72727"/>
                      <a:pt x="22849" y="73132"/>
                      <a:pt x="22849" y="73561"/>
                    </a:cubicBezTo>
                    <a:cubicBezTo>
                      <a:pt x="22909" y="73882"/>
                      <a:pt x="22980" y="74216"/>
                      <a:pt x="23040" y="74549"/>
                    </a:cubicBezTo>
                    <a:cubicBezTo>
                      <a:pt x="23063" y="74680"/>
                      <a:pt x="23075" y="74823"/>
                      <a:pt x="23075" y="74954"/>
                    </a:cubicBezTo>
                    <a:cubicBezTo>
                      <a:pt x="23075" y="75001"/>
                      <a:pt x="23016" y="75073"/>
                      <a:pt x="22980" y="75085"/>
                    </a:cubicBezTo>
                    <a:cubicBezTo>
                      <a:pt x="22972" y="75087"/>
                      <a:pt x="22962" y="75088"/>
                      <a:pt x="22952" y="75088"/>
                    </a:cubicBezTo>
                    <a:cubicBezTo>
                      <a:pt x="22905" y="75088"/>
                      <a:pt x="22845" y="75066"/>
                      <a:pt x="22825" y="75037"/>
                    </a:cubicBezTo>
                    <a:cubicBezTo>
                      <a:pt x="22659" y="74799"/>
                      <a:pt x="22480" y="74561"/>
                      <a:pt x="22337" y="74299"/>
                    </a:cubicBezTo>
                    <a:cubicBezTo>
                      <a:pt x="21920" y="73501"/>
                      <a:pt x="21539" y="72692"/>
                      <a:pt x="21194" y="71858"/>
                    </a:cubicBezTo>
                    <a:cubicBezTo>
                      <a:pt x="19599" y="69108"/>
                      <a:pt x="17777" y="65048"/>
                      <a:pt x="17444" y="63083"/>
                    </a:cubicBezTo>
                    <a:cubicBezTo>
                      <a:pt x="17801" y="62631"/>
                      <a:pt x="18122" y="62166"/>
                      <a:pt x="18432" y="61678"/>
                    </a:cubicBezTo>
                    <a:cubicBezTo>
                      <a:pt x="18396" y="61262"/>
                      <a:pt x="18372" y="60833"/>
                      <a:pt x="18360" y="60404"/>
                    </a:cubicBezTo>
                    <a:cubicBezTo>
                      <a:pt x="18015" y="60952"/>
                      <a:pt x="17670" y="61512"/>
                      <a:pt x="17301" y="62035"/>
                    </a:cubicBezTo>
                    <a:cubicBezTo>
                      <a:pt x="17110" y="62035"/>
                      <a:pt x="17110" y="61916"/>
                      <a:pt x="17086" y="61833"/>
                    </a:cubicBezTo>
                    <a:cubicBezTo>
                      <a:pt x="16955" y="61214"/>
                      <a:pt x="16825" y="60595"/>
                      <a:pt x="16705" y="59964"/>
                    </a:cubicBezTo>
                    <a:cubicBezTo>
                      <a:pt x="16539" y="59095"/>
                      <a:pt x="16384" y="58214"/>
                      <a:pt x="16229" y="57344"/>
                    </a:cubicBezTo>
                    <a:cubicBezTo>
                      <a:pt x="16193" y="57166"/>
                      <a:pt x="16170" y="56987"/>
                      <a:pt x="16146" y="56832"/>
                    </a:cubicBezTo>
                    <a:cubicBezTo>
                      <a:pt x="16455" y="56392"/>
                      <a:pt x="16753" y="55975"/>
                      <a:pt x="17039" y="55547"/>
                    </a:cubicBezTo>
                    <a:cubicBezTo>
                      <a:pt x="17717" y="54487"/>
                      <a:pt x="18325" y="53380"/>
                      <a:pt x="18860" y="52249"/>
                    </a:cubicBezTo>
                    <a:cubicBezTo>
                      <a:pt x="18944" y="51475"/>
                      <a:pt x="19015" y="50701"/>
                      <a:pt x="19075" y="49939"/>
                    </a:cubicBezTo>
                    <a:lnTo>
                      <a:pt x="19075" y="49939"/>
                    </a:lnTo>
                    <a:cubicBezTo>
                      <a:pt x="18932" y="50272"/>
                      <a:pt x="18789" y="50617"/>
                      <a:pt x="18634" y="50951"/>
                    </a:cubicBezTo>
                    <a:cubicBezTo>
                      <a:pt x="18015" y="52403"/>
                      <a:pt x="17265" y="53808"/>
                      <a:pt x="16408" y="55142"/>
                    </a:cubicBezTo>
                    <a:cubicBezTo>
                      <a:pt x="16313" y="55308"/>
                      <a:pt x="16193" y="55451"/>
                      <a:pt x="16086" y="55606"/>
                    </a:cubicBezTo>
                    <a:cubicBezTo>
                      <a:pt x="15884" y="55523"/>
                      <a:pt x="15908" y="55368"/>
                      <a:pt x="15896" y="55249"/>
                    </a:cubicBezTo>
                    <a:cubicBezTo>
                      <a:pt x="15610" y="53546"/>
                      <a:pt x="15336" y="51844"/>
                      <a:pt x="15050" y="50153"/>
                    </a:cubicBezTo>
                    <a:cubicBezTo>
                      <a:pt x="14991" y="49736"/>
                      <a:pt x="14920" y="49332"/>
                      <a:pt x="14848" y="48903"/>
                    </a:cubicBezTo>
                    <a:cubicBezTo>
                      <a:pt x="14931" y="48831"/>
                      <a:pt x="14991" y="48760"/>
                      <a:pt x="15062" y="48689"/>
                    </a:cubicBezTo>
                    <a:cubicBezTo>
                      <a:pt x="16241" y="47546"/>
                      <a:pt x="17289" y="46272"/>
                      <a:pt x="18122" y="44855"/>
                    </a:cubicBezTo>
                    <a:cubicBezTo>
                      <a:pt x="18551" y="44152"/>
                      <a:pt x="18956" y="43438"/>
                      <a:pt x="19349" y="42724"/>
                    </a:cubicBezTo>
                    <a:cubicBezTo>
                      <a:pt x="19349" y="42224"/>
                      <a:pt x="19349" y="41735"/>
                      <a:pt x="19349" y="41235"/>
                    </a:cubicBezTo>
                    <a:cubicBezTo>
                      <a:pt x="18825" y="42164"/>
                      <a:pt x="18301" y="43105"/>
                      <a:pt x="17765" y="44021"/>
                    </a:cubicBezTo>
                    <a:cubicBezTo>
                      <a:pt x="17015" y="45331"/>
                      <a:pt x="16110" y="46534"/>
                      <a:pt x="15062" y="47629"/>
                    </a:cubicBezTo>
                    <a:cubicBezTo>
                      <a:pt x="14979" y="47724"/>
                      <a:pt x="14872" y="47796"/>
                      <a:pt x="14789" y="47879"/>
                    </a:cubicBezTo>
                    <a:cubicBezTo>
                      <a:pt x="14729" y="47855"/>
                      <a:pt x="14705" y="47855"/>
                      <a:pt x="14693" y="47831"/>
                    </a:cubicBezTo>
                    <a:cubicBezTo>
                      <a:pt x="14681" y="47819"/>
                      <a:pt x="14669" y="47808"/>
                      <a:pt x="14669" y="47784"/>
                    </a:cubicBezTo>
                    <a:cubicBezTo>
                      <a:pt x="14288" y="45760"/>
                      <a:pt x="13919" y="43736"/>
                      <a:pt x="13550" y="41712"/>
                    </a:cubicBezTo>
                    <a:cubicBezTo>
                      <a:pt x="13538" y="41640"/>
                      <a:pt x="13550" y="41557"/>
                      <a:pt x="13538" y="41473"/>
                    </a:cubicBezTo>
                    <a:cubicBezTo>
                      <a:pt x="13741" y="41247"/>
                      <a:pt x="13931" y="41033"/>
                      <a:pt x="14134" y="40807"/>
                    </a:cubicBezTo>
                    <a:cubicBezTo>
                      <a:pt x="15336" y="39426"/>
                      <a:pt x="16301" y="37878"/>
                      <a:pt x="17086" y="36235"/>
                    </a:cubicBezTo>
                    <a:cubicBezTo>
                      <a:pt x="17396" y="35616"/>
                      <a:pt x="17682" y="34985"/>
                      <a:pt x="17932" y="34342"/>
                    </a:cubicBezTo>
                    <a:cubicBezTo>
                      <a:pt x="18158" y="33746"/>
                      <a:pt x="18384" y="33151"/>
                      <a:pt x="18610" y="32568"/>
                    </a:cubicBezTo>
                    <a:cubicBezTo>
                      <a:pt x="18527" y="32103"/>
                      <a:pt x="18432" y="31639"/>
                      <a:pt x="18337" y="31175"/>
                    </a:cubicBezTo>
                    <a:cubicBezTo>
                      <a:pt x="17979" y="32151"/>
                      <a:pt x="17610" y="33115"/>
                      <a:pt x="17241" y="34068"/>
                    </a:cubicBezTo>
                    <a:cubicBezTo>
                      <a:pt x="16729" y="35401"/>
                      <a:pt x="16086" y="36675"/>
                      <a:pt x="15348" y="37902"/>
                    </a:cubicBezTo>
                    <a:cubicBezTo>
                      <a:pt x="14860" y="38687"/>
                      <a:pt x="14324" y="39449"/>
                      <a:pt x="13717" y="40152"/>
                    </a:cubicBezTo>
                    <a:cubicBezTo>
                      <a:pt x="13622" y="40271"/>
                      <a:pt x="13503" y="40366"/>
                      <a:pt x="13372" y="40509"/>
                    </a:cubicBezTo>
                    <a:cubicBezTo>
                      <a:pt x="13312" y="40390"/>
                      <a:pt x="13276" y="40330"/>
                      <a:pt x="13253" y="40259"/>
                    </a:cubicBezTo>
                    <a:cubicBezTo>
                      <a:pt x="12788" y="38128"/>
                      <a:pt x="12324" y="36008"/>
                      <a:pt x="11860" y="33889"/>
                    </a:cubicBezTo>
                    <a:cubicBezTo>
                      <a:pt x="12574" y="32889"/>
                      <a:pt x="13205" y="31865"/>
                      <a:pt x="13777" y="30805"/>
                    </a:cubicBezTo>
                    <a:cubicBezTo>
                      <a:pt x="14646" y="29210"/>
                      <a:pt x="15312" y="27543"/>
                      <a:pt x="15872" y="25829"/>
                    </a:cubicBezTo>
                    <a:cubicBezTo>
                      <a:pt x="16039" y="25329"/>
                      <a:pt x="16193" y="24829"/>
                      <a:pt x="16360" y="24328"/>
                    </a:cubicBezTo>
                    <a:cubicBezTo>
                      <a:pt x="16217" y="23971"/>
                      <a:pt x="16074" y="23614"/>
                      <a:pt x="15932" y="23245"/>
                    </a:cubicBezTo>
                    <a:cubicBezTo>
                      <a:pt x="15693" y="23995"/>
                      <a:pt x="15455" y="24733"/>
                      <a:pt x="15205" y="25483"/>
                    </a:cubicBezTo>
                    <a:cubicBezTo>
                      <a:pt x="14669" y="27126"/>
                      <a:pt x="14062" y="28734"/>
                      <a:pt x="13229" y="30246"/>
                    </a:cubicBezTo>
                    <a:cubicBezTo>
                      <a:pt x="12812" y="31008"/>
                      <a:pt x="12360" y="31746"/>
                      <a:pt x="11907" y="32496"/>
                    </a:cubicBezTo>
                    <a:cubicBezTo>
                      <a:pt x="11848" y="32615"/>
                      <a:pt x="11752" y="32699"/>
                      <a:pt x="11669" y="32794"/>
                    </a:cubicBezTo>
                    <a:cubicBezTo>
                      <a:pt x="11514" y="32746"/>
                      <a:pt x="11526" y="32639"/>
                      <a:pt x="11502" y="32544"/>
                    </a:cubicBezTo>
                    <a:cubicBezTo>
                      <a:pt x="10907" y="30246"/>
                      <a:pt x="10324" y="27948"/>
                      <a:pt x="9728" y="25650"/>
                    </a:cubicBezTo>
                    <a:cubicBezTo>
                      <a:pt x="9681" y="25460"/>
                      <a:pt x="9693" y="25305"/>
                      <a:pt x="9800" y="25138"/>
                    </a:cubicBezTo>
                    <a:cubicBezTo>
                      <a:pt x="10538" y="24078"/>
                      <a:pt x="11050" y="22888"/>
                      <a:pt x="11479" y="21685"/>
                    </a:cubicBezTo>
                    <a:cubicBezTo>
                      <a:pt x="11788" y="20828"/>
                      <a:pt x="12074" y="19959"/>
                      <a:pt x="12324" y="19090"/>
                    </a:cubicBezTo>
                    <a:cubicBezTo>
                      <a:pt x="12514" y="18435"/>
                      <a:pt x="12693" y="17768"/>
                      <a:pt x="12872" y="17113"/>
                    </a:cubicBezTo>
                    <a:cubicBezTo>
                      <a:pt x="12705" y="16816"/>
                      <a:pt x="12526" y="16518"/>
                      <a:pt x="12348" y="16220"/>
                    </a:cubicBezTo>
                    <a:cubicBezTo>
                      <a:pt x="12038" y="17340"/>
                      <a:pt x="11741" y="18459"/>
                      <a:pt x="11419" y="19566"/>
                    </a:cubicBezTo>
                    <a:cubicBezTo>
                      <a:pt x="11014" y="20959"/>
                      <a:pt x="10514" y="22316"/>
                      <a:pt x="9859" y="23602"/>
                    </a:cubicBezTo>
                    <a:cubicBezTo>
                      <a:pt x="9740" y="23828"/>
                      <a:pt x="9657" y="24067"/>
                      <a:pt x="9419" y="24281"/>
                    </a:cubicBezTo>
                    <a:cubicBezTo>
                      <a:pt x="9347" y="24114"/>
                      <a:pt x="9288" y="23995"/>
                      <a:pt x="9252" y="23876"/>
                    </a:cubicBezTo>
                    <a:cubicBezTo>
                      <a:pt x="8716" y="22114"/>
                      <a:pt x="8192" y="20352"/>
                      <a:pt x="7657" y="18590"/>
                    </a:cubicBezTo>
                    <a:cubicBezTo>
                      <a:pt x="7585" y="18375"/>
                      <a:pt x="7585" y="18185"/>
                      <a:pt x="7704" y="17971"/>
                    </a:cubicBezTo>
                    <a:cubicBezTo>
                      <a:pt x="8609" y="16387"/>
                      <a:pt x="9228" y="14673"/>
                      <a:pt x="9693" y="12899"/>
                    </a:cubicBezTo>
                    <a:cubicBezTo>
                      <a:pt x="9740" y="12720"/>
                      <a:pt x="9788" y="12529"/>
                      <a:pt x="9836" y="12339"/>
                    </a:cubicBezTo>
                    <a:cubicBezTo>
                      <a:pt x="9645" y="12065"/>
                      <a:pt x="9466" y="11803"/>
                      <a:pt x="9276" y="11541"/>
                    </a:cubicBezTo>
                    <a:cubicBezTo>
                      <a:pt x="9109" y="12172"/>
                      <a:pt x="8943" y="12803"/>
                      <a:pt x="8764" y="13446"/>
                    </a:cubicBezTo>
                    <a:cubicBezTo>
                      <a:pt x="8466" y="14530"/>
                      <a:pt x="8085" y="15589"/>
                      <a:pt x="7585" y="16601"/>
                    </a:cubicBezTo>
                    <a:cubicBezTo>
                      <a:pt x="7502" y="16780"/>
                      <a:pt x="7395" y="16947"/>
                      <a:pt x="7276" y="17173"/>
                    </a:cubicBezTo>
                    <a:cubicBezTo>
                      <a:pt x="7180" y="17018"/>
                      <a:pt x="7121" y="16935"/>
                      <a:pt x="7085" y="16828"/>
                    </a:cubicBezTo>
                    <a:cubicBezTo>
                      <a:pt x="6502" y="15232"/>
                      <a:pt x="5942" y="13625"/>
                      <a:pt x="5359" y="12029"/>
                    </a:cubicBezTo>
                    <a:cubicBezTo>
                      <a:pt x="5299" y="11851"/>
                      <a:pt x="5264" y="11696"/>
                      <a:pt x="5323" y="11505"/>
                    </a:cubicBezTo>
                    <a:cubicBezTo>
                      <a:pt x="5764" y="10160"/>
                      <a:pt x="6037" y="8791"/>
                      <a:pt x="6228" y="7398"/>
                    </a:cubicBezTo>
                    <a:cubicBezTo>
                      <a:pt x="6014" y="7112"/>
                      <a:pt x="5811" y="6826"/>
                      <a:pt x="5597" y="6541"/>
                    </a:cubicBezTo>
                    <a:cubicBezTo>
                      <a:pt x="5466" y="7672"/>
                      <a:pt x="5287" y="8803"/>
                      <a:pt x="5002" y="9910"/>
                    </a:cubicBezTo>
                    <a:cubicBezTo>
                      <a:pt x="4966" y="10077"/>
                      <a:pt x="4978" y="10267"/>
                      <a:pt x="4787" y="10410"/>
                    </a:cubicBezTo>
                    <a:cubicBezTo>
                      <a:pt x="4656" y="10232"/>
                      <a:pt x="4597" y="10029"/>
                      <a:pt x="4525" y="9839"/>
                    </a:cubicBezTo>
                    <a:cubicBezTo>
                      <a:pt x="3728" y="7791"/>
                      <a:pt x="2930" y="5743"/>
                      <a:pt x="2132" y="3707"/>
                    </a:cubicBezTo>
                    <a:cubicBezTo>
                      <a:pt x="1739" y="2707"/>
                      <a:pt x="1323" y="1730"/>
                      <a:pt x="918" y="742"/>
                    </a:cubicBezTo>
                    <a:cubicBezTo>
                      <a:pt x="834" y="540"/>
                      <a:pt x="775" y="326"/>
                      <a:pt x="703" y="123"/>
                    </a:cubicBezTo>
                    <a:cubicBezTo>
                      <a:pt x="703" y="123"/>
                      <a:pt x="703" y="123"/>
                      <a:pt x="703" y="111"/>
                    </a:cubicBezTo>
                    <a:cubicBezTo>
                      <a:pt x="599" y="44"/>
                      <a:pt x="490" y="0"/>
                      <a:pt x="3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3" name="Google Shape;63;p2"/>
          <p:cNvGrpSpPr/>
          <p:nvPr/>
        </p:nvGrpSpPr>
        <p:grpSpPr>
          <a:xfrm>
            <a:off x="1991013" y="239775"/>
            <a:ext cx="646975" cy="433250"/>
            <a:chOff x="1991013" y="239775"/>
            <a:chExt cx="646975" cy="433250"/>
          </a:xfrm>
        </p:grpSpPr>
        <p:sp>
          <p:nvSpPr>
            <p:cNvPr id="64" name="Google Shape;64;p2"/>
            <p:cNvSpPr/>
            <p:nvPr/>
          </p:nvSpPr>
          <p:spPr>
            <a:xfrm rot="10800000" flipH="1">
              <a:off x="2333188" y="556450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10800000" flipH="1">
              <a:off x="1991013" y="444425"/>
              <a:ext cx="103025" cy="90850"/>
            </a:xfrm>
            <a:custGeom>
              <a:avLst/>
              <a:gdLst/>
              <a:ahLst/>
              <a:cxnLst/>
              <a:rect l="l" t="t" r="r" b="b"/>
              <a:pathLst>
                <a:path w="4121" h="3634" extrusionOk="0">
                  <a:moveTo>
                    <a:pt x="2046" y="1"/>
                  </a:moveTo>
                  <a:cubicBezTo>
                    <a:pt x="1469" y="1"/>
                    <a:pt x="860" y="246"/>
                    <a:pt x="561" y="755"/>
                  </a:cubicBezTo>
                  <a:cubicBezTo>
                    <a:pt x="1" y="1719"/>
                    <a:pt x="132" y="2660"/>
                    <a:pt x="1073" y="3374"/>
                  </a:cubicBezTo>
                  <a:cubicBezTo>
                    <a:pt x="1346" y="3551"/>
                    <a:pt x="1673" y="3634"/>
                    <a:pt x="2004" y="3634"/>
                  </a:cubicBezTo>
                  <a:cubicBezTo>
                    <a:pt x="2611" y="3634"/>
                    <a:pt x="3234" y="3355"/>
                    <a:pt x="3573" y="2862"/>
                  </a:cubicBezTo>
                  <a:cubicBezTo>
                    <a:pt x="4121" y="2053"/>
                    <a:pt x="3811" y="826"/>
                    <a:pt x="2966" y="255"/>
                  </a:cubicBezTo>
                  <a:cubicBezTo>
                    <a:pt x="2718" y="87"/>
                    <a:pt x="2388" y="1"/>
                    <a:pt x="20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10800000" flipH="1">
              <a:off x="2170238" y="2862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10800000" flipH="1">
              <a:off x="2543313" y="239775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" name="Google Shape;68;p2"/>
          <p:cNvGrpSpPr/>
          <p:nvPr/>
        </p:nvGrpSpPr>
        <p:grpSpPr>
          <a:xfrm>
            <a:off x="6365199" y="267236"/>
            <a:ext cx="569779" cy="392535"/>
            <a:chOff x="6365199" y="267236"/>
            <a:chExt cx="569779" cy="392535"/>
          </a:xfrm>
        </p:grpSpPr>
        <p:sp>
          <p:nvSpPr>
            <p:cNvPr id="69" name="Google Shape;69;p2"/>
            <p:cNvSpPr/>
            <p:nvPr/>
          </p:nvSpPr>
          <p:spPr>
            <a:xfrm rot="-4463677">
              <a:off x="6370305" y="291867"/>
              <a:ext cx="139620" cy="116570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 rot="-4463677">
              <a:off x="6825862" y="303110"/>
              <a:ext cx="103021" cy="90846"/>
            </a:xfrm>
            <a:custGeom>
              <a:avLst/>
              <a:gdLst/>
              <a:ahLst/>
              <a:cxnLst/>
              <a:rect l="l" t="t" r="r" b="b"/>
              <a:pathLst>
                <a:path w="4121" h="3634" extrusionOk="0">
                  <a:moveTo>
                    <a:pt x="2046" y="1"/>
                  </a:moveTo>
                  <a:cubicBezTo>
                    <a:pt x="1469" y="1"/>
                    <a:pt x="860" y="246"/>
                    <a:pt x="561" y="755"/>
                  </a:cubicBezTo>
                  <a:cubicBezTo>
                    <a:pt x="1" y="1719"/>
                    <a:pt x="132" y="2660"/>
                    <a:pt x="1073" y="3374"/>
                  </a:cubicBezTo>
                  <a:cubicBezTo>
                    <a:pt x="1346" y="3551"/>
                    <a:pt x="1673" y="3634"/>
                    <a:pt x="2004" y="3634"/>
                  </a:cubicBezTo>
                  <a:cubicBezTo>
                    <a:pt x="2611" y="3634"/>
                    <a:pt x="3234" y="3355"/>
                    <a:pt x="3573" y="2862"/>
                  </a:cubicBezTo>
                  <a:cubicBezTo>
                    <a:pt x="4121" y="2053"/>
                    <a:pt x="3811" y="826"/>
                    <a:pt x="2966" y="255"/>
                  </a:cubicBezTo>
                  <a:cubicBezTo>
                    <a:pt x="2718" y="87"/>
                    <a:pt x="2388" y="1"/>
                    <a:pt x="20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 rot="-4463677">
              <a:off x="6556855" y="571276"/>
              <a:ext cx="85147" cy="74847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" name="Google Shape;72;p2"/>
          <p:cNvSpPr txBox="1">
            <a:spLocks noGrp="1"/>
          </p:cNvSpPr>
          <p:nvPr>
            <p:ph type="ctrTitle"/>
          </p:nvPr>
        </p:nvSpPr>
        <p:spPr>
          <a:xfrm>
            <a:off x="713225" y="1109100"/>
            <a:ext cx="7717500" cy="29253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00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" name="Google Shape;283;p13"/>
          <p:cNvGrpSpPr/>
          <p:nvPr/>
        </p:nvGrpSpPr>
        <p:grpSpPr>
          <a:xfrm>
            <a:off x="7299086" y="-54917"/>
            <a:ext cx="1906565" cy="2104875"/>
            <a:chOff x="7299086" y="-54917"/>
            <a:chExt cx="1906565" cy="2104875"/>
          </a:xfrm>
        </p:grpSpPr>
        <p:grpSp>
          <p:nvGrpSpPr>
            <p:cNvPr id="284" name="Google Shape;284;p13"/>
            <p:cNvGrpSpPr/>
            <p:nvPr/>
          </p:nvGrpSpPr>
          <p:grpSpPr>
            <a:xfrm rot="10800000">
              <a:off x="8153740" y="-54917"/>
              <a:ext cx="1051911" cy="2104875"/>
              <a:chOff x="2147875" y="645450"/>
              <a:chExt cx="948950" cy="1898850"/>
            </a:xfrm>
          </p:grpSpPr>
          <p:sp>
            <p:nvSpPr>
              <p:cNvPr id="285" name="Google Shape;285;p13"/>
              <p:cNvSpPr/>
              <p:nvPr/>
            </p:nvSpPr>
            <p:spPr>
              <a:xfrm>
                <a:off x="2147875" y="645650"/>
                <a:ext cx="948950" cy="1898650"/>
              </a:xfrm>
              <a:custGeom>
                <a:avLst/>
                <a:gdLst/>
                <a:ahLst/>
                <a:cxnLst/>
                <a:rect l="l" t="t" r="r" b="b"/>
                <a:pathLst>
                  <a:path w="37958" h="75946" extrusionOk="0">
                    <a:moveTo>
                      <a:pt x="577" y="0"/>
                    </a:moveTo>
                    <a:cubicBezTo>
                      <a:pt x="504" y="0"/>
                      <a:pt x="426" y="17"/>
                      <a:pt x="346" y="56"/>
                    </a:cubicBezTo>
                    <a:cubicBezTo>
                      <a:pt x="72" y="175"/>
                      <a:pt x="1" y="437"/>
                      <a:pt x="12" y="699"/>
                    </a:cubicBezTo>
                    <a:cubicBezTo>
                      <a:pt x="24" y="1330"/>
                      <a:pt x="60" y="1961"/>
                      <a:pt x="108" y="2592"/>
                    </a:cubicBezTo>
                    <a:cubicBezTo>
                      <a:pt x="203" y="3520"/>
                      <a:pt x="310" y="4437"/>
                      <a:pt x="417" y="5366"/>
                    </a:cubicBezTo>
                    <a:cubicBezTo>
                      <a:pt x="489" y="5973"/>
                      <a:pt x="560" y="6580"/>
                      <a:pt x="620" y="7187"/>
                    </a:cubicBezTo>
                    <a:cubicBezTo>
                      <a:pt x="679" y="7997"/>
                      <a:pt x="739" y="8807"/>
                      <a:pt x="786" y="9604"/>
                    </a:cubicBezTo>
                    <a:cubicBezTo>
                      <a:pt x="834" y="10343"/>
                      <a:pt x="870" y="11069"/>
                      <a:pt x="894" y="11795"/>
                    </a:cubicBezTo>
                    <a:cubicBezTo>
                      <a:pt x="953" y="13021"/>
                      <a:pt x="1001" y="14248"/>
                      <a:pt x="1048" y="15474"/>
                    </a:cubicBezTo>
                    <a:cubicBezTo>
                      <a:pt x="1096" y="16653"/>
                      <a:pt x="1132" y="17832"/>
                      <a:pt x="1167" y="19022"/>
                    </a:cubicBezTo>
                    <a:cubicBezTo>
                      <a:pt x="1203" y="19975"/>
                      <a:pt x="1227" y="20915"/>
                      <a:pt x="1275" y="21868"/>
                    </a:cubicBezTo>
                    <a:cubicBezTo>
                      <a:pt x="1310" y="22618"/>
                      <a:pt x="1370" y="23356"/>
                      <a:pt x="1417" y="24106"/>
                    </a:cubicBezTo>
                    <a:cubicBezTo>
                      <a:pt x="1489" y="25059"/>
                      <a:pt x="1560" y="25999"/>
                      <a:pt x="1644" y="26940"/>
                    </a:cubicBezTo>
                    <a:cubicBezTo>
                      <a:pt x="1691" y="27499"/>
                      <a:pt x="1727" y="28047"/>
                      <a:pt x="1810" y="28595"/>
                    </a:cubicBezTo>
                    <a:cubicBezTo>
                      <a:pt x="2072" y="30274"/>
                      <a:pt x="2263" y="31964"/>
                      <a:pt x="2644" y="33631"/>
                    </a:cubicBezTo>
                    <a:cubicBezTo>
                      <a:pt x="2906" y="34727"/>
                      <a:pt x="3191" y="35810"/>
                      <a:pt x="3465" y="36905"/>
                    </a:cubicBezTo>
                    <a:cubicBezTo>
                      <a:pt x="3644" y="37596"/>
                      <a:pt x="3822" y="38286"/>
                      <a:pt x="4025" y="38965"/>
                    </a:cubicBezTo>
                    <a:cubicBezTo>
                      <a:pt x="4251" y="39739"/>
                      <a:pt x="4477" y="40525"/>
                      <a:pt x="4727" y="41287"/>
                    </a:cubicBezTo>
                    <a:cubicBezTo>
                      <a:pt x="5037" y="42251"/>
                      <a:pt x="5370" y="43204"/>
                      <a:pt x="5704" y="44144"/>
                    </a:cubicBezTo>
                    <a:cubicBezTo>
                      <a:pt x="6156" y="45418"/>
                      <a:pt x="6597" y="46680"/>
                      <a:pt x="7073" y="47942"/>
                    </a:cubicBezTo>
                    <a:cubicBezTo>
                      <a:pt x="7752" y="49752"/>
                      <a:pt x="8490" y="51538"/>
                      <a:pt x="9287" y="53312"/>
                    </a:cubicBezTo>
                    <a:cubicBezTo>
                      <a:pt x="10835" y="56777"/>
                      <a:pt x="12550" y="60158"/>
                      <a:pt x="14526" y="63409"/>
                    </a:cubicBezTo>
                    <a:cubicBezTo>
                      <a:pt x="15610" y="65195"/>
                      <a:pt x="16776" y="66945"/>
                      <a:pt x="17991" y="68647"/>
                    </a:cubicBezTo>
                    <a:cubicBezTo>
                      <a:pt x="18681" y="69636"/>
                      <a:pt x="19372" y="70624"/>
                      <a:pt x="20051" y="71624"/>
                    </a:cubicBezTo>
                    <a:cubicBezTo>
                      <a:pt x="21039" y="73065"/>
                      <a:pt x="22170" y="74386"/>
                      <a:pt x="23337" y="75672"/>
                    </a:cubicBezTo>
                    <a:cubicBezTo>
                      <a:pt x="23420" y="75755"/>
                      <a:pt x="23504" y="75827"/>
                      <a:pt x="23623" y="75946"/>
                    </a:cubicBezTo>
                    <a:cubicBezTo>
                      <a:pt x="23670" y="75827"/>
                      <a:pt x="23718" y="75755"/>
                      <a:pt x="23718" y="75684"/>
                    </a:cubicBezTo>
                    <a:cubicBezTo>
                      <a:pt x="23789" y="74041"/>
                      <a:pt x="24123" y="72434"/>
                      <a:pt x="24385" y="70814"/>
                    </a:cubicBezTo>
                    <a:cubicBezTo>
                      <a:pt x="24706" y="68862"/>
                      <a:pt x="25539" y="67123"/>
                      <a:pt x="26813" y="65599"/>
                    </a:cubicBezTo>
                    <a:cubicBezTo>
                      <a:pt x="27468" y="64814"/>
                      <a:pt x="28171" y="64052"/>
                      <a:pt x="28861" y="63290"/>
                    </a:cubicBezTo>
                    <a:cubicBezTo>
                      <a:pt x="29850" y="62194"/>
                      <a:pt x="30802" y="61051"/>
                      <a:pt x="31659" y="59837"/>
                    </a:cubicBezTo>
                    <a:cubicBezTo>
                      <a:pt x="33493" y="57265"/>
                      <a:pt x="34791" y="54443"/>
                      <a:pt x="35493" y="51348"/>
                    </a:cubicBezTo>
                    <a:cubicBezTo>
                      <a:pt x="35934" y="49419"/>
                      <a:pt x="36172" y="47454"/>
                      <a:pt x="36362" y="45490"/>
                    </a:cubicBezTo>
                    <a:cubicBezTo>
                      <a:pt x="36672" y="42108"/>
                      <a:pt x="36815" y="38703"/>
                      <a:pt x="36946" y="35310"/>
                    </a:cubicBezTo>
                    <a:cubicBezTo>
                      <a:pt x="37041" y="32643"/>
                      <a:pt x="37148" y="29976"/>
                      <a:pt x="37362" y="27321"/>
                    </a:cubicBezTo>
                    <a:cubicBezTo>
                      <a:pt x="37517" y="25368"/>
                      <a:pt x="37696" y="23416"/>
                      <a:pt x="37851" y="21475"/>
                    </a:cubicBezTo>
                    <a:cubicBezTo>
                      <a:pt x="37898" y="20975"/>
                      <a:pt x="37922" y="20487"/>
                      <a:pt x="37958" y="19999"/>
                    </a:cubicBezTo>
                    <a:cubicBezTo>
                      <a:pt x="37958" y="19879"/>
                      <a:pt x="37946" y="19760"/>
                      <a:pt x="37910" y="19653"/>
                    </a:cubicBezTo>
                    <a:cubicBezTo>
                      <a:pt x="37868" y="19528"/>
                      <a:pt x="37758" y="19460"/>
                      <a:pt x="37648" y="19460"/>
                    </a:cubicBezTo>
                    <a:cubicBezTo>
                      <a:pt x="37568" y="19460"/>
                      <a:pt x="37489" y="19495"/>
                      <a:pt x="37434" y="19570"/>
                    </a:cubicBezTo>
                    <a:cubicBezTo>
                      <a:pt x="37291" y="19772"/>
                      <a:pt x="37160" y="19999"/>
                      <a:pt x="37053" y="20225"/>
                    </a:cubicBezTo>
                    <a:cubicBezTo>
                      <a:pt x="36207" y="21892"/>
                      <a:pt x="35386" y="23558"/>
                      <a:pt x="34541" y="25213"/>
                    </a:cubicBezTo>
                    <a:cubicBezTo>
                      <a:pt x="33219" y="27797"/>
                      <a:pt x="31790" y="30333"/>
                      <a:pt x="30350" y="32857"/>
                    </a:cubicBezTo>
                    <a:cubicBezTo>
                      <a:pt x="29230" y="34822"/>
                      <a:pt x="28111" y="36774"/>
                      <a:pt x="27052" y="38763"/>
                    </a:cubicBezTo>
                    <a:cubicBezTo>
                      <a:pt x="25837" y="41037"/>
                      <a:pt x="24920" y="43442"/>
                      <a:pt x="24146" y="45906"/>
                    </a:cubicBezTo>
                    <a:cubicBezTo>
                      <a:pt x="23456" y="48157"/>
                      <a:pt x="22861" y="50431"/>
                      <a:pt x="22456" y="52753"/>
                    </a:cubicBezTo>
                    <a:cubicBezTo>
                      <a:pt x="22039" y="55050"/>
                      <a:pt x="21777" y="57372"/>
                      <a:pt x="21777" y="59706"/>
                    </a:cubicBezTo>
                    <a:cubicBezTo>
                      <a:pt x="21777" y="61087"/>
                      <a:pt x="21860" y="62468"/>
                      <a:pt x="21920" y="63849"/>
                    </a:cubicBezTo>
                    <a:cubicBezTo>
                      <a:pt x="21968" y="65040"/>
                      <a:pt x="22087" y="66218"/>
                      <a:pt x="22218" y="67397"/>
                    </a:cubicBezTo>
                    <a:cubicBezTo>
                      <a:pt x="22349" y="68552"/>
                      <a:pt x="22503" y="69707"/>
                      <a:pt x="22634" y="70862"/>
                    </a:cubicBezTo>
                    <a:cubicBezTo>
                      <a:pt x="22777" y="72100"/>
                      <a:pt x="23015" y="73327"/>
                      <a:pt x="23230" y="74553"/>
                    </a:cubicBezTo>
                    <a:cubicBezTo>
                      <a:pt x="23253" y="74684"/>
                      <a:pt x="23277" y="74827"/>
                      <a:pt x="23277" y="74958"/>
                    </a:cubicBezTo>
                    <a:cubicBezTo>
                      <a:pt x="23277" y="75005"/>
                      <a:pt x="23218" y="75077"/>
                      <a:pt x="23182" y="75089"/>
                    </a:cubicBezTo>
                    <a:cubicBezTo>
                      <a:pt x="23174" y="75091"/>
                      <a:pt x="23164" y="75092"/>
                      <a:pt x="23154" y="75092"/>
                    </a:cubicBezTo>
                    <a:cubicBezTo>
                      <a:pt x="23107" y="75092"/>
                      <a:pt x="23047" y="75070"/>
                      <a:pt x="23027" y="75041"/>
                    </a:cubicBezTo>
                    <a:cubicBezTo>
                      <a:pt x="22849" y="74803"/>
                      <a:pt x="22670" y="74565"/>
                      <a:pt x="22539" y="74303"/>
                    </a:cubicBezTo>
                    <a:cubicBezTo>
                      <a:pt x="21932" y="73148"/>
                      <a:pt x="21396" y="71957"/>
                      <a:pt x="20967" y="70719"/>
                    </a:cubicBezTo>
                    <a:cubicBezTo>
                      <a:pt x="20634" y="69767"/>
                      <a:pt x="20289" y="68826"/>
                      <a:pt x="19979" y="67862"/>
                    </a:cubicBezTo>
                    <a:cubicBezTo>
                      <a:pt x="19777" y="67231"/>
                      <a:pt x="19646" y="66564"/>
                      <a:pt x="19432" y="65921"/>
                    </a:cubicBezTo>
                    <a:cubicBezTo>
                      <a:pt x="19217" y="65242"/>
                      <a:pt x="19074" y="64552"/>
                      <a:pt x="18943" y="63849"/>
                    </a:cubicBezTo>
                    <a:cubicBezTo>
                      <a:pt x="18610" y="62230"/>
                      <a:pt x="18515" y="60599"/>
                      <a:pt x="18551" y="58956"/>
                    </a:cubicBezTo>
                    <a:cubicBezTo>
                      <a:pt x="18574" y="57098"/>
                      <a:pt x="18765" y="55253"/>
                      <a:pt x="18955" y="53395"/>
                    </a:cubicBezTo>
                    <a:cubicBezTo>
                      <a:pt x="19241" y="50609"/>
                      <a:pt x="19491" y="47811"/>
                      <a:pt x="19539" y="45002"/>
                    </a:cubicBezTo>
                    <a:cubicBezTo>
                      <a:pt x="19574" y="43049"/>
                      <a:pt x="19563" y="41096"/>
                      <a:pt x="19515" y="39132"/>
                    </a:cubicBezTo>
                    <a:cubicBezTo>
                      <a:pt x="19491" y="37917"/>
                      <a:pt x="19372" y="36691"/>
                      <a:pt x="19241" y="35477"/>
                    </a:cubicBezTo>
                    <a:cubicBezTo>
                      <a:pt x="19015" y="33381"/>
                      <a:pt x="18610" y="31333"/>
                      <a:pt x="18134" y="29285"/>
                    </a:cubicBezTo>
                    <a:cubicBezTo>
                      <a:pt x="17824" y="27988"/>
                      <a:pt x="17419" y="26702"/>
                      <a:pt x="16967" y="25428"/>
                    </a:cubicBezTo>
                    <a:cubicBezTo>
                      <a:pt x="16348" y="23654"/>
                      <a:pt x="15622" y="21927"/>
                      <a:pt x="14788" y="20249"/>
                    </a:cubicBezTo>
                    <a:cubicBezTo>
                      <a:pt x="13871" y="18379"/>
                      <a:pt x="12812" y="16593"/>
                      <a:pt x="11704" y="14843"/>
                    </a:cubicBezTo>
                    <a:cubicBezTo>
                      <a:pt x="10740" y="13319"/>
                      <a:pt x="9716" y="11843"/>
                      <a:pt x="8645" y="10390"/>
                    </a:cubicBezTo>
                    <a:cubicBezTo>
                      <a:pt x="7049" y="8223"/>
                      <a:pt x="5454" y="6068"/>
                      <a:pt x="3846" y="3901"/>
                    </a:cubicBezTo>
                    <a:cubicBezTo>
                      <a:pt x="3156" y="2973"/>
                      <a:pt x="2465" y="2032"/>
                      <a:pt x="1763" y="1091"/>
                    </a:cubicBezTo>
                    <a:cubicBezTo>
                      <a:pt x="1548" y="806"/>
                      <a:pt x="1334" y="532"/>
                      <a:pt x="1084" y="270"/>
                    </a:cubicBezTo>
                    <a:cubicBezTo>
                      <a:pt x="945" y="122"/>
                      <a:pt x="775" y="0"/>
                      <a:pt x="5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13"/>
              <p:cNvSpPr/>
              <p:nvPr/>
            </p:nvSpPr>
            <p:spPr>
              <a:xfrm>
                <a:off x="2152925" y="645450"/>
                <a:ext cx="943900" cy="1898275"/>
              </a:xfrm>
              <a:custGeom>
                <a:avLst/>
                <a:gdLst/>
                <a:ahLst/>
                <a:cxnLst/>
                <a:rect l="l" t="t" r="r" b="b"/>
                <a:pathLst>
                  <a:path w="37756" h="75931" extrusionOk="0">
                    <a:moveTo>
                      <a:pt x="371" y="0"/>
                    </a:moveTo>
                    <a:cubicBezTo>
                      <a:pt x="299" y="0"/>
                      <a:pt x="224" y="16"/>
                      <a:pt x="144" y="52"/>
                    </a:cubicBezTo>
                    <a:cubicBezTo>
                      <a:pt x="84" y="75"/>
                      <a:pt x="49" y="111"/>
                      <a:pt x="1" y="147"/>
                    </a:cubicBezTo>
                    <a:cubicBezTo>
                      <a:pt x="1" y="195"/>
                      <a:pt x="1" y="242"/>
                      <a:pt x="1" y="302"/>
                    </a:cubicBezTo>
                    <a:cubicBezTo>
                      <a:pt x="49" y="528"/>
                      <a:pt x="120" y="754"/>
                      <a:pt x="215" y="980"/>
                    </a:cubicBezTo>
                    <a:cubicBezTo>
                      <a:pt x="811" y="2469"/>
                      <a:pt x="1430" y="3945"/>
                      <a:pt x="2025" y="5433"/>
                    </a:cubicBezTo>
                    <a:cubicBezTo>
                      <a:pt x="2704" y="7160"/>
                      <a:pt x="3370" y="8898"/>
                      <a:pt x="4037" y="10624"/>
                    </a:cubicBezTo>
                    <a:cubicBezTo>
                      <a:pt x="4097" y="10791"/>
                      <a:pt x="4132" y="10958"/>
                      <a:pt x="4180" y="11124"/>
                    </a:cubicBezTo>
                    <a:cubicBezTo>
                      <a:pt x="4156" y="11129"/>
                      <a:pt x="4134" y="11131"/>
                      <a:pt x="4113" y="11131"/>
                    </a:cubicBezTo>
                    <a:cubicBezTo>
                      <a:pt x="3966" y="11131"/>
                      <a:pt x="3881" y="11031"/>
                      <a:pt x="3787" y="10958"/>
                    </a:cubicBezTo>
                    <a:cubicBezTo>
                      <a:pt x="2858" y="10255"/>
                      <a:pt x="1906" y="9577"/>
                      <a:pt x="1001" y="8850"/>
                    </a:cubicBezTo>
                    <a:cubicBezTo>
                      <a:pt x="834" y="8719"/>
                      <a:pt x="668" y="8577"/>
                      <a:pt x="513" y="8446"/>
                    </a:cubicBezTo>
                    <a:lnTo>
                      <a:pt x="513" y="8446"/>
                    </a:lnTo>
                    <a:cubicBezTo>
                      <a:pt x="537" y="8779"/>
                      <a:pt x="549" y="9124"/>
                      <a:pt x="572" y="9458"/>
                    </a:cubicBezTo>
                    <a:cubicBezTo>
                      <a:pt x="620" y="9493"/>
                      <a:pt x="668" y="9541"/>
                      <a:pt x="715" y="9577"/>
                    </a:cubicBezTo>
                    <a:cubicBezTo>
                      <a:pt x="1727" y="10410"/>
                      <a:pt x="2775" y="11172"/>
                      <a:pt x="3859" y="11910"/>
                    </a:cubicBezTo>
                    <a:cubicBezTo>
                      <a:pt x="4156" y="12113"/>
                      <a:pt x="4502" y="12291"/>
                      <a:pt x="4704" y="12553"/>
                    </a:cubicBezTo>
                    <a:cubicBezTo>
                      <a:pt x="4918" y="12827"/>
                      <a:pt x="5002" y="13196"/>
                      <a:pt x="5121" y="13530"/>
                    </a:cubicBezTo>
                    <a:cubicBezTo>
                      <a:pt x="5597" y="14851"/>
                      <a:pt x="6061" y="16173"/>
                      <a:pt x="6538" y="17494"/>
                    </a:cubicBezTo>
                    <a:cubicBezTo>
                      <a:pt x="6549" y="17554"/>
                      <a:pt x="6561" y="17613"/>
                      <a:pt x="6573" y="17721"/>
                    </a:cubicBezTo>
                    <a:cubicBezTo>
                      <a:pt x="6442" y="17661"/>
                      <a:pt x="6335" y="17625"/>
                      <a:pt x="6240" y="17566"/>
                    </a:cubicBezTo>
                    <a:cubicBezTo>
                      <a:pt x="4490" y="16399"/>
                      <a:pt x="2739" y="15244"/>
                      <a:pt x="1096" y="13946"/>
                    </a:cubicBezTo>
                    <a:cubicBezTo>
                      <a:pt x="989" y="13875"/>
                      <a:pt x="882" y="13791"/>
                      <a:pt x="775" y="13708"/>
                    </a:cubicBezTo>
                    <a:lnTo>
                      <a:pt x="775" y="13708"/>
                    </a:lnTo>
                    <a:cubicBezTo>
                      <a:pt x="799" y="14030"/>
                      <a:pt x="811" y="14351"/>
                      <a:pt x="823" y="14684"/>
                    </a:cubicBezTo>
                    <a:cubicBezTo>
                      <a:pt x="2597" y="16042"/>
                      <a:pt x="4466" y="17268"/>
                      <a:pt x="6323" y="18518"/>
                    </a:cubicBezTo>
                    <a:cubicBezTo>
                      <a:pt x="6514" y="18649"/>
                      <a:pt x="6728" y="18756"/>
                      <a:pt x="6930" y="18875"/>
                    </a:cubicBezTo>
                    <a:cubicBezTo>
                      <a:pt x="7252" y="19566"/>
                      <a:pt x="8597" y="24090"/>
                      <a:pt x="8681" y="24817"/>
                    </a:cubicBezTo>
                    <a:cubicBezTo>
                      <a:pt x="8573" y="24781"/>
                      <a:pt x="8490" y="24769"/>
                      <a:pt x="8407" y="24721"/>
                    </a:cubicBezTo>
                    <a:cubicBezTo>
                      <a:pt x="7681" y="24293"/>
                      <a:pt x="6942" y="23864"/>
                      <a:pt x="6216" y="23424"/>
                    </a:cubicBezTo>
                    <a:cubicBezTo>
                      <a:pt x="4442" y="22316"/>
                      <a:pt x="2704" y="21150"/>
                      <a:pt x="1001" y="19947"/>
                    </a:cubicBezTo>
                    <a:lnTo>
                      <a:pt x="1001" y="19947"/>
                    </a:lnTo>
                    <a:cubicBezTo>
                      <a:pt x="1013" y="20257"/>
                      <a:pt x="1025" y="20566"/>
                      <a:pt x="1037" y="20876"/>
                    </a:cubicBezTo>
                    <a:cubicBezTo>
                      <a:pt x="2358" y="21804"/>
                      <a:pt x="3704" y="22721"/>
                      <a:pt x="5085" y="23578"/>
                    </a:cubicBezTo>
                    <a:cubicBezTo>
                      <a:pt x="6347" y="24376"/>
                      <a:pt x="7597" y="25162"/>
                      <a:pt x="8919" y="25841"/>
                    </a:cubicBezTo>
                    <a:cubicBezTo>
                      <a:pt x="8954" y="25864"/>
                      <a:pt x="8978" y="25888"/>
                      <a:pt x="9002" y="25912"/>
                    </a:cubicBezTo>
                    <a:cubicBezTo>
                      <a:pt x="9276" y="26638"/>
                      <a:pt x="10800" y="32615"/>
                      <a:pt x="10871" y="33270"/>
                    </a:cubicBezTo>
                    <a:cubicBezTo>
                      <a:pt x="10840" y="33298"/>
                      <a:pt x="10809" y="33308"/>
                      <a:pt x="10780" y="33308"/>
                    </a:cubicBezTo>
                    <a:cubicBezTo>
                      <a:pt x="10721" y="33308"/>
                      <a:pt x="10665" y="33266"/>
                      <a:pt x="10609" y="33234"/>
                    </a:cubicBezTo>
                    <a:cubicBezTo>
                      <a:pt x="9871" y="32782"/>
                      <a:pt x="9121" y="32329"/>
                      <a:pt x="8383" y="31865"/>
                    </a:cubicBezTo>
                    <a:cubicBezTo>
                      <a:pt x="6026" y="30341"/>
                      <a:pt x="3704" y="28769"/>
                      <a:pt x="1454" y="27103"/>
                    </a:cubicBezTo>
                    <a:lnTo>
                      <a:pt x="1454" y="27103"/>
                    </a:lnTo>
                    <a:cubicBezTo>
                      <a:pt x="1477" y="27436"/>
                      <a:pt x="1501" y="27757"/>
                      <a:pt x="1537" y="28079"/>
                    </a:cubicBezTo>
                    <a:cubicBezTo>
                      <a:pt x="1989" y="28400"/>
                      <a:pt x="2430" y="28734"/>
                      <a:pt x="2882" y="29043"/>
                    </a:cubicBezTo>
                    <a:cubicBezTo>
                      <a:pt x="5287" y="30758"/>
                      <a:pt x="7740" y="32389"/>
                      <a:pt x="10276" y="33901"/>
                    </a:cubicBezTo>
                    <a:cubicBezTo>
                      <a:pt x="10478" y="34020"/>
                      <a:pt x="10681" y="34139"/>
                      <a:pt x="10895" y="34246"/>
                    </a:cubicBezTo>
                    <a:cubicBezTo>
                      <a:pt x="11110" y="34354"/>
                      <a:pt x="11229" y="34496"/>
                      <a:pt x="11276" y="34735"/>
                    </a:cubicBezTo>
                    <a:cubicBezTo>
                      <a:pt x="11705" y="36687"/>
                      <a:pt x="12133" y="38640"/>
                      <a:pt x="12550" y="40592"/>
                    </a:cubicBezTo>
                    <a:cubicBezTo>
                      <a:pt x="12574" y="40688"/>
                      <a:pt x="12586" y="40783"/>
                      <a:pt x="12598" y="40938"/>
                    </a:cubicBezTo>
                    <a:cubicBezTo>
                      <a:pt x="12455" y="40890"/>
                      <a:pt x="12348" y="40878"/>
                      <a:pt x="12253" y="40819"/>
                    </a:cubicBezTo>
                    <a:cubicBezTo>
                      <a:pt x="11050" y="40140"/>
                      <a:pt x="9847" y="39437"/>
                      <a:pt x="8645" y="38759"/>
                    </a:cubicBezTo>
                    <a:cubicBezTo>
                      <a:pt x="6645" y="37604"/>
                      <a:pt x="4692" y="36378"/>
                      <a:pt x="2799" y="35068"/>
                    </a:cubicBezTo>
                    <a:lnTo>
                      <a:pt x="2799" y="35068"/>
                    </a:lnTo>
                    <a:cubicBezTo>
                      <a:pt x="2894" y="35437"/>
                      <a:pt x="2989" y="35794"/>
                      <a:pt x="3085" y="36163"/>
                    </a:cubicBezTo>
                    <a:cubicBezTo>
                      <a:pt x="4775" y="37318"/>
                      <a:pt x="6526" y="38378"/>
                      <a:pt x="8300" y="39402"/>
                    </a:cubicBezTo>
                    <a:cubicBezTo>
                      <a:pt x="9788" y="40271"/>
                      <a:pt x="11288" y="41116"/>
                      <a:pt x="12788" y="41985"/>
                    </a:cubicBezTo>
                    <a:cubicBezTo>
                      <a:pt x="12967" y="42521"/>
                      <a:pt x="13896" y="47558"/>
                      <a:pt x="13919" y="48129"/>
                    </a:cubicBezTo>
                    <a:cubicBezTo>
                      <a:pt x="13875" y="48155"/>
                      <a:pt x="13832" y="48165"/>
                      <a:pt x="13790" y="48165"/>
                    </a:cubicBezTo>
                    <a:cubicBezTo>
                      <a:pt x="13677" y="48165"/>
                      <a:pt x="13575" y="48089"/>
                      <a:pt x="13479" y="48046"/>
                    </a:cubicBezTo>
                    <a:cubicBezTo>
                      <a:pt x="12657" y="47665"/>
                      <a:pt x="11812" y="47296"/>
                      <a:pt x="11014" y="46879"/>
                    </a:cubicBezTo>
                    <a:cubicBezTo>
                      <a:pt x="9109" y="45891"/>
                      <a:pt x="7228" y="44867"/>
                      <a:pt x="5383" y="43783"/>
                    </a:cubicBezTo>
                    <a:lnTo>
                      <a:pt x="5383" y="43783"/>
                    </a:lnTo>
                    <a:cubicBezTo>
                      <a:pt x="5418" y="43902"/>
                      <a:pt x="5466" y="44033"/>
                      <a:pt x="5525" y="44140"/>
                    </a:cubicBezTo>
                    <a:cubicBezTo>
                      <a:pt x="5609" y="44379"/>
                      <a:pt x="5692" y="44605"/>
                      <a:pt x="5776" y="44843"/>
                    </a:cubicBezTo>
                    <a:cubicBezTo>
                      <a:pt x="6549" y="45295"/>
                      <a:pt x="7347" y="45736"/>
                      <a:pt x="8133" y="46164"/>
                    </a:cubicBezTo>
                    <a:cubicBezTo>
                      <a:pt x="9633" y="46974"/>
                      <a:pt x="11121" y="47808"/>
                      <a:pt x="12681" y="48486"/>
                    </a:cubicBezTo>
                    <a:cubicBezTo>
                      <a:pt x="13145" y="48701"/>
                      <a:pt x="13622" y="48891"/>
                      <a:pt x="14086" y="49082"/>
                    </a:cubicBezTo>
                    <a:cubicBezTo>
                      <a:pt x="14241" y="49534"/>
                      <a:pt x="15181" y="55368"/>
                      <a:pt x="15205" y="55928"/>
                    </a:cubicBezTo>
                    <a:cubicBezTo>
                      <a:pt x="15167" y="55948"/>
                      <a:pt x="15132" y="55956"/>
                      <a:pt x="15099" y="55956"/>
                    </a:cubicBezTo>
                    <a:cubicBezTo>
                      <a:pt x="14997" y="55956"/>
                      <a:pt x="14914" y="55877"/>
                      <a:pt x="14824" y="55832"/>
                    </a:cubicBezTo>
                    <a:cubicBezTo>
                      <a:pt x="12610" y="54654"/>
                      <a:pt x="10478" y="53344"/>
                      <a:pt x="8466" y="51856"/>
                    </a:cubicBezTo>
                    <a:lnTo>
                      <a:pt x="8466" y="51856"/>
                    </a:lnTo>
                    <a:cubicBezTo>
                      <a:pt x="8657" y="52296"/>
                      <a:pt x="8847" y="52737"/>
                      <a:pt x="9050" y="53177"/>
                    </a:cubicBezTo>
                    <a:cubicBezTo>
                      <a:pt x="10883" y="54463"/>
                      <a:pt x="12812" y="55606"/>
                      <a:pt x="14800" y="56654"/>
                    </a:cubicBezTo>
                    <a:cubicBezTo>
                      <a:pt x="14991" y="56749"/>
                      <a:pt x="15193" y="56844"/>
                      <a:pt x="15408" y="56952"/>
                    </a:cubicBezTo>
                    <a:cubicBezTo>
                      <a:pt x="15753" y="58785"/>
                      <a:pt x="16110" y="60619"/>
                      <a:pt x="16467" y="62488"/>
                    </a:cubicBezTo>
                    <a:cubicBezTo>
                      <a:pt x="16241" y="62476"/>
                      <a:pt x="16098" y="62369"/>
                      <a:pt x="15943" y="62297"/>
                    </a:cubicBezTo>
                    <a:cubicBezTo>
                      <a:pt x="14836" y="61750"/>
                      <a:pt x="13753" y="61154"/>
                      <a:pt x="12693" y="60535"/>
                    </a:cubicBezTo>
                    <a:lnTo>
                      <a:pt x="12693" y="60535"/>
                    </a:lnTo>
                    <a:cubicBezTo>
                      <a:pt x="12919" y="60952"/>
                      <a:pt x="13157" y="61381"/>
                      <a:pt x="13396" y="61797"/>
                    </a:cubicBezTo>
                    <a:cubicBezTo>
                      <a:pt x="13836" y="62035"/>
                      <a:pt x="14277" y="62274"/>
                      <a:pt x="14729" y="62500"/>
                    </a:cubicBezTo>
                    <a:cubicBezTo>
                      <a:pt x="15396" y="62845"/>
                      <a:pt x="16074" y="63178"/>
                      <a:pt x="16777" y="63536"/>
                    </a:cubicBezTo>
                    <a:cubicBezTo>
                      <a:pt x="16860" y="63833"/>
                      <a:pt x="16955" y="64155"/>
                      <a:pt x="17051" y="64476"/>
                    </a:cubicBezTo>
                    <a:cubicBezTo>
                      <a:pt x="17551" y="66155"/>
                      <a:pt x="18289" y="67727"/>
                      <a:pt x="19015" y="69298"/>
                    </a:cubicBezTo>
                    <a:cubicBezTo>
                      <a:pt x="19777" y="70941"/>
                      <a:pt x="20694" y="72477"/>
                      <a:pt x="21682" y="73977"/>
                    </a:cubicBezTo>
                    <a:cubicBezTo>
                      <a:pt x="22159" y="74549"/>
                      <a:pt x="22659" y="75109"/>
                      <a:pt x="23159" y="75668"/>
                    </a:cubicBezTo>
                    <a:cubicBezTo>
                      <a:pt x="23230" y="75751"/>
                      <a:pt x="23313" y="75823"/>
                      <a:pt x="23432" y="75930"/>
                    </a:cubicBezTo>
                    <a:cubicBezTo>
                      <a:pt x="23480" y="75811"/>
                      <a:pt x="23528" y="75751"/>
                      <a:pt x="23528" y="75680"/>
                    </a:cubicBezTo>
                    <a:cubicBezTo>
                      <a:pt x="23552" y="75263"/>
                      <a:pt x="23587" y="74847"/>
                      <a:pt x="23635" y="74430"/>
                    </a:cubicBezTo>
                    <a:cubicBezTo>
                      <a:pt x="23611" y="73096"/>
                      <a:pt x="23575" y="71763"/>
                      <a:pt x="23563" y="70429"/>
                    </a:cubicBezTo>
                    <a:cubicBezTo>
                      <a:pt x="23563" y="69751"/>
                      <a:pt x="23623" y="69084"/>
                      <a:pt x="23659" y="68441"/>
                    </a:cubicBezTo>
                    <a:cubicBezTo>
                      <a:pt x="23742" y="68370"/>
                      <a:pt x="23778" y="68322"/>
                      <a:pt x="23825" y="68298"/>
                    </a:cubicBezTo>
                    <a:cubicBezTo>
                      <a:pt x="24337" y="68084"/>
                      <a:pt x="24826" y="67822"/>
                      <a:pt x="25302" y="67548"/>
                    </a:cubicBezTo>
                    <a:cubicBezTo>
                      <a:pt x="25564" y="67060"/>
                      <a:pt x="25861" y="66596"/>
                      <a:pt x="26195" y="66143"/>
                    </a:cubicBezTo>
                    <a:lnTo>
                      <a:pt x="26195" y="66143"/>
                    </a:lnTo>
                    <a:cubicBezTo>
                      <a:pt x="25742" y="66417"/>
                      <a:pt x="25290" y="66691"/>
                      <a:pt x="24837" y="66953"/>
                    </a:cubicBezTo>
                    <a:cubicBezTo>
                      <a:pt x="24564" y="67119"/>
                      <a:pt x="24290" y="67262"/>
                      <a:pt x="24004" y="67405"/>
                    </a:cubicBezTo>
                    <a:cubicBezTo>
                      <a:pt x="23956" y="67429"/>
                      <a:pt x="23897" y="67429"/>
                      <a:pt x="23813" y="67453"/>
                    </a:cubicBezTo>
                    <a:cubicBezTo>
                      <a:pt x="23802" y="67369"/>
                      <a:pt x="23778" y="67286"/>
                      <a:pt x="23790" y="67215"/>
                    </a:cubicBezTo>
                    <a:cubicBezTo>
                      <a:pt x="23933" y="65917"/>
                      <a:pt x="24135" y="64631"/>
                      <a:pt x="24421" y="63357"/>
                    </a:cubicBezTo>
                    <a:cubicBezTo>
                      <a:pt x="24504" y="63321"/>
                      <a:pt x="24575" y="63286"/>
                      <a:pt x="24647" y="63274"/>
                    </a:cubicBezTo>
                    <a:cubicBezTo>
                      <a:pt x="26659" y="62905"/>
                      <a:pt x="28528" y="62190"/>
                      <a:pt x="30350" y="61297"/>
                    </a:cubicBezTo>
                    <a:lnTo>
                      <a:pt x="30362" y="61297"/>
                    </a:lnTo>
                    <a:cubicBezTo>
                      <a:pt x="30707" y="60857"/>
                      <a:pt x="31052" y="60416"/>
                      <a:pt x="31374" y="59964"/>
                    </a:cubicBezTo>
                    <a:lnTo>
                      <a:pt x="31374" y="59964"/>
                    </a:lnTo>
                    <a:cubicBezTo>
                      <a:pt x="30374" y="60440"/>
                      <a:pt x="29374" y="60940"/>
                      <a:pt x="28350" y="61381"/>
                    </a:cubicBezTo>
                    <a:cubicBezTo>
                      <a:pt x="27338" y="61833"/>
                      <a:pt x="26278" y="62155"/>
                      <a:pt x="25195" y="62405"/>
                    </a:cubicBezTo>
                    <a:cubicBezTo>
                      <a:pt x="25028" y="62452"/>
                      <a:pt x="24861" y="62464"/>
                      <a:pt x="24647" y="62500"/>
                    </a:cubicBezTo>
                    <a:cubicBezTo>
                      <a:pt x="24659" y="62333"/>
                      <a:pt x="24659" y="62226"/>
                      <a:pt x="24683" y="62107"/>
                    </a:cubicBezTo>
                    <a:cubicBezTo>
                      <a:pt x="25111" y="60285"/>
                      <a:pt x="25623" y="58476"/>
                      <a:pt x="26230" y="56678"/>
                    </a:cubicBezTo>
                    <a:cubicBezTo>
                      <a:pt x="26373" y="56654"/>
                      <a:pt x="26504" y="56606"/>
                      <a:pt x="26635" y="56606"/>
                    </a:cubicBezTo>
                    <a:cubicBezTo>
                      <a:pt x="28088" y="56547"/>
                      <a:pt x="29493" y="56225"/>
                      <a:pt x="30886" y="55820"/>
                    </a:cubicBezTo>
                    <a:cubicBezTo>
                      <a:pt x="32053" y="55487"/>
                      <a:pt x="33196" y="55058"/>
                      <a:pt x="34315" y="54594"/>
                    </a:cubicBezTo>
                    <a:cubicBezTo>
                      <a:pt x="34434" y="54285"/>
                      <a:pt x="34553" y="53963"/>
                      <a:pt x="34660" y="53642"/>
                    </a:cubicBezTo>
                    <a:lnTo>
                      <a:pt x="34660" y="53642"/>
                    </a:lnTo>
                    <a:cubicBezTo>
                      <a:pt x="33600" y="54094"/>
                      <a:pt x="32529" y="54523"/>
                      <a:pt x="31445" y="54880"/>
                    </a:cubicBezTo>
                    <a:cubicBezTo>
                      <a:pt x="30160" y="55297"/>
                      <a:pt x="28850" y="55618"/>
                      <a:pt x="27516" y="55797"/>
                    </a:cubicBezTo>
                    <a:cubicBezTo>
                      <a:pt x="27310" y="55828"/>
                      <a:pt x="27104" y="55844"/>
                      <a:pt x="26897" y="55844"/>
                    </a:cubicBezTo>
                    <a:cubicBezTo>
                      <a:pt x="26794" y="55844"/>
                      <a:pt x="26691" y="55840"/>
                      <a:pt x="26588" y="55832"/>
                    </a:cubicBezTo>
                    <a:cubicBezTo>
                      <a:pt x="26659" y="55273"/>
                      <a:pt x="27754" y="52213"/>
                      <a:pt x="28219" y="51225"/>
                    </a:cubicBezTo>
                    <a:cubicBezTo>
                      <a:pt x="28255" y="51201"/>
                      <a:pt x="28314" y="51165"/>
                      <a:pt x="28362" y="51153"/>
                    </a:cubicBezTo>
                    <a:cubicBezTo>
                      <a:pt x="29862" y="50927"/>
                      <a:pt x="31267" y="50403"/>
                      <a:pt x="32660" y="49820"/>
                    </a:cubicBezTo>
                    <a:cubicBezTo>
                      <a:pt x="33743" y="49367"/>
                      <a:pt x="34803" y="48867"/>
                      <a:pt x="35851" y="48343"/>
                    </a:cubicBezTo>
                    <a:cubicBezTo>
                      <a:pt x="35886" y="48046"/>
                      <a:pt x="35922" y="47748"/>
                      <a:pt x="35958" y="47450"/>
                    </a:cubicBezTo>
                    <a:lnTo>
                      <a:pt x="35958" y="47450"/>
                    </a:lnTo>
                    <a:cubicBezTo>
                      <a:pt x="35255" y="47796"/>
                      <a:pt x="34553" y="48141"/>
                      <a:pt x="33839" y="48486"/>
                    </a:cubicBezTo>
                    <a:cubicBezTo>
                      <a:pt x="32719" y="49022"/>
                      <a:pt x="31576" y="49498"/>
                      <a:pt x="30386" y="49891"/>
                    </a:cubicBezTo>
                    <a:cubicBezTo>
                      <a:pt x="29898" y="50058"/>
                      <a:pt x="29398" y="50177"/>
                      <a:pt x="28897" y="50308"/>
                    </a:cubicBezTo>
                    <a:cubicBezTo>
                      <a:pt x="28856" y="50320"/>
                      <a:pt x="28811" y="50323"/>
                      <a:pt x="28763" y="50323"/>
                    </a:cubicBezTo>
                    <a:cubicBezTo>
                      <a:pt x="28716" y="50323"/>
                      <a:pt x="28665" y="50320"/>
                      <a:pt x="28612" y="50320"/>
                    </a:cubicBezTo>
                    <a:cubicBezTo>
                      <a:pt x="28719" y="49760"/>
                      <a:pt x="30017" y="46498"/>
                      <a:pt x="30767" y="44950"/>
                    </a:cubicBezTo>
                    <a:cubicBezTo>
                      <a:pt x="30814" y="44926"/>
                      <a:pt x="30886" y="44879"/>
                      <a:pt x="30957" y="44867"/>
                    </a:cubicBezTo>
                    <a:cubicBezTo>
                      <a:pt x="32469" y="44617"/>
                      <a:pt x="33898" y="44081"/>
                      <a:pt x="35291" y="43450"/>
                    </a:cubicBezTo>
                    <a:cubicBezTo>
                      <a:pt x="35648" y="43295"/>
                      <a:pt x="36005" y="43128"/>
                      <a:pt x="36375" y="42974"/>
                    </a:cubicBezTo>
                    <a:cubicBezTo>
                      <a:pt x="36386" y="42688"/>
                      <a:pt x="36410" y="42414"/>
                      <a:pt x="36422" y="42128"/>
                    </a:cubicBezTo>
                    <a:lnTo>
                      <a:pt x="36422" y="42128"/>
                    </a:lnTo>
                    <a:cubicBezTo>
                      <a:pt x="35684" y="42462"/>
                      <a:pt x="34946" y="42795"/>
                      <a:pt x="34196" y="43117"/>
                    </a:cubicBezTo>
                    <a:cubicBezTo>
                      <a:pt x="33374" y="43474"/>
                      <a:pt x="32529" y="43759"/>
                      <a:pt x="31660" y="43962"/>
                    </a:cubicBezTo>
                    <a:cubicBezTo>
                      <a:pt x="31529" y="43986"/>
                      <a:pt x="31398" y="44009"/>
                      <a:pt x="31219" y="44045"/>
                    </a:cubicBezTo>
                    <a:cubicBezTo>
                      <a:pt x="31231" y="43926"/>
                      <a:pt x="31219" y="43843"/>
                      <a:pt x="31243" y="43783"/>
                    </a:cubicBezTo>
                    <a:cubicBezTo>
                      <a:pt x="31838" y="42378"/>
                      <a:pt x="32446" y="40985"/>
                      <a:pt x="33053" y="39557"/>
                    </a:cubicBezTo>
                    <a:cubicBezTo>
                      <a:pt x="33327" y="39473"/>
                      <a:pt x="33600" y="39378"/>
                      <a:pt x="33886" y="39295"/>
                    </a:cubicBezTo>
                    <a:cubicBezTo>
                      <a:pt x="34827" y="39021"/>
                      <a:pt x="35732" y="38664"/>
                      <a:pt x="36637" y="38283"/>
                    </a:cubicBezTo>
                    <a:lnTo>
                      <a:pt x="36672" y="37425"/>
                    </a:lnTo>
                    <a:lnTo>
                      <a:pt x="36672" y="37425"/>
                    </a:lnTo>
                    <a:cubicBezTo>
                      <a:pt x="36136" y="37652"/>
                      <a:pt x="35613" y="37878"/>
                      <a:pt x="35077" y="38104"/>
                    </a:cubicBezTo>
                    <a:cubicBezTo>
                      <a:pt x="34672" y="38271"/>
                      <a:pt x="34255" y="38390"/>
                      <a:pt x="33839" y="38533"/>
                    </a:cubicBezTo>
                    <a:cubicBezTo>
                      <a:pt x="33731" y="38568"/>
                      <a:pt x="33624" y="38568"/>
                      <a:pt x="33458" y="38592"/>
                    </a:cubicBezTo>
                    <a:cubicBezTo>
                      <a:pt x="33493" y="38449"/>
                      <a:pt x="33517" y="38354"/>
                      <a:pt x="33553" y="38271"/>
                    </a:cubicBezTo>
                    <a:cubicBezTo>
                      <a:pt x="33922" y="37140"/>
                      <a:pt x="34303" y="36020"/>
                      <a:pt x="34684" y="34889"/>
                    </a:cubicBezTo>
                    <a:cubicBezTo>
                      <a:pt x="34743" y="34699"/>
                      <a:pt x="34815" y="34532"/>
                      <a:pt x="35041" y="34461"/>
                    </a:cubicBezTo>
                    <a:cubicBezTo>
                      <a:pt x="35648" y="34282"/>
                      <a:pt x="36232" y="34032"/>
                      <a:pt x="36803" y="33746"/>
                    </a:cubicBezTo>
                    <a:cubicBezTo>
                      <a:pt x="36815" y="33461"/>
                      <a:pt x="36827" y="33175"/>
                      <a:pt x="36839" y="32889"/>
                    </a:cubicBezTo>
                    <a:lnTo>
                      <a:pt x="36839" y="32889"/>
                    </a:lnTo>
                    <a:cubicBezTo>
                      <a:pt x="36506" y="33056"/>
                      <a:pt x="36172" y="33211"/>
                      <a:pt x="35839" y="33377"/>
                    </a:cubicBezTo>
                    <a:cubicBezTo>
                      <a:pt x="35613" y="33484"/>
                      <a:pt x="35374" y="33568"/>
                      <a:pt x="35136" y="33639"/>
                    </a:cubicBezTo>
                    <a:cubicBezTo>
                      <a:pt x="35113" y="33568"/>
                      <a:pt x="35077" y="33532"/>
                      <a:pt x="35077" y="33508"/>
                    </a:cubicBezTo>
                    <a:cubicBezTo>
                      <a:pt x="35494" y="31734"/>
                      <a:pt x="35910" y="29960"/>
                      <a:pt x="36327" y="28222"/>
                    </a:cubicBezTo>
                    <a:cubicBezTo>
                      <a:pt x="36601" y="28055"/>
                      <a:pt x="36863" y="27888"/>
                      <a:pt x="37137" y="27734"/>
                    </a:cubicBezTo>
                    <a:cubicBezTo>
                      <a:pt x="37148" y="27591"/>
                      <a:pt x="37148" y="27460"/>
                      <a:pt x="37160" y="27317"/>
                    </a:cubicBezTo>
                    <a:cubicBezTo>
                      <a:pt x="37184" y="27150"/>
                      <a:pt x="37196" y="26984"/>
                      <a:pt x="37208" y="26817"/>
                    </a:cubicBezTo>
                    <a:lnTo>
                      <a:pt x="37208" y="26817"/>
                    </a:lnTo>
                    <a:cubicBezTo>
                      <a:pt x="37125" y="26865"/>
                      <a:pt x="37053" y="26924"/>
                      <a:pt x="36970" y="26972"/>
                    </a:cubicBezTo>
                    <a:cubicBezTo>
                      <a:pt x="36890" y="27025"/>
                      <a:pt x="36811" y="27097"/>
                      <a:pt x="36702" y="27097"/>
                    </a:cubicBezTo>
                    <a:cubicBezTo>
                      <a:pt x="36664" y="27097"/>
                      <a:pt x="36623" y="27088"/>
                      <a:pt x="36577" y="27067"/>
                    </a:cubicBezTo>
                    <a:cubicBezTo>
                      <a:pt x="36589" y="26924"/>
                      <a:pt x="36613" y="26769"/>
                      <a:pt x="36648" y="26626"/>
                    </a:cubicBezTo>
                    <a:cubicBezTo>
                      <a:pt x="37029" y="24840"/>
                      <a:pt x="37339" y="23055"/>
                      <a:pt x="37565" y="21245"/>
                    </a:cubicBezTo>
                    <a:cubicBezTo>
                      <a:pt x="37613" y="20923"/>
                      <a:pt x="37672" y="20590"/>
                      <a:pt x="37744" y="20268"/>
                    </a:cubicBezTo>
                    <a:cubicBezTo>
                      <a:pt x="37744" y="20173"/>
                      <a:pt x="37756" y="20090"/>
                      <a:pt x="37756" y="19995"/>
                    </a:cubicBezTo>
                    <a:cubicBezTo>
                      <a:pt x="37756" y="19876"/>
                      <a:pt x="37756" y="19756"/>
                      <a:pt x="37720" y="19649"/>
                    </a:cubicBezTo>
                    <a:cubicBezTo>
                      <a:pt x="37678" y="19525"/>
                      <a:pt x="37564" y="19456"/>
                      <a:pt x="37452" y="19456"/>
                    </a:cubicBezTo>
                    <a:cubicBezTo>
                      <a:pt x="37372" y="19456"/>
                      <a:pt x="37293" y="19491"/>
                      <a:pt x="37244" y="19566"/>
                    </a:cubicBezTo>
                    <a:cubicBezTo>
                      <a:pt x="37172" y="19661"/>
                      <a:pt x="37113" y="19756"/>
                      <a:pt x="37053" y="19852"/>
                    </a:cubicBezTo>
                    <a:cubicBezTo>
                      <a:pt x="37041" y="19899"/>
                      <a:pt x="37029" y="19947"/>
                      <a:pt x="37018" y="19995"/>
                    </a:cubicBezTo>
                    <a:cubicBezTo>
                      <a:pt x="36934" y="20447"/>
                      <a:pt x="36863" y="20888"/>
                      <a:pt x="36803" y="21340"/>
                    </a:cubicBezTo>
                    <a:cubicBezTo>
                      <a:pt x="36601" y="22912"/>
                      <a:pt x="36339" y="24471"/>
                      <a:pt x="36005" y="26019"/>
                    </a:cubicBezTo>
                    <a:cubicBezTo>
                      <a:pt x="35970" y="26210"/>
                      <a:pt x="35922" y="26400"/>
                      <a:pt x="35886" y="26567"/>
                    </a:cubicBezTo>
                    <a:cubicBezTo>
                      <a:pt x="35859" y="26575"/>
                      <a:pt x="35837" y="26578"/>
                      <a:pt x="35819" y="26578"/>
                    </a:cubicBezTo>
                    <a:cubicBezTo>
                      <a:pt x="35722" y="26578"/>
                      <a:pt x="35726" y="26488"/>
                      <a:pt x="35696" y="26448"/>
                    </a:cubicBezTo>
                    <a:cubicBezTo>
                      <a:pt x="35660" y="26376"/>
                      <a:pt x="35624" y="26305"/>
                      <a:pt x="35601" y="26233"/>
                    </a:cubicBezTo>
                    <a:cubicBezTo>
                      <a:pt x="35327" y="25567"/>
                      <a:pt x="35077" y="24888"/>
                      <a:pt x="34851" y="24209"/>
                    </a:cubicBezTo>
                    <a:cubicBezTo>
                      <a:pt x="34696" y="24507"/>
                      <a:pt x="34541" y="24817"/>
                      <a:pt x="34386" y="25126"/>
                    </a:cubicBezTo>
                    <a:cubicBezTo>
                      <a:pt x="34696" y="25995"/>
                      <a:pt x="35041" y="26865"/>
                      <a:pt x="35422" y="27722"/>
                    </a:cubicBezTo>
                    <a:cubicBezTo>
                      <a:pt x="35517" y="27948"/>
                      <a:pt x="35565" y="28162"/>
                      <a:pt x="35505" y="28412"/>
                    </a:cubicBezTo>
                    <a:cubicBezTo>
                      <a:pt x="35148" y="29912"/>
                      <a:pt x="34803" y="31413"/>
                      <a:pt x="34446" y="32913"/>
                    </a:cubicBezTo>
                    <a:cubicBezTo>
                      <a:pt x="34422" y="33008"/>
                      <a:pt x="34386" y="33091"/>
                      <a:pt x="34351" y="33163"/>
                    </a:cubicBezTo>
                    <a:cubicBezTo>
                      <a:pt x="34342" y="33164"/>
                      <a:pt x="34333" y="33164"/>
                      <a:pt x="34325" y="33164"/>
                    </a:cubicBezTo>
                    <a:cubicBezTo>
                      <a:pt x="34196" y="33164"/>
                      <a:pt x="34194" y="33075"/>
                      <a:pt x="34172" y="33008"/>
                    </a:cubicBezTo>
                    <a:cubicBezTo>
                      <a:pt x="33672" y="31889"/>
                      <a:pt x="33279" y="30734"/>
                      <a:pt x="32922" y="29555"/>
                    </a:cubicBezTo>
                    <a:cubicBezTo>
                      <a:pt x="32815" y="29186"/>
                      <a:pt x="32719" y="28829"/>
                      <a:pt x="32612" y="28460"/>
                    </a:cubicBezTo>
                    <a:cubicBezTo>
                      <a:pt x="32446" y="28769"/>
                      <a:pt x="32267" y="29079"/>
                      <a:pt x="32100" y="29389"/>
                    </a:cubicBezTo>
                    <a:cubicBezTo>
                      <a:pt x="32303" y="30115"/>
                      <a:pt x="32529" y="30841"/>
                      <a:pt x="32803" y="31556"/>
                    </a:cubicBezTo>
                    <a:cubicBezTo>
                      <a:pt x="33136" y="32425"/>
                      <a:pt x="33493" y="33282"/>
                      <a:pt x="33862" y="34127"/>
                    </a:cubicBezTo>
                    <a:cubicBezTo>
                      <a:pt x="33958" y="34354"/>
                      <a:pt x="34017" y="34568"/>
                      <a:pt x="33934" y="34806"/>
                    </a:cubicBezTo>
                    <a:cubicBezTo>
                      <a:pt x="33529" y="35985"/>
                      <a:pt x="33124" y="37163"/>
                      <a:pt x="32719" y="38342"/>
                    </a:cubicBezTo>
                    <a:cubicBezTo>
                      <a:pt x="32696" y="38414"/>
                      <a:pt x="32636" y="38473"/>
                      <a:pt x="32612" y="38521"/>
                    </a:cubicBezTo>
                    <a:cubicBezTo>
                      <a:pt x="32422" y="38497"/>
                      <a:pt x="32410" y="38354"/>
                      <a:pt x="32362" y="38259"/>
                    </a:cubicBezTo>
                    <a:cubicBezTo>
                      <a:pt x="31517" y="36568"/>
                      <a:pt x="30719" y="34854"/>
                      <a:pt x="30017" y="33103"/>
                    </a:cubicBezTo>
                    <a:cubicBezTo>
                      <a:pt x="29862" y="33365"/>
                      <a:pt x="29707" y="33627"/>
                      <a:pt x="29552" y="33901"/>
                    </a:cubicBezTo>
                    <a:cubicBezTo>
                      <a:pt x="29743" y="34342"/>
                      <a:pt x="29933" y="34782"/>
                      <a:pt x="30124" y="35235"/>
                    </a:cubicBezTo>
                    <a:cubicBezTo>
                      <a:pt x="30731" y="36604"/>
                      <a:pt x="31410" y="37949"/>
                      <a:pt x="32065" y="39295"/>
                    </a:cubicBezTo>
                    <a:cubicBezTo>
                      <a:pt x="32160" y="39485"/>
                      <a:pt x="32207" y="39640"/>
                      <a:pt x="32112" y="39854"/>
                    </a:cubicBezTo>
                    <a:cubicBezTo>
                      <a:pt x="31564" y="41116"/>
                      <a:pt x="31017" y="42390"/>
                      <a:pt x="30469" y="43664"/>
                    </a:cubicBezTo>
                    <a:cubicBezTo>
                      <a:pt x="30445" y="43712"/>
                      <a:pt x="30398" y="43759"/>
                      <a:pt x="30338" y="43831"/>
                    </a:cubicBezTo>
                    <a:cubicBezTo>
                      <a:pt x="30255" y="43700"/>
                      <a:pt x="30171" y="43593"/>
                      <a:pt x="30112" y="43486"/>
                    </a:cubicBezTo>
                    <a:cubicBezTo>
                      <a:pt x="29136" y="41628"/>
                      <a:pt x="28207" y="39759"/>
                      <a:pt x="27350" y="37842"/>
                    </a:cubicBezTo>
                    <a:cubicBezTo>
                      <a:pt x="27207" y="38116"/>
                      <a:pt x="27052" y="38390"/>
                      <a:pt x="26909" y="38664"/>
                    </a:cubicBezTo>
                    <a:cubicBezTo>
                      <a:pt x="27731" y="40450"/>
                      <a:pt x="28600" y="42224"/>
                      <a:pt x="29528" y="43974"/>
                    </a:cubicBezTo>
                    <a:cubicBezTo>
                      <a:pt x="29671" y="44236"/>
                      <a:pt x="29814" y="44486"/>
                      <a:pt x="29981" y="44783"/>
                    </a:cubicBezTo>
                    <a:cubicBezTo>
                      <a:pt x="29278" y="46510"/>
                      <a:pt x="28552" y="48260"/>
                      <a:pt x="27802" y="50082"/>
                    </a:cubicBezTo>
                    <a:cubicBezTo>
                      <a:pt x="27659" y="49879"/>
                      <a:pt x="27552" y="49736"/>
                      <a:pt x="27469" y="49593"/>
                    </a:cubicBezTo>
                    <a:cubicBezTo>
                      <a:pt x="26552" y="48081"/>
                      <a:pt x="25778" y="46510"/>
                      <a:pt x="25087" y="44879"/>
                    </a:cubicBezTo>
                    <a:cubicBezTo>
                      <a:pt x="24933" y="44533"/>
                      <a:pt x="24790" y="44188"/>
                      <a:pt x="24635" y="43831"/>
                    </a:cubicBezTo>
                    <a:cubicBezTo>
                      <a:pt x="24516" y="44176"/>
                      <a:pt x="24397" y="44510"/>
                      <a:pt x="24290" y="44855"/>
                    </a:cubicBezTo>
                    <a:cubicBezTo>
                      <a:pt x="24647" y="45664"/>
                      <a:pt x="25004" y="46474"/>
                      <a:pt x="25373" y="47284"/>
                    </a:cubicBezTo>
                    <a:cubicBezTo>
                      <a:pt x="25957" y="48558"/>
                      <a:pt x="26671" y="49760"/>
                      <a:pt x="27469" y="50963"/>
                    </a:cubicBezTo>
                    <a:cubicBezTo>
                      <a:pt x="27278" y="51463"/>
                      <a:pt x="27088" y="51987"/>
                      <a:pt x="26897" y="52499"/>
                    </a:cubicBezTo>
                    <a:cubicBezTo>
                      <a:pt x="26707" y="52999"/>
                      <a:pt x="26528" y="53511"/>
                      <a:pt x="26350" y="54011"/>
                    </a:cubicBezTo>
                    <a:cubicBezTo>
                      <a:pt x="26159" y="54523"/>
                      <a:pt x="26004" y="55047"/>
                      <a:pt x="25778" y="55582"/>
                    </a:cubicBezTo>
                    <a:cubicBezTo>
                      <a:pt x="25540" y="55428"/>
                      <a:pt x="25445" y="55225"/>
                      <a:pt x="25326" y="55058"/>
                    </a:cubicBezTo>
                    <a:cubicBezTo>
                      <a:pt x="24528" y="53939"/>
                      <a:pt x="23897" y="52737"/>
                      <a:pt x="23325" y="51498"/>
                    </a:cubicBezTo>
                    <a:cubicBezTo>
                      <a:pt x="23135" y="51082"/>
                      <a:pt x="22944" y="50677"/>
                      <a:pt x="22766" y="50260"/>
                    </a:cubicBezTo>
                    <a:cubicBezTo>
                      <a:pt x="22670" y="50677"/>
                      <a:pt x="22575" y="51082"/>
                      <a:pt x="22492" y="51487"/>
                    </a:cubicBezTo>
                    <a:cubicBezTo>
                      <a:pt x="22861" y="52284"/>
                      <a:pt x="23242" y="53058"/>
                      <a:pt x="23671" y="53820"/>
                    </a:cubicBezTo>
                    <a:cubicBezTo>
                      <a:pt x="24183" y="54761"/>
                      <a:pt x="24778" y="55654"/>
                      <a:pt x="25457" y="56463"/>
                    </a:cubicBezTo>
                    <a:cubicBezTo>
                      <a:pt x="24909" y="58392"/>
                      <a:pt x="24373" y="60297"/>
                      <a:pt x="23825" y="62262"/>
                    </a:cubicBezTo>
                    <a:cubicBezTo>
                      <a:pt x="23683" y="62119"/>
                      <a:pt x="23552" y="62000"/>
                      <a:pt x="23432" y="61869"/>
                    </a:cubicBezTo>
                    <a:cubicBezTo>
                      <a:pt x="22766" y="61107"/>
                      <a:pt x="22170" y="60297"/>
                      <a:pt x="21575" y="59464"/>
                    </a:cubicBezTo>
                    <a:cubicBezTo>
                      <a:pt x="21575" y="59547"/>
                      <a:pt x="21575" y="59619"/>
                      <a:pt x="21575" y="59702"/>
                    </a:cubicBezTo>
                    <a:cubicBezTo>
                      <a:pt x="21575" y="60047"/>
                      <a:pt x="21587" y="60392"/>
                      <a:pt x="21587" y="60738"/>
                    </a:cubicBezTo>
                    <a:cubicBezTo>
                      <a:pt x="21670" y="60857"/>
                      <a:pt x="21754" y="60964"/>
                      <a:pt x="21849" y="61071"/>
                    </a:cubicBezTo>
                    <a:cubicBezTo>
                      <a:pt x="22135" y="61452"/>
                      <a:pt x="22432" y="61821"/>
                      <a:pt x="22730" y="62190"/>
                    </a:cubicBezTo>
                    <a:cubicBezTo>
                      <a:pt x="23040" y="62547"/>
                      <a:pt x="23361" y="62893"/>
                      <a:pt x="23623" y="63190"/>
                    </a:cubicBezTo>
                    <a:cubicBezTo>
                      <a:pt x="23421" y="64560"/>
                      <a:pt x="23218" y="65845"/>
                      <a:pt x="23028" y="67131"/>
                    </a:cubicBezTo>
                    <a:cubicBezTo>
                      <a:pt x="23016" y="67191"/>
                      <a:pt x="22956" y="67250"/>
                      <a:pt x="22909" y="67358"/>
                    </a:cubicBezTo>
                    <a:cubicBezTo>
                      <a:pt x="22682" y="67084"/>
                      <a:pt x="22480" y="66869"/>
                      <a:pt x="22313" y="66631"/>
                    </a:cubicBezTo>
                    <a:cubicBezTo>
                      <a:pt x="22159" y="66417"/>
                      <a:pt x="22016" y="66203"/>
                      <a:pt x="21873" y="65976"/>
                    </a:cubicBezTo>
                    <a:lnTo>
                      <a:pt x="21873" y="65976"/>
                    </a:lnTo>
                    <a:cubicBezTo>
                      <a:pt x="21908" y="66453"/>
                      <a:pt x="21968" y="66917"/>
                      <a:pt x="22016" y="67393"/>
                    </a:cubicBezTo>
                    <a:cubicBezTo>
                      <a:pt x="22016" y="67417"/>
                      <a:pt x="22016" y="67441"/>
                      <a:pt x="22028" y="67465"/>
                    </a:cubicBezTo>
                    <a:cubicBezTo>
                      <a:pt x="22278" y="67774"/>
                      <a:pt x="22540" y="68072"/>
                      <a:pt x="22825" y="68358"/>
                    </a:cubicBezTo>
                    <a:cubicBezTo>
                      <a:pt x="22849" y="68393"/>
                      <a:pt x="22861" y="68429"/>
                      <a:pt x="22897" y="68477"/>
                    </a:cubicBezTo>
                    <a:cubicBezTo>
                      <a:pt x="22861" y="69096"/>
                      <a:pt x="22825" y="69727"/>
                      <a:pt x="22813" y="70358"/>
                    </a:cubicBezTo>
                    <a:cubicBezTo>
                      <a:pt x="22801" y="71001"/>
                      <a:pt x="22825" y="71656"/>
                      <a:pt x="22813" y="72311"/>
                    </a:cubicBezTo>
                    <a:cubicBezTo>
                      <a:pt x="22813" y="72727"/>
                      <a:pt x="22849" y="73132"/>
                      <a:pt x="22849" y="73561"/>
                    </a:cubicBezTo>
                    <a:cubicBezTo>
                      <a:pt x="22909" y="73882"/>
                      <a:pt x="22980" y="74216"/>
                      <a:pt x="23040" y="74549"/>
                    </a:cubicBezTo>
                    <a:cubicBezTo>
                      <a:pt x="23063" y="74680"/>
                      <a:pt x="23075" y="74823"/>
                      <a:pt x="23075" y="74954"/>
                    </a:cubicBezTo>
                    <a:cubicBezTo>
                      <a:pt x="23075" y="75001"/>
                      <a:pt x="23016" y="75073"/>
                      <a:pt x="22980" y="75085"/>
                    </a:cubicBezTo>
                    <a:cubicBezTo>
                      <a:pt x="22972" y="75087"/>
                      <a:pt x="22962" y="75088"/>
                      <a:pt x="22952" y="75088"/>
                    </a:cubicBezTo>
                    <a:cubicBezTo>
                      <a:pt x="22905" y="75088"/>
                      <a:pt x="22845" y="75066"/>
                      <a:pt x="22825" y="75037"/>
                    </a:cubicBezTo>
                    <a:cubicBezTo>
                      <a:pt x="22659" y="74799"/>
                      <a:pt x="22480" y="74561"/>
                      <a:pt x="22337" y="74299"/>
                    </a:cubicBezTo>
                    <a:cubicBezTo>
                      <a:pt x="21920" y="73501"/>
                      <a:pt x="21539" y="72692"/>
                      <a:pt x="21194" y="71858"/>
                    </a:cubicBezTo>
                    <a:cubicBezTo>
                      <a:pt x="19599" y="69108"/>
                      <a:pt x="17777" y="65048"/>
                      <a:pt x="17444" y="63083"/>
                    </a:cubicBezTo>
                    <a:cubicBezTo>
                      <a:pt x="17801" y="62631"/>
                      <a:pt x="18122" y="62166"/>
                      <a:pt x="18432" y="61678"/>
                    </a:cubicBezTo>
                    <a:cubicBezTo>
                      <a:pt x="18396" y="61262"/>
                      <a:pt x="18372" y="60833"/>
                      <a:pt x="18360" y="60404"/>
                    </a:cubicBezTo>
                    <a:cubicBezTo>
                      <a:pt x="18015" y="60952"/>
                      <a:pt x="17670" y="61512"/>
                      <a:pt x="17301" y="62035"/>
                    </a:cubicBezTo>
                    <a:cubicBezTo>
                      <a:pt x="17110" y="62035"/>
                      <a:pt x="17110" y="61916"/>
                      <a:pt x="17086" y="61833"/>
                    </a:cubicBezTo>
                    <a:cubicBezTo>
                      <a:pt x="16955" y="61214"/>
                      <a:pt x="16825" y="60595"/>
                      <a:pt x="16705" y="59964"/>
                    </a:cubicBezTo>
                    <a:cubicBezTo>
                      <a:pt x="16539" y="59095"/>
                      <a:pt x="16384" y="58214"/>
                      <a:pt x="16229" y="57344"/>
                    </a:cubicBezTo>
                    <a:cubicBezTo>
                      <a:pt x="16193" y="57166"/>
                      <a:pt x="16170" y="56987"/>
                      <a:pt x="16146" y="56832"/>
                    </a:cubicBezTo>
                    <a:cubicBezTo>
                      <a:pt x="16455" y="56392"/>
                      <a:pt x="16753" y="55975"/>
                      <a:pt x="17039" y="55547"/>
                    </a:cubicBezTo>
                    <a:cubicBezTo>
                      <a:pt x="17717" y="54487"/>
                      <a:pt x="18325" y="53380"/>
                      <a:pt x="18860" y="52249"/>
                    </a:cubicBezTo>
                    <a:cubicBezTo>
                      <a:pt x="18944" y="51475"/>
                      <a:pt x="19015" y="50701"/>
                      <a:pt x="19075" y="49939"/>
                    </a:cubicBezTo>
                    <a:lnTo>
                      <a:pt x="19075" y="49939"/>
                    </a:lnTo>
                    <a:cubicBezTo>
                      <a:pt x="18932" y="50272"/>
                      <a:pt x="18789" y="50617"/>
                      <a:pt x="18634" y="50951"/>
                    </a:cubicBezTo>
                    <a:cubicBezTo>
                      <a:pt x="18015" y="52403"/>
                      <a:pt x="17265" y="53808"/>
                      <a:pt x="16408" y="55142"/>
                    </a:cubicBezTo>
                    <a:cubicBezTo>
                      <a:pt x="16313" y="55308"/>
                      <a:pt x="16193" y="55451"/>
                      <a:pt x="16086" y="55606"/>
                    </a:cubicBezTo>
                    <a:cubicBezTo>
                      <a:pt x="15884" y="55523"/>
                      <a:pt x="15908" y="55368"/>
                      <a:pt x="15896" y="55249"/>
                    </a:cubicBezTo>
                    <a:cubicBezTo>
                      <a:pt x="15610" y="53546"/>
                      <a:pt x="15336" y="51844"/>
                      <a:pt x="15050" y="50153"/>
                    </a:cubicBezTo>
                    <a:cubicBezTo>
                      <a:pt x="14991" y="49736"/>
                      <a:pt x="14920" y="49332"/>
                      <a:pt x="14848" y="48903"/>
                    </a:cubicBezTo>
                    <a:cubicBezTo>
                      <a:pt x="14931" y="48831"/>
                      <a:pt x="14991" y="48760"/>
                      <a:pt x="15062" y="48689"/>
                    </a:cubicBezTo>
                    <a:cubicBezTo>
                      <a:pt x="16241" y="47546"/>
                      <a:pt x="17289" y="46272"/>
                      <a:pt x="18122" y="44855"/>
                    </a:cubicBezTo>
                    <a:cubicBezTo>
                      <a:pt x="18551" y="44152"/>
                      <a:pt x="18956" y="43438"/>
                      <a:pt x="19349" y="42724"/>
                    </a:cubicBezTo>
                    <a:cubicBezTo>
                      <a:pt x="19349" y="42224"/>
                      <a:pt x="19349" y="41735"/>
                      <a:pt x="19349" y="41235"/>
                    </a:cubicBezTo>
                    <a:cubicBezTo>
                      <a:pt x="18825" y="42164"/>
                      <a:pt x="18301" y="43105"/>
                      <a:pt x="17765" y="44021"/>
                    </a:cubicBezTo>
                    <a:cubicBezTo>
                      <a:pt x="17015" y="45331"/>
                      <a:pt x="16110" y="46534"/>
                      <a:pt x="15062" y="47629"/>
                    </a:cubicBezTo>
                    <a:cubicBezTo>
                      <a:pt x="14979" y="47724"/>
                      <a:pt x="14872" y="47796"/>
                      <a:pt x="14789" y="47879"/>
                    </a:cubicBezTo>
                    <a:cubicBezTo>
                      <a:pt x="14729" y="47855"/>
                      <a:pt x="14705" y="47855"/>
                      <a:pt x="14693" y="47831"/>
                    </a:cubicBezTo>
                    <a:cubicBezTo>
                      <a:pt x="14681" y="47819"/>
                      <a:pt x="14669" y="47808"/>
                      <a:pt x="14669" y="47784"/>
                    </a:cubicBezTo>
                    <a:cubicBezTo>
                      <a:pt x="14288" y="45760"/>
                      <a:pt x="13919" y="43736"/>
                      <a:pt x="13550" y="41712"/>
                    </a:cubicBezTo>
                    <a:cubicBezTo>
                      <a:pt x="13538" y="41640"/>
                      <a:pt x="13550" y="41557"/>
                      <a:pt x="13538" y="41473"/>
                    </a:cubicBezTo>
                    <a:cubicBezTo>
                      <a:pt x="13741" y="41247"/>
                      <a:pt x="13931" y="41033"/>
                      <a:pt x="14134" y="40807"/>
                    </a:cubicBezTo>
                    <a:cubicBezTo>
                      <a:pt x="15336" y="39426"/>
                      <a:pt x="16301" y="37878"/>
                      <a:pt x="17086" y="36235"/>
                    </a:cubicBezTo>
                    <a:cubicBezTo>
                      <a:pt x="17396" y="35616"/>
                      <a:pt x="17682" y="34985"/>
                      <a:pt x="17932" y="34342"/>
                    </a:cubicBezTo>
                    <a:cubicBezTo>
                      <a:pt x="18158" y="33746"/>
                      <a:pt x="18384" y="33151"/>
                      <a:pt x="18610" y="32568"/>
                    </a:cubicBezTo>
                    <a:cubicBezTo>
                      <a:pt x="18527" y="32103"/>
                      <a:pt x="18432" y="31639"/>
                      <a:pt x="18337" y="31175"/>
                    </a:cubicBezTo>
                    <a:cubicBezTo>
                      <a:pt x="17979" y="32151"/>
                      <a:pt x="17610" y="33115"/>
                      <a:pt x="17241" y="34068"/>
                    </a:cubicBezTo>
                    <a:cubicBezTo>
                      <a:pt x="16729" y="35401"/>
                      <a:pt x="16086" y="36675"/>
                      <a:pt x="15348" y="37902"/>
                    </a:cubicBezTo>
                    <a:cubicBezTo>
                      <a:pt x="14860" y="38687"/>
                      <a:pt x="14324" y="39449"/>
                      <a:pt x="13717" y="40152"/>
                    </a:cubicBezTo>
                    <a:cubicBezTo>
                      <a:pt x="13622" y="40271"/>
                      <a:pt x="13503" y="40366"/>
                      <a:pt x="13372" y="40509"/>
                    </a:cubicBezTo>
                    <a:cubicBezTo>
                      <a:pt x="13312" y="40390"/>
                      <a:pt x="13276" y="40330"/>
                      <a:pt x="13253" y="40259"/>
                    </a:cubicBezTo>
                    <a:cubicBezTo>
                      <a:pt x="12788" y="38128"/>
                      <a:pt x="12324" y="36008"/>
                      <a:pt x="11860" y="33889"/>
                    </a:cubicBezTo>
                    <a:cubicBezTo>
                      <a:pt x="12574" y="32889"/>
                      <a:pt x="13205" y="31865"/>
                      <a:pt x="13777" y="30805"/>
                    </a:cubicBezTo>
                    <a:cubicBezTo>
                      <a:pt x="14646" y="29210"/>
                      <a:pt x="15312" y="27543"/>
                      <a:pt x="15872" y="25829"/>
                    </a:cubicBezTo>
                    <a:cubicBezTo>
                      <a:pt x="16039" y="25329"/>
                      <a:pt x="16193" y="24829"/>
                      <a:pt x="16360" y="24328"/>
                    </a:cubicBezTo>
                    <a:cubicBezTo>
                      <a:pt x="16217" y="23971"/>
                      <a:pt x="16074" y="23614"/>
                      <a:pt x="15932" y="23245"/>
                    </a:cubicBezTo>
                    <a:cubicBezTo>
                      <a:pt x="15693" y="23995"/>
                      <a:pt x="15455" y="24733"/>
                      <a:pt x="15205" y="25483"/>
                    </a:cubicBezTo>
                    <a:cubicBezTo>
                      <a:pt x="14669" y="27126"/>
                      <a:pt x="14062" y="28734"/>
                      <a:pt x="13229" y="30246"/>
                    </a:cubicBezTo>
                    <a:cubicBezTo>
                      <a:pt x="12812" y="31008"/>
                      <a:pt x="12360" y="31746"/>
                      <a:pt x="11907" y="32496"/>
                    </a:cubicBezTo>
                    <a:cubicBezTo>
                      <a:pt x="11848" y="32615"/>
                      <a:pt x="11752" y="32699"/>
                      <a:pt x="11669" y="32794"/>
                    </a:cubicBezTo>
                    <a:cubicBezTo>
                      <a:pt x="11514" y="32746"/>
                      <a:pt x="11526" y="32639"/>
                      <a:pt x="11502" y="32544"/>
                    </a:cubicBezTo>
                    <a:cubicBezTo>
                      <a:pt x="10907" y="30246"/>
                      <a:pt x="10324" y="27948"/>
                      <a:pt x="9728" y="25650"/>
                    </a:cubicBezTo>
                    <a:cubicBezTo>
                      <a:pt x="9681" y="25460"/>
                      <a:pt x="9693" y="25305"/>
                      <a:pt x="9800" y="25138"/>
                    </a:cubicBezTo>
                    <a:cubicBezTo>
                      <a:pt x="10538" y="24078"/>
                      <a:pt x="11050" y="22888"/>
                      <a:pt x="11479" y="21685"/>
                    </a:cubicBezTo>
                    <a:cubicBezTo>
                      <a:pt x="11788" y="20828"/>
                      <a:pt x="12074" y="19959"/>
                      <a:pt x="12324" y="19090"/>
                    </a:cubicBezTo>
                    <a:cubicBezTo>
                      <a:pt x="12514" y="18435"/>
                      <a:pt x="12693" y="17768"/>
                      <a:pt x="12872" y="17113"/>
                    </a:cubicBezTo>
                    <a:cubicBezTo>
                      <a:pt x="12705" y="16816"/>
                      <a:pt x="12526" y="16518"/>
                      <a:pt x="12348" y="16220"/>
                    </a:cubicBezTo>
                    <a:cubicBezTo>
                      <a:pt x="12038" y="17340"/>
                      <a:pt x="11741" y="18459"/>
                      <a:pt x="11419" y="19566"/>
                    </a:cubicBezTo>
                    <a:cubicBezTo>
                      <a:pt x="11014" y="20959"/>
                      <a:pt x="10514" y="22316"/>
                      <a:pt x="9859" y="23602"/>
                    </a:cubicBezTo>
                    <a:cubicBezTo>
                      <a:pt x="9740" y="23828"/>
                      <a:pt x="9657" y="24067"/>
                      <a:pt x="9419" y="24281"/>
                    </a:cubicBezTo>
                    <a:cubicBezTo>
                      <a:pt x="9347" y="24114"/>
                      <a:pt x="9288" y="23995"/>
                      <a:pt x="9252" y="23876"/>
                    </a:cubicBezTo>
                    <a:cubicBezTo>
                      <a:pt x="8716" y="22114"/>
                      <a:pt x="8192" y="20352"/>
                      <a:pt x="7657" y="18590"/>
                    </a:cubicBezTo>
                    <a:cubicBezTo>
                      <a:pt x="7585" y="18375"/>
                      <a:pt x="7585" y="18185"/>
                      <a:pt x="7704" y="17971"/>
                    </a:cubicBezTo>
                    <a:cubicBezTo>
                      <a:pt x="8609" y="16387"/>
                      <a:pt x="9228" y="14673"/>
                      <a:pt x="9693" y="12899"/>
                    </a:cubicBezTo>
                    <a:cubicBezTo>
                      <a:pt x="9740" y="12720"/>
                      <a:pt x="9788" y="12529"/>
                      <a:pt x="9836" y="12339"/>
                    </a:cubicBezTo>
                    <a:cubicBezTo>
                      <a:pt x="9645" y="12065"/>
                      <a:pt x="9466" y="11803"/>
                      <a:pt x="9276" y="11541"/>
                    </a:cubicBezTo>
                    <a:cubicBezTo>
                      <a:pt x="9109" y="12172"/>
                      <a:pt x="8943" y="12803"/>
                      <a:pt x="8764" y="13446"/>
                    </a:cubicBezTo>
                    <a:cubicBezTo>
                      <a:pt x="8466" y="14530"/>
                      <a:pt x="8085" y="15589"/>
                      <a:pt x="7585" y="16601"/>
                    </a:cubicBezTo>
                    <a:cubicBezTo>
                      <a:pt x="7502" y="16780"/>
                      <a:pt x="7395" y="16947"/>
                      <a:pt x="7276" y="17173"/>
                    </a:cubicBezTo>
                    <a:cubicBezTo>
                      <a:pt x="7180" y="17018"/>
                      <a:pt x="7121" y="16935"/>
                      <a:pt x="7085" y="16828"/>
                    </a:cubicBezTo>
                    <a:cubicBezTo>
                      <a:pt x="6502" y="15232"/>
                      <a:pt x="5942" y="13625"/>
                      <a:pt x="5359" y="12029"/>
                    </a:cubicBezTo>
                    <a:cubicBezTo>
                      <a:pt x="5299" y="11851"/>
                      <a:pt x="5264" y="11696"/>
                      <a:pt x="5323" y="11505"/>
                    </a:cubicBezTo>
                    <a:cubicBezTo>
                      <a:pt x="5764" y="10160"/>
                      <a:pt x="6037" y="8791"/>
                      <a:pt x="6228" y="7398"/>
                    </a:cubicBezTo>
                    <a:cubicBezTo>
                      <a:pt x="6014" y="7112"/>
                      <a:pt x="5811" y="6826"/>
                      <a:pt x="5597" y="6541"/>
                    </a:cubicBezTo>
                    <a:cubicBezTo>
                      <a:pt x="5466" y="7672"/>
                      <a:pt x="5287" y="8803"/>
                      <a:pt x="5002" y="9910"/>
                    </a:cubicBezTo>
                    <a:cubicBezTo>
                      <a:pt x="4966" y="10077"/>
                      <a:pt x="4978" y="10267"/>
                      <a:pt x="4787" y="10410"/>
                    </a:cubicBezTo>
                    <a:cubicBezTo>
                      <a:pt x="4656" y="10232"/>
                      <a:pt x="4597" y="10029"/>
                      <a:pt x="4525" y="9839"/>
                    </a:cubicBezTo>
                    <a:cubicBezTo>
                      <a:pt x="3728" y="7791"/>
                      <a:pt x="2930" y="5743"/>
                      <a:pt x="2132" y="3707"/>
                    </a:cubicBezTo>
                    <a:cubicBezTo>
                      <a:pt x="1739" y="2707"/>
                      <a:pt x="1323" y="1730"/>
                      <a:pt x="918" y="742"/>
                    </a:cubicBezTo>
                    <a:cubicBezTo>
                      <a:pt x="834" y="540"/>
                      <a:pt x="775" y="326"/>
                      <a:pt x="703" y="123"/>
                    </a:cubicBezTo>
                    <a:cubicBezTo>
                      <a:pt x="703" y="123"/>
                      <a:pt x="703" y="123"/>
                      <a:pt x="703" y="111"/>
                    </a:cubicBezTo>
                    <a:cubicBezTo>
                      <a:pt x="599" y="44"/>
                      <a:pt x="490" y="0"/>
                      <a:pt x="3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7" name="Google Shape;287;p13"/>
            <p:cNvGrpSpPr/>
            <p:nvPr/>
          </p:nvGrpSpPr>
          <p:grpSpPr>
            <a:xfrm rot="-5779969" flipH="1">
              <a:off x="7574718" y="-192091"/>
              <a:ext cx="745838" cy="1222291"/>
              <a:chOff x="6221900" y="3203200"/>
              <a:chExt cx="668850" cy="1096025"/>
            </a:xfrm>
          </p:grpSpPr>
          <p:sp>
            <p:nvSpPr>
              <p:cNvPr id="288" name="Google Shape;288;p13"/>
              <p:cNvSpPr/>
              <p:nvPr/>
            </p:nvSpPr>
            <p:spPr>
              <a:xfrm>
                <a:off x="6246600" y="3203200"/>
                <a:ext cx="644150" cy="986025"/>
              </a:xfrm>
              <a:custGeom>
                <a:avLst/>
                <a:gdLst/>
                <a:ahLst/>
                <a:cxnLst/>
                <a:rect l="l" t="t" r="r" b="b"/>
                <a:pathLst>
                  <a:path w="25766" h="39441" extrusionOk="0">
                    <a:moveTo>
                      <a:pt x="25766" y="1"/>
                    </a:moveTo>
                    <a:lnTo>
                      <a:pt x="25766" y="1"/>
                    </a:lnTo>
                    <a:cubicBezTo>
                      <a:pt x="25575" y="96"/>
                      <a:pt x="25480" y="143"/>
                      <a:pt x="25385" y="191"/>
                    </a:cubicBezTo>
                    <a:cubicBezTo>
                      <a:pt x="23837" y="1025"/>
                      <a:pt x="22241" y="1798"/>
                      <a:pt x="20610" y="2477"/>
                    </a:cubicBezTo>
                    <a:cubicBezTo>
                      <a:pt x="18943" y="3168"/>
                      <a:pt x="17288" y="3894"/>
                      <a:pt x="15657" y="4668"/>
                    </a:cubicBezTo>
                    <a:cubicBezTo>
                      <a:pt x="13574" y="5644"/>
                      <a:pt x="11597" y="6799"/>
                      <a:pt x="9799" y="8252"/>
                    </a:cubicBezTo>
                    <a:cubicBezTo>
                      <a:pt x="8430" y="9359"/>
                      <a:pt x="7251" y="10621"/>
                      <a:pt x="6251" y="12073"/>
                    </a:cubicBezTo>
                    <a:cubicBezTo>
                      <a:pt x="5073" y="13764"/>
                      <a:pt x="4251" y="15622"/>
                      <a:pt x="3620" y="17574"/>
                    </a:cubicBezTo>
                    <a:cubicBezTo>
                      <a:pt x="3013" y="19479"/>
                      <a:pt x="2572" y="21432"/>
                      <a:pt x="2275" y="23408"/>
                    </a:cubicBezTo>
                    <a:cubicBezTo>
                      <a:pt x="1977" y="25420"/>
                      <a:pt x="1703" y="27444"/>
                      <a:pt x="1453" y="29457"/>
                    </a:cubicBezTo>
                    <a:cubicBezTo>
                      <a:pt x="1310" y="30528"/>
                      <a:pt x="1227" y="31588"/>
                      <a:pt x="1108" y="32659"/>
                    </a:cubicBezTo>
                    <a:cubicBezTo>
                      <a:pt x="1001" y="33683"/>
                      <a:pt x="905" y="34707"/>
                      <a:pt x="763" y="35719"/>
                    </a:cubicBezTo>
                    <a:cubicBezTo>
                      <a:pt x="620" y="36743"/>
                      <a:pt x="405" y="37755"/>
                      <a:pt x="84" y="38732"/>
                    </a:cubicBezTo>
                    <a:cubicBezTo>
                      <a:pt x="36" y="38898"/>
                      <a:pt x="1" y="39065"/>
                      <a:pt x="12" y="39232"/>
                    </a:cubicBezTo>
                    <a:cubicBezTo>
                      <a:pt x="12" y="39303"/>
                      <a:pt x="120" y="39398"/>
                      <a:pt x="203" y="39434"/>
                    </a:cubicBezTo>
                    <a:cubicBezTo>
                      <a:pt x="214" y="39438"/>
                      <a:pt x="226" y="39440"/>
                      <a:pt x="240" y="39440"/>
                    </a:cubicBezTo>
                    <a:cubicBezTo>
                      <a:pt x="303" y="39440"/>
                      <a:pt x="388" y="39399"/>
                      <a:pt x="417" y="39351"/>
                    </a:cubicBezTo>
                    <a:cubicBezTo>
                      <a:pt x="501" y="39208"/>
                      <a:pt x="572" y="39053"/>
                      <a:pt x="620" y="38898"/>
                    </a:cubicBezTo>
                    <a:cubicBezTo>
                      <a:pt x="751" y="38446"/>
                      <a:pt x="858" y="38005"/>
                      <a:pt x="977" y="37553"/>
                    </a:cubicBezTo>
                    <a:cubicBezTo>
                      <a:pt x="1025" y="37386"/>
                      <a:pt x="1072" y="37243"/>
                      <a:pt x="1215" y="37124"/>
                    </a:cubicBezTo>
                    <a:cubicBezTo>
                      <a:pt x="1775" y="36648"/>
                      <a:pt x="2334" y="36172"/>
                      <a:pt x="2965" y="35791"/>
                    </a:cubicBezTo>
                    <a:cubicBezTo>
                      <a:pt x="3846" y="35255"/>
                      <a:pt x="4751" y="34755"/>
                      <a:pt x="5620" y="34195"/>
                    </a:cubicBezTo>
                    <a:cubicBezTo>
                      <a:pt x="8799" y="32183"/>
                      <a:pt x="11847" y="29969"/>
                      <a:pt x="14800" y="27635"/>
                    </a:cubicBezTo>
                    <a:cubicBezTo>
                      <a:pt x="16360" y="26397"/>
                      <a:pt x="17789" y="25039"/>
                      <a:pt x="18991" y="23444"/>
                    </a:cubicBezTo>
                    <a:cubicBezTo>
                      <a:pt x="20158" y="21896"/>
                      <a:pt x="21206" y="20277"/>
                      <a:pt x="21980" y="18491"/>
                    </a:cubicBezTo>
                    <a:cubicBezTo>
                      <a:pt x="22944" y="16241"/>
                      <a:pt x="23480" y="13895"/>
                      <a:pt x="23718" y="11478"/>
                    </a:cubicBezTo>
                    <a:cubicBezTo>
                      <a:pt x="23873" y="9930"/>
                      <a:pt x="23944" y="8371"/>
                      <a:pt x="24027" y="6823"/>
                    </a:cubicBezTo>
                    <a:cubicBezTo>
                      <a:pt x="24087" y="5811"/>
                      <a:pt x="24182" y="4811"/>
                      <a:pt x="24373" y="3822"/>
                    </a:cubicBezTo>
                    <a:cubicBezTo>
                      <a:pt x="24599" y="2572"/>
                      <a:pt x="24956" y="1370"/>
                      <a:pt x="25659" y="286"/>
                    </a:cubicBezTo>
                    <a:cubicBezTo>
                      <a:pt x="25694" y="239"/>
                      <a:pt x="25706" y="179"/>
                      <a:pt x="257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13"/>
              <p:cNvSpPr/>
              <p:nvPr/>
            </p:nvSpPr>
            <p:spPr>
              <a:xfrm>
                <a:off x="6221900" y="3230875"/>
                <a:ext cx="653975" cy="1068350"/>
              </a:xfrm>
              <a:custGeom>
                <a:avLst/>
                <a:gdLst/>
                <a:ahLst/>
                <a:cxnLst/>
                <a:rect l="l" t="t" r="r" b="b"/>
                <a:pathLst>
                  <a:path w="26159" h="42734" extrusionOk="0">
                    <a:moveTo>
                      <a:pt x="26087" y="1"/>
                    </a:moveTo>
                    <a:cubicBezTo>
                      <a:pt x="26016" y="72"/>
                      <a:pt x="25944" y="144"/>
                      <a:pt x="25885" y="227"/>
                    </a:cubicBezTo>
                    <a:cubicBezTo>
                      <a:pt x="24587" y="1823"/>
                      <a:pt x="23289" y="3430"/>
                      <a:pt x="21991" y="5025"/>
                    </a:cubicBezTo>
                    <a:cubicBezTo>
                      <a:pt x="21836" y="5204"/>
                      <a:pt x="21694" y="5382"/>
                      <a:pt x="21563" y="5573"/>
                    </a:cubicBezTo>
                    <a:cubicBezTo>
                      <a:pt x="19193" y="8823"/>
                      <a:pt x="16681" y="11955"/>
                      <a:pt x="14074" y="15027"/>
                    </a:cubicBezTo>
                    <a:cubicBezTo>
                      <a:pt x="12859" y="16455"/>
                      <a:pt x="11680" y="17908"/>
                      <a:pt x="10537" y="19384"/>
                    </a:cubicBezTo>
                    <a:cubicBezTo>
                      <a:pt x="8573" y="21908"/>
                      <a:pt x="6763" y="24552"/>
                      <a:pt x="5251" y="27373"/>
                    </a:cubicBezTo>
                    <a:cubicBezTo>
                      <a:pt x="3322" y="30969"/>
                      <a:pt x="1739" y="34696"/>
                      <a:pt x="631" y="38613"/>
                    </a:cubicBezTo>
                    <a:cubicBezTo>
                      <a:pt x="381" y="39506"/>
                      <a:pt x="155" y="40411"/>
                      <a:pt x="48" y="41327"/>
                    </a:cubicBezTo>
                    <a:cubicBezTo>
                      <a:pt x="0" y="41685"/>
                      <a:pt x="12" y="42042"/>
                      <a:pt x="36" y="42399"/>
                    </a:cubicBezTo>
                    <a:cubicBezTo>
                      <a:pt x="47" y="42604"/>
                      <a:pt x="223" y="42733"/>
                      <a:pt x="394" y="42733"/>
                    </a:cubicBezTo>
                    <a:cubicBezTo>
                      <a:pt x="402" y="42733"/>
                      <a:pt x="410" y="42733"/>
                      <a:pt x="417" y="42732"/>
                    </a:cubicBezTo>
                    <a:cubicBezTo>
                      <a:pt x="608" y="42720"/>
                      <a:pt x="750" y="42578"/>
                      <a:pt x="786" y="42363"/>
                    </a:cubicBezTo>
                    <a:cubicBezTo>
                      <a:pt x="798" y="42280"/>
                      <a:pt x="786" y="42197"/>
                      <a:pt x="786" y="42113"/>
                    </a:cubicBezTo>
                    <a:cubicBezTo>
                      <a:pt x="810" y="41816"/>
                      <a:pt x="810" y="41518"/>
                      <a:pt x="858" y="41232"/>
                    </a:cubicBezTo>
                    <a:cubicBezTo>
                      <a:pt x="1000" y="40530"/>
                      <a:pt x="1120" y="39827"/>
                      <a:pt x="1310" y="39137"/>
                    </a:cubicBezTo>
                    <a:cubicBezTo>
                      <a:pt x="2965" y="33231"/>
                      <a:pt x="5549" y="27766"/>
                      <a:pt x="9049" y="22718"/>
                    </a:cubicBezTo>
                    <a:cubicBezTo>
                      <a:pt x="10883" y="20099"/>
                      <a:pt x="12883" y="17598"/>
                      <a:pt x="14967" y="15181"/>
                    </a:cubicBezTo>
                    <a:cubicBezTo>
                      <a:pt x="18396" y="11193"/>
                      <a:pt x="21574" y="7049"/>
                      <a:pt x="24444" y="2644"/>
                    </a:cubicBezTo>
                    <a:cubicBezTo>
                      <a:pt x="25003" y="1787"/>
                      <a:pt x="25587" y="930"/>
                      <a:pt x="26158" y="84"/>
                    </a:cubicBezTo>
                    <a:cubicBezTo>
                      <a:pt x="26135" y="48"/>
                      <a:pt x="26111" y="25"/>
                      <a:pt x="260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0" name="Google Shape;290;p13"/>
          <p:cNvGrpSpPr/>
          <p:nvPr/>
        </p:nvGrpSpPr>
        <p:grpSpPr>
          <a:xfrm>
            <a:off x="4830350" y="4536625"/>
            <a:ext cx="770950" cy="377638"/>
            <a:chOff x="5135150" y="4536625"/>
            <a:chExt cx="770950" cy="377638"/>
          </a:xfrm>
        </p:grpSpPr>
        <p:sp>
          <p:nvSpPr>
            <p:cNvPr id="291" name="Google Shape;291;p13"/>
            <p:cNvSpPr/>
            <p:nvPr/>
          </p:nvSpPr>
          <p:spPr>
            <a:xfrm>
              <a:off x="5355075" y="4536625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5451550" y="4823413"/>
              <a:ext cx="103025" cy="90850"/>
            </a:xfrm>
            <a:custGeom>
              <a:avLst/>
              <a:gdLst/>
              <a:ahLst/>
              <a:cxnLst/>
              <a:rect l="l" t="t" r="r" b="b"/>
              <a:pathLst>
                <a:path w="4121" h="3634" extrusionOk="0">
                  <a:moveTo>
                    <a:pt x="2046" y="1"/>
                  </a:moveTo>
                  <a:cubicBezTo>
                    <a:pt x="1469" y="1"/>
                    <a:pt x="860" y="246"/>
                    <a:pt x="561" y="755"/>
                  </a:cubicBezTo>
                  <a:cubicBezTo>
                    <a:pt x="1" y="1719"/>
                    <a:pt x="132" y="2660"/>
                    <a:pt x="1073" y="3374"/>
                  </a:cubicBezTo>
                  <a:cubicBezTo>
                    <a:pt x="1346" y="3551"/>
                    <a:pt x="1673" y="3634"/>
                    <a:pt x="2004" y="3634"/>
                  </a:cubicBezTo>
                  <a:cubicBezTo>
                    <a:pt x="2611" y="3634"/>
                    <a:pt x="3234" y="3355"/>
                    <a:pt x="3573" y="2862"/>
                  </a:cubicBezTo>
                  <a:cubicBezTo>
                    <a:pt x="4121" y="2053"/>
                    <a:pt x="3811" y="826"/>
                    <a:pt x="2966" y="255"/>
                  </a:cubicBezTo>
                  <a:cubicBezTo>
                    <a:pt x="2718" y="87"/>
                    <a:pt x="2388" y="1"/>
                    <a:pt x="20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5135150" y="4633688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5820950" y="4786088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" name="Google Shape;295;p13"/>
          <p:cNvGrpSpPr/>
          <p:nvPr/>
        </p:nvGrpSpPr>
        <p:grpSpPr>
          <a:xfrm>
            <a:off x="8510013" y="1733300"/>
            <a:ext cx="439350" cy="784050"/>
            <a:chOff x="8510013" y="1733300"/>
            <a:chExt cx="439350" cy="784050"/>
          </a:xfrm>
        </p:grpSpPr>
        <p:sp>
          <p:nvSpPr>
            <p:cNvPr id="296" name="Google Shape;296;p13"/>
            <p:cNvSpPr/>
            <p:nvPr/>
          </p:nvSpPr>
          <p:spPr>
            <a:xfrm rot="10800000" flipH="1">
              <a:off x="8809738" y="2049975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3"/>
            <p:cNvSpPr/>
            <p:nvPr/>
          </p:nvSpPr>
          <p:spPr>
            <a:xfrm rot="10800000" flipH="1">
              <a:off x="8828038" y="2426500"/>
              <a:ext cx="103025" cy="90850"/>
            </a:xfrm>
            <a:custGeom>
              <a:avLst/>
              <a:gdLst/>
              <a:ahLst/>
              <a:cxnLst/>
              <a:rect l="l" t="t" r="r" b="b"/>
              <a:pathLst>
                <a:path w="4121" h="3634" extrusionOk="0">
                  <a:moveTo>
                    <a:pt x="2046" y="1"/>
                  </a:moveTo>
                  <a:cubicBezTo>
                    <a:pt x="1469" y="1"/>
                    <a:pt x="860" y="246"/>
                    <a:pt x="561" y="755"/>
                  </a:cubicBezTo>
                  <a:cubicBezTo>
                    <a:pt x="1" y="1719"/>
                    <a:pt x="132" y="2660"/>
                    <a:pt x="1073" y="3374"/>
                  </a:cubicBezTo>
                  <a:cubicBezTo>
                    <a:pt x="1346" y="3551"/>
                    <a:pt x="1673" y="3634"/>
                    <a:pt x="2004" y="3634"/>
                  </a:cubicBezTo>
                  <a:cubicBezTo>
                    <a:pt x="2611" y="3634"/>
                    <a:pt x="3234" y="3355"/>
                    <a:pt x="3573" y="2862"/>
                  </a:cubicBezTo>
                  <a:cubicBezTo>
                    <a:pt x="4121" y="2053"/>
                    <a:pt x="3811" y="826"/>
                    <a:pt x="2966" y="255"/>
                  </a:cubicBezTo>
                  <a:cubicBezTo>
                    <a:pt x="2718" y="87"/>
                    <a:pt x="2388" y="1"/>
                    <a:pt x="20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3"/>
            <p:cNvSpPr/>
            <p:nvPr/>
          </p:nvSpPr>
          <p:spPr>
            <a:xfrm rot="10800000" flipH="1">
              <a:off x="8510013" y="22352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3"/>
            <p:cNvSpPr/>
            <p:nvPr/>
          </p:nvSpPr>
          <p:spPr>
            <a:xfrm rot="10800000" flipH="1">
              <a:off x="8715063" y="1733300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0" name="Google Shape;300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8499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729950" y="2054225"/>
            <a:ext cx="2353500" cy="81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subTitle" idx="2"/>
          </p:nvPr>
        </p:nvSpPr>
        <p:spPr>
          <a:xfrm>
            <a:off x="3395250" y="2054225"/>
            <a:ext cx="2353500" cy="81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subTitle" idx="3"/>
          </p:nvPr>
        </p:nvSpPr>
        <p:spPr>
          <a:xfrm>
            <a:off x="6060550" y="2054225"/>
            <a:ext cx="2353500" cy="81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13"/>
          <p:cNvSpPr txBox="1">
            <a:spLocks noGrp="1"/>
          </p:cNvSpPr>
          <p:nvPr>
            <p:ph type="title" idx="4" hasCustomPrompt="1"/>
          </p:nvPr>
        </p:nvSpPr>
        <p:spPr>
          <a:xfrm>
            <a:off x="1425800" y="3033297"/>
            <a:ext cx="961800" cy="769200"/>
          </a:xfrm>
          <a:prstGeom prst="rect">
            <a:avLst/>
          </a:prstGeom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000" b="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5" hasCustomPrompt="1"/>
          </p:nvPr>
        </p:nvSpPr>
        <p:spPr>
          <a:xfrm>
            <a:off x="4125901" y="3033297"/>
            <a:ext cx="927000" cy="769200"/>
          </a:xfrm>
          <a:prstGeom prst="rect">
            <a:avLst/>
          </a:prstGeom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000" b="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6" hasCustomPrompt="1"/>
          </p:nvPr>
        </p:nvSpPr>
        <p:spPr>
          <a:xfrm>
            <a:off x="6773800" y="3033297"/>
            <a:ext cx="927000" cy="769200"/>
          </a:xfrm>
          <a:prstGeom prst="rect">
            <a:avLst/>
          </a:prstGeom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000" b="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" name="Google Shape;308;p14"/>
          <p:cNvGrpSpPr/>
          <p:nvPr/>
        </p:nvGrpSpPr>
        <p:grpSpPr>
          <a:xfrm>
            <a:off x="-59603" y="3352636"/>
            <a:ext cx="3065231" cy="2272066"/>
            <a:chOff x="-59603" y="3352636"/>
            <a:chExt cx="3065231" cy="2272066"/>
          </a:xfrm>
        </p:grpSpPr>
        <p:grpSp>
          <p:nvGrpSpPr>
            <p:cNvPr id="309" name="Google Shape;309;p14"/>
            <p:cNvGrpSpPr/>
            <p:nvPr/>
          </p:nvGrpSpPr>
          <p:grpSpPr>
            <a:xfrm rot="-3870060">
              <a:off x="1882963" y="4371944"/>
              <a:ext cx="771711" cy="1264580"/>
              <a:chOff x="6221900" y="3203200"/>
              <a:chExt cx="668850" cy="1096025"/>
            </a:xfrm>
          </p:grpSpPr>
          <p:sp>
            <p:nvSpPr>
              <p:cNvPr id="310" name="Google Shape;310;p14"/>
              <p:cNvSpPr/>
              <p:nvPr/>
            </p:nvSpPr>
            <p:spPr>
              <a:xfrm>
                <a:off x="6246600" y="3203200"/>
                <a:ext cx="644150" cy="986025"/>
              </a:xfrm>
              <a:custGeom>
                <a:avLst/>
                <a:gdLst/>
                <a:ahLst/>
                <a:cxnLst/>
                <a:rect l="l" t="t" r="r" b="b"/>
                <a:pathLst>
                  <a:path w="25766" h="39441" extrusionOk="0">
                    <a:moveTo>
                      <a:pt x="25766" y="1"/>
                    </a:moveTo>
                    <a:lnTo>
                      <a:pt x="25766" y="1"/>
                    </a:lnTo>
                    <a:cubicBezTo>
                      <a:pt x="25575" y="96"/>
                      <a:pt x="25480" y="143"/>
                      <a:pt x="25385" y="191"/>
                    </a:cubicBezTo>
                    <a:cubicBezTo>
                      <a:pt x="23837" y="1025"/>
                      <a:pt x="22241" y="1798"/>
                      <a:pt x="20610" y="2477"/>
                    </a:cubicBezTo>
                    <a:cubicBezTo>
                      <a:pt x="18943" y="3168"/>
                      <a:pt x="17288" y="3894"/>
                      <a:pt x="15657" y="4668"/>
                    </a:cubicBezTo>
                    <a:cubicBezTo>
                      <a:pt x="13574" y="5644"/>
                      <a:pt x="11597" y="6799"/>
                      <a:pt x="9799" y="8252"/>
                    </a:cubicBezTo>
                    <a:cubicBezTo>
                      <a:pt x="8430" y="9359"/>
                      <a:pt x="7251" y="10621"/>
                      <a:pt x="6251" y="12073"/>
                    </a:cubicBezTo>
                    <a:cubicBezTo>
                      <a:pt x="5073" y="13764"/>
                      <a:pt x="4251" y="15622"/>
                      <a:pt x="3620" y="17574"/>
                    </a:cubicBezTo>
                    <a:cubicBezTo>
                      <a:pt x="3013" y="19479"/>
                      <a:pt x="2572" y="21432"/>
                      <a:pt x="2275" y="23408"/>
                    </a:cubicBezTo>
                    <a:cubicBezTo>
                      <a:pt x="1977" y="25420"/>
                      <a:pt x="1703" y="27444"/>
                      <a:pt x="1453" y="29457"/>
                    </a:cubicBezTo>
                    <a:cubicBezTo>
                      <a:pt x="1310" y="30528"/>
                      <a:pt x="1227" y="31588"/>
                      <a:pt x="1108" y="32659"/>
                    </a:cubicBezTo>
                    <a:cubicBezTo>
                      <a:pt x="1001" y="33683"/>
                      <a:pt x="905" y="34707"/>
                      <a:pt x="763" y="35719"/>
                    </a:cubicBezTo>
                    <a:cubicBezTo>
                      <a:pt x="620" y="36743"/>
                      <a:pt x="405" y="37755"/>
                      <a:pt x="84" y="38732"/>
                    </a:cubicBezTo>
                    <a:cubicBezTo>
                      <a:pt x="36" y="38898"/>
                      <a:pt x="1" y="39065"/>
                      <a:pt x="12" y="39232"/>
                    </a:cubicBezTo>
                    <a:cubicBezTo>
                      <a:pt x="12" y="39303"/>
                      <a:pt x="120" y="39398"/>
                      <a:pt x="203" y="39434"/>
                    </a:cubicBezTo>
                    <a:cubicBezTo>
                      <a:pt x="214" y="39438"/>
                      <a:pt x="226" y="39440"/>
                      <a:pt x="240" y="39440"/>
                    </a:cubicBezTo>
                    <a:cubicBezTo>
                      <a:pt x="303" y="39440"/>
                      <a:pt x="388" y="39399"/>
                      <a:pt x="417" y="39351"/>
                    </a:cubicBezTo>
                    <a:cubicBezTo>
                      <a:pt x="501" y="39208"/>
                      <a:pt x="572" y="39053"/>
                      <a:pt x="620" y="38898"/>
                    </a:cubicBezTo>
                    <a:cubicBezTo>
                      <a:pt x="751" y="38446"/>
                      <a:pt x="858" y="38005"/>
                      <a:pt x="977" y="37553"/>
                    </a:cubicBezTo>
                    <a:cubicBezTo>
                      <a:pt x="1025" y="37386"/>
                      <a:pt x="1072" y="37243"/>
                      <a:pt x="1215" y="37124"/>
                    </a:cubicBezTo>
                    <a:cubicBezTo>
                      <a:pt x="1775" y="36648"/>
                      <a:pt x="2334" y="36172"/>
                      <a:pt x="2965" y="35791"/>
                    </a:cubicBezTo>
                    <a:cubicBezTo>
                      <a:pt x="3846" y="35255"/>
                      <a:pt x="4751" y="34755"/>
                      <a:pt x="5620" y="34195"/>
                    </a:cubicBezTo>
                    <a:cubicBezTo>
                      <a:pt x="8799" y="32183"/>
                      <a:pt x="11847" y="29969"/>
                      <a:pt x="14800" y="27635"/>
                    </a:cubicBezTo>
                    <a:cubicBezTo>
                      <a:pt x="16360" y="26397"/>
                      <a:pt x="17789" y="25039"/>
                      <a:pt x="18991" y="23444"/>
                    </a:cubicBezTo>
                    <a:cubicBezTo>
                      <a:pt x="20158" y="21896"/>
                      <a:pt x="21206" y="20277"/>
                      <a:pt x="21980" y="18491"/>
                    </a:cubicBezTo>
                    <a:cubicBezTo>
                      <a:pt x="22944" y="16241"/>
                      <a:pt x="23480" y="13895"/>
                      <a:pt x="23718" y="11478"/>
                    </a:cubicBezTo>
                    <a:cubicBezTo>
                      <a:pt x="23873" y="9930"/>
                      <a:pt x="23944" y="8371"/>
                      <a:pt x="24027" y="6823"/>
                    </a:cubicBezTo>
                    <a:cubicBezTo>
                      <a:pt x="24087" y="5811"/>
                      <a:pt x="24182" y="4811"/>
                      <a:pt x="24373" y="3822"/>
                    </a:cubicBezTo>
                    <a:cubicBezTo>
                      <a:pt x="24599" y="2572"/>
                      <a:pt x="24956" y="1370"/>
                      <a:pt x="25659" y="286"/>
                    </a:cubicBezTo>
                    <a:cubicBezTo>
                      <a:pt x="25694" y="239"/>
                      <a:pt x="25706" y="179"/>
                      <a:pt x="257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4"/>
              <p:cNvSpPr/>
              <p:nvPr/>
            </p:nvSpPr>
            <p:spPr>
              <a:xfrm>
                <a:off x="6221900" y="3230875"/>
                <a:ext cx="653975" cy="1068350"/>
              </a:xfrm>
              <a:custGeom>
                <a:avLst/>
                <a:gdLst/>
                <a:ahLst/>
                <a:cxnLst/>
                <a:rect l="l" t="t" r="r" b="b"/>
                <a:pathLst>
                  <a:path w="26159" h="42734" extrusionOk="0">
                    <a:moveTo>
                      <a:pt x="26087" y="1"/>
                    </a:moveTo>
                    <a:cubicBezTo>
                      <a:pt x="26016" y="72"/>
                      <a:pt x="25944" y="144"/>
                      <a:pt x="25885" y="227"/>
                    </a:cubicBezTo>
                    <a:cubicBezTo>
                      <a:pt x="24587" y="1823"/>
                      <a:pt x="23289" y="3430"/>
                      <a:pt x="21991" y="5025"/>
                    </a:cubicBezTo>
                    <a:cubicBezTo>
                      <a:pt x="21836" y="5204"/>
                      <a:pt x="21694" y="5382"/>
                      <a:pt x="21563" y="5573"/>
                    </a:cubicBezTo>
                    <a:cubicBezTo>
                      <a:pt x="19193" y="8823"/>
                      <a:pt x="16681" y="11955"/>
                      <a:pt x="14074" y="15027"/>
                    </a:cubicBezTo>
                    <a:cubicBezTo>
                      <a:pt x="12859" y="16455"/>
                      <a:pt x="11680" y="17908"/>
                      <a:pt x="10537" y="19384"/>
                    </a:cubicBezTo>
                    <a:cubicBezTo>
                      <a:pt x="8573" y="21908"/>
                      <a:pt x="6763" y="24552"/>
                      <a:pt x="5251" y="27373"/>
                    </a:cubicBezTo>
                    <a:cubicBezTo>
                      <a:pt x="3322" y="30969"/>
                      <a:pt x="1739" y="34696"/>
                      <a:pt x="631" y="38613"/>
                    </a:cubicBezTo>
                    <a:cubicBezTo>
                      <a:pt x="381" y="39506"/>
                      <a:pt x="155" y="40411"/>
                      <a:pt x="48" y="41327"/>
                    </a:cubicBezTo>
                    <a:cubicBezTo>
                      <a:pt x="0" y="41685"/>
                      <a:pt x="12" y="42042"/>
                      <a:pt x="36" y="42399"/>
                    </a:cubicBezTo>
                    <a:cubicBezTo>
                      <a:pt x="47" y="42604"/>
                      <a:pt x="223" y="42733"/>
                      <a:pt x="394" y="42733"/>
                    </a:cubicBezTo>
                    <a:cubicBezTo>
                      <a:pt x="402" y="42733"/>
                      <a:pt x="410" y="42733"/>
                      <a:pt x="417" y="42732"/>
                    </a:cubicBezTo>
                    <a:cubicBezTo>
                      <a:pt x="608" y="42720"/>
                      <a:pt x="750" y="42578"/>
                      <a:pt x="786" y="42363"/>
                    </a:cubicBezTo>
                    <a:cubicBezTo>
                      <a:pt x="798" y="42280"/>
                      <a:pt x="786" y="42197"/>
                      <a:pt x="786" y="42113"/>
                    </a:cubicBezTo>
                    <a:cubicBezTo>
                      <a:pt x="810" y="41816"/>
                      <a:pt x="810" y="41518"/>
                      <a:pt x="858" y="41232"/>
                    </a:cubicBezTo>
                    <a:cubicBezTo>
                      <a:pt x="1000" y="40530"/>
                      <a:pt x="1120" y="39827"/>
                      <a:pt x="1310" y="39137"/>
                    </a:cubicBezTo>
                    <a:cubicBezTo>
                      <a:pt x="2965" y="33231"/>
                      <a:pt x="5549" y="27766"/>
                      <a:pt x="9049" y="22718"/>
                    </a:cubicBezTo>
                    <a:cubicBezTo>
                      <a:pt x="10883" y="20099"/>
                      <a:pt x="12883" y="17598"/>
                      <a:pt x="14967" y="15181"/>
                    </a:cubicBezTo>
                    <a:cubicBezTo>
                      <a:pt x="18396" y="11193"/>
                      <a:pt x="21574" y="7049"/>
                      <a:pt x="24444" y="2644"/>
                    </a:cubicBezTo>
                    <a:cubicBezTo>
                      <a:pt x="25003" y="1787"/>
                      <a:pt x="25587" y="930"/>
                      <a:pt x="26158" y="84"/>
                    </a:cubicBezTo>
                    <a:cubicBezTo>
                      <a:pt x="26135" y="48"/>
                      <a:pt x="26111" y="25"/>
                      <a:pt x="260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2" name="Google Shape;312;p14"/>
            <p:cNvGrpSpPr/>
            <p:nvPr/>
          </p:nvGrpSpPr>
          <p:grpSpPr>
            <a:xfrm rot="693332">
              <a:off x="468009" y="3996099"/>
              <a:ext cx="1511319" cy="1224967"/>
              <a:chOff x="-1341575" y="2798350"/>
              <a:chExt cx="1359425" cy="1101950"/>
            </a:xfrm>
          </p:grpSpPr>
          <p:sp>
            <p:nvSpPr>
              <p:cNvPr id="313" name="Google Shape;313;p14"/>
              <p:cNvSpPr/>
              <p:nvPr/>
            </p:nvSpPr>
            <p:spPr>
              <a:xfrm>
                <a:off x="-1341575" y="2798350"/>
                <a:ext cx="1359425" cy="1101950"/>
              </a:xfrm>
              <a:custGeom>
                <a:avLst/>
                <a:gdLst/>
                <a:ahLst/>
                <a:cxnLst/>
                <a:rect l="l" t="t" r="r" b="b"/>
                <a:pathLst>
                  <a:path w="54377" h="44078" extrusionOk="0">
                    <a:moveTo>
                      <a:pt x="23704" y="0"/>
                    </a:moveTo>
                    <a:cubicBezTo>
                      <a:pt x="23586" y="0"/>
                      <a:pt x="23470" y="58"/>
                      <a:pt x="23384" y="170"/>
                    </a:cubicBezTo>
                    <a:cubicBezTo>
                      <a:pt x="23253" y="337"/>
                      <a:pt x="23194" y="539"/>
                      <a:pt x="23158" y="742"/>
                    </a:cubicBezTo>
                    <a:cubicBezTo>
                      <a:pt x="22991" y="1587"/>
                      <a:pt x="22884" y="2433"/>
                      <a:pt x="22956" y="3278"/>
                    </a:cubicBezTo>
                    <a:cubicBezTo>
                      <a:pt x="23015" y="4111"/>
                      <a:pt x="23087" y="4945"/>
                      <a:pt x="23170" y="5766"/>
                    </a:cubicBezTo>
                    <a:cubicBezTo>
                      <a:pt x="23218" y="6302"/>
                      <a:pt x="23265" y="6826"/>
                      <a:pt x="23218" y="7350"/>
                    </a:cubicBezTo>
                    <a:cubicBezTo>
                      <a:pt x="23146" y="8279"/>
                      <a:pt x="23087" y="9195"/>
                      <a:pt x="23027" y="10124"/>
                    </a:cubicBezTo>
                    <a:cubicBezTo>
                      <a:pt x="22896" y="12017"/>
                      <a:pt x="23099" y="13863"/>
                      <a:pt x="23634" y="15672"/>
                    </a:cubicBezTo>
                    <a:cubicBezTo>
                      <a:pt x="23694" y="15875"/>
                      <a:pt x="23765" y="16065"/>
                      <a:pt x="23801" y="16268"/>
                    </a:cubicBezTo>
                    <a:cubicBezTo>
                      <a:pt x="24015" y="17280"/>
                      <a:pt x="24361" y="18244"/>
                      <a:pt x="24718" y="19197"/>
                    </a:cubicBezTo>
                    <a:cubicBezTo>
                      <a:pt x="24992" y="19911"/>
                      <a:pt x="25265" y="20649"/>
                      <a:pt x="25480" y="21387"/>
                    </a:cubicBezTo>
                    <a:cubicBezTo>
                      <a:pt x="25694" y="22125"/>
                      <a:pt x="25908" y="22876"/>
                      <a:pt x="26004" y="23649"/>
                    </a:cubicBezTo>
                    <a:cubicBezTo>
                      <a:pt x="26087" y="24304"/>
                      <a:pt x="26158" y="24959"/>
                      <a:pt x="26206" y="25626"/>
                    </a:cubicBezTo>
                    <a:cubicBezTo>
                      <a:pt x="26337" y="27602"/>
                      <a:pt x="26563" y="29567"/>
                      <a:pt x="27099" y="31496"/>
                    </a:cubicBezTo>
                    <a:cubicBezTo>
                      <a:pt x="26718" y="30710"/>
                      <a:pt x="26254" y="29984"/>
                      <a:pt x="25706" y="29293"/>
                    </a:cubicBezTo>
                    <a:cubicBezTo>
                      <a:pt x="25420" y="28948"/>
                      <a:pt x="25111" y="28614"/>
                      <a:pt x="24813" y="28269"/>
                    </a:cubicBezTo>
                    <a:cubicBezTo>
                      <a:pt x="24242" y="27614"/>
                      <a:pt x="23670" y="26959"/>
                      <a:pt x="23230" y="26197"/>
                    </a:cubicBezTo>
                    <a:cubicBezTo>
                      <a:pt x="22837" y="25495"/>
                      <a:pt x="22456" y="24769"/>
                      <a:pt x="22098" y="24042"/>
                    </a:cubicBezTo>
                    <a:cubicBezTo>
                      <a:pt x="21622" y="23054"/>
                      <a:pt x="21039" y="22125"/>
                      <a:pt x="20265" y="21328"/>
                    </a:cubicBezTo>
                    <a:cubicBezTo>
                      <a:pt x="19539" y="20578"/>
                      <a:pt x="18753" y="19899"/>
                      <a:pt x="17896" y="19304"/>
                    </a:cubicBezTo>
                    <a:cubicBezTo>
                      <a:pt x="17074" y="18732"/>
                      <a:pt x="16229" y="18196"/>
                      <a:pt x="15383" y="17649"/>
                    </a:cubicBezTo>
                    <a:cubicBezTo>
                      <a:pt x="14347" y="16970"/>
                      <a:pt x="13443" y="16149"/>
                      <a:pt x="12740" y="15125"/>
                    </a:cubicBezTo>
                    <a:cubicBezTo>
                      <a:pt x="12478" y="14756"/>
                      <a:pt x="12204" y="14386"/>
                      <a:pt x="11942" y="14017"/>
                    </a:cubicBezTo>
                    <a:cubicBezTo>
                      <a:pt x="11419" y="13243"/>
                      <a:pt x="10740" y="12612"/>
                      <a:pt x="9978" y="12077"/>
                    </a:cubicBezTo>
                    <a:cubicBezTo>
                      <a:pt x="9013" y="11398"/>
                      <a:pt x="8037" y="10767"/>
                      <a:pt x="7108" y="10041"/>
                    </a:cubicBezTo>
                    <a:cubicBezTo>
                      <a:pt x="7013" y="9957"/>
                      <a:pt x="6906" y="9886"/>
                      <a:pt x="6763" y="9850"/>
                    </a:cubicBezTo>
                    <a:cubicBezTo>
                      <a:pt x="6737" y="9844"/>
                      <a:pt x="6710" y="9840"/>
                      <a:pt x="6684" y="9840"/>
                    </a:cubicBezTo>
                    <a:cubicBezTo>
                      <a:pt x="6523" y="9840"/>
                      <a:pt x="6377" y="9962"/>
                      <a:pt x="6346" y="10136"/>
                    </a:cubicBezTo>
                    <a:cubicBezTo>
                      <a:pt x="6323" y="10291"/>
                      <a:pt x="6370" y="10434"/>
                      <a:pt x="6430" y="10576"/>
                    </a:cubicBezTo>
                    <a:cubicBezTo>
                      <a:pt x="6573" y="10946"/>
                      <a:pt x="6692" y="11315"/>
                      <a:pt x="6847" y="11684"/>
                    </a:cubicBezTo>
                    <a:cubicBezTo>
                      <a:pt x="7061" y="12196"/>
                      <a:pt x="7275" y="12696"/>
                      <a:pt x="7513" y="13184"/>
                    </a:cubicBezTo>
                    <a:cubicBezTo>
                      <a:pt x="7906" y="13994"/>
                      <a:pt x="8394" y="14732"/>
                      <a:pt x="8942" y="15434"/>
                    </a:cubicBezTo>
                    <a:cubicBezTo>
                      <a:pt x="9561" y="16232"/>
                      <a:pt x="10037" y="17113"/>
                      <a:pt x="10442" y="18030"/>
                    </a:cubicBezTo>
                    <a:cubicBezTo>
                      <a:pt x="10799" y="18863"/>
                      <a:pt x="11133" y="19708"/>
                      <a:pt x="11514" y="20530"/>
                    </a:cubicBezTo>
                    <a:cubicBezTo>
                      <a:pt x="12169" y="21971"/>
                      <a:pt x="13026" y="23268"/>
                      <a:pt x="14121" y="24411"/>
                    </a:cubicBezTo>
                    <a:cubicBezTo>
                      <a:pt x="15109" y="25447"/>
                      <a:pt x="16229" y="26305"/>
                      <a:pt x="17384" y="27138"/>
                    </a:cubicBezTo>
                    <a:cubicBezTo>
                      <a:pt x="18515" y="27960"/>
                      <a:pt x="19467" y="28948"/>
                      <a:pt x="20277" y="30079"/>
                    </a:cubicBezTo>
                    <a:cubicBezTo>
                      <a:pt x="20467" y="30353"/>
                      <a:pt x="20658" y="30638"/>
                      <a:pt x="20848" y="30924"/>
                    </a:cubicBezTo>
                    <a:cubicBezTo>
                      <a:pt x="21348" y="31662"/>
                      <a:pt x="21860" y="32377"/>
                      <a:pt x="22479" y="33020"/>
                    </a:cubicBezTo>
                    <a:cubicBezTo>
                      <a:pt x="22527" y="33079"/>
                      <a:pt x="22598" y="33115"/>
                      <a:pt x="22575" y="33210"/>
                    </a:cubicBezTo>
                    <a:cubicBezTo>
                      <a:pt x="22547" y="33222"/>
                      <a:pt x="22521" y="33226"/>
                      <a:pt x="22496" y="33226"/>
                    </a:cubicBezTo>
                    <a:cubicBezTo>
                      <a:pt x="22390" y="33226"/>
                      <a:pt x="22304" y="33141"/>
                      <a:pt x="22217" y="33103"/>
                    </a:cubicBezTo>
                    <a:cubicBezTo>
                      <a:pt x="21789" y="32901"/>
                      <a:pt x="21372" y="32674"/>
                      <a:pt x="20944" y="32496"/>
                    </a:cubicBezTo>
                    <a:cubicBezTo>
                      <a:pt x="20134" y="32150"/>
                      <a:pt x="19300" y="31924"/>
                      <a:pt x="18431" y="31793"/>
                    </a:cubicBezTo>
                    <a:cubicBezTo>
                      <a:pt x="17407" y="31627"/>
                      <a:pt x="16372" y="31484"/>
                      <a:pt x="15348" y="31317"/>
                    </a:cubicBezTo>
                    <a:cubicBezTo>
                      <a:pt x="14407" y="31174"/>
                      <a:pt x="13514" y="30888"/>
                      <a:pt x="12692" y="30388"/>
                    </a:cubicBezTo>
                    <a:cubicBezTo>
                      <a:pt x="12276" y="30150"/>
                      <a:pt x="11871" y="29912"/>
                      <a:pt x="11490" y="29638"/>
                    </a:cubicBezTo>
                    <a:cubicBezTo>
                      <a:pt x="9942" y="28591"/>
                      <a:pt x="8240" y="27948"/>
                      <a:pt x="6370" y="27781"/>
                    </a:cubicBezTo>
                    <a:cubicBezTo>
                      <a:pt x="5525" y="27698"/>
                      <a:pt x="4680" y="27602"/>
                      <a:pt x="3834" y="27531"/>
                    </a:cubicBezTo>
                    <a:cubicBezTo>
                      <a:pt x="2965" y="27459"/>
                      <a:pt x="2120" y="27281"/>
                      <a:pt x="1310" y="26936"/>
                    </a:cubicBezTo>
                    <a:cubicBezTo>
                      <a:pt x="1120" y="26852"/>
                      <a:pt x="929" y="26757"/>
                      <a:pt x="739" y="26674"/>
                    </a:cubicBezTo>
                    <a:cubicBezTo>
                      <a:pt x="643" y="26626"/>
                      <a:pt x="536" y="26578"/>
                      <a:pt x="429" y="26555"/>
                    </a:cubicBezTo>
                    <a:cubicBezTo>
                      <a:pt x="394" y="26546"/>
                      <a:pt x="360" y="26541"/>
                      <a:pt x="327" y="26541"/>
                    </a:cubicBezTo>
                    <a:cubicBezTo>
                      <a:pt x="226" y="26541"/>
                      <a:pt x="138" y="26584"/>
                      <a:pt x="84" y="26674"/>
                    </a:cubicBezTo>
                    <a:cubicBezTo>
                      <a:pt x="0" y="26805"/>
                      <a:pt x="0" y="26936"/>
                      <a:pt x="96" y="27043"/>
                    </a:cubicBezTo>
                    <a:cubicBezTo>
                      <a:pt x="215" y="27186"/>
                      <a:pt x="346" y="27328"/>
                      <a:pt x="489" y="27448"/>
                    </a:cubicBezTo>
                    <a:cubicBezTo>
                      <a:pt x="1012" y="27900"/>
                      <a:pt x="1596" y="28245"/>
                      <a:pt x="2179" y="28591"/>
                    </a:cubicBezTo>
                    <a:cubicBezTo>
                      <a:pt x="3394" y="29305"/>
                      <a:pt x="4549" y="30079"/>
                      <a:pt x="5584" y="31019"/>
                    </a:cubicBezTo>
                    <a:cubicBezTo>
                      <a:pt x="6192" y="31567"/>
                      <a:pt x="6811" y="32103"/>
                      <a:pt x="7406" y="32651"/>
                    </a:cubicBezTo>
                    <a:cubicBezTo>
                      <a:pt x="8501" y="33639"/>
                      <a:pt x="9764" y="34341"/>
                      <a:pt x="11168" y="34806"/>
                    </a:cubicBezTo>
                    <a:cubicBezTo>
                      <a:pt x="12085" y="35115"/>
                      <a:pt x="13014" y="35341"/>
                      <a:pt x="13955" y="35568"/>
                    </a:cubicBezTo>
                    <a:cubicBezTo>
                      <a:pt x="15324" y="35889"/>
                      <a:pt x="16645" y="36353"/>
                      <a:pt x="17896" y="36984"/>
                    </a:cubicBezTo>
                    <a:cubicBezTo>
                      <a:pt x="18705" y="37389"/>
                      <a:pt x="19491" y="37842"/>
                      <a:pt x="20277" y="38294"/>
                    </a:cubicBezTo>
                    <a:cubicBezTo>
                      <a:pt x="20884" y="38651"/>
                      <a:pt x="21503" y="38973"/>
                      <a:pt x="22146" y="39247"/>
                    </a:cubicBezTo>
                    <a:cubicBezTo>
                      <a:pt x="22337" y="39330"/>
                      <a:pt x="22515" y="39425"/>
                      <a:pt x="22694" y="39509"/>
                    </a:cubicBezTo>
                    <a:cubicBezTo>
                      <a:pt x="22603" y="39549"/>
                      <a:pt x="22515" y="39564"/>
                      <a:pt x="22428" y="39564"/>
                    </a:cubicBezTo>
                    <a:cubicBezTo>
                      <a:pt x="22310" y="39564"/>
                      <a:pt x="22196" y="39536"/>
                      <a:pt x="22087" y="39509"/>
                    </a:cubicBezTo>
                    <a:cubicBezTo>
                      <a:pt x="21432" y="39330"/>
                      <a:pt x="20777" y="39163"/>
                      <a:pt x="20110" y="38985"/>
                    </a:cubicBezTo>
                    <a:cubicBezTo>
                      <a:pt x="19396" y="38794"/>
                      <a:pt x="18681" y="38651"/>
                      <a:pt x="17943" y="38544"/>
                    </a:cubicBezTo>
                    <a:cubicBezTo>
                      <a:pt x="17539" y="38482"/>
                      <a:pt x="17138" y="38453"/>
                      <a:pt x="16739" y="38453"/>
                    </a:cubicBezTo>
                    <a:cubicBezTo>
                      <a:pt x="15915" y="38453"/>
                      <a:pt x="15102" y="38578"/>
                      <a:pt x="14300" y="38794"/>
                    </a:cubicBezTo>
                    <a:cubicBezTo>
                      <a:pt x="13276" y="39080"/>
                      <a:pt x="12276" y="39437"/>
                      <a:pt x="11252" y="39687"/>
                    </a:cubicBezTo>
                    <a:cubicBezTo>
                      <a:pt x="10645" y="39842"/>
                      <a:pt x="10037" y="39961"/>
                      <a:pt x="9418" y="40056"/>
                    </a:cubicBezTo>
                    <a:cubicBezTo>
                      <a:pt x="8156" y="40247"/>
                      <a:pt x="6894" y="40235"/>
                      <a:pt x="5632" y="40247"/>
                    </a:cubicBezTo>
                    <a:cubicBezTo>
                      <a:pt x="5061" y="40247"/>
                      <a:pt x="4501" y="40271"/>
                      <a:pt x="3929" y="40294"/>
                    </a:cubicBezTo>
                    <a:cubicBezTo>
                      <a:pt x="3775" y="40306"/>
                      <a:pt x="3632" y="40330"/>
                      <a:pt x="3477" y="40366"/>
                    </a:cubicBezTo>
                    <a:cubicBezTo>
                      <a:pt x="3298" y="40402"/>
                      <a:pt x="3203" y="40521"/>
                      <a:pt x="3191" y="40663"/>
                    </a:cubicBezTo>
                    <a:cubicBezTo>
                      <a:pt x="3191" y="40818"/>
                      <a:pt x="3275" y="40925"/>
                      <a:pt x="3406" y="40985"/>
                    </a:cubicBezTo>
                    <a:cubicBezTo>
                      <a:pt x="3548" y="41056"/>
                      <a:pt x="3715" y="41104"/>
                      <a:pt x="3882" y="41152"/>
                    </a:cubicBezTo>
                    <a:cubicBezTo>
                      <a:pt x="5013" y="41461"/>
                      <a:pt x="6120" y="41854"/>
                      <a:pt x="7204" y="42295"/>
                    </a:cubicBezTo>
                    <a:cubicBezTo>
                      <a:pt x="8668" y="42890"/>
                      <a:pt x="10192" y="43211"/>
                      <a:pt x="11788" y="43271"/>
                    </a:cubicBezTo>
                    <a:cubicBezTo>
                      <a:pt x="11921" y="43277"/>
                      <a:pt x="12055" y="43279"/>
                      <a:pt x="12188" y="43279"/>
                    </a:cubicBezTo>
                    <a:cubicBezTo>
                      <a:pt x="12864" y="43279"/>
                      <a:pt x="13540" y="43211"/>
                      <a:pt x="14216" y="43152"/>
                    </a:cubicBezTo>
                    <a:cubicBezTo>
                      <a:pt x="14591" y="43119"/>
                      <a:pt x="14965" y="43099"/>
                      <a:pt x="15340" y="43099"/>
                    </a:cubicBezTo>
                    <a:cubicBezTo>
                      <a:pt x="15906" y="43099"/>
                      <a:pt x="16472" y="43144"/>
                      <a:pt x="17038" y="43259"/>
                    </a:cubicBezTo>
                    <a:cubicBezTo>
                      <a:pt x="17598" y="43366"/>
                      <a:pt x="18157" y="43473"/>
                      <a:pt x="18705" y="43580"/>
                    </a:cubicBezTo>
                    <a:cubicBezTo>
                      <a:pt x="19503" y="43747"/>
                      <a:pt x="20301" y="43926"/>
                      <a:pt x="21110" y="44021"/>
                    </a:cubicBezTo>
                    <a:cubicBezTo>
                      <a:pt x="21392" y="44059"/>
                      <a:pt x="21671" y="44077"/>
                      <a:pt x="21948" y="44077"/>
                    </a:cubicBezTo>
                    <a:cubicBezTo>
                      <a:pt x="22880" y="44077"/>
                      <a:pt x="23787" y="43872"/>
                      <a:pt x="24658" y="43533"/>
                    </a:cubicBezTo>
                    <a:cubicBezTo>
                      <a:pt x="25349" y="43259"/>
                      <a:pt x="26004" y="42914"/>
                      <a:pt x="26623" y="42521"/>
                    </a:cubicBezTo>
                    <a:cubicBezTo>
                      <a:pt x="27147" y="42187"/>
                      <a:pt x="27682" y="41854"/>
                      <a:pt x="28206" y="41533"/>
                    </a:cubicBezTo>
                    <a:cubicBezTo>
                      <a:pt x="29149" y="40965"/>
                      <a:pt x="30138" y="40584"/>
                      <a:pt x="31211" y="40584"/>
                    </a:cubicBezTo>
                    <a:cubicBezTo>
                      <a:pt x="31467" y="40584"/>
                      <a:pt x="31727" y="40606"/>
                      <a:pt x="31993" y="40652"/>
                    </a:cubicBezTo>
                    <a:cubicBezTo>
                      <a:pt x="32100" y="40675"/>
                      <a:pt x="32219" y="40675"/>
                      <a:pt x="32326" y="40699"/>
                    </a:cubicBezTo>
                    <a:cubicBezTo>
                      <a:pt x="32423" y="40723"/>
                      <a:pt x="32517" y="40735"/>
                      <a:pt x="32610" y="40735"/>
                    </a:cubicBezTo>
                    <a:cubicBezTo>
                      <a:pt x="32791" y="40735"/>
                      <a:pt x="32967" y="40690"/>
                      <a:pt x="33147" y="40604"/>
                    </a:cubicBezTo>
                    <a:cubicBezTo>
                      <a:pt x="33731" y="40330"/>
                      <a:pt x="34350" y="40151"/>
                      <a:pt x="34993" y="40092"/>
                    </a:cubicBezTo>
                    <a:cubicBezTo>
                      <a:pt x="36053" y="39985"/>
                      <a:pt x="37100" y="39878"/>
                      <a:pt x="38160" y="39866"/>
                    </a:cubicBezTo>
                    <a:cubicBezTo>
                      <a:pt x="38612" y="39854"/>
                      <a:pt x="39065" y="39830"/>
                      <a:pt x="39517" y="39782"/>
                    </a:cubicBezTo>
                    <a:cubicBezTo>
                      <a:pt x="40291" y="39711"/>
                      <a:pt x="41065" y="39580"/>
                      <a:pt x="41779" y="39294"/>
                    </a:cubicBezTo>
                    <a:cubicBezTo>
                      <a:pt x="42458" y="39008"/>
                      <a:pt x="43137" y="38723"/>
                      <a:pt x="43792" y="38366"/>
                    </a:cubicBezTo>
                    <a:cubicBezTo>
                      <a:pt x="45244" y="37556"/>
                      <a:pt x="46637" y="36639"/>
                      <a:pt x="48042" y="35758"/>
                    </a:cubicBezTo>
                    <a:cubicBezTo>
                      <a:pt x="48745" y="35329"/>
                      <a:pt x="49340" y="34794"/>
                      <a:pt x="49888" y="34175"/>
                    </a:cubicBezTo>
                    <a:cubicBezTo>
                      <a:pt x="50400" y="33615"/>
                      <a:pt x="50828" y="32996"/>
                      <a:pt x="51257" y="32365"/>
                    </a:cubicBezTo>
                    <a:cubicBezTo>
                      <a:pt x="51733" y="31686"/>
                      <a:pt x="52233" y="31031"/>
                      <a:pt x="52828" y="30448"/>
                    </a:cubicBezTo>
                    <a:cubicBezTo>
                      <a:pt x="53233" y="30043"/>
                      <a:pt x="53614" y="29626"/>
                      <a:pt x="54007" y="29210"/>
                    </a:cubicBezTo>
                    <a:cubicBezTo>
                      <a:pt x="54102" y="29114"/>
                      <a:pt x="54186" y="29019"/>
                      <a:pt x="54257" y="28900"/>
                    </a:cubicBezTo>
                    <a:cubicBezTo>
                      <a:pt x="54376" y="28686"/>
                      <a:pt x="54233" y="28436"/>
                      <a:pt x="53983" y="28400"/>
                    </a:cubicBezTo>
                    <a:cubicBezTo>
                      <a:pt x="53948" y="28395"/>
                      <a:pt x="53914" y="28392"/>
                      <a:pt x="53880" y="28392"/>
                    </a:cubicBezTo>
                    <a:cubicBezTo>
                      <a:pt x="53764" y="28392"/>
                      <a:pt x="53653" y="28420"/>
                      <a:pt x="53543" y="28448"/>
                    </a:cubicBezTo>
                    <a:cubicBezTo>
                      <a:pt x="52471" y="28769"/>
                      <a:pt x="51424" y="29162"/>
                      <a:pt x="50400" y="29603"/>
                    </a:cubicBezTo>
                    <a:cubicBezTo>
                      <a:pt x="49649" y="29936"/>
                      <a:pt x="48887" y="30186"/>
                      <a:pt x="48090" y="30388"/>
                    </a:cubicBezTo>
                    <a:cubicBezTo>
                      <a:pt x="47673" y="30484"/>
                      <a:pt x="47244" y="30579"/>
                      <a:pt x="46840" y="30710"/>
                    </a:cubicBezTo>
                    <a:cubicBezTo>
                      <a:pt x="45899" y="31007"/>
                      <a:pt x="44958" y="31317"/>
                      <a:pt x="44030" y="31603"/>
                    </a:cubicBezTo>
                    <a:cubicBezTo>
                      <a:pt x="43077" y="31900"/>
                      <a:pt x="42220" y="32377"/>
                      <a:pt x="41434" y="32984"/>
                    </a:cubicBezTo>
                    <a:cubicBezTo>
                      <a:pt x="41303" y="33079"/>
                      <a:pt x="41172" y="33174"/>
                      <a:pt x="41029" y="33282"/>
                    </a:cubicBezTo>
                    <a:cubicBezTo>
                      <a:pt x="40982" y="33186"/>
                      <a:pt x="41029" y="33139"/>
                      <a:pt x="41065" y="33103"/>
                    </a:cubicBezTo>
                    <a:cubicBezTo>
                      <a:pt x="41887" y="32139"/>
                      <a:pt x="42613" y="31103"/>
                      <a:pt x="43339" y="30067"/>
                    </a:cubicBezTo>
                    <a:cubicBezTo>
                      <a:pt x="44113" y="28983"/>
                      <a:pt x="44887" y="27924"/>
                      <a:pt x="45661" y="26840"/>
                    </a:cubicBezTo>
                    <a:cubicBezTo>
                      <a:pt x="46101" y="26233"/>
                      <a:pt x="46554" y="25614"/>
                      <a:pt x="46959" y="24983"/>
                    </a:cubicBezTo>
                    <a:cubicBezTo>
                      <a:pt x="47506" y="24161"/>
                      <a:pt x="47983" y="23316"/>
                      <a:pt x="48352" y="22399"/>
                    </a:cubicBezTo>
                    <a:cubicBezTo>
                      <a:pt x="48709" y="21518"/>
                      <a:pt x="48971" y="20601"/>
                      <a:pt x="49233" y="19697"/>
                    </a:cubicBezTo>
                    <a:cubicBezTo>
                      <a:pt x="49614" y="18411"/>
                      <a:pt x="50078" y="17149"/>
                      <a:pt x="50626" y="15922"/>
                    </a:cubicBezTo>
                    <a:cubicBezTo>
                      <a:pt x="51102" y="14851"/>
                      <a:pt x="51554" y="13767"/>
                      <a:pt x="51924" y="12660"/>
                    </a:cubicBezTo>
                    <a:cubicBezTo>
                      <a:pt x="52007" y="12434"/>
                      <a:pt x="52066" y="12196"/>
                      <a:pt x="52126" y="11946"/>
                    </a:cubicBezTo>
                    <a:cubicBezTo>
                      <a:pt x="52162" y="11755"/>
                      <a:pt x="52126" y="11565"/>
                      <a:pt x="51935" y="11457"/>
                    </a:cubicBezTo>
                    <a:cubicBezTo>
                      <a:pt x="51863" y="11409"/>
                      <a:pt x="51791" y="11389"/>
                      <a:pt x="51720" y="11389"/>
                    </a:cubicBezTo>
                    <a:cubicBezTo>
                      <a:pt x="51615" y="11389"/>
                      <a:pt x="51511" y="11434"/>
                      <a:pt x="51412" y="11505"/>
                    </a:cubicBezTo>
                    <a:cubicBezTo>
                      <a:pt x="51376" y="11529"/>
                      <a:pt x="51352" y="11541"/>
                      <a:pt x="51316" y="11577"/>
                    </a:cubicBezTo>
                    <a:cubicBezTo>
                      <a:pt x="50447" y="12327"/>
                      <a:pt x="49566" y="13077"/>
                      <a:pt x="48840" y="13982"/>
                    </a:cubicBezTo>
                    <a:cubicBezTo>
                      <a:pt x="48102" y="14910"/>
                      <a:pt x="47447" y="15898"/>
                      <a:pt x="46792" y="16899"/>
                    </a:cubicBezTo>
                    <a:cubicBezTo>
                      <a:pt x="45780" y="18435"/>
                      <a:pt x="44685" y="19899"/>
                      <a:pt x="43399" y="21221"/>
                    </a:cubicBezTo>
                    <a:cubicBezTo>
                      <a:pt x="42887" y="21744"/>
                      <a:pt x="42351" y="22245"/>
                      <a:pt x="41827" y="22768"/>
                    </a:cubicBezTo>
                    <a:cubicBezTo>
                      <a:pt x="41053" y="23554"/>
                      <a:pt x="40363" y="24400"/>
                      <a:pt x="39839" y="25376"/>
                    </a:cubicBezTo>
                    <a:cubicBezTo>
                      <a:pt x="39351" y="26257"/>
                      <a:pt x="38946" y="27174"/>
                      <a:pt x="38624" y="28114"/>
                    </a:cubicBezTo>
                    <a:cubicBezTo>
                      <a:pt x="38303" y="29091"/>
                      <a:pt x="38005" y="30067"/>
                      <a:pt x="37708" y="31043"/>
                    </a:cubicBezTo>
                    <a:cubicBezTo>
                      <a:pt x="37196" y="32734"/>
                      <a:pt x="36410" y="34306"/>
                      <a:pt x="35505" y="35818"/>
                    </a:cubicBezTo>
                    <a:cubicBezTo>
                      <a:pt x="35493" y="35841"/>
                      <a:pt x="35457" y="35853"/>
                      <a:pt x="35386" y="35889"/>
                    </a:cubicBezTo>
                    <a:cubicBezTo>
                      <a:pt x="35552" y="35472"/>
                      <a:pt x="35695" y="35091"/>
                      <a:pt x="35850" y="34710"/>
                    </a:cubicBezTo>
                    <a:cubicBezTo>
                      <a:pt x="36612" y="32817"/>
                      <a:pt x="37243" y="30877"/>
                      <a:pt x="37660" y="28864"/>
                    </a:cubicBezTo>
                    <a:cubicBezTo>
                      <a:pt x="37910" y="27626"/>
                      <a:pt x="38100" y="26376"/>
                      <a:pt x="38148" y="25102"/>
                    </a:cubicBezTo>
                    <a:cubicBezTo>
                      <a:pt x="38196" y="23816"/>
                      <a:pt x="38172" y="22542"/>
                      <a:pt x="38148" y="21256"/>
                    </a:cubicBezTo>
                    <a:cubicBezTo>
                      <a:pt x="38112" y="19149"/>
                      <a:pt x="38279" y="17065"/>
                      <a:pt x="38660" y="14994"/>
                    </a:cubicBezTo>
                    <a:cubicBezTo>
                      <a:pt x="38958" y="13351"/>
                      <a:pt x="39208" y="11708"/>
                      <a:pt x="39315" y="10041"/>
                    </a:cubicBezTo>
                    <a:cubicBezTo>
                      <a:pt x="39386" y="8779"/>
                      <a:pt x="39362" y="7517"/>
                      <a:pt x="39362" y="6243"/>
                    </a:cubicBezTo>
                    <a:cubicBezTo>
                      <a:pt x="39362" y="4397"/>
                      <a:pt x="39196" y="2552"/>
                      <a:pt x="38970" y="706"/>
                    </a:cubicBezTo>
                    <a:cubicBezTo>
                      <a:pt x="38958" y="563"/>
                      <a:pt x="38922" y="408"/>
                      <a:pt x="38874" y="266"/>
                    </a:cubicBezTo>
                    <a:cubicBezTo>
                      <a:pt x="38839" y="135"/>
                      <a:pt x="38743" y="39"/>
                      <a:pt x="38600" y="16"/>
                    </a:cubicBezTo>
                    <a:cubicBezTo>
                      <a:pt x="38578" y="10"/>
                      <a:pt x="38556" y="7"/>
                      <a:pt x="38534" y="7"/>
                    </a:cubicBezTo>
                    <a:cubicBezTo>
                      <a:pt x="38415" y="7"/>
                      <a:pt x="38302" y="87"/>
                      <a:pt x="38231" y="218"/>
                    </a:cubicBezTo>
                    <a:cubicBezTo>
                      <a:pt x="38172" y="337"/>
                      <a:pt x="38124" y="456"/>
                      <a:pt x="38077" y="587"/>
                    </a:cubicBezTo>
                    <a:cubicBezTo>
                      <a:pt x="37529" y="2052"/>
                      <a:pt x="37136" y="3576"/>
                      <a:pt x="36636" y="5064"/>
                    </a:cubicBezTo>
                    <a:cubicBezTo>
                      <a:pt x="36553" y="5326"/>
                      <a:pt x="36493" y="5612"/>
                      <a:pt x="36434" y="5885"/>
                    </a:cubicBezTo>
                    <a:cubicBezTo>
                      <a:pt x="36136" y="7266"/>
                      <a:pt x="36029" y="8660"/>
                      <a:pt x="35969" y="10053"/>
                    </a:cubicBezTo>
                    <a:cubicBezTo>
                      <a:pt x="35922" y="10957"/>
                      <a:pt x="35898" y="11862"/>
                      <a:pt x="35803" y="12767"/>
                    </a:cubicBezTo>
                    <a:cubicBezTo>
                      <a:pt x="35695" y="13696"/>
                      <a:pt x="35529" y="14601"/>
                      <a:pt x="35136" y="15458"/>
                    </a:cubicBezTo>
                    <a:cubicBezTo>
                      <a:pt x="34767" y="16268"/>
                      <a:pt x="34421" y="17077"/>
                      <a:pt x="34040" y="17887"/>
                    </a:cubicBezTo>
                    <a:cubicBezTo>
                      <a:pt x="33219" y="19637"/>
                      <a:pt x="32874" y="21471"/>
                      <a:pt x="32945" y="23388"/>
                    </a:cubicBezTo>
                    <a:cubicBezTo>
                      <a:pt x="32981" y="24435"/>
                      <a:pt x="33124" y="25459"/>
                      <a:pt x="33243" y="26495"/>
                    </a:cubicBezTo>
                    <a:cubicBezTo>
                      <a:pt x="33421" y="28102"/>
                      <a:pt x="33314" y="29662"/>
                      <a:pt x="32731" y="31186"/>
                    </a:cubicBezTo>
                    <a:cubicBezTo>
                      <a:pt x="32516" y="31734"/>
                      <a:pt x="32338" y="32293"/>
                      <a:pt x="32195" y="32865"/>
                    </a:cubicBezTo>
                    <a:cubicBezTo>
                      <a:pt x="32171" y="32948"/>
                      <a:pt x="32171" y="33043"/>
                      <a:pt x="32064" y="33079"/>
                    </a:cubicBezTo>
                    <a:cubicBezTo>
                      <a:pt x="31981" y="33055"/>
                      <a:pt x="31957" y="32972"/>
                      <a:pt x="31933" y="32901"/>
                    </a:cubicBezTo>
                    <a:cubicBezTo>
                      <a:pt x="31540" y="31758"/>
                      <a:pt x="31219" y="30591"/>
                      <a:pt x="31052" y="29400"/>
                    </a:cubicBezTo>
                    <a:cubicBezTo>
                      <a:pt x="30909" y="28460"/>
                      <a:pt x="30850" y="27519"/>
                      <a:pt x="30969" y="26566"/>
                    </a:cubicBezTo>
                    <a:cubicBezTo>
                      <a:pt x="31064" y="25757"/>
                      <a:pt x="31219" y="24959"/>
                      <a:pt x="31361" y="24161"/>
                    </a:cubicBezTo>
                    <a:cubicBezTo>
                      <a:pt x="31647" y="22637"/>
                      <a:pt x="31338" y="21197"/>
                      <a:pt x="30707" y="19816"/>
                    </a:cubicBezTo>
                    <a:cubicBezTo>
                      <a:pt x="30373" y="19089"/>
                      <a:pt x="29957" y="18411"/>
                      <a:pt x="29552" y="17720"/>
                    </a:cubicBezTo>
                    <a:cubicBezTo>
                      <a:pt x="29016" y="16803"/>
                      <a:pt x="28659" y="15815"/>
                      <a:pt x="28528" y="14744"/>
                    </a:cubicBezTo>
                    <a:cubicBezTo>
                      <a:pt x="28468" y="14255"/>
                      <a:pt x="28409" y="13767"/>
                      <a:pt x="28337" y="13279"/>
                    </a:cubicBezTo>
                    <a:cubicBezTo>
                      <a:pt x="28194" y="12172"/>
                      <a:pt x="27885" y="11100"/>
                      <a:pt x="27349" y="10112"/>
                    </a:cubicBezTo>
                    <a:cubicBezTo>
                      <a:pt x="27123" y="9695"/>
                      <a:pt x="26897" y="9279"/>
                      <a:pt x="26670" y="8862"/>
                    </a:cubicBezTo>
                    <a:cubicBezTo>
                      <a:pt x="25885" y="7469"/>
                      <a:pt x="25325" y="5993"/>
                      <a:pt x="25123" y="4397"/>
                    </a:cubicBezTo>
                    <a:cubicBezTo>
                      <a:pt x="25015" y="3540"/>
                      <a:pt x="24837" y="2683"/>
                      <a:pt x="24658" y="1837"/>
                    </a:cubicBezTo>
                    <a:cubicBezTo>
                      <a:pt x="24563" y="1397"/>
                      <a:pt x="24384" y="968"/>
                      <a:pt x="24253" y="539"/>
                    </a:cubicBezTo>
                    <a:cubicBezTo>
                      <a:pt x="24194" y="373"/>
                      <a:pt x="24099" y="230"/>
                      <a:pt x="23980" y="111"/>
                    </a:cubicBezTo>
                    <a:cubicBezTo>
                      <a:pt x="23895" y="37"/>
                      <a:pt x="23799" y="0"/>
                      <a:pt x="237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14"/>
              <p:cNvSpPr/>
              <p:nvPr/>
            </p:nvSpPr>
            <p:spPr>
              <a:xfrm>
                <a:off x="-1341275" y="2798450"/>
                <a:ext cx="1358825" cy="1047725"/>
              </a:xfrm>
              <a:custGeom>
                <a:avLst/>
                <a:gdLst/>
                <a:ahLst/>
                <a:cxnLst/>
                <a:rect l="l" t="t" r="r" b="b"/>
                <a:pathLst>
                  <a:path w="54353" h="41909" extrusionOk="0">
                    <a:moveTo>
                      <a:pt x="23685" y="0"/>
                    </a:moveTo>
                    <a:cubicBezTo>
                      <a:pt x="23570" y="0"/>
                      <a:pt x="23454" y="54"/>
                      <a:pt x="23360" y="166"/>
                    </a:cubicBezTo>
                    <a:cubicBezTo>
                      <a:pt x="23348" y="190"/>
                      <a:pt x="23337" y="214"/>
                      <a:pt x="23313" y="250"/>
                    </a:cubicBezTo>
                    <a:cubicBezTo>
                      <a:pt x="23396" y="1428"/>
                      <a:pt x="23491" y="2619"/>
                      <a:pt x="23622" y="3798"/>
                    </a:cubicBezTo>
                    <a:cubicBezTo>
                      <a:pt x="23968" y="6739"/>
                      <a:pt x="24563" y="9620"/>
                      <a:pt x="25551" y="12418"/>
                    </a:cubicBezTo>
                    <a:cubicBezTo>
                      <a:pt x="25706" y="12823"/>
                      <a:pt x="25837" y="13239"/>
                      <a:pt x="25992" y="13644"/>
                    </a:cubicBezTo>
                    <a:cubicBezTo>
                      <a:pt x="26385" y="14668"/>
                      <a:pt x="26801" y="15680"/>
                      <a:pt x="27182" y="16704"/>
                    </a:cubicBezTo>
                    <a:cubicBezTo>
                      <a:pt x="27790" y="18395"/>
                      <a:pt x="28087" y="20133"/>
                      <a:pt x="28230" y="21919"/>
                    </a:cubicBezTo>
                    <a:cubicBezTo>
                      <a:pt x="28349" y="23467"/>
                      <a:pt x="28397" y="25015"/>
                      <a:pt x="28552" y="26551"/>
                    </a:cubicBezTo>
                    <a:cubicBezTo>
                      <a:pt x="28742" y="28444"/>
                      <a:pt x="29123" y="30289"/>
                      <a:pt x="29718" y="32087"/>
                    </a:cubicBezTo>
                    <a:cubicBezTo>
                      <a:pt x="29837" y="32468"/>
                      <a:pt x="30016" y="32825"/>
                      <a:pt x="30147" y="33206"/>
                    </a:cubicBezTo>
                    <a:cubicBezTo>
                      <a:pt x="30540" y="34325"/>
                      <a:pt x="31052" y="35409"/>
                      <a:pt x="31409" y="36540"/>
                    </a:cubicBezTo>
                    <a:cubicBezTo>
                      <a:pt x="31433" y="36635"/>
                      <a:pt x="31469" y="36718"/>
                      <a:pt x="31504" y="36802"/>
                    </a:cubicBezTo>
                    <a:cubicBezTo>
                      <a:pt x="31766" y="37361"/>
                      <a:pt x="31933" y="37933"/>
                      <a:pt x="32111" y="38516"/>
                    </a:cubicBezTo>
                    <a:cubicBezTo>
                      <a:pt x="32219" y="38897"/>
                      <a:pt x="32290" y="39278"/>
                      <a:pt x="32242" y="39695"/>
                    </a:cubicBezTo>
                    <a:cubicBezTo>
                      <a:pt x="32207" y="39647"/>
                      <a:pt x="32159" y="39612"/>
                      <a:pt x="32135" y="39564"/>
                    </a:cubicBezTo>
                    <a:cubicBezTo>
                      <a:pt x="30897" y="37909"/>
                      <a:pt x="29456" y="36433"/>
                      <a:pt x="27873" y="35111"/>
                    </a:cubicBezTo>
                    <a:cubicBezTo>
                      <a:pt x="26135" y="33635"/>
                      <a:pt x="24599" y="31980"/>
                      <a:pt x="23325" y="30075"/>
                    </a:cubicBezTo>
                    <a:cubicBezTo>
                      <a:pt x="22622" y="29027"/>
                      <a:pt x="21920" y="27979"/>
                      <a:pt x="21146" y="26967"/>
                    </a:cubicBezTo>
                    <a:cubicBezTo>
                      <a:pt x="20551" y="26205"/>
                      <a:pt x="19931" y="25467"/>
                      <a:pt x="19229" y="24800"/>
                    </a:cubicBezTo>
                    <a:cubicBezTo>
                      <a:pt x="18657" y="24253"/>
                      <a:pt x="18074" y="23717"/>
                      <a:pt x="17467" y="23193"/>
                    </a:cubicBezTo>
                    <a:cubicBezTo>
                      <a:pt x="15740" y="21681"/>
                      <a:pt x="14252" y="19955"/>
                      <a:pt x="13073" y="17966"/>
                    </a:cubicBezTo>
                    <a:cubicBezTo>
                      <a:pt x="12740" y="17395"/>
                      <a:pt x="12371" y="16847"/>
                      <a:pt x="12002" y="16299"/>
                    </a:cubicBezTo>
                    <a:cubicBezTo>
                      <a:pt x="11180" y="15085"/>
                      <a:pt x="10180" y="14025"/>
                      <a:pt x="9204" y="12954"/>
                    </a:cubicBezTo>
                    <a:cubicBezTo>
                      <a:pt x="8299" y="11965"/>
                      <a:pt x="7430" y="10953"/>
                      <a:pt x="6668" y="9846"/>
                    </a:cubicBezTo>
                    <a:cubicBezTo>
                      <a:pt x="6513" y="9858"/>
                      <a:pt x="6370" y="9965"/>
                      <a:pt x="6346" y="10132"/>
                    </a:cubicBezTo>
                    <a:cubicBezTo>
                      <a:pt x="6346" y="10168"/>
                      <a:pt x="6346" y="10191"/>
                      <a:pt x="6346" y="10227"/>
                    </a:cubicBezTo>
                    <a:lnTo>
                      <a:pt x="6513" y="10465"/>
                    </a:lnTo>
                    <a:cubicBezTo>
                      <a:pt x="7382" y="11704"/>
                      <a:pt x="8418" y="12811"/>
                      <a:pt x="9442" y="13930"/>
                    </a:cubicBezTo>
                    <a:cubicBezTo>
                      <a:pt x="10549" y="15144"/>
                      <a:pt x="11597" y="16406"/>
                      <a:pt x="12430" y="17847"/>
                    </a:cubicBezTo>
                    <a:cubicBezTo>
                      <a:pt x="12573" y="18085"/>
                      <a:pt x="12728" y="18323"/>
                      <a:pt x="12883" y="18561"/>
                    </a:cubicBezTo>
                    <a:cubicBezTo>
                      <a:pt x="13812" y="20038"/>
                      <a:pt x="14871" y="21419"/>
                      <a:pt x="16145" y="22610"/>
                    </a:cubicBezTo>
                    <a:cubicBezTo>
                      <a:pt x="16693" y="23133"/>
                      <a:pt x="17252" y="23634"/>
                      <a:pt x="17824" y="24146"/>
                    </a:cubicBezTo>
                    <a:cubicBezTo>
                      <a:pt x="18907" y="25122"/>
                      <a:pt x="19931" y="26146"/>
                      <a:pt x="20812" y="27324"/>
                    </a:cubicBezTo>
                    <a:cubicBezTo>
                      <a:pt x="21372" y="28075"/>
                      <a:pt x="21920" y="28848"/>
                      <a:pt x="22432" y="29634"/>
                    </a:cubicBezTo>
                    <a:cubicBezTo>
                      <a:pt x="23860" y="31825"/>
                      <a:pt x="25527" y="33790"/>
                      <a:pt x="27551" y="35445"/>
                    </a:cubicBezTo>
                    <a:cubicBezTo>
                      <a:pt x="28444" y="36183"/>
                      <a:pt x="29266" y="36992"/>
                      <a:pt x="30052" y="37838"/>
                    </a:cubicBezTo>
                    <a:cubicBezTo>
                      <a:pt x="30516" y="38338"/>
                      <a:pt x="30992" y="38826"/>
                      <a:pt x="31385" y="39374"/>
                    </a:cubicBezTo>
                    <a:cubicBezTo>
                      <a:pt x="31469" y="39481"/>
                      <a:pt x="31552" y="39588"/>
                      <a:pt x="31623" y="39695"/>
                    </a:cubicBezTo>
                    <a:cubicBezTo>
                      <a:pt x="31671" y="39755"/>
                      <a:pt x="31730" y="39826"/>
                      <a:pt x="31683" y="39897"/>
                    </a:cubicBezTo>
                    <a:cubicBezTo>
                      <a:pt x="31665" y="39929"/>
                      <a:pt x="31642" y="39940"/>
                      <a:pt x="31618" y="39940"/>
                    </a:cubicBezTo>
                    <a:cubicBezTo>
                      <a:pt x="31576" y="39940"/>
                      <a:pt x="31530" y="39908"/>
                      <a:pt x="31492" y="39886"/>
                    </a:cubicBezTo>
                    <a:cubicBezTo>
                      <a:pt x="31326" y="39802"/>
                      <a:pt x="31159" y="39695"/>
                      <a:pt x="30992" y="39600"/>
                    </a:cubicBezTo>
                    <a:cubicBezTo>
                      <a:pt x="30814" y="39505"/>
                      <a:pt x="30635" y="39397"/>
                      <a:pt x="30445" y="39314"/>
                    </a:cubicBezTo>
                    <a:cubicBezTo>
                      <a:pt x="29742" y="38993"/>
                      <a:pt x="29016" y="38731"/>
                      <a:pt x="28266" y="38493"/>
                    </a:cubicBezTo>
                    <a:cubicBezTo>
                      <a:pt x="26658" y="37992"/>
                      <a:pt x="25051" y="37516"/>
                      <a:pt x="23468" y="36957"/>
                    </a:cubicBezTo>
                    <a:cubicBezTo>
                      <a:pt x="22039" y="36457"/>
                      <a:pt x="20610" y="35933"/>
                      <a:pt x="19277" y="35230"/>
                    </a:cubicBezTo>
                    <a:cubicBezTo>
                      <a:pt x="18538" y="34837"/>
                      <a:pt x="17824" y="34409"/>
                      <a:pt x="17110" y="33980"/>
                    </a:cubicBezTo>
                    <a:cubicBezTo>
                      <a:pt x="16407" y="33551"/>
                      <a:pt x="15669" y="33170"/>
                      <a:pt x="14895" y="32849"/>
                    </a:cubicBezTo>
                    <a:cubicBezTo>
                      <a:pt x="13752" y="32373"/>
                      <a:pt x="12585" y="32016"/>
                      <a:pt x="11407" y="31646"/>
                    </a:cubicBezTo>
                    <a:cubicBezTo>
                      <a:pt x="9632" y="31099"/>
                      <a:pt x="7906" y="30432"/>
                      <a:pt x="6263" y="29563"/>
                    </a:cubicBezTo>
                    <a:cubicBezTo>
                      <a:pt x="5513" y="29170"/>
                      <a:pt x="4763" y="28765"/>
                      <a:pt x="4013" y="28360"/>
                    </a:cubicBezTo>
                    <a:cubicBezTo>
                      <a:pt x="3787" y="28241"/>
                      <a:pt x="3548" y="28122"/>
                      <a:pt x="3298" y="28015"/>
                    </a:cubicBezTo>
                    <a:cubicBezTo>
                      <a:pt x="2620" y="27694"/>
                      <a:pt x="1929" y="27396"/>
                      <a:pt x="1239" y="27074"/>
                    </a:cubicBezTo>
                    <a:cubicBezTo>
                      <a:pt x="1000" y="26967"/>
                      <a:pt x="762" y="26836"/>
                      <a:pt x="536" y="26705"/>
                    </a:cubicBezTo>
                    <a:cubicBezTo>
                      <a:pt x="453" y="26646"/>
                      <a:pt x="381" y="26598"/>
                      <a:pt x="298" y="26551"/>
                    </a:cubicBezTo>
                    <a:cubicBezTo>
                      <a:pt x="203" y="26551"/>
                      <a:pt x="131" y="26598"/>
                      <a:pt x="72" y="26682"/>
                    </a:cubicBezTo>
                    <a:cubicBezTo>
                      <a:pt x="24" y="26765"/>
                      <a:pt x="0" y="26860"/>
                      <a:pt x="36" y="26943"/>
                    </a:cubicBezTo>
                    <a:cubicBezTo>
                      <a:pt x="703" y="27336"/>
                      <a:pt x="1393" y="27694"/>
                      <a:pt x="2120" y="28003"/>
                    </a:cubicBezTo>
                    <a:cubicBezTo>
                      <a:pt x="3072" y="28396"/>
                      <a:pt x="3977" y="28860"/>
                      <a:pt x="4858" y="29372"/>
                    </a:cubicBezTo>
                    <a:cubicBezTo>
                      <a:pt x="6013" y="30027"/>
                      <a:pt x="7216" y="30575"/>
                      <a:pt x="8430" y="31099"/>
                    </a:cubicBezTo>
                    <a:cubicBezTo>
                      <a:pt x="9585" y="31587"/>
                      <a:pt x="10775" y="31956"/>
                      <a:pt x="11966" y="32313"/>
                    </a:cubicBezTo>
                    <a:cubicBezTo>
                      <a:pt x="13871" y="32897"/>
                      <a:pt x="15717" y="33623"/>
                      <a:pt x="17395" y="34706"/>
                    </a:cubicBezTo>
                    <a:cubicBezTo>
                      <a:pt x="17812" y="34980"/>
                      <a:pt x="18241" y="35218"/>
                      <a:pt x="18669" y="35456"/>
                    </a:cubicBezTo>
                    <a:cubicBezTo>
                      <a:pt x="19729" y="36052"/>
                      <a:pt x="20848" y="36516"/>
                      <a:pt x="21979" y="36933"/>
                    </a:cubicBezTo>
                    <a:cubicBezTo>
                      <a:pt x="23896" y="37647"/>
                      <a:pt x="25849" y="38254"/>
                      <a:pt x="27801" y="38850"/>
                    </a:cubicBezTo>
                    <a:cubicBezTo>
                      <a:pt x="28778" y="39147"/>
                      <a:pt x="29742" y="39469"/>
                      <a:pt x="30647" y="39957"/>
                    </a:cubicBezTo>
                    <a:cubicBezTo>
                      <a:pt x="30718" y="39993"/>
                      <a:pt x="30838" y="40005"/>
                      <a:pt x="30826" y="40159"/>
                    </a:cubicBezTo>
                    <a:cubicBezTo>
                      <a:pt x="30599" y="40124"/>
                      <a:pt x="30385" y="40100"/>
                      <a:pt x="30159" y="40064"/>
                    </a:cubicBezTo>
                    <a:cubicBezTo>
                      <a:pt x="29653" y="39981"/>
                      <a:pt x="29147" y="39939"/>
                      <a:pt x="28639" y="39939"/>
                    </a:cubicBezTo>
                    <a:cubicBezTo>
                      <a:pt x="28132" y="39939"/>
                      <a:pt x="27623" y="39981"/>
                      <a:pt x="27111" y="40064"/>
                    </a:cubicBezTo>
                    <a:cubicBezTo>
                      <a:pt x="25956" y="40255"/>
                      <a:pt x="24825" y="40564"/>
                      <a:pt x="23694" y="40874"/>
                    </a:cubicBezTo>
                    <a:cubicBezTo>
                      <a:pt x="22444" y="41233"/>
                      <a:pt x="21182" y="41425"/>
                      <a:pt x="19906" y="41425"/>
                    </a:cubicBezTo>
                    <a:cubicBezTo>
                      <a:pt x="19322" y="41425"/>
                      <a:pt x="18736" y="41385"/>
                      <a:pt x="18145" y="41302"/>
                    </a:cubicBezTo>
                    <a:cubicBezTo>
                      <a:pt x="17586" y="41231"/>
                      <a:pt x="17014" y="41160"/>
                      <a:pt x="16455" y="41100"/>
                    </a:cubicBezTo>
                    <a:cubicBezTo>
                      <a:pt x="15769" y="41033"/>
                      <a:pt x="15084" y="40989"/>
                      <a:pt x="14398" y="40989"/>
                    </a:cubicBezTo>
                    <a:cubicBezTo>
                      <a:pt x="13988" y="40989"/>
                      <a:pt x="13578" y="41005"/>
                      <a:pt x="13169" y="41040"/>
                    </a:cubicBezTo>
                    <a:cubicBezTo>
                      <a:pt x="12359" y="41112"/>
                      <a:pt x="11549" y="41171"/>
                      <a:pt x="10740" y="41243"/>
                    </a:cubicBezTo>
                    <a:cubicBezTo>
                      <a:pt x="10221" y="41290"/>
                      <a:pt x="9704" y="41313"/>
                      <a:pt x="9188" y="41313"/>
                    </a:cubicBezTo>
                    <a:cubicBezTo>
                      <a:pt x="7894" y="41313"/>
                      <a:pt x="6608" y="41172"/>
                      <a:pt x="5322" y="40933"/>
                    </a:cubicBezTo>
                    <a:cubicBezTo>
                      <a:pt x="4620" y="40802"/>
                      <a:pt x="3917" y="40683"/>
                      <a:pt x="3203" y="40600"/>
                    </a:cubicBezTo>
                    <a:cubicBezTo>
                      <a:pt x="3203" y="40624"/>
                      <a:pt x="3191" y="40648"/>
                      <a:pt x="3191" y="40671"/>
                    </a:cubicBezTo>
                    <a:cubicBezTo>
                      <a:pt x="3191" y="40826"/>
                      <a:pt x="3275" y="40921"/>
                      <a:pt x="3394" y="40981"/>
                    </a:cubicBezTo>
                    <a:cubicBezTo>
                      <a:pt x="3548" y="41052"/>
                      <a:pt x="3715" y="41112"/>
                      <a:pt x="3870" y="41160"/>
                    </a:cubicBezTo>
                    <a:cubicBezTo>
                      <a:pt x="3929" y="41171"/>
                      <a:pt x="3977" y="41183"/>
                      <a:pt x="4025" y="41195"/>
                    </a:cubicBezTo>
                    <a:cubicBezTo>
                      <a:pt x="4513" y="41279"/>
                      <a:pt x="5001" y="41362"/>
                      <a:pt x="5489" y="41445"/>
                    </a:cubicBezTo>
                    <a:cubicBezTo>
                      <a:pt x="6651" y="41640"/>
                      <a:pt x="7820" y="41804"/>
                      <a:pt x="8998" y="41804"/>
                    </a:cubicBezTo>
                    <a:cubicBezTo>
                      <a:pt x="9257" y="41804"/>
                      <a:pt x="9516" y="41796"/>
                      <a:pt x="9775" y="41779"/>
                    </a:cubicBezTo>
                    <a:cubicBezTo>
                      <a:pt x="11002" y="41695"/>
                      <a:pt x="12228" y="41600"/>
                      <a:pt x="13454" y="41505"/>
                    </a:cubicBezTo>
                    <a:cubicBezTo>
                      <a:pt x="13814" y="41481"/>
                      <a:pt x="14174" y="41469"/>
                      <a:pt x="14534" y="41469"/>
                    </a:cubicBezTo>
                    <a:cubicBezTo>
                      <a:pt x="15233" y="41469"/>
                      <a:pt x="15930" y="41514"/>
                      <a:pt x="16621" y="41600"/>
                    </a:cubicBezTo>
                    <a:cubicBezTo>
                      <a:pt x="17205" y="41671"/>
                      <a:pt x="17788" y="41743"/>
                      <a:pt x="18372" y="41814"/>
                    </a:cubicBezTo>
                    <a:cubicBezTo>
                      <a:pt x="18887" y="41878"/>
                      <a:pt x="19400" y="41909"/>
                      <a:pt x="19911" y="41909"/>
                    </a:cubicBezTo>
                    <a:cubicBezTo>
                      <a:pt x="21208" y="41909"/>
                      <a:pt x="22490" y="41712"/>
                      <a:pt x="23753" y="41362"/>
                    </a:cubicBezTo>
                    <a:cubicBezTo>
                      <a:pt x="24527" y="41160"/>
                      <a:pt x="25289" y="40933"/>
                      <a:pt x="26063" y="40755"/>
                    </a:cubicBezTo>
                    <a:cubicBezTo>
                      <a:pt x="26742" y="40600"/>
                      <a:pt x="27432" y="40469"/>
                      <a:pt x="28135" y="40433"/>
                    </a:cubicBezTo>
                    <a:cubicBezTo>
                      <a:pt x="28288" y="40427"/>
                      <a:pt x="28440" y="40423"/>
                      <a:pt x="28593" y="40423"/>
                    </a:cubicBezTo>
                    <a:cubicBezTo>
                      <a:pt x="29273" y="40423"/>
                      <a:pt x="29952" y="40490"/>
                      <a:pt x="30623" y="40636"/>
                    </a:cubicBezTo>
                    <a:cubicBezTo>
                      <a:pt x="30825" y="40608"/>
                      <a:pt x="31029" y="40594"/>
                      <a:pt x="31237" y="40594"/>
                    </a:cubicBezTo>
                    <a:cubicBezTo>
                      <a:pt x="31483" y="40594"/>
                      <a:pt x="31734" y="40614"/>
                      <a:pt x="31992" y="40659"/>
                    </a:cubicBezTo>
                    <a:cubicBezTo>
                      <a:pt x="32100" y="40671"/>
                      <a:pt x="32219" y="40671"/>
                      <a:pt x="32326" y="40707"/>
                    </a:cubicBezTo>
                    <a:cubicBezTo>
                      <a:pt x="32416" y="40730"/>
                      <a:pt x="32502" y="40740"/>
                      <a:pt x="32587" y="40740"/>
                    </a:cubicBezTo>
                    <a:cubicBezTo>
                      <a:pt x="32726" y="40740"/>
                      <a:pt x="32859" y="40711"/>
                      <a:pt x="32993" y="40659"/>
                    </a:cubicBezTo>
                    <a:cubicBezTo>
                      <a:pt x="33040" y="40588"/>
                      <a:pt x="33112" y="40517"/>
                      <a:pt x="33231" y="40421"/>
                    </a:cubicBezTo>
                    <a:cubicBezTo>
                      <a:pt x="33552" y="40159"/>
                      <a:pt x="33909" y="39933"/>
                      <a:pt x="34278" y="39743"/>
                    </a:cubicBezTo>
                    <a:cubicBezTo>
                      <a:pt x="35481" y="39112"/>
                      <a:pt x="36719" y="38564"/>
                      <a:pt x="38017" y="38135"/>
                    </a:cubicBezTo>
                    <a:cubicBezTo>
                      <a:pt x="38969" y="37814"/>
                      <a:pt x="39910" y="37457"/>
                      <a:pt x="40851" y="37111"/>
                    </a:cubicBezTo>
                    <a:cubicBezTo>
                      <a:pt x="40958" y="37076"/>
                      <a:pt x="41053" y="37028"/>
                      <a:pt x="41160" y="36980"/>
                    </a:cubicBezTo>
                    <a:cubicBezTo>
                      <a:pt x="42137" y="36528"/>
                      <a:pt x="43077" y="36004"/>
                      <a:pt x="43982" y="35409"/>
                    </a:cubicBezTo>
                    <a:cubicBezTo>
                      <a:pt x="45911" y="34171"/>
                      <a:pt x="47863" y="32992"/>
                      <a:pt x="49923" y="31980"/>
                    </a:cubicBezTo>
                    <a:cubicBezTo>
                      <a:pt x="50971" y="31456"/>
                      <a:pt x="51983" y="30849"/>
                      <a:pt x="52852" y="30051"/>
                    </a:cubicBezTo>
                    <a:cubicBezTo>
                      <a:pt x="53293" y="29646"/>
                      <a:pt x="53757" y="29277"/>
                      <a:pt x="54233" y="28932"/>
                    </a:cubicBezTo>
                    <a:cubicBezTo>
                      <a:pt x="54233" y="28920"/>
                      <a:pt x="54245" y="28920"/>
                      <a:pt x="54245" y="28908"/>
                    </a:cubicBezTo>
                    <a:cubicBezTo>
                      <a:pt x="54352" y="28718"/>
                      <a:pt x="54257" y="28515"/>
                      <a:pt x="54079" y="28432"/>
                    </a:cubicBezTo>
                    <a:cubicBezTo>
                      <a:pt x="53721" y="28694"/>
                      <a:pt x="53364" y="28968"/>
                      <a:pt x="53043" y="29265"/>
                    </a:cubicBezTo>
                    <a:cubicBezTo>
                      <a:pt x="51971" y="30241"/>
                      <a:pt x="50769" y="31015"/>
                      <a:pt x="49471" y="31658"/>
                    </a:cubicBezTo>
                    <a:cubicBezTo>
                      <a:pt x="48244" y="32277"/>
                      <a:pt x="47030" y="32932"/>
                      <a:pt x="45851" y="33670"/>
                    </a:cubicBezTo>
                    <a:cubicBezTo>
                      <a:pt x="44899" y="34266"/>
                      <a:pt x="43934" y="34873"/>
                      <a:pt x="42970" y="35468"/>
                    </a:cubicBezTo>
                    <a:cubicBezTo>
                      <a:pt x="42184" y="35956"/>
                      <a:pt x="41363" y="36397"/>
                      <a:pt x="40493" y="36718"/>
                    </a:cubicBezTo>
                    <a:cubicBezTo>
                      <a:pt x="39362" y="37135"/>
                      <a:pt x="38219" y="37540"/>
                      <a:pt x="37076" y="37945"/>
                    </a:cubicBezTo>
                    <a:cubicBezTo>
                      <a:pt x="36398" y="38183"/>
                      <a:pt x="35743" y="38481"/>
                      <a:pt x="35100" y="38790"/>
                    </a:cubicBezTo>
                    <a:cubicBezTo>
                      <a:pt x="35053" y="38806"/>
                      <a:pt x="35006" y="38852"/>
                      <a:pt x="34950" y="38852"/>
                    </a:cubicBezTo>
                    <a:cubicBezTo>
                      <a:pt x="34920" y="38852"/>
                      <a:pt x="34887" y="38839"/>
                      <a:pt x="34850" y="38802"/>
                    </a:cubicBezTo>
                    <a:cubicBezTo>
                      <a:pt x="34993" y="38659"/>
                      <a:pt x="35112" y="38516"/>
                      <a:pt x="35255" y="38385"/>
                    </a:cubicBezTo>
                    <a:cubicBezTo>
                      <a:pt x="36267" y="37361"/>
                      <a:pt x="37124" y="36207"/>
                      <a:pt x="37862" y="34968"/>
                    </a:cubicBezTo>
                    <a:cubicBezTo>
                      <a:pt x="38600" y="33742"/>
                      <a:pt x="39315" y="32492"/>
                      <a:pt x="40029" y="31242"/>
                    </a:cubicBezTo>
                    <a:cubicBezTo>
                      <a:pt x="41065" y="29480"/>
                      <a:pt x="42220" y="27801"/>
                      <a:pt x="43553" y="26253"/>
                    </a:cubicBezTo>
                    <a:cubicBezTo>
                      <a:pt x="43875" y="25872"/>
                      <a:pt x="44196" y="25503"/>
                      <a:pt x="44506" y="25122"/>
                    </a:cubicBezTo>
                    <a:cubicBezTo>
                      <a:pt x="45482" y="23931"/>
                      <a:pt x="46304" y="22645"/>
                      <a:pt x="46923" y="21228"/>
                    </a:cubicBezTo>
                    <a:cubicBezTo>
                      <a:pt x="47340" y="20276"/>
                      <a:pt x="47709" y="19300"/>
                      <a:pt x="48113" y="18347"/>
                    </a:cubicBezTo>
                    <a:cubicBezTo>
                      <a:pt x="48828" y="16668"/>
                      <a:pt x="49649" y="15061"/>
                      <a:pt x="50709" y="13573"/>
                    </a:cubicBezTo>
                    <a:cubicBezTo>
                      <a:pt x="51150" y="12966"/>
                      <a:pt x="51650" y="12394"/>
                      <a:pt x="52126" y="11823"/>
                    </a:cubicBezTo>
                    <a:cubicBezTo>
                      <a:pt x="52138" y="11680"/>
                      <a:pt x="52078" y="11549"/>
                      <a:pt x="51935" y="11453"/>
                    </a:cubicBezTo>
                    <a:cubicBezTo>
                      <a:pt x="51900" y="11430"/>
                      <a:pt x="51876" y="11430"/>
                      <a:pt x="51840" y="11418"/>
                    </a:cubicBezTo>
                    <a:cubicBezTo>
                      <a:pt x="51733" y="11537"/>
                      <a:pt x="51638" y="11656"/>
                      <a:pt x="51531" y="11775"/>
                    </a:cubicBezTo>
                    <a:cubicBezTo>
                      <a:pt x="50007" y="13513"/>
                      <a:pt x="48840" y="15478"/>
                      <a:pt x="47911" y="17573"/>
                    </a:cubicBezTo>
                    <a:cubicBezTo>
                      <a:pt x="47494" y="18514"/>
                      <a:pt x="47137" y="19466"/>
                      <a:pt x="46744" y="20407"/>
                    </a:cubicBezTo>
                    <a:cubicBezTo>
                      <a:pt x="46351" y="21371"/>
                      <a:pt x="45875" y="22300"/>
                      <a:pt x="45327" y="23181"/>
                    </a:cubicBezTo>
                    <a:cubicBezTo>
                      <a:pt x="44720" y="24146"/>
                      <a:pt x="43994" y="25015"/>
                      <a:pt x="43244" y="25872"/>
                    </a:cubicBezTo>
                    <a:cubicBezTo>
                      <a:pt x="41779" y="27563"/>
                      <a:pt x="40529" y="29408"/>
                      <a:pt x="39410" y="31349"/>
                    </a:cubicBezTo>
                    <a:cubicBezTo>
                      <a:pt x="38743" y="32504"/>
                      <a:pt x="38065" y="33670"/>
                      <a:pt x="37386" y="34825"/>
                    </a:cubicBezTo>
                    <a:cubicBezTo>
                      <a:pt x="36433" y="36433"/>
                      <a:pt x="35219" y="37814"/>
                      <a:pt x="33850" y="39088"/>
                    </a:cubicBezTo>
                    <a:cubicBezTo>
                      <a:pt x="33778" y="39147"/>
                      <a:pt x="33707" y="39207"/>
                      <a:pt x="33624" y="39255"/>
                    </a:cubicBezTo>
                    <a:cubicBezTo>
                      <a:pt x="33608" y="39265"/>
                      <a:pt x="33587" y="39268"/>
                      <a:pt x="33564" y="39268"/>
                    </a:cubicBezTo>
                    <a:cubicBezTo>
                      <a:pt x="33532" y="39268"/>
                      <a:pt x="33496" y="39261"/>
                      <a:pt x="33469" y="39255"/>
                    </a:cubicBezTo>
                    <a:cubicBezTo>
                      <a:pt x="33457" y="39255"/>
                      <a:pt x="33433" y="39183"/>
                      <a:pt x="33433" y="39159"/>
                    </a:cubicBezTo>
                    <a:cubicBezTo>
                      <a:pt x="33469" y="39028"/>
                      <a:pt x="33493" y="38897"/>
                      <a:pt x="33528" y="38766"/>
                    </a:cubicBezTo>
                    <a:cubicBezTo>
                      <a:pt x="33814" y="37731"/>
                      <a:pt x="34005" y="36671"/>
                      <a:pt x="34100" y="35587"/>
                    </a:cubicBezTo>
                    <a:cubicBezTo>
                      <a:pt x="34183" y="34825"/>
                      <a:pt x="34243" y="34051"/>
                      <a:pt x="34302" y="33278"/>
                    </a:cubicBezTo>
                    <a:cubicBezTo>
                      <a:pt x="34397" y="31932"/>
                      <a:pt x="34588" y="30611"/>
                      <a:pt x="34862" y="29289"/>
                    </a:cubicBezTo>
                    <a:cubicBezTo>
                      <a:pt x="35136" y="27896"/>
                      <a:pt x="35552" y="26551"/>
                      <a:pt x="36005" y="25205"/>
                    </a:cubicBezTo>
                    <a:cubicBezTo>
                      <a:pt x="36517" y="23657"/>
                      <a:pt x="36898" y="22074"/>
                      <a:pt x="37064" y="20455"/>
                    </a:cubicBezTo>
                    <a:cubicBezTo>
                      <a:pt x="37207" y="19014"/>
                      <a:pt x="37303" y="17585"/>
                      <a:pt x="37374" y="16156"/>
                    </a:cubicBezTo>
                    <a:cubicBezTo>
                      <a:pt x="37445" y="14644"/>
                      <a:pt x="37541" y="13132"/>
                      <a:pt x="37779" y="11632"/>
                    </a:cubicBezTo>
                    <a:cubicBezTo>
                      <a:pt x="37922" y="10739"/>
                      <a:pt x="38160" y="9858"/>
                      <a:pt x="38362" y="8977"/>
                    </a:cubicBezTo>
                    <a:cubicBezTo>
                      <a:pt x="38600" y="7905"/>
                      <a:pt x="38696" y="6810"/>
                      <a:pt x="38684" y="5715"/>
                    </a:cubicBezTo>
                    <a:cubicBezTo>
                      <a:pt x="38684" y="4976"/>
                      <a:pt x="38684" y="4238"/>
                      <a:pt x="38696" y="3500"/>
                    </a:cubicBezTo>
                    <a:cubicBezTo>
                      <a:pt x="38708" y="2524"/>
                      <a:pt x="38791" y="1559"/>
                      <a:pt x="38946" y="619"/>
                    </a:cubicBezTo>
                    <a:cubicBezTo>
                      <a:pt x="38922" y="500"/>
                      <a:pt x="38898" y="381"/>
                      <a:pt x="38862" y="262"/>
                    </a:cubicBezTo>
                    <a:cubicBezTo>
                      <a:pt x="38827" y="131"/>
                      <a:pt x="38731" y="35"/>
                      <a:pt x="38588" y="12"/>
                    </a:cubicBezTo>
                    <a:lnTo>
                      <a:pt x="38565" y="12"/>
                    </a:lnTo>
                    <a:cubicBezTo>
                      <a:pt x="38458" y="488"/>
                      <a:pt x="38374" y="976"/>
                      <a:pt x="38338" y="1476"/>
                    </a:cubicBezTo>
                    <a:cubicBezTo>
                      <a:pt x="38231" y="2679"/>
                      <a:pt x="38172" y="3893"/>
                      <a:pt x="38207" y="5107"/>
                    </a:cubicBezTo>
                    <a:cubicBezTo>
                      <a:pt x="38243" y="6584"/>
                      <a:pt x="38136" y="8048"/>
                      <a:pt x="37743" y="9489"/>
                    </a:cubicBezTo>
                    <a:cubicBezTo>
                      <a:pt x="37362" y="10918"/>
                      <a:pt x="37148" y="12370"/>
                      <a:pt x="37029" y="13847"/>
                    </a:cubicBezTo>
                    <a:cubicBezTo>
                      <a:pt x="36969" y="14692"/>
                      <a:pt x="36934" y="15549"/>
                      <a:pt x="36874" y="16395"/>
                    </a:cubicBezTo>
                    <a:cubicBezTo>
                      <a:pt x="36803" y="17466"/>
                      <a:pt x="36743" y="18550"/>
                      <a:pt x="36660" y="19621"/>
                    </a:cubicBezTo>
                    <a:cubicBezTo>
                      <a:pt x="36529" y="21586"/>
                      <a:pt x="36088" y="23503"/>
                      <a:pt x="35445" y="25372"/>
                    </a:cubicBezTo>
                    <a:cubicBezTo>
                      <a:pt x="35124" y="26324"/>
                      <a:pt x="34838" y="27277"/>
                      <a:pt x="34600" y="28253"/>
                    </a:cubicBezTo>
                    <a:cubicBezTo>
                      <a:pt x="34147" y="30134"/>
                      <a:pt x="33886" y="32039"/>
                      <a:pt x="33766" y="33968"/>
                    </a:cubicBezTo>
                    <a:cubicBezTo>
                      <a:pt x="33683" y="35314"/>
                      <a:pt x="33528" y="36647"/>
                      <a:pt x="33243" y="37957"/>
                    </a:cubicBezTo>
                    <a:cubicBezTo>
                      <a:pt x="33159" y="38350"/>
                      <a:pt x="33064" y="38731"/>
                      <a:pt x="32921" y="39100"/>
                    </a:cubicBezTo>
                    <a:cubicBezTo>
                      <a:pt x="32909" y="39135"/>
                      <a:pt x="32862" y="39159"/>
                      <a:pt x="32826" y="39159"/>
                    </a:cubicBezTo>
                    <a:cubicBezTo>
                      <a:pt x="32802" y="39159"/>
                      <a:pt x="32754" y="39124"/>
                      <a:pt x="32754" y="39100"/>
                    </a:cubicBezTo>
                    <a:cubicBezTo>
                      <a:pt x="32683" y="38826"/>
                      <a:pt x="32623" y="38540"/>
                      <a:pt x="32552" y="38266"/>
                    </a:cubicBezTo>
                    <a:cubicBezTo>
                      <a:pt x="32183" y="37016"/>
                      <a:pt x="31659" y="35814"/>
                      <a:pt x="31219" y="34599"/>
                    </a:cubicBezTo>
                    <a:cubicBezTo>
                      <a:pt x="30873" y="33659"/>
                      <a:pt x="30492" y="32730"/>
                      <a:pt x="30135" y="31789"/>
                    </a:cubicBezTo>
                    <a:cubicBezTo>
                      <a:pt x="29909" y="31230"/>
                      <a:pt x="29825" y="30622"/>
                      <a:pt x="29647" y="30039"/>
                    </a:cubicBezTo>
                    <a:cubicBezTo>
                      <a:pt x="29468" y="29444"/>
                      <a:pt x="29373" y="28825"/>
                      <a:pt x="29266" y="28217"/>
                    </a:cubicBezTo>
                    <a:cubicBezTo>
                      <a:pt x="28992" y="26634"/>
                      <a:pt x="28909" y="25027"/>
                      <a:pt x="28813" y="23419"/>
                    </a:cubicBezTo>
                    <a:cubicBezTo>
                      <a:pt x="28706" y="21740"/>
                      <a:pt x="28587" y="20062"/>
                      <a:pt x="28194" y="18419"/>
                    </a:cubicBezTo>
                    <a:cubicBezTo>
                      <a:pt x="28004" y="17645"/>
                      <a:pt x="27801" y="16871"/>
                      <a:pt x="27492" y="16145"/>
                    </a:cubicBezTo>
                    <a:cubicBezTo>
                      <a:pt x="27099" y="15240"/>
                      <a:pt x="26789" y="14311"/>
                      <a:pt x="26432" y="13394"/>
                    </a:cubicBezTo>
                    <a:cubicBezTo>
                      <a:pt x="25646" y="11346"/>
                      <a:pt x="25015" y="9251"/>
                      <a:pt x="24611" y="7084"/>
                    </a:cubicBezTo>
                    <a:cubicBezTo>
                      <a:pt x="24313" y="5488"/>
                      <a:pt x="24087" y="3881"/>
                      <a:pt x="23944" y="2262"/>
                    </a:cubicBezTo>
                    <a:cubicBezTo>
                      <a:pt x="23872" y="1512"/>
                      <a:pt x="23825" y="762"/>
                      <a:pt x="23777" y="12"/>
                    </a:cubicBezTo>
                    <a:cubicBezTo>
                      <a:pt x="23747" y="4"/>
                      <a:pt x="23716" y="0"/>
                      <a:pt x="236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5" name="Google Shape;315;p14"/>
            <p:cNvGrpSpPr/>
            <p:nvPr/>
          </p:nvGrpSpPr>
          <p:grpSpPr>
            <a:xfrm>
              <a:off x="-59603" y="3352636"/>
              <a:ext cx="1088446" cy="2177981"/>
              <a:chOff x="2147875" y="645450"/>
              <a:chExt cx="948950" cy="1898850"/>
            </a:xfrm>
          </p:grpSpPr>
          <p:sp>
            <p:nvSpPr>
              <p:cNvPr id="316" name="Google Shape;316;p14"/>
              <p:cNvSpPr/>
              <p:nvPr/>
            </p:nvSpPr>
            <p:spPr>
              <a:xfrm>
                <a:off x="2147875" y="645650"/>
                <a:ext cx="948950" cy="1898650"/>
              </a:xfrm>
              <a:custGeom>
                <a:avLst/>
                <a:gdLst/>
                <a:ahLst/>
                <a:cxnLst/>
                <a:rect l="l" t="t" r="r" b="b"/>
                <a:pathLst>
                  <a:path w="37958" h="75946" extrusionOk="0">
                    <a:moveTo>
                      <a:pt x="577" y="0"/>
                    </a:moveTo>
                    <a:cubicBezTo>
                      <a:pt x="504" y="0"/>
                      <a:pt x="426" y="17"/>
                      <a:pt x="346" y="56"/>
                    </a:cubicBezTo>
                    <a:cubicBezTo>
                      <a:pt x="72" y="175"/>
                      <a:pt x="1" y="437"/>
                      <a:pt x="12" y="699"/>
                    </a:cubicBezTo>
                    <a:cubicBezTo>
                      <a:pt x="24" y="1330"/>
                      <a:pt x="60" y="1961"/>
                      <a:pt x="108" y="2592"/>
                    </a:cubicBezTo>
                    <a:cubicBezTo>
                      <a:pt x="203" y="3520"/>
                      <a:pt x="310" y="4437"/>
                      <a:pt x="417" y="5366"/>
                    </a:cubicBezTo>
                    <a:cubicBezTo>
                      <a:pt x="489" y="5973"/>
                      <a:pt x="560" y="6580"/>
                      <a:pt x="620" y="7187"/>
                    </a:cubicBezTo>
                    <a:cubicBezTo>
                      <a:pt x="679" y="7997"/>
                      <a:pt x="739" y="8807"/>
                      <a:pt x="786" y="9604"/>
                    </a:cubicBezTo>
                    <a:cubicBezTo>
                      <a:pt x="834" y="10343"/>
                      <a:pt x="870" y="11069"/>
                      <a:pt x="894" y="11795"/>
                    </a:cubicBezTo>
                    <a:cubicBezTo>
                      <a:pt x="953" y="13021"/>
                      <a:pt x="1001" y="14248"/>
                      <a:pt x="1048" y="15474"/>
                    </a:cubicBezTo>
                    <a:cubicBezTo>
                      <a:pt x="1096" y="16653"/>
                      <a:pt x="1132" y="17832"/>
                      <a:pt x="1167" y="19022"/>
                    </a:cubicBezTo>
                    <a:cubicBezTo>
                      <a:pt x="1203" y="19975"/>
                      <a:pt x="1227" y="20915"/>
                      <a:pt x="1275" y="21868"/>
                    </a:cubicBezTo>
                    <a:cubicBezTo>
                      <a:pt x="1310" y="22618"/>
                      <a:pt x="1370" y="23356"/>
                      <a:pt x="1417" y="24106"/>
                    </a:cubicBezTo>
                    <a:cubicBezTo>
                      <a:pt x="1489" y="25059"/>
                      <a:pt x="1560" y="25999"/>
                      <a:pt x="1644" y="26940"/>
                    </a:cubicBezTo>
                    <a:cubicBezTo>
                      <a:pt x="1691" y="27499"/>
                      <a:pt x="1727" y="28047"/>
                      <a:pt x="1810" y="28595"/>
                    </a:cubicBezTo>
                    <a:cubicBezTo>
                      <a:pt x="2072" y="30274"/>
                      <a:pt x="2263" y="31964"/>
                      <a:pt x="2644" y="33631"/>
                    </a:cubicBezTo>
                    <a:cubicBezTo>
                      <a:pt x="2906" y="34727"/>
                      <a:pt x="3191" y="35810"/>
                      <a:pt x="3465" y="36905"/>
                    </a:cubicBezTo>
                    <a:cubicBezTo>
                      <a:pt x="3644" y="37596"/>
                      <a:pt x="3822" y="38286"/>
                      <a:pt x="4025" y="38965"/>
                    </a:cubicBezTo>
                    <a:cubicBezTo>
                      <a:pt x="4251" y="39739"/>
                      <a:pt x="4477" y="40525"/>
                      <a:pt x="4727" y="41287"/>
                    </a:cubicBezTo>
                    <a:cubicBezTo>
                      <a:pt x="5037" y="42251"/>
                      <a:pt x="5370" y="43204"/>
                      <a:pt x="5704" y="44144"/>
                    </a:cubicBezTo>
                    <a:cubicBezTo>
                      <a:pt x="6156" y="45418"/>
                      <a:pt x="6597" y="46680"/>
                      <a:pt x="7073" y="47942"/>
                    </a:cubicBezTo>
                    <a:cubicBezTo>
                      <a:pt x="7752" y="49752"/>
                      <a:pt x="8490" y="51538"/>
                      <a:pt x="9287" y="53312"/>
                    </a:cubicBezTo>
                    <a:cubicBezTo>
                      <a:pt x="10835" y="56777"/>
                      <a:pt x="12550" y="60158"/>
                      <a:pt x="14526" y="63409"/>
                    </a:cubicBezTo>
                    <a:cubicBezTo>
                      <a:pt x="15610" y="65195"/>
                      <a:pt x="16776" y="66945"/>
                      <a:pt x="17991" y="68647"/>
                    </a:cubicBezTo>
                    <a:cubicBezTo>
                      <a:pt x="18681" y="69636"/>
                      <a:pt x="19372" y="70624"/>
                      <a:pt x="20051" y="71624"/>
                    </a:cubicBezTo>
                    <a:cubicBezTo>
                      <a:pt x="21039" y="73065"/>
                      <a:pt x="22170" y="74386"/>
                      <a:pt x="23337" y="75672"/>
                    </a:cubicBezTo>
                    <a:cubicBezTo>
                      <a:pt x="23420" y="75755"/>
                      <a:pt x="23504" y="75827"/>
                      <a:pt x="23623" y="75946"/>
                    </a:cubicBezTo>
                    <a:cubicBezTo>
                      <a:pt x="23670" y="75827"/>
                      <a:pt x="23718" y="75755"/>
                      <a:pt x="23718" y="75684"/>
                    </a:cubicBezTo>
                    <a:cubicBezTo>
                      <a:pt x="23789" y="74041"/>
                      <a:pt x="24123" y="72434"/>
                      <a:pt x="24385" y="70814"/>
                    </a:cubicBezTo>
                    <a:cubicBezTo>
                      <a:pt x="24706" y="68862"/>
                      <a:pt x="25539" y="67123"/>
                      <a:pt x="26813" y="65599"/>
                    </a:cubicBezTo>
                    <a:cubicBezTo>
                      <a:pt x="27468" y="64814"/>
                      <a:pt x="28171" y="64052"/>
                      <a:pt x="28861" y="63290"/>
                    </a:cubicBezTo>
                    <a:cubicBezTo>
                      <a:pt x="29850" y="62194"/>
                      <a:pt x="30802" y="61051"/>
                      <a:pt x="31659" y="59837"/>
                    </a:cubicBezTo>
                    <a:cubicBezTo>
                      <a:pt x="33493" y="57265"/>
                      <a:pt x="34791" y="54443"/>
                      <a:pt x="35493" y="51348"/>
                    </a:cubicBezTo>
                    <a:cubicBezTo>
                      <a:pt x="35934" y="49419"/>
                      <a:pt x="36172" y="47454"/>
                      <a:pt x="36362" y="45490"/>
                    </a:cubicBezTo>
                    <a:cubicBezTo>
                      <a:pt x="36672" y="42108"/>
                      <a:pt x="36815" y="38703"/>
                      <a:pt x="36946" y="35310"/>
                    </a:cubicBezTo>
                    <a:cubicBezTo>
                      <a:pt x="37041" y="32643"/>
                      <a:pt x="37148" y="29976"/>
                      <a:pt x="37362" y="27321"/>
                    </a:cubicBezTo>
                    <a:cubicBezTo>
                      <a:pt x="37517" y="25368"/>
                      <a:pt x="37696" y="23416"/>
                      <a:pt x="37851" y="21475"/>
                    </a:cubicBezTo>
                    <a:cubicBezTo>
                      <a:pt x="37898" y="20975"/>
                      <a:pt x="37922" y="20487"/>
                      <a:pt x="37958" y="19999"/>
                    </a:cubicBezTo>
                    <a:cubicBezTo>
                      <a:pt x="37958" y="19879"/>
                      <a:pt x="37946" y="19760"/>
                      <a:pt x="37910" y="19653"/>
                    </a:cubicBezTo>
                    <a:cubicBezTo>
                      <a:pt x="37868" y="19528"/>
                      <a:pt x="37758" y="19460"/>
                      <a:pt x="37648" y="19460"/>
                    </a:cubicBezTo>
                    <a:cubicBezTo>
                      <a:pt x="37568" y="19460"/>
                      <a:pt x="37489" y="19495"/>
                      <a:pt x="37434" y="19570"/>
                    </a:cubicBezTo>
                    <a:cubicBezTo>
                      <a:pt x="37291" y="19772"/>
                      <a:pt x="37160" y="19999"/>
                      <a:pt x="37053" y="20225"/>
                    </a:cubicBezTo>
                    <a:cubicBezTo>
                      <a:pt x="36207" y="21892"/>
                      <a:pt x="35386" y="23558"/>
                      <a:pt x="34541" y="25213"/>
                    </a:cubicBezTo>
                    <a:cubicBezTo>
                      <a:pt x="33219" y="27797"/>
                      <a:pt x="31790" y="30333"/>
                      <a:pt x="30350" y="32857"/>
                    </a:cubicBezTo>
                    <a:cubicBezTo>
                      <a:pt x="29230" y="34822"/>
                      <a:pt x="28111" y="36774"/>
                      <a:pt x="27052" y="38763"/>
                    </a:cubicBezTo>
                    <a:cubicBezTo>
                      <a:pt x="25837" y="41037"/>
                      <a:pt x="24920" y="43442"/>
                      <a:pt x="24146" y="45906"/>
                    </a:cubicBezTo>
                    <a:cubicBezTo>
                      <a:pt x="23456" y="48157"/>
                      <a:pt x="22861" y="50431"/>
                      <a:pt x="22456" y="52753"/>
                    </a:cubicBezTo>
                    <a:cubicBezTo>
                      <a:pt x="22039" y="55050"/>
                      <a:pt x="21777" y="57372"/>
                      <a:pt x="21777" y="59706"/>
                    </a:cubicBezTo>
                    <a:cubicBezTo>
                      <a:pt x="21777" y="61087"/>
                      <a:pt x="21860" y="62468"/>
                      <a:pt x="21920" y="63849"/>
                    </a:cubicBezTo>
                    <a:cubicBezTo>
                      <a:pt x="21968" y="65040"/>
                      <a:pt x="22087" y="66218"/>
                      <a:pt x="22218" y="67397"/>
                    </a:cubicBezTo>
                    <a:cubicBezTo>
                      <a:pt x="22349" y="68552"/>
                      <a:pt x="22503" y="69707"/>
                      <a:pt x="22634" y="70862"/>
                    </a:cubicBezTo>
                    <a:cubicBezTo>
                      <a:pt x="22777" y="72100"/>
                      <a:pt x="23015" y="73327"/>
                      <a:pt x="23230" y="74553"/>
                    </a:cubicBezTo>
                    <a:cubicBezTo>
                      <a:pt x="23253" y="74684"/>
                      <a:pt x="23277" y="74827"/>
                      <a:pt x="23277" y="74958"/>
                    </a:cubicBezTo>
                    <a:cubicBezTo>
                      <a:pt x="23277" y="75005"/>
                      <a:pt x="23218" y="75077"/>
                      <a:pt x="23182" y="75089"/>
                    </a:cubicBezTo>
                    <a:cubicBezTo>
                      <a:pt x="23174" y="75091"/>
                      <a:pt x="23164" y="75092"/>
                      <a:pt x="23154" y="75092"/>
                    </a:cubicBezTo>
                    <a:cubicBezTo>
                      <a:pt x="23107" y="75092"/>
                      <a:pt x="23047" y="75070"/>
                      <a:pt x="23027" y="75041"/>
                    </a:cubicBezTo>
                    <a:cubicBezTo>
                      <a:pt x="22849" y="74803"/>
                      <a:pt x="22670" y="74565"/>
                      <a:pt x="22539" y="74303"/>
                    </a:cubicBezTo>
                    <a:cubicBezTo>
                      <a:pt x="21932" y="73148"/>
                      <a:pt x="21396" y="71957"/>
                      <a:pt x="20967" y="70719"/>
                    </a:cubicBezTo>
                    <a:cubicBezTo>
                      <a:pt x="20634" y="69767"/>
                      <a:pt x="20289" y="68826"/>
                      <a:pt x="19979" y="67862"/>
                    </a:cubicBezTo>
                    <a:cubicBezTo>
                      <a:pt x="19777" y="67231"/>
                      <a:pt x="19646" y="66564"/>
                      <a:pt x="19432" y="65921"/>
                    </a:cubicBezTo>
                    <a:cubicBezTo>
                      <a:pt x="19217" y="65242"/>
                      <a:pt x="19074" y="64552"/>
                      <a:pt x="18943" y="63849"/>
                    </a:cubicBezTo>
                    <a:cubicBezTo>
                      <a:pt x="18610" y="62230"/>
                      <a:pt x="18515" y="60599"/>
                      <a:pt x="18551" y="58956"/>
                    </a:cubicBezTo>
                    <a:cubicBezTo>
                      <a:pt x="18574" y="57098"/>
                      <a:pt x="18765" y="55253"/>
                      <a:pt x="18955" y="53395"/>
                    </a:cubicBezTo>
                    <a:cubicBezTo>
                      <a:pt x="19241" y="50609"/>
                      <a:pt x="19491" y="47811"/>
                      <a:pt x="19539" y="45002"/>
                    </a:cubicBezTo>
                    <a:cubicBezTo>
                      <a:pt x="19574" y="43049"/>
                      <a:pt x="19563" y="41096"/>
                      <a:pt x="19515" y="39132"/>
                    </a:cubicBezTo>
                    <a:cubicBezTo>
                      <a:pt x="19491" y="37917"/>
                      <a:pt x="19372" y="36691"/>
                      <a:pt x="19241" y="35477"/>
                    </a:cubicBezTo>
                    <a:cubicBezTo>
                      <a:pt x="19015" y="33381"/>
                      <a:pt x="18610" y="31333"/>
                      <a:pt x="18134" y="29285"/>
                    </a:cubicBezTo>
                    <a:cubicBezTo>
                      <a:pt x="17824" y="27988"/>
                      <a:pt x="17419" y="26702"/>
                      <a:pt x="16967" y="25428"/>
                    </a:cubicBezTo>
                    <a:cubicBezTo>
                      <a:pt x="16348" y="23654"/>
                      <a:pt x="15622" y="21927"/>
                      <a:pt x="14788" y="20249"/>
                    </a:cubicBezTo>
                    <a:cubicBezTo>
                      <a:pt x="13871" y="18379"/>
                      <a:pt x="12812" y="16593"/>
                      <a:pt x="11704" y="14843"/>
                    </a:cubicBezTo>
                    <a:cubicBezTo>
                      <a:pt x="10740" y="13319"/>
                      <a:pt x="9716" y="11843"/>
                      <a:pt x="8645" y="10390"/>
                    </a:cubicBezTo>
                    <a:cubicBezTo>
                      <a:pt x="7049" y="8223"/>
                      <a:pt x="5454" y="6068"/>
                      <a:pt x="3846" y="3901"/>
                    </a:cubicBezTo>
                    <a:cubicBezTo>
                      <a:pt x="3156" y="2973"/>
                      <a:pt x="2465" y="2032"/>
                      <a:pt x="1763" y="1091"/>
                    </a:cubicBezTo>
                    <a:cubicBezTo>
                      <a:pt x="1548" y="806"/>
                      <a:pt x="1334" y="532"/>
                      <a:pt x="1084" y="270"/>
                    </a:cubicBezTo>
                    <a:cubicBezTo>
                      <a:pt x="945" y="122"/>
                      <a:pt x="775" y="0"/>
                      <a:pt x="5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14"/>
              <p:cNvSpPr/>
              <p:nvPr/>
            </p:nvSpPr>
            <p:spPr>
              <a:xfrm>
                <a:off x="2152925" y="645450"/>
                <a:ext cx="943900" cy="1898275"/>
              </a:xfrm>
              <a:custGeom>
                <a:avLst/>
                <a:gdLst/>
                <a:ahLst/>
                <a:cxnLst/>
                <a:rect l="l" t="t" r="r" b="b"/>
                <a:pathLst>
                  <a:path w="37756" h="75931" extrusionOk="0">
                    <a:moveTo>
                      <a:pt x="371" y="0"/>
                    </a:moveTo>
                    <a:cubicBezTo>
                      <a:pt x="299" y="0"/>
                      <a:pt x="224" y="16"/>
                      <a:pt x="144" y="52"/>
                    </a:cubicBezTo>
                    <a:cubicBezTo>
                      <a:pt x="84" y="75"/>
                      <a:pt x="49" y="111"/>
                      <a:pt x="1" y="147"/>
                    </a:cubicBezTo>
                    <a:cubicBezTo>
                      <a:pt x="1" y="195"/>
                      <a:pt x="1" y="242"/>
                      <a:pt x="1" y="302"/>
                    </a:cubicBezTo>
                    <a:cubicBezTo>
                      <a:pt x="49" y="528"/>
                      <a:pt x="120" y="754"/>
                      <a:pt x="215" y="980"/>
                    </a:cubicBezTo>
                    <a:cubicBezTo>
                      <a:pt x="811" y="2469"/>
                      <a:pt x="1430" y="3945"/>
                      <a:pt x="2025" y="5433"/>
                    </a:cubicBezTo>
                    <a:cubicBezTo>
                      <a:pt x="2704" y="7160"/>
                      <a:pt x="3370" y="8898"/>
                      <a:pt x="4037" y="10624"/>
                    </a:cubicBezTo>
                    <a:cubicBezTo>
                      <a:pt x="4097" y="10791"/>
                      <a:pt x="4132" y="10958"/>
                      <a:pt x="4180" y="11124"/>
                    </a:cubicBezTo>
                    <a:cubicBezTo>
                      <a:pt x="4156" y="11129"/>
                      <a:pt x="4134" y="11131"/>
                      <a:pt x="4113" y="11131"/>
                    </a:cubicBezTo>
                    <a:cubicBezTo>
                      <a:pt x="3966" y="11131"/>
                      <a:pt x="3881" y="11031"/>
                      <a:pt x="3787" y="10958"/>
                    </a:cubicBezTo>
                    <a:cubicBezTo>
                      <a:pt x="2858" y="10255"/>
                      <a:pt x="1906" y="9577"/>
                      <a:pt x="1001" y="8850"/>
                    </a:cubicBezTo>
                    <a:cubicBezTo>
                      <a:pt x="834" y="8719"/>
                      <a:pt x="668" y="8577"/>
                      <a:pt x="513" y="8446"/>
                    </a:cubicBezTo>
                    <a:lnTo>
                      <a:pt x="513" y="8446"/>
                    </a:lnTo>
                    <a:cubicBezTo>
                      <a:pt x="537" y="8779"/>
                      <a:pt x="549" y="9124"/>
                      <a:pt x="572" y="9458"/>
                    </a:cubicBezTo>
                    <a:cubicBezTo>
                      <a:pt x="620" y="9493"/>
                      <a:pt x="668" y="9541"/>
                      <a:pt x="715" y="9577"/>
                    </a:cubicBezTo>
                    <a:cubicBezTo>
                      <a:pt x="1727" y="10410"/>
                      <a:pt x="2775" y="11172"/>
                      <a:pt x="3859" y="11910"/>
                    </a:cubicBezTo>
                    <a:cubicBezTo>
                      <a:pt x="4156" y="12113"/>
                      <a:pt x="4502" y="12291"/>
                      <a:pt x="4704" y="12553"/>
                    </a:cubicBezTo>
                    <a:cubicBezTo>
                      <a:pt x="4918" y="12827"/>
                      <a:pt x="5002" y="13196"/>
                      <a:pt x="5121" y="13530"/>
                    </a:cubicBezTo>
                    <a:cubicBezTo>
                      <a:pt x="5597" y="14851"/>
                      <a:pt x="6061" y="16173"/>
                      <a:pt x="6538" y="17494"/>
                    </a:cubicBezTo>
                    <a:cubicBezTo>
                      <a:pt x="6549" y="17554"/>
                      <a:pt x="6561" y="17613"/>
                      <a:pt x="6573" y="17721"/>
                    </a:cubicBezTo>
                    <a:cubicBezTo>
                      <a:pt x="6442" y="17661"/>
                      <a:pt x="6335" y="17625"/>
                      <a:pt x="6240" y="17566"/>
                    </a:cubicBezTo>
                    <a:cubicBezTo>
                      <a:pt x="4490" y="16399"/>
                      <a:pt x="2739" y="15244"/>
                      <a:pt x="1096" y="13946"/>
                    </a:cubicBezTo>
                    <a:cubicBezTo>
                      <a:pt x="989" y="13875"/>
                      <a:pt x="882" y="13791"/>
                      <a:pt x="775" y="13708"/>
                    </a:cubicBezTo>
                    <a:lnTo>
                      <a:pt x="775" y="13708"/>
                    </a:lnTo>
                    <a:cubicBezTo>
                      <a:pt x="799" y="14030"/>
                      <a:pt x="811" y="14351"/>
                      <a:pt x="823" y="14684"/>
                    </a:cubicBezTo>
                    <a:cubicBezTo>
                      <a:pt x="2597" y="16042"/>
                      <a:pt x="4466" y="17268"/>
                      <a:pt x="6323" y="18518"/>
                    </a:cubicBezTo>
                    <a:cubicBezTo>
                      <a:pt x="6514" y="18649"/>
                      <a:pt x="6728" y="18756"/>
                      <a:pt x="6930" y="18875"/>
                    </a:cubicBezTo>
                    <a:cubicBezTo>
                      <a:pt x="7252" y="19566"/>
                      <a:pt x="8597" y="24090"/>
                      <a:pt x="8681" y="24817"/>
                    </a:cubicBezTo>
                    <a:cubicBezTo>
                      <a:pt x="8573" y="24781"/>
                      <a:pt x="8490" y="24769"/>
                      <a:pt x="8407" y="24721"/>
                    </a:cubicBezTo>
                    <a:cubicBezTo>
                      <a:pt x="7681" y="24293"/>
                      <a:pt x="6942" y="23864"/>
                      <a:pt x="6216" y="23424"/>
                    </a:cubicBezTo>
                    <a:cubicBezTo>
                      <a:pt x="4442" y="22316"/>
                      <a:pt x="2704" y="21150"/>
                      <a:pt x="1001" y="19947"/>
                    </a:cubicBezTo>
                    <a:lnTo>
                      <a:pt x="1001" y="19947"/>
                    </a:lnTo>
                    <a:cubicBezTo>
                      <a:pt x="1013" y="20257"/>
                      <a:pt x="1025" y="20566"/>
                      <a:pt x="1037" y="20876"/>
                    </a:cubicBezTo>
                    <a:cubicBezTo>
                      <a:pt x="2358" y="21804"/>
                      <a:pt x="3704" y="22721"/>
                      <a:pt x="5085" y="23578"/>
                    </a:cubicBezTo>
                    <a:cubicBezTo>
                      <a:pt x="6347" y="24376"/>
                      <a:pt x="7597" y="25162"/>
                      <a:pt x="8919" y="25841"/>
                    </a:cubicBezTo>
                    <a:cubicBezTo>
                      <a:pt x="8954" y="25864"/>
                      <a:pt x="8978" y="25888"/>
                      <a:pt x="9002" y="25912"/>
                    </a:cubicBezTo>
                    <a:cubicBezTo>
                      <a:pt x="9276" y="26638"/>
                      <a:pt x="10800" y="32615"/>
                      <a:pt x="10871" y="33270"/>
                    </a:cubicBezTo>
                    <a:cubicBezTo>
                      <a:pt x="10840" y="33298"/>
                      <a:pt x="10809" y="33308"/>
                      <a:pt x="10780" y="33308"/>
                    </a:cubicBezTo>
                    <a:cubicBezTo>
                      <a:pt x="10721" y="33308"/>
                      <a:pt x="10665" y="33266"/>
                      <a:pt x="10609" y="33234"/>
                    </a:cubicBezTo>
                    <a:cubicBezTo>
                      <a:pt x="9871" y="32782"/>
                      <a:pt x="9121" y="32329"/>
                      <a:pt x="8383" y="31865"/>
                    </a:cubicBezTo>
                    <a:cubicBezTo>
                      <a:pt x="6026" y="30341"/>
                      <a:pt x="3704" y="28769"/>
                      <a:pt x="1454" y="27103"/>
                    </a:cubicBezTo>
                    <a:lnTo>
                      <a:pt x="1454" y="27103"/>
                    </a:lnTo>
                    <a:cubicBezTo>
                      <a:pt x="1477" y="27436"/>
                      <a:pt x="1501" y="27757"/>
                      <a:pt x="1537" y="28079"/>
                    </a:cubicBezTo>
                    <a:cubicBezTo>
                      <a:pt x="1989" y="28400"/>
                      <a:pt x="2430" y="28734"/>
                      <a:pt x="2882" y="29043"/>
                    </a:cubicBezTo>
                    <a:cubicBezTo>
                      <a:pt x="5287" y="30758"/>
                      <a:pt x="7740" y="32389"/>
                      <a:pt x="10276" y="33901"/>
                    </a:cubicBezTo>
                    <a:cubicBezTo>
                      <a:pt x="10478" y="34020"/>
                      <a:pt x="10681" y="34139"/>
                      <a:pt x="10895" y="34246"/>
                    </a:cubicBezTo>
                    <a:cubicBezTo>
                      <a:pt x="11110" y="34354"/>
                      <a:pt x="11229" y="34496"/>
                      <a:pt x="11276" y="34735"/>
                    </a:cubicBezTo>
                    <a:cubicBezTo>
                      <a:pt x="11705" y="36687"/>
                      <a:pt x="12133" y="38640"/>
                      <a:pt x="12550" y="40592"/>
                    </a:cubicBezTo>
                    <a:cubicBezTo>
                      <a:pt x="12574" y="40688"/>
                      <a:pt x="12586" y="40783"/>
                      <a:pt x="12598" y="40938"/>
                    </a:cubicBezTo>
                    <a:cubicBezTo>
                      <a:pt x="12455" y="40890"/>
                      <a:pt x="12348" y="40878"/>
                      <a:pt x="12253" y="40819"/>
                    </a:cubicBezTo>
                    <a:cubicBezTo>
                      <a:pt x="11050" y="40140"/>
                      <a:pt x="9847" y="39437"/>
                      <a:pt x="8645" y="38759"/>
                    </a:cubicBezTo>
                    <a:cubicBezTo>
                      <a:pt x="6645" y="37604"/>
                      <a:pt x="4692" y="36378"/>
                      <a:pt x="2799" y="35068"/>
                    </a:cubicBezTo>
                    <a:lnTo>
                      <a:pt x="2799" y="35068"/>
                    </a:lnTo>
                    <a:cubicBezTo>
                      <a:pt x="2894" y="35437"/>
                      <a:pt x="2989" y="35794"/>
                      <a:pt x="3085" y="36163"/>
                    </a:cubicBezTo>
                    <a:cubicBezTo>
                      <a:pt x="4775" y="37318"/>
                      <a:pt x="6526" y="38378"/>
                      <a:pt x="8300" y="39402"/>
                    </a:cubicBezTo>
                    <a:cubicBezTo>
                      <a:pt x="9788" y="40271"/>
                      <a:pt x="11288" y="41116"/>
                      <a:pt x="12788" y="41985"/>
                    </a:cubicBezTo>
                    <a:cubicBezTo>
                      <a:pt x="12967" y="42521"/>
                      <a:pt x="13896" y="47558"/>
                      <a:pt x="13919" y="48129"/>
                    </a:cubicBezTo>
                    <a:cubicBezTo>
                      <a:pt x="13875" y="48155"/>
                      <a:pt x="13832" y="48165"/>
                      <a:pt x="13790" y="48165"/>
                    </a:cubicBezTo>
                    <a:cubicBezTo>
                      <a:pt x="13677" y="48165"/>
                      <a:pt x="13575" y="48089"/>
                      <a:pt x="13479" y="48046"/>
                    </a:cubicBezTo>
                    <a:cubicBezTo>
                      <a:pt x="12657" y="47665"/>
                      <a:pt x="11812" y="47296"/>
                      <a:pt x="11014" y="46879"/>
                    </a:cubicBezTo>
                    <a:cubicBezTo>
                      <a:pt x="9109" y="45891"/>
                      <a:pt x="7228" y="44867"/>
                      <a:pt x="5383" y="43783"/>
                    </a:cubicBezTo>
                    <a:lnTo>
                      <a:pt x="5383" y="43783"/>
                    </a:lnTo>
                    <a:cubicBezTo>
                      <a:pt x="5418" y="43902"/>
                      <a:pt x="5466" y="44033"/>
                      <a:pt x="5525" y="44140"/>
                    </a:cubicBezTo>
                    <a:cubicBezTo>
                      <a:pt x="5609" y="44379"/>
                      <a:pt x="5692" y="44605"/>
                      <a:pt x="5776" y="44843"/>
                    </a:cubicBezTo>
                    <a:cubicBezTo>
                      <a:pt x="6549" y="45295"/>
                      <a:pt x="7347" y="45736"/>
                      <a:pt x="8133" y="46164"/>
                    </a:cubicBezTo>
                    <a:cubicBezTo>
                      <a:pt x="9633" y="46974"/>
                      <a:pt x="11121" y="47808"/>
                      <a:pt x="12681" y="48486"/>
                    </a:cubicBezTo>
                    <a:cubicBezTo>
                      <a:pt x="13145" y="48701"/>
                      <a:pt x="13622" y="48891"/>
                      <a:pt x="14086" y="49082"/>
                    </a:cubicBezTo>
                    <a:cubicBezTo>
                      <a:pt x="14241" y="49534"/>
                      <a:pt x="15181" y="55368"/>
                      <a:pt x="15205" y="55928"/>
                    </a:cubicBezTo>
                    <a:cubicBezTo>
                      <a:pt x="15167" y="55948"/>
                      <a:pt x="15132" y="55956"/>
                      <a:pt x="15099" y="55956"/>
                    </a:cubicBezTo>
                    <a:cubicBezTo>
                      <a:pt x="14997" y="55956"/>
                      <a:pt x="14914" y="55877"/>
                      <a:pt x="14824" y="55832"/>
                    </a:cubicBezTo>
                    <a:cubicBezTo>
                      <a:pt x="12610" y="54654"/>
                      <a:pt x="10478" y="53344"/>
                      <a:pt x="8466" y="51856"/>
                    </a:cubicBezTo>
                    <a:lnTo>
                      <a:pt x="8466" y="51856"/>
                    </a:lnTo>
                    <a:cubicBezTo>
                      <a:pt x="8657" y="52296"/>
                      <a:pt x="8847" y="52737"/>
                      <a:pt x="9050" y="53177"/>
                    </a:cubicBezTo>
                    <a:cubicBezTo>
                      <a:pt x="10883" y="54463"/>
                      <a:pt x="12812" y="55606"/>
                      <a:pt x="14800" y="56654"/>
                    </a:cubicBezTo>
                    <a:cubicBezTo>
                      <a:pt x="14991" y="56749"/>
                      <a:pt x="15193" y="56844"/>
                      <a:pt x="15408" y="56952"/>
                    </a:cubicBezTo>
                    <a:cubicBezTo>
                      <a:pt x="15753" y="58785"/>
                      <a:pt x="16110" y="60619"/>
                      <a:pt x="16467" y="62488"/>
                    </a:cubicBezTo>
                    <a:cubicBezTo>
                      <a:pt x="16241" y="62476"/>
                      <a:pt x="16098" y="62369"/>
                      <a:pt x="15943" y="62297"/>
                    </a:cubicBezTo>
                    <a:cubicBezTo>
                      <a:pt x="14836" y="61750"/>
                      <a:pt x="13753" y="61154"/>
                      <a:pt x="12693" y="60535"/>
                    </a:cubicBezTo>
                    <a:lnTo>
                      <a:pt x="12693" y="60535"/>
                    </a:lnTo>
                    <a:cubicBezTo>
                      <a:pt x="12919" y="60952"/>
                      <a:pt x="13157" y="61381"/>
                      <a:pt x="13396" y="61797"/>
                    </a:cubicBezTo>
                    <a:cubicBezTo>
                      <a:pt x="13836" y="62035"/>
                      <a:pt x="14277" y="62274"/>
                      <a:pt x="14729" y="62500"/>
                    </a:cubicBezTo>
                    <a:cubicBezTo>
                      <a:pt x="15396" y="62845"/>
                      <a:pt x="16074" y="63178"/>
                      <a:pt x="16777" y="63536"/>
                    </a:cubicBezTo>
                    <a:cubicBezTo>
                      <a:pt x="16860" y="63833"/>
                      <a:pt x="16955" y="64155"/>
                      <a:pt x="17051" y="64476"/>
                    </a:cubicBezTo>
                    <a:cubicBezTo>
                      <a:pt x="17551" y="66155"/>
                      <a:pt x="18289" y="67727"/>
                      <a:pt x="19015" y="69298"/>
                    </a:cubicBezTo>
                    <a:cubicBezTo>
                      <a:pt x="19777" y="70941"/>
                      <a:pt x="20694" y="72477"/>
                      <a:pt x="21682" y="73977"/>
                    </a:cubicBezTo>
                    <a:cubicBezTo>
                      <a:pt x="22159" y="74549"/>
                      <a:pt x="22659" y="75109"/>
                      <a:pt x="23159" y="75668"/>
                    </a:cubicBezTo>
                    <a:cubicBezTo>
                      <a:pt x="23230" y="75751"/>
                      <a:pt x="23313" y="75823"/>
                      <a:pt x="23432" y="75930"/>
                    </a:cubicBezTo>
                    <a:cubicBezTo>
                      <a:pt x="23480" y="75811"/>
                      <a:pt x="23528" y="75751"/>
                      <a:pt x="23528" y="75680"/>
                    </a:cubicBezTo>
                    <a:cubicBezTo>
                      <a:pt x="23552" y="75263"/>
                      <a:pt x="23587" y="74847"/>
                      <a:pt x="23635" y="74430"/>
                    </a:cubicBezTo>
                    <a:cubicBezTo>
                      <a:pt x="23611" y="73096"/>
                      <a:pt x="23575" y="71763"/>
                      <a:pt x="23563" y="70429"/>
                    </a:cubicBezTo>
                    <a:cubicBezTo>
                      <a:pt x="23563" y="69751"/>
                      <a:pt x="23623" y="69084"/>
                      <a:pt x="23659" y="68441"/>
                    </a:cubicBezTo>
                    <a:cubicBezTo>
                      <a:pt x="23742" y="68370"/>
                      <a:pt x="23778" y="68322"/>
                      <a:pt x="23825" y="68298"/>
                    </a:cubicBezTo>
                    <a:cubicBezTo>
                      <a:pt x="24337" y="68084"/>
                      <a:pt x="24826" y="67822"/>
                      <a:pt x="25302" y="67548"/>
                    </a:cubicBezTo>
                    <a:cubicBezTo>
                      <a:pt x="25564" y="67060"/>
                      <a:pt x="25861" y="66596"/>
                      <a:pt x="26195" y="66143"/>
                    </a:cubicBezTo>
                    <a:lnTo>
                      <a:pt x="26195" y="66143"/>
                    </a:lnTo>
                    <a:cubicBezTo>
                      <a:pt x="25742" y="66417"/>
                      <a:pt x="25290" y="66691"/>
                      <a:pt x="24837" y="66953"/>
                    </a:cubicBezTo>
                    <a:cubicBezTo>
                      <a:pt x="24564" y="67119"/>
                      <a:pt x="24290" y="67262"/>
                      <a:pt x="24004" y="67405"/>
                    </a:cubicBezTo>
                    <a:cubicBezTo>
                      <a:pt x="23956" y="67429"/>
                      <a:pt x="23897" y="67429"/>
                      <a:pt x="23813" y="67453"/>
                    </a:cubicBezTo>
                    <a:cubicBezTo>
                      <a:pt x="23802" y="67369"/>
                      <a:pt x="23778" y="67286"/>
                      <a:pt x="23790" y="67215"/>
                    </a:cubicBezTo>
                    <a:cubicBezTo>
                      <a:pt x="23933" y="65917"/>
                      <a:pt x="24135" y="64631"/>
                      <a:pt x="24421" y="63357"/>
                    </a:cubicBezTo>
                    <a:cubicBezTo>
                      <a:pt x="24504" y="63321"/>
                      <a:pt x="24575" y="63286"/>
                      <a:pt x="24647" y="63274"/>
                    </a:cubicBezTo>
                    <a:cubicBezTo>
                      <a:pt x="26659" y="62905"/>
                      <a:pt x="28528" y="62190"/>
                      <a:pt x="30350" y="61297"/>
                    </a:cubicBezTo>
                    <a:lnTo>
                      <a:pt x="30362" y="61297"/>
                    </a:lnTo>
                    <a:cubicBezTo>
                      <a:pt x="30707" y="60857"/>
                      <a:pt x="31052" y="60416"/>
                      <a:pt x="31374" y="59964"/>
                    </a:cubicBezTo>
                    <a:lnTo>
                      <a:pt x="31374" y="59964"/>
                    </a:lnTo>
                    <a:cubicBezTo>
                      <a:pt x="30374" y="60440"/>
                      <a:pt x="29374" y="60940"/>
                      <a:pt x="28350" y="61381"/>
                    </a:cubicBezTo>
                    <a:cubicBezTo>
                      <a:pt x="27338" y="61833"/>
                      <a:pt x="26278" y="62155"/>
                      <a:pt x="25195" y="62405"/>
                    </a:cubicBezTo>
                    <a:cubicBezTo>
                      <a:pt x="25028" y="62452"/>
                      <a:pt x="24861" y="62464"/>
                      <a:pt x="24647" y="62500"/>
                    </a:cubicBezTo>
                    <a:cubicBezTo>
                      <a:pt x="24659" y="62333"/>
                      <a:pt x="24659" y="62226"/>
                      <a:pt x="24683" y="62107"/>
                    </a:cubicBezTo>
                    <a:cubicBezTo>
                      <a:pt x="25111" y="60285"/>
                      <a:pt x="25623" y="58476"/>
                      <a:pt x="26230" y="56678"/>
                    </a:cubicBezTo>
                    <a:cubicBezTo>
                      <a:pt x="26373" y="56654"/>
                      <a:pt x="26504" y="56606"/>
                      <a:pt x="26635" y="56606"/>
                    </a:cubicBezTo>
                    <a:cubicBezTo>
                      <a:pt x="28088" y="56547"/>
                      <a:pt x="29493" y="56225"/>
                      <a:pt x="30886" y="55820"/>
                    </a:cubicBezTo>
                    <a:cubicBezTo>
                      <a:pt x="32053" y="55487"/>
                      <a:pt x="33196" y="55058"/>
                      <a:pt x="34315" y="54594"/>
                    </a:cubicBezTo>
                    <a:cubicBezTo>
                      <a:pt x="34434" y="54285"/>
                      <a:pt x="34553" y="53963"/>
                      <a:pt x="34660" y="53642"/>
                    </a:cubicBezTo>
                    <a:lnTo>
                      <a:pt x="34660" y="53642"/>
                    </a:lnTo>
                    <a:cubicBezTo>
                      <a:pt x="33600" y="54094"/>
                      <a:pt x="32529" y="54523"/>
                      <a:pt x="31445" y="54880"/>
                    </a:cubicBezTo>
                    <a:cubicBezTo>
                      <a:pt x="30160" y="55297"/>
                      <a:pt x="28850" y="55618"/>
                      <a:pt x="27516" y="55797"/>
                    </a:cubicBezTo>
                    <a:cubicBezTo>
                      <a:pt x="27310" y="55828"/>
                      <a:pt x="27104" y="55844"/>
                      <a:pt x="26897" y="55844"/>
                    </a:cubicBezTo>
                    <a:cubicBezTo>
                      <a:pt x="26794" y="55844"/>
                      <a:pt x="26691" y="55840"/>
                      <a:pt x="26588" y="55832"/>
                    </a:cubicBezTo>
                    <a:cubicBezTo>
                      <a:pt x="26659" y="55273"/>
                      <a:pt x="27754" y="52213"/>
                      <a:pt x="28219" y="51225"/>
                    </a:cubicBezTo>
                    <a:cubicBezTo>
                      <a:pt x="28255" y="51201"/>
                      <a:pt x="28314" y="51165"/>
                      <a:pt x="28362" y="51153"/>
                    </a:cubicBezTo>
                    <a:cubicBezTo>
                      <a:pt x="29862" y="50927"/>
                      <a:pt x="31267" y="50403"/>
                      <a:pt x="32660" y="49820"/>
                    </a:cubicBezTo>
                    <a:cubicBezTo>
                      <a:pt x="33743" y="49367"/>
                      <a:pt x="34803" y="48867"/>
                      <a:pt x="35851" y="48343"/>
                    </a:cubicBezTo>
                    <a:cubicBezTo>
                      <a:pt x="35886" y="48046"/>
                      <a:pt x="35922" y="47748"/>
                      <a:pt x="35958" y="47450"/>
                    </a:cubicBezTo>
                    <a:lnTo>
                      <a:pt x="35958" y="47450"/>
                    </a:lnTo>
                    <a:cubicBezTo>
                      <a:pt x="35255" y="47796"/>
                      <a:pt x="34553" y="48141"/>
                      <a:pt x="33839" y="48486"/>
                    </a:cubicBezTo>
                    <a:cubicBezTo>
                      <a:pt x="32719" y="49022"/>
                      <a:pt x="31576" y="49498"/>
                      <a:pt x="30386" y="49891"/>
                    </a:cubicBezTo>
                    <a:cubicBezTo>
                      <a:pt x="29898" y="50058"/>
                      <a:pt x="29398" y="50177"/>
                      <a:pt x="28897" y="50308"/>
                    </a:cubicBezTo>
                    <a:cubicBezTo>
                      <a:pt x="28856" y="50320"/>
                      <a:pt x="28811" y="50323"/>
                      <a:pt x="28763" y="50323"/>
                    </a:cubicBezTo>
                    <a:cubicBezTo>
                      <a:pt x="28716" y="50323"/>
                      <a:pt x="28665" y="50320"/>
                      <a:pt x="28612" y="50320"/>
                    </a:cubicBezTo>
                    <a:cubicBezTo>
                      <a:pt x="28719" y="49760"/>
                      <a:pt x="30017" y="46498"/>
                      <a:pt x="30767" y="44950"/>
                    </a:cubicBezTo>
                    <a:cubicBezTo>
                      <a:pt x="30814" y="44926"/>
                      <a:pt x="30886" y="44879"/>
                      <a:pt x="30957" y="44867"/>
                    </a:cubicBezTo>
                    <a:cubicBezTo>
                      <a:pt x="32469" y="44617"/>
                      <a:pt x="33898" y="44081"/>
                      <a:pt x="35291" y="43450"/>
                    </a:cubicBezTo>
                    <a:cubicBezTo>
                      <a:pt x="35648" y="43295"/>
                      <a:pt x="36005" y="43128"/>
                      <a:pt x="36375" y="42974"/>
                    </a:cubicBezTo>
                    <a:cubicBezTo>
                      <a:pt x="36386" y="42688"/>
                      <a:pt x="36410" y="42414"/>
                      <a:pt x="36422" y="42128"/>
                    </a:cubicBezTo>
                    <a:lnTo>
                      <a:pt x="36422" y="42128"/>
                    </a:lnTo>
                    <a:cubicBezTo>
                      <a:pt x="35684" y="42462"/>
                      <a:pt x="34946" y="42795"/>
                      <a:pt x="34196" y="43117"/>
                    </a:cubicBezTo>
                    <a:cubicBezTo>
                      <a:pt x="33374" y="43474"/>
                      <a:pt x="32529" y="43759"/>
                      <a:pt x="31660" y="43962"/>
                    </a:cubicBezTo>
                    <a:cubicBezTo>
                      <a:pt x="31529" y="43986"/>
                      <a:pt x="31398" y="44009"/>
                      <a:pt x="31219" y="44045"/>
                    </a:cubicBezTo>
                    <a:cubicBezTo>
                      <a:pt x="31231" y="43926"/>
                      <a:pt x="31219" y="43843"/>
                      <a:pt x="31243" y="43783"/>
                    </a:cubicBezTo>
                    <a:cubicBezTo>
                      <a:pt x="31838" y="42378"/>
                      <a:pt x="32446" y="40985"/>
                      <a:pt x="33053" y="39557"/>
                    </a:cubicBezTo>
                    <a:cubicBezTo>
                      <a:pt x="33327" y="39473"/>
                      <a:pt x="33600" y="39378"/>
                      <a:pt x="33886" y="39295"/>
                    </a:cubicBezTo>
                    <a:cubicBezTo>
                      <a:pt x="34827" y="39021"/>
                      <a:pt x="35732" y="38664"/>
                      <a:pt x="36637" y="38283"/>
                    </a:cubicBezTo>
                    <a:lnTo>
                      <a:pt x="36672" y="37425"/>
                    </a:lnTo>
                    <a:lnTo>
                      <a:pt x="36672" y="37425"/>
                    </a:lnTo>
                    <a:cubicBezTo>
                      <a:pt x="36136" y="37652"/>
                      <a:pt x="35613" y="37878"/>
                      <a:pt x="35077" y="38104"/>
                    </a:cubicBezTo>
                    <a:cubicBezTo>
                      <a:pt x="34672" y="38271"/>
                      <a:pt x="34255" y="38390"/>
                      <a:pt x="33839" y="38533"/>
                    </a:cubicBezTo>
                    <a:cubicBezTo>
                      <a:pt x="33731" y="38568"/>
                      <a:pt x="33624" y="38568"/>
                      <a:pt x="33458" y="38592"/>
                    </a:cubicBezTo>
                    <a:cubicBezTo>
                      <a:pt x="33493" y="38449"/>
                      <a:pt x="33517" y="38354"/>
                      <a:pt x="33553" y="38271"/>
                    </a:cubicBezTo>
                    <a:cubicBezTo>
                      <a:pt x="33922" y="37140"/>
                      <a:pt x="34303" y="36020"/>
                      <a:pt x="34684" y="34889"/>
                    </a:cubicBezTo>
                    <a:cubicBezTo>
                      <a:pt x="34743" y="34699"/>
                      <a:pt x="34815" y="34532"/>
                      <a:pt x="35041" y="34461"/>
                    </a:cubicBezTo>
                    <a:cubicBezTo>
                      <a:pt x="35648" y="34282"/>
                      <a:pt x="36232" y="34032"/>
                      <a:pt x="36803" y="33746"/>
                    </a:cubicBezTo>
                    <a:cubicBezTo>
                      <a:pt x="36815" y="33461"/>
                      <a:pt x="36827" y="33175"/>
                      <a:pt x="36839" y="32889"/>
                    </a:cubicBezTo>
                    <a:lnTo>
                      <a:pt x="36839" y="32889"/>
                    </a:lnTo>
                    <a:cubicBezTo>
                      <a:pt x="36506" y="33056"/>
                      <a:pt x="36172" y="33211"/>
                      <a:pt x="35839" y="33377"/>
                    </a:cubicBezTo>
                    <a:cubicBezTo>
                      <a:pt x="35613" y="33484"/>
                      <a:pt x="35374" y="33568"/>
                      <a:pt x="35136" y="33639"/>
                    </a:cubicBezTo>
                    <a:cubicBezTo>
                      <a:pt x="35113" y="33568"/>
                      <a:pt x="35077" y="33532"/>
                      <a:pt x="35077" y="33508"/>
                    </a:cubicBezTo>
                    <a:cubicBezTo>
                      <a:pt x="35494" y="31734"/>
                      <a:pt x="35910" y="29960"/>
                      <a:pt x="36327" y="28222"/>
                    </a:cubicBezTo>
                    <a:cubicBezTo>
                      <a:pt x="36601" y="28055"/>
                      <a:pt x="36863" y="27888"/>
                      <a:pt x="37137" y="27734"/>
                    </a:cubicBezTo>
                    <a:cubicBezTo>
                      <a:pt x="37148" y="27591"/>
                      <a:pt x="37148" y="27460"/>
                      <a:pt x="37160" y="27317"/>
                    </a:cubicBezTo>
                    <a:cubicBezTo>
                      <a:pt x="37184" y="27150"/>
                      <a:pt x="37196" y="26984"/>
                      <a:pt x="37208" y="26817"/>
                    </a:cubicBezTo>
                    <a:lnTo>
                      <a:pt x="37208" y="26817"/>
                    </a:lnTo>
                    <a:cubicBezTo>
                      <a:pt x="37125" y="26865"/>
                      <a:pt x="37053" y="26924"/>
                      <a:pt x="36970" y="26972"/>
                    </a:cubicBezTo>
                    <a:cubicBezTo>
                      <a:pt x="36890" y="27025"/>
                      <a:pt x="36811" y="27097"/>
                      <a:pt x="36702" y="27097"/>
                    </a:cubicBezTo>
                    <a:cubicBezTo>
                      <a:pt x="36664" y="27097"/>
                      <a:pt x="36623" y="27088"/>
                      <a:pt x="36577" y="27067"/>
                    </a:cubicBezTo>
                    <a:cubicBezTo>
                      <a:pt x="36589" y="26924"/>
                      <a:pt x="36613" y="26769"/>
                      <a:pt x="36648" y="26626"/>
                    </a:cubicBezTo>
                    <a:cubicBezTo>
                      <a:pt x="37029" y="24840"/>
                      <a:pt x="37339" y="23055"/>
                      <a:pt x="37565" y="21245"/>
                    </a:cubicBezTo>
                    <a:cubicBezTo>
                      <a:pt x="37613" y="20923"/>
                      <a:pt x="37672" y="20590"/>
                      <a:pt x="37744" y="20268"/>
                    </a:cubicBezTo>
                    <a:cubicBezTo>
                      <a:pt x="37744" y="20173"/>
                      <a:pt x="37756" y="20090"/>
                      <a:pt x="37756" y="19995"/>
                    </a:cubicBezTo>
                    <a:cubicBezTo>
                      <a:pt x="37756" y="19876"/>
                      <a:pt x="37756" y="19756"/>
                      <a:pt x="37720" y="19649"/>
                    </a:cubicBezTo>
                    <a:cubicBezTo>
                      <a:pt x="37678" y="19525"/>
                      <a:pt x="37564" y="19456"/>
                      <a:pt x="37452" y="19456"/>
                    </a:cubicBezTo>
                    <a:cubicBezTo>
                      <a:pt x="37372" y="19456"/>
                      <a:pt x="37293" y="19491"/>
                      <a:pt x="37244" y="19566"/>
                    </a:cubicBezTo>
                    <a:cubicBezTo>
                      <a:pt x="37172" y="19661"/>
                      <a:pt x="37113" y="19756"/>
                      <a:pt x="37053" y="19852"/>
                    </a:cubicBezTo>
                    <a:cubicBezTo>
                      <a:pt x="37041" y="19899"/>
                      <a:pt x="37029" y="19947"/>
                      <a:pt x="37018" y="19995"/>
                    </a:cubicBezTo>
                    <a:cubicBezTo>
                      <a:pt x="36934" y="20447"/>
                      <a:pt x="36863" y="20888"/>
                      <a:pt x="36803" y="21340"/>
                    </a:cubicBezTo>
                    <a:cubicBezTo>
                      <a:pt x="36601" y="22912"/>
                      <a:pt x="36339" y="24471"/>
                      <a:pt x="36005" y="26019"/>
                    </a:cubicBezTo>
                    <a:cubicBezTo>
                      <a:pt x="35970" y="26210"/>
                      <a:pt x="35922" y="26400"/>
                      <a:pt x="35886" y="26567"/>
                    </a:cubicBezTo>
                    <a:cubicBezTo>
                      <a:pt x="35859" y="26575"/>
                      <a:pt x="35837" y="26578"/>
                      <a:pt x="35819" y="26578"/>
                    </a:cubicBezTo>
                    <a:cubicBezTo>
                      <a:pt x="35722" y="26578"/>
                      <a:pt x="35726" y="26488"/>
                      <a:pt x="35696" y="26448"/>
                    </a:cubicBezTo>
                    <a:cubicBezTo>
                      <a:pt x="35660" y="26376"/>
                      <a:pt x="35624" y="26305"/>
                      <a:pt x="35601" y="26233"/>
                    </a:cubicBezTo>
                    <a:cubicBezTo>
                      <a:pt x="35327" y="25567"/>
                      <a:pt x="35077" y="24888"/>
                      <a:pt x="34851" y="24209"/>
                    </a:cubicBezTo>
                    <a:cubicBezTo>
                      <a:pt x="34696" y="24507"/>
                      <a:pt x="34541" y="24817"/>
                      <a:pt x="34386" y="25126"/>
                    </a:cubicBezTo>
                    <a:cubicBezTo>
                      <a:pt x="34696" y="25995"/>
                      <a:pt x="35041" y="26865"/>
                      <a:pt x="35422" y="27722"/>
                    </a:cubicBezTo>
                    <a:cubicBezTo>
                      <a:pt x="35517" y="27948"/>
                      <a:pt x="35565" y="28162"/>
                      <a:pt x="35505" y="28412"/>
                    </a:cubicBezTo>
                    <a:cubicBezTo>
                      <a:pt x="35148" y="29912"/>
                      <a:pt x="34803" y="31413"/>
                      <a:pt x="34446" y="32913"/>
                    </a:cubicBezTo>
                    <a:cubicBezTo>
                      <a:pt x="34422" y="33008"/>
                      <a:pt x="34386" y="33091"/>
                      <a:pt x="34351" y="33163"/>
                    </a:cubicBezTo>
                    <a:cubicBezTo>
                      <a:pt x="34342" y="33164"/>
                      <a:pt x="34333" y="33164"/>
                      <a:pt x="34325" y="33164"/>
                    </a:cubicBezTo>
                    <a:cubicBezTo>
                      <a:pt x="34196" y="33164"/>
                      <a:pt x="34194" y="33075"/>
                      <a:pt x="34172" y="33008"/>
                    </a:cubicBezTo>
                    <a:cubicBezTo>
                      <a:pt x="33672" y="31889"/>
                      <a:pt x="33279" y="30734"/>
                      <a:pt x="32922" y="29555"/>
                    </a:cubicBezTo>
                    <a:cubicBezTo>
                      <a:pt x="32815" y="29186"/>
                      <a:pt x="32719" y="28829"/>
                      <a:pt x="32612" y="28460"/>
                    </a:cubicBezTo>
                    <a:cubicBezTo>
                      <a:pt x="32446" y="28769"/>
                      <a:pt x="32267" y="29079"/>
                      <a:pt x="32100" y="29389"/>
                    </a:cubicBezTo>
                    <a:cubicBezTo>
                      <a:pt x="32303" y="30115"/>
                      <a:pt x="32529" y="30841"/>
                      <a:pt x="32803" y="31556"/>
                    </a:cubicBezTo>
                    <a:cubicBezTo>
                      <a:pt x="33136" y="32425"/>
                      <a:pt x="33493" y="33282"/>
                      <a:pt x="33862" y="34127"/>
                    </a:cubicBezTo>
                    <a:cubicBezTo>
                      <a:pt x="33958" y="34354"/>
                      <a:pt x="34017" y="34568"/>
                      <a:pt x="33934" y="34806"/>
                    </a:cubicBezTo>
                    <a:cubicBezTo>
                      <a:pt x="33529" y="35985"/>
                      <a:pt x="33124" y="37163"/>
                      <a:pt x="32719" y="38342"/>
                    </a:cubicBezTo>
                    <a:cubicBezTo>
                      <a:pt x="32696" y="38414"/>
                      <a:pt x="32636" y="38473"/>
                      <a:pt x="32612" y="38521"/>
                    </a:cubicBezTo>
                    <a:cubicBezTo>
                      <a:pt x="32422" y="38497"/>
                      <a:pt x="32410" y="38354"/>
                      <a:pt x="32362" y="38259"/>
                    </a:cubicBezTo>
                    <a:cubicBezTo>
                      <a:pt x="31517" y="36568"/>
                      <a:pt x="30719" y="34854"/>
                      <a:pt x="30017" y="33103"/>
                    </a:cubicBezTo>
                    <a:cubicBezTo>
                      <a:pt x="29862" y="33365"/>
                      <a:pt x="29707" y="33627"/>
                      <a:pt x="29552" y="33901"/>
                    </a:cubicBezTo>
                    <a:cubicBezTo>
                      <a:pt x="29743" y="34342"/>
                      <a:pt x="29933" y="34782"/>
                      <a:pt x="30124" y="35235"/>
                    </a:cubicBezTo>
                    <a:cubicBezTo>
                      <a:pt x="30731" y="36604"/>
                      <a:pt x="31410" y="37949"/>
                      <a:pt x="32065" y="39295"/>
                    </a:cubicBezTo>
                    <a:cubicBezTo>
                      <a:pt x="32160" y="39485"/>
                      <a:pt x="32207" y="39640"/>
                      <a:pt x="32112" y="39854"/>
                    </a:cubicBezTo>
                    <a:cubicBezTo>
                      <a:pt x="31564" y="41116"/>
                      <a:pt x="31017" y="42390"/>
                      <a:pt x="30469" y="43664"/>
                    </a:cubicBezTo>
                    <a:cubicBezTo>
                      <a:pt x="30445" y="43712"/>
                      <a:pt x="30398" y="43759"/>
                      <a:pt x="30338" y="43831"/>
                    </a:cubicBezTo>
                    <a:cubicBezTo>
                      <a:pt x="30255" y="43700"/>
                      <a:pt x="30171" y="43593"/>
                      <a:pt x="30112" y="43486"/>
                    </a:cubicBezTo>
                    <a:cubicBezTo>
                      <a:pt x="29136" y="41628"/>
                      <a:pt x="28207" y="39759"/>
                      <a:pt x="27350" y="37842"/>
                    </a:cubicBezTo>
                    <a:cubicBezTo>
                      <a:pt x="27207" y="38116"/>
                      <a:pt x="27052" y="38390"/>
                      <a:pt x="26909" y="38664"/>
                    </a:cubicBezTo>
                    <a:cubicBezTo>
                      <a:pt x="27731" y="40450"/>
                      <a:pt x="28600" y="42224"/>
                      <a:pt x="29528" y="43974"/>
                    </a:cubicBezTo>
                    <a:cubicBezTo>
                      <a:pt x="29671" y="44236"/>
                      <a:pt x="29814" y="44486"/>
                      <a:pt x="29981" y="44783"/>
                    </a:cubicBezTo>
                    <a:cubicBezTo>
                      <a:pt x="29278" y="46510"/>
                      <a:pt x="28552" y="48260"/>
                      <a:pt x="27802" y="50082"/>
                    </a:cubicBezTo>
                    <a:cubicBezTo>
                      <a:pt x="27659" y="49879"/>
                      <a:pt x="27552" y="49736"/>
                      <a:pt x="27469" y="49593"/>
                    </a:cubicBezTo>
                    <a:cubicBezTo>
                      <a:pt x="26552" y="48081"/>
                      <a:pt x="25778" y="46510"/>
                      <a:pt x="25087" y="44879"/>
                    </a:cubicBezTo>
                    <a:cubicBezTo>
                      <a:pt x="24933" y="44533"/>
                      <a:pt x="24790" y="44188"/>
                      <a:pt x="24635" y="43831"/>
                    </a:cubicBezTo>
                    <a:cubicBezTo>
                      <a:pt x="24516" y="44176"/>
                      <a:pt x="24397" y="44510"/>
                      <a:pt x="24290" y="44855"/>
                    </a:cubicBezTo>
                    <a:cubicBezTo>
                      <a:pt x="24647" y="45664"/>
                      <a:pt x="25004" y="46474"/>
                      <a:pt x="25373" y="47284"/>
                    </a:cubicBezTo>
                    <a:cubicBezTo>
                      <a:pt x="25957" y="48558"/>
                      <a:pt x="26671" y="49760"/>
                      <a:pt x="27469" y="50963"/>
                    </a:cubicBezTo>
                    <a:cubicBezTo>
                      <a:pt x="27278" y="51463"/>
                      <a:pt x="27088" y="51987"/>
                      <a:pt x="26897" y="52499"/>
                    </a:cubicBezTo>
                    <a:cubicBezTo>
                      <a:pt x="26707" y="52999"/>
                      <a:pt x="26528" y="53511"/>
                      <a:pt x="26350" y="54011"/>
                    </a:cubicBezTo>
                    <a:cubicBezTo>
                      <a:pt x="26159" y="54523"/>
                      <a:pt x="26004" y="55047"/>
                      <a:pt x="25778" y="55582"/>
                    </a:cubicBezTo>
                    <a:cubicBezTo>
                      <a:pt x="25540" y="55428"/>
                      <a:pt x="25445" y="55225"/>
                      <a:pt x="25326" y="55058"/>
                    </a:cubicBezTo>
                    <a:cubicBezTo>
                      <a:pt x="24528" y="53939"/>
                      <a:pt x="23897" y="52737"/>
                      <a:pt x="23325" y="51498"/>
                    </a:cubicBezTo>
                    <a:cubicBezTo>
                      <a:pt x="23135" y="51082"/>
                      <a:pt x="22944" y="50677"/>
                      <a:pt x="22766" y="50260"/>
                    </a:cubicBezTo>
                    <a:cubicBezTo>
                      <a:pt x="22670" y="50677"/>
                      <a:pt x="22575" y="51082"/>
                      <a:pt x="22492" y="51487"/>
                    </a:cubicBezTo>
                    <a:cubicBezTo>
                      <a:pt x="22861" y="52284"/>
                      <a:pt x="23242" y="53058"/>
                      <a:pt x="23671" y="53820"/>
                    </a:cubicBezTo>
                    <a:cubicBezTo>
                      <a:pt x="24183" y="54761"/>
                      <a:pt x="24778" y="55654"/>
                      <a:pt x="25457" y="56463"/>
                    </a:cubicBezTo>
                    <a:cubicBezTo>
                      <a:pt x="24909" y="58392"/>
                      <a:pt x="24373" y="60297"/>
                      <a:pt x="23825" y="62262"/>
                    </a:cubicBezTo>
                    <a:cubicBezTo>
                      <a:pt x="23683" y="62119"/>
                      <a:pt x="23552" y="62000"/>
                      <a:pt x="23432" y="61869"/>
                    </a:cubicBezTo>
                    <a:cubicBezTo>
                      <a:pt x="22766" y="61107"/>
                      <a:pt x="22170" y="60297"/>
                      <a:pt x="21575" y="59464"/>
                    </a:cubicBezTo>
                    <a:cubicBezTo>
                      <a:pt x="21575" y="59547"/>
                      <a:pt x="21575" y="59619"/>
                      <a:pt x="21575" y="59702"/>
                    </a:cubicBezTo>
                    <a:cubicBezTo>
                      <a:pt x="21575" y="60047"/>
                      <a:pt x="21587" y="60392"/>
                      <a:pt x="21587" y="60738"/>
                    </a:cubicBezTo>
                    <a:cubicBezTo>
                      <a:pt x="21670" y="60857"/>
                      <a:pt x="21754" y="60964"/>
                      <a:pt x="21849" y="61071"/>
                    </a:cubicBezTo>
                    <a:cubicBezTo>
                      <a:pt x="22135" y="61452"/>
                      <a:pt x="22432" y="61821"/>
                      <a:pt x="22730" y="62190"/>
                    </a:cubicBezTo>
                    <a:cubicBezTo>
                      <a:pt x="23040" y="62547"/>
                      <a:pt x="23361" y="62893"/>
                      <a:pt x="23623" y="63190"/>
                    </a:cubicBezTo>
                    <a:cubicBezTo>
                      <a:pt x="23421" y="64560"/>
                      <a:pt x="23218" y="65845"/>
                      <a:pt x="23028" y="67131"/>
                    </a:cubicBezTo>
                    <a:cubicBezTo>
                      <a:pt x="23016" y="67191"/>
                      <a:pt x="22956" y="67250"/>
                      <a:pt x="22909" y="67358"/>
                    </a:cubicBezTo>
                    <a:cubicBezTo>
                      <a:pt x="22682" y="67084"/>
                      <a:pt x="22480" y="66869"/>
                      <a:pt x="22313" y="66631"/>
                    </a:cubicBezTo>
                    <a:cubicBezTo>
                      <a:pt x="22159" y="66417"/>
                      <a:pt x="22016" y="66203"/>
                      <a:pt x="21873" y="65976"/>
                    </a:cubicBezTo>
                    <a:lnTo>
                      <a:pt x="21873" y="65976"/>
                    </a:lnTo>
                    <a:cubicBezTo>
                      <a:pt x="21908" y="66453"/>
                      <a:pt x="21968" y="66917"/>
                      <a:pt x="22016" y="67393"/>
                    </a:cubicBezTo>
                    <a:cubicBezTo>
                      <a:pt x="22016" y="67417"/>
                      <a:pt x="22016" y="67441"/>
                      <a:pt x="22028" y="67465"/>
                    </a:cubicBezTo>
                    <a:cubicBezTo>
                      <a:pt x="22278" y="67774"/>
                      <a:pt x="22540" y="68072"/>
                      <a:pt x="22825" y="68358"/>
                    </a:cubicBezTo>
                    <a:cubicBezTo>
                      <a:pt x="22849" y="68393"/>
                      <a:pt x="22861" y="68429"/>
                      <a:pt x="22897" y="68477"/>
                    </a:cubicBezTo>
                    <a:cubicBezTo>
                      <a:pt x="22861" y="69096"/>
                      <a:pt x="22825" y="69727"/>
                      <a:pt x="22813" y="70358"/>
                    </a:cubicBezTo>
                    <a:cubicBezTo>
                      <a:pt x="22801" y="71001"/>
                      <a:pt x="22825" y="71656"/>
                      <a:pt x="22813" y="72311"/>
                    </a:cubicBezTo>
                    <a:cubicBezTo>
                      <a:pt x="22813" y="72727"/>
                      <a:pt x="22849" y="73132"/>
                      <a:pt x="22849" y="73561"/>
                    </a:cubicBezTo>
                    <a:cubicBezTo>
                      <a:pt x="22909" y="73882"/>
                      <a:pt x="22980" y="74216"/>
                      <a:pt x="23040" y="74549"/>
                    </a:cubicBezTo>
                    <a:cubicBezTo>
                      <a:pt x="23063" y="74680"/>
                      <a:pt x="23075" y="74823"/>
                      <a:pt x="23075" y="74954"/>
                    </a:cubicBezTo>
                    <a:cubicBezTo>
                      <a:pt x="23075" y="75001"/>
                      <a:pt x="23016" y="75073"/>
                      <a:pt x="22980" y="75085"/>
                    </a:cubicBezTo>
                    <a:cubicBezTo>
                      <a:pt x="22972" y="75087"/>
                      <a:pt x="22962" y="75088"/>
                      <a:pt x="22952" y="75088"/>
                    </a:cubicBezTo>
                    <a:cubicBezTo>
                      <a:pt x="22905" y="75088"/>
                      <a:pt x="22845" y="75066"/>
                      <a:pt x="22825" y="75037"/>
                    </a:cubicBezTo>
                    <a:cubicBezTo>
                      <a:pt x="22659" y="74799"/>
                      <a:pt x="22480" y="74561"/>
                      <a:pt x="22337" y="74299"/>
                    </a:cubicBezTo>
                    <a:cubicBezTo>
                      <a:pt x="21920" y="73501"/>
                      <a:pt x="21539" y="72692"/>
                      <a:pt x="21194" y="71858"/>
                    </a:cubicBezTo>
                    <a:cubicBezTo>
                      <a:pt x="19599" y="69108"/>
                      <a:pt x="17777" y="65048"/>
                      <a:pt x="17444" y="63083"/>
                    </a:cubicBezTo>
                    <a:cubicBezTo>
                      <a:pt x="17801" y="62631"/>
                      <a:pt x="18122" y="62166"/>
                      <a:pt x="18432" y="61678"/>
                    </a:cubicBezTo>
                    <a:cubicBezTo>
                      <a:pt x="18396" y="61262"/>
                      <a:pt x="18372" y="60833"/>
                      <a:pt x="18360" y="60404"/>
                    </a:cubicBezTo>
                    <a:cubicBezTo>
                      <a:pt x="18015" y="60952"/>
                      <a:pt x="17670" y="61512"/>
                      <a:pt x="17301" y="62035"/>
                    </a:cubicBezTo>
                    <a:cubicBezTo>
                      <a:pt x="17110" y="62035"/>
                      <a:pt x="17110" y="61916"/>
                      <a:pt x="17086" y="61833"/>
                    </a:cubicBezTo>
                    <a:cubicBezTo>
                      <a:pt x="16955" y="61214"/>
                      <a:pt x="16825" y="60595"/>
                      <a:pt x="16705" y="59964"/>
                    </a:cubicBezTo>
                    <a:cubicBezTo>
                      <a:pt x="16539" y="59095"/>
                      <a:pt x="16384" y="58214"/>
                      <a:pt x="16229" y="57344"/>
                    </a:cubicBezTo>
                    <a:cubicBezTo>
                      <a:pt x="16193" y="57166"/>
                      <a:pt x="16170" y="56987"/>
                      <a:pt x="16146" y="56832"/>
                    </a:cubicBezTo>
                    <a:cubicBezTo>
                      <a:pt x="16455" y="56392"/>
                      <a:pt x="16753" y="55975"/>
                      <a:pt x="17039" y="55547"/>
                    </a:cubicBezTo>
                    <a:cubicBezTo>
                      <a:pt x="17717" y="54487"/>
                      <a:pt x="18325" y="53380"/>
                      <a:pt x="18860" y="52249"/>
                    </a:cubicBezTo>
                    <a:cubicBezTo>
                      <a:pt x="18944" y="51475"/>
                      <a:pt x="19015" y="50701"/>
                      <a:pt x="19075" y="49939"/>
                    </a:cubicBezTo>
                    <a:lnTo>
                      <a:pt x="19075" y="49939"/>
                    </a:lnTo>
                    <a:cubicBezTo>
                      <a:pt x="18932" y="50272"/>
                      <a:pt x="18789" y="50617"/>
                      <a:pt x="18634" y="50951"/>
                    </a:cubicBezTo>
                    <a:cubicBezTo>
                      <a:pt x="18015" y="52403"/>
                      <a:pt x="17265" y="53808"/>
                      <a:pt x="16408" y="55142"/>
                    </a:cubicBezTo>
                    <a:cubicBezTo>
                      <a:pt x="16313" y="55308"/>
                      <a:pt x="16193" y="55451"/>
                      <a:pt x="16086" y="55606"/>
                    </a:cubicBezTo>
                    <a:cubicBezTo>
                      <a:pt x="15884" y="55523"/>
                      <a:pt x="15908" y="55368"/>
                      <a:pt x="15896" y="55249"/>
                    </a:cubicBezTo>
                    <a:cubicBezTo>
                      <a:pt x="15610" y="53546"/>
                      <a:pt x="15336" y="51844"/>
                      <a:pt x="15050" y="50153"/>
                    </a:cubicBezTo>
                    <a:cubicBezTo>
                      <a:pt x="14991" y="49736"/>
                      <a:pt x="14920" y="49332"/>
                      <a:pt x="14848" y="48903"/>
                    </a:cubicBezTo>
                    <a:cubicBezTo>
                      <a:pt x="14931" y="48831"/>
                      <a:pt x="14991" y="48760"/>
                      <a:pt x="15062" y="48689"/>
                    </a:cubicBezTo>
                    <a:cubicBezTo>
                      <a:pt x="16241" y="47546"/>
                      <a:pt x="17289" y="46272"/>
                      <a:pt x="18122" y="44855"/>
                    </a:cubicBezTo>
                    <a:cubicBezTo>
                      <a:pt x="18551" y="44152"/>
                      <a:pt x="18956" y="43438"/>
                      <a:pt x="19349" y="42724"/>
                    </a:cubicBezTo>
                    <a:cubicBezTo>
                      <a:pt x="19349" y="42224"/>
                      <a:pt x="19349" y="41735"/>
                      <a:pt x="19349" y="41235"/>
                    </a:cubicBezTo>
                    <a:cubicBezTo>
                      <a:pt x="18825" y="42164"/>
                      <a:pt x="18301" y="43105"/>
                      <a:pt x="17765" y="44021"/>
                    </a:cubicBezTo>
                    <a:cubicBezTo>
                      <a:pt x="17015" y="45331"/>
                      <a:pt x="16110" y="46534"/>
                      <a:pt x="15062" y="47629"/>
                    </a:cubicBezTo>
                    <a:cubicBezTo>
                      <a:pt x="14979" y="47724"/>
                      <a:pt x="14872" y="47796"/>
                      <a:pt x="14789" y="47879"/>
                    </a:cubicBezTo>
                    <a:cubicBezTo>
                      <a:pt x="14729" y="47855"/>
                      <a:pt x="14705" y="47855"/>
                      <a:pt x="14693" y="47831"/>
                    </a:cubicBezTo>
                    <a:cubicBezTo>
                      <a:pt x="14681" y="47819"/>
                      <a:pt x="14669" y="47808"/>
                      <a:pt x="14669" y="47784"/>
                    </a:cubicBezTo>
                    <a:cubicBezTo>
                      <a:pt x="14288" y="45760"/>
                      <a:pt x="13919" y="43736"/>
                      <a:pt x="13550" y="41712"/>
                    </a:cubicBezTo>
                    <a:cubicBezTo>
                      <a:pt x="13538" y="41640"/>
                      <a:pt x="13550" y="41557"/>
                      <a:pt x="13538" y="41473"/>
                    </a:cubicBezTo>
                    <a:cubicBezTo>
                      <a:pt x="13741" y="41247"/>
                      <a:pt x="13931" y="41033"/>
                      <a:pt x="14134" y="40807"/>
                    </a:cubicBezTo>
                    <a:cubicBezTo>
                      <a:pt x="15336" y="39426"/>
                      <a:pt x="16301" y="37878"/>
                      <a:pt x="17086" y="36235"/>
                    </a:cubicBezTo>
                    <a:cubicBezTo>
                      <a:pt x="17396" y="35616"/>
                      <a:pt x="17682" y="34985"/>
                      <a:pt x="17932" y="34342"/>
                    </a:cubicBezTo>
                    <a:cubicBezTo>
                      <a:pt x="18158" y="33746"/>
                      <a:pt x="18384" y="33151"/>
                      <a:pt x="18610" y="32568"/>
                    </a:cubicBezTo>
                    <a:cubicBezTo>
                      <a:pt x="18527" y="32103"/>
                      <a:pt x="18432" y="31639"/>
                      <a:pt x="18337" y="31175"/>
                    </a:cubicBezTo>
                    <a:cubicBezTo>
                      <a:pt x="17979" y="32151"/>
                      <a:pt x="17610" y="33115"/>
                      <a:pt x="17241" y="34068"/>
                    </a:cubicBezTo>
                    <a:cubicBezTo>
                      <a:pt x="16729" y="35401"/>
                      <a:pt x="16086" y="36675"/>
                      <a:pt x="15348" y="37902"/>
                    </a:cubicBezTo>
                    <a:cubicBezTo>
                      <a:pt x="14860" y="38687"/>
                      <a:pt x="14324" y="39449"/>
                      <a:pt x="13717" y="40152"/>
                    </a:cubicBezTo>
                    <a:cubicBezTo>
                      <a:pt x="13622" y="40271"/>
                      <a:pt x="13503" y="40366"/>
                      <a:pt x="13372" y="40509"/>
                    </a:cubicBezTo>
                    <a:cubicBezTo>
                      <a:pt x="13312" y="40390"/>
                      <a:pt x="13276" y="40330"/>
                      <a:pt x="13253" y="40259"/>
                    </a:cubicBezTo>
                    <a:cubicBezTo>
                      <a:pt x="12788" y="38128"/>
                      <a:pt x="12324" y="36008"/>
                      <a:pt x="11860" y="33889"/>
                    </a:cubicBezTo>
                    <a:cubicBezTo>
                      <a:pt x="12574" y="32889"/>
                      <a:pt x="13205" y="31865"/>
                      <a:pt x="13777" y="30805"/>
                    </a:cubicBezTo>
                    <a:cubicBezTo>
                      <a:pt x="14646" y="29210"/>
                      <a:pt x="15312" y="27543"/>
                      <a:pt x="15872" y="25829"/>
                    </a:cubicBezTo>
                    <a:cubicBezTo>
                      <a:pt x="16039" y="25329"/>
                      <a:pt x="16193" y="24829"/>
                      <a:pt x="16360" y="24328"/>
                    </a:cubicBezTo>
                    <a:cubicBezTo>
                      <a:pt x="16217" y="23971"/>
                      <a:pt x="16074" y="23614"/>
                      <a:pt x="15932" y="23245"/>
                    </a:cubicBezTo>
                    <a:cubicBezTo>
                      <a:pt x="15693" y="23995"/>
                      <a:pt x="15455" y="24733"/>
                      <a:pt x="15205" y="25483"/>
                    </a:cubicBezTo>
                    <a:cubicBezTo>
                      <a:pt x="14669" y="27126"/>
                      <a:pt x="14062" y="28734"/>
                      <a:pt x="13229" y="30246"/>
                    </a:cubicBezTo>
                    <a:cubicBezTo>
                      <a:pt x="12812" y="31008"/>
                      <a:pt x="12360" y="31746"/>
                      <a:pt x="11907" y="32496"/>
                    </a:cubicBezTo>
                    <a:cubicBezTo>
                      <a:pt x="11848" y="32615"/>
                      <a:pt x="11752" y="32699"/>
                      <a:pt x="11669" y="32794"/>
                    </a:cubicBezTo>
                    <a:cubicBezTo>
                      <a:pt x="11514" y="32746"/>
                      <a:pt x="11526" y="32639"/>
                      <a:pt x="11502" y="32544"/>
                    </a:cubicBezTo>
                    <a:cubicBezTo>
                      <a:pt x="10907" y="30246"/>
                      <a:pt x="10324" y="27948"/>
                      <a:pt x="9728" y="25650"/>
                    </a:cubicBezTo>
                    <a:cubicBezTo>
                      <a:pt x="9681" y="25460"/>
                      <a:pt x="9693" y="25305"/>
                      <a:pt x="9800" y="25138"/>
                    </a:cubicBezTo>
                    <a:cubicBezTo>
                      <a:pt x="10538" y="24078"/>
                      <a:pt x="11050" y="22888"/>
                      <a:pt x="11479" y="21685"/>
                    </a:cubicBezTo>
                    <a:cubicBezTo>
                      <a:pt x="11788" y="20828"/>
                      <a:pt x="12074" y="19959"/>
                      <a:pt x="12324" y="19090"/>
                    </a:cubicBezTo>
                    <a:cubicBezTo>
                      <a:pt x="12514" y="18435"/>
                      <a:pt x="12693" y="17768"/>
                      <a:pt x="12872" y="17113"/>
                    </a:cubicBezTo>
                    <a:cubicBezTo>
                      <a:pt x="12705" y="16816"/>
                      <a:pt x="12526" y="16518"/>
                      <a:pt x="12348" y="16220"/>
                    </a:cubicBezTo>
                    <a:cubicBezTo>
                      <a:pt x="12038" y="17340"/>
                      <a:pt x="11741" y="18459"/>
                      <a:pt x="11419" y="19566"/>
                    </a:cubicBezTo>
                    <a:cubicBezTo>
                      <a:pt x="11014" y="20959"/>
                      <a:pt x="10514" y="22316"/>
                      <a:pt x="9859" y="23602"/>
                    </a:cubicBezTo>
                    <a:cubicBezTo>
                      <a:pt x="9740" y="23828"/>
                      <a:pt x="9657" y="24067"/>
                      <a:pt x="9419" y="24281"/>
                    </a:cubicBezTo>
                    <a:cubicBezTo>
                      <a:pt x="9347" y="24114"/>
                      <a:pt x="9288" y="23995"/>
                      <a:pt x="9252" y="23876"/>
                    </a:cubicBezTo>
                    <a:cubicBezTo>
                      <a:pt x="8716" y="22114"/>
                      <a:pt x="8192" y="20352"/>
                      <a:pt x="7657" y="18590"/>
                    </a:cubicBezTo>
                    <a:cubicBezTo>
                      <a:pt x="7585" y="18375"/>
                      <a:pt x="7585" y="18185"/>
                      <a:pt x="7704" y="17971"/>
                    </a:cubicBezTo>
                    <a:cubicBezTo>
                      <a:pt x="8609" y="16387"/>
                      <a:pt x="9228" y="14673"/>
                      <a:pt x="9693" y="12899"/>
                    </a:cubicBezTo>
                    <a:cubicBezTo>
                      <a:pt x="9740" y="12720"/>
                      <a:pt x="9788" y="12529"/>
                      <a:pt x="9836" y="12339"/>
                    </a:cubicBezTo>
                    <a:cubicBezTo>
                      <a:pt x="9645" y="12065"/>
                      <a:pt x="9466" y="11803"/>
                      <a:pt x="9276" y="11541"/>
                    </a:cubicBezTo>
                    <a:cubicBezTo>
                      <a:pt x="9109" y="12172"/>
                      <a:pt x="8943" y="12803"/>
                      <a:pt x="8764" y="13446"/>
                    </a:cubicBezTo>
                    <a:cubicBezTo>
                      <a:pt x="8466" y="14530"/>
                      <a:pt x="8085" y="15589"/>
                      <a:pt x="7585" y="16601"/>
                    </a:cubicBezTo>
                    <a:cubicBezTo>
                      <a:pt x="7502" y="16780"/>
                      <a:pt x="7395" y="16947"/>
                      <a:pt x="7276" y="17173"/>
                    </a:cubicBezTo>
                    <a:cubicBezTo>
                      <a:pt x="7180" y="17018"/>
                      <a:pt x="7121" y="16935"/>
                      <a:pt x="7085" y="16828"/>
                    </a:cubicBezTo>
                    <a:cubicBezTo>
                      <a:pt x="6502" y="15232"/>
                      <a:pt x="5942" y="13625"/>
                      <a:pt x="5359" y="12029"/>
                    </a:cubicBezTo>
                    <a:cubicBezTo>
                      <a:pt x="5299" y="11851"/>
                      <a:pt x="5264" y="11696"/>
                      <a:pt x="5323" y="11505"/>
                    </a:cubicBezTo>
                    <a:cubicBezTo>
                      <a:pt x="5764" y="10160"/>
                      <a:pt x="6037" y="8791"/>
                      <a:pt x="6228" y="7398"/>
                    </a:cubicBezTo>
                    <a:cubicBezTo>
                      <a:pt x="6014" y="7112"/>
                      <a:pt x="5811" y="6826"/>
                      <a:pt x="5597" y="6541"/>
                    </a:cubicBezTo>
                    <a:cubicBezTo>
                      <a:pt x="5466" y="7672"/>
                      <a:pt x="5287" y="8803"/>
                      <a:pt x="5002" y="9910"/>
                    </a:cubicBezTo>
                    <a:cubicBezTo>
                      <a:pt x="4966" y="10077"/>
                      <a:pt x="4978" y="10267"/>
                      <a:pt x="4787" y="10410"/>
                    </a:cubicBezTo>
                    <a:cubicBezTo>
                      <a:pt x="4656" y="10232"/>
                      <a:pt x="4597" y="10029"/>
                      <a:pt x="4525" y="9839"/>
                    </a:cubicBezTo>
                    <a:cubicBezTo>
                      <a:pt x="3728" y="7791"/>
                      <a:pt x="2930" y="5743"/>
                      <a:pt x="2132" y="3707"/>
                    </a:cubicBezTo>
                    <a:cubicBezTo>
                      <a:pt x="1739" y="2707"/>
                      <a:pt x="1323" y="1730"/>
                      <a:pt x="918" y="742"/>
                    </a:cubicBezTo>
                    <a:cubicBezTo>
                      <a:pt x="834" y="540"/>
                      <a:pt x="775" y="326"/>
                      <a:pt x="703" y="123"/>
                    </a:cubicBezTo>
                    <a:cubicBezTo>
                      <a:pt x="703" y="123"/>
                      <a:pt x="703" y="123"/>
                      <a:pt x="703" y="111"/>
                    </a:cubicBezTo>
                    <a:cubicBezTo>
                      <a:pt x="599" y="44"/>
                      <a:pt x="490" y="0"/>
                      <a:pt x="3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18" name="Google Shape;318;p14"/>
          <p:cNvGrpSpPr/>
          <p:nvPr/>
        </p:nvGrpSpPr>
        <p:grpSpPr>
          <a:xfrm>
            <a:off x="6382857" y="-563996"/>
            <a:ext cx="3319648" cy="2669809"/>
            <a:chOff x="6382857" y="-563996"/>
            <a:chExt cx="3319648" cy="2669809"/>
          </a:xfrm>
        </p:grpSpPr>
        <p:grpSp>
          <p:nvGrpSpPr>
            <p:cNvPr id="319" name="Google Shape;319;p14"/>
            <p:cNvGrpSpPr/>
            <p:nvPr/>
          </p:nvGrpSpPr>
          <p:grpSpPr>
            <a:xfrm rot="-8100000" flipH="1">
              <a:off x="6728456" y="-230886"/>
              <a:ext cx="1626058" cy="1651035"/>
              <a:chOff x="3682600" y="2898075"/>
              <a:chExt cx="1342750" cy="1363375"/>
            </a:xfrm>
          </p:grpSpPr>
          <p:sp>
            <p:nvSpPr>
              <p:cNvPr id="320" name="Google Shape;320;p14"/>
              <p:cNvSpPr/>
              <p:nvPr/>
            </p:nvSpPr>
            <p:spPr>
              <a:xfrm>
                <a:off x="4273150" y="3626100"/>
                <a:ext cx="752200" cy="274200"/>
              </a:xfrm>
              <a:custGeom>
                <a:avLst/>
                <a:gdLst/>
                <a:ahLst/>
                <a:cxnLst/>
                <a:rect l="l" t="t" r="r" b="b"/>
                <a:pathLst>
                  <a:path w="30088" h="10968" extrusionOk="0">
                    <a:moveTo>
                      <a:pt x="29528" y="1"/>
                    </a:moveTo>
                    <a:cubicBezTo>
                      <a:pt x="29357" y="1"/>
                      <a:pt x="29186" y="29"/>
                      <a:pt x="29016" y="63"/>
                    </a:cubicBezTo>
                    <a:cubicBezTo>
                      <a:pt x="28063" y="241"/>
                      <a:pt x="27111" y="408"/>
                      <a:pt x="26170" y="599"/>
                    </a:cubicBezTo>
                    <a:cubicBezTo>
                      <a:pt x="24199" y="1002"/>
                      <a:pt x="22216" y="1198"/>
                      <a:pt x="20219" y="1198"/>
                    </a:cubicBezTo>
                    <a:cubicBezTo>
                      <a:pt x="19502" y="1198"/>
                      <a:pt x="18783" y="1173"/>
                      <a:pt x="18062" y="1123"/>
                    </a:cubicBezTo>
                    <a:cubicBezTo>
                      <a:pt x="17039" y="1048"/>
                      <a:pt x="16011" y="996"/>
                      <a:pt x="14985" y="996"/>
                    </a:cubicBezTo>
                    <a:cubicBezTo>
                      <a:pt x="14541" y="996"/>
                      <a:pt x="14098" y="1006"/>
                      <a:pt x="13657" y="1027"/>
                    </a:cubicBezTo>
                    <a:cubicBezTo>
                      <a:pt x="11490" y="1146"/>
                      <a:pt x="9478" y="1765"/>
                      <a:pt x="7584" y="2813"/>
                    </a:cubicBezTo>
                    <a:cubicBezTo>
                      <a:pt x="5763" y="3813"/>
                      <a:pt x="4215" y="5171"/>
                      <a:pt x="2822" y="6695"/>
                    </a:cubicBezTo>
                    <a:cubicBezTo>
                      <a:pt x="2465" y="7088"/>
                      <a:pt x="2108" y="7469"/>
                      <a:pt x="1774" y="7885"/>
                    </a:cubicBezTo>
                    <a:cubicBezTo>
                      <a:pt x="1381" y="8373"/>
                      <a:pt x="1024" y="8897"/>
                      <a:pt x="643" y="9409"/>
                    </a:cubicBezTo>
                    <a:cubicBezTo>
                      <a:pt x="393" y="9778"/>
                      <a:pt x="214" y="10183"/>
                      <a:pt x="48" y="10588"/>
                    </a:cubicBezTo>
                    <a:cubicBezTo>
                      <a:pt x="0" y="10695"/>
                      <a:pt x="0" y="10802"/>
                      <a:pt x="83" y="10898"/>
                    </a:cubicBezTo>
                    <a:cubicBezTo>
                      <a:pt x="134" y="10948"/>
                      <a:pt x="193" y="10968"/>
                      <a:pt x="258" y="10968"/>
                    </a:cubicBezTo>
                    <a:cubicBezTo>
                      <a:pt x="301" y="10968"/>
                      <a:pt x="346" y="10959"/>
                      <a:pt x="393" y="10945"/>
                    </a:cubicBezTo>
                    <a:cubicBezTo>
                      <a:pt x="476" y="10921"/>
                      <a:pt x="560" y="10886"/>
                      <a:pt x="631" y="10850"/>
                    </a:cubicBezTo>
                    <a:cubicBezTo>
                      <a:pt x="1322" y="10517"/>
                      <a:pt x="2048" y="10374"/>
                      <a:pt x="2786" y="10302"/>
                    </a:cubicBezTo>
                    <a:cubicBezTo>
                      <a:pt x="3485" y="10235"/>
                      <a:pt x="4181" y="10208"/>
                      <a:pt x="4876" y="10208"/>
                    </a:cubicBezTo>
                    <a:cubicBezTo>
                      <a:pt x="5780" y="10208"/>
                      <a:pt x="6682" y="10254"/>
                      <a:pt x="7584" y="10314"/>
                    </a:cubicBezTo>
                    <a:cubicBezTo>
                      <a:pt x="8576" y="10381"/>
                      <a:pt x="9568" y="10429"/>
                      <a:pt x="10559" y="10429"/>
                    </a:cubicBezTo>
                    <a:cubicBezTo>
                      <a:pt x="11518" y="10429"/>
                      <a:pt x="12476" y="10384"/>
                      <a:pt x="13430" y="10266"/>
                    </a:cubicBezTo>
                    <a:cubicBezTo>
                      <a:pt x="15776" y="9993"/>
                      <a:pt x="18062" y="9504"/>
                      <a:pt x="20217" y="8540"/>
                    </a:cubicBezTo>
                    <a:cubicBezTo>
                      <a:pt x="21943" y="7766"/>
                      <a:pt x="23467" y="6718"/>
                      <a:pt x="24860" y="5468"/>
                    </a:cubicBezTo>
                    <a:cubicBezTo>
                      <a:pt x="26003" y="4432"/>
                      <a:pt x="27063" y="3325"/>
                      <a:pt x="28123" y="2218"/>
                    </a:cubicBezTo>
                    <a:cubicBezTo>
                      <a:pt x="28575" y="1730"/>
                      <a:pt x="29051" y="1289"/>
                      <a:pt x="29563" y="872"/>
                    </a:cubicBezTo>
                    <a:cubicBezTo>
                      <a:pt x="29694" y="765"/>
                      <a:pt x="29825" y="646"/>
                      <a:pt x="29932" y="503"/>
                    </a:cubicBezTo>
                    <a:cubicBezTo>
                      <a:pt x="30087" y="313"/>
                      <a:pt x="29980" y="51"/>
                      <a:pt x="29730" y="15"/>
                    </a:cubicBezTo>
                    <a:cubicBezTo>
                      <a:pt x="29663" y="5"/>
                      <a:pt x="29595" y="1"/>
                      <a:pt x="295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21" name="Google Shape;321;p14"/>
              <p:cNvGrpSpPr/>
              <p:nvPr/>
            </p:nvGrpSpPr>
            <p:grpSpPr>
              <a:xfrm>
                <a:off x="3682600" y="2898075"/>
                <a:ext cx="1342150" cy="1363375"/>
                <a:chOff x="3682600" y="2898075"/>
                <a:chExt cx="1342150" cy="1363375"/>
              </a:xfrm>
            </p:grpSpPr>
            <p:sp>
              <p:nvSpPr>
                <p:cNvPr id="322" name="Google Shape;322;p14"/>
                <p:cNvSpPr/>
                <p:nvPr/>
              </p:nvSpPr>
              <p:spPr>
                <a:xfrm>
                  <a:off x="4149325" y="2898075"/>
                  <a:ext cx="318800" cy="85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2" h="34313" extrusionOk="0">
                      <a:moveTo>
                        <a:pt x="11566" y="1"/>
                      </a:moveTo>
                      <a:cubicBezTo>
                        <a:pt x="11494" y="1"/>
                        <a:pt x="11421" y="21"/>
                        <a:pt x="11359" y="61"/>
                      </a:cubicBezTo>
                      <a:cubicBezTo>
                        <a:pt x="11180" y="180"/>
                        <a:pt x="11097" y="359"/>
                        <a:pt x="11013" y="537"/>
                      </a:cubicBezTo>
                      <a:cubicBezTo>
                        <a:pt x="10811" y="1026"/>
                        <a:pt x="10609" y="1514"/>
                        <a:pt x="10406" y="1990"/>
                      </a:cubicBezTo>
                      <a:cubicBezTo>
                        <a:pt x="10394" y="2014"/>
                        <a:pt x="10394" y="2038"/>
                        <a:pt x="10382" y="2050"/>
                      </a:cubicBezTo>
                      <a:cubicBezTo>
                        <a:pt x="9739" y="3228"/>
                        <a:pt x="9168" y="4443"/>
                        <a:pt x="8358" y="5514"/>
                      </a:cubicBezTo>
                      <a:cubicBezTo>
                        <a:pt x="8263" y="5633"/>
                        <a:pt x="8168" y="5752"/>
                        <a:pt x="8084" y="5883"/>
                      </a:cubicBezTo>
                      <a:cubicBezTo>
                        <a:pt x="6775" y="7931"/>
                        <a:pt x="5417" y="9955"/>
                        <a:pt x="4167" y="12051"/>
                      </a:cubicBezTo>
                      <a:cubicBezTo>
                        <a:pt x="2596" y="14694"/>
                        <a:pt x="1346" y="17492"/>
                        <a:pt x="643" y="20504"/>
                      </a:cubicBezTo>
                      <a:cubicBezTo>
                        <a:pt x="214" y="22338"/>
                        <a:pt x="12" y="24183"/>
                        <a:pt x="0" y="26053"/>
                      </a:cubicBezTo>
                      <a:cubicBezTo>
                        <a:pt x="0" y="27791"/>
                        <a:pt x="143" y="29505"/>
                        <a:pt x="405" y="31232"/>
                      </a:cubicBezTo>
                      <a:cubicBezTo>
                        <a:pt x="524" y="32053"/>
                        <a:pt x="703" y="32863"/>
                        <a:pt x="953" y="33661"/>
                      </a:cubicBezTo>
                      <a:cubicBezTo>
                        <a:pt x="1095" y="34101"/>
                        <a:pt x="1233" y="34313"/>
                        <a:pt x="1453" y="34313"/>
                      </a:cubicBezTo>
                      <a:cubicBezTo>
                        <a:pt x="1601" y="34313"/>
                        <a:pt x="1787" y="34217"/>
                        <a:pt x="2036" y="34030"/>
                      </a:cubicBezTo>
                      <a:cubicBezTo>
                        <a:pt x="2881" y="33411"/>
                        <a:pt x="3715" y="32768"/>
                        <a:pt x="4525" y="32089"/>
                      </a:cubicBezTo>
                      <a:cubicBezTo>
                        <a:pt x="5918" y="30922"/>
                        <a:pt x="7132" y="29565"/>
                        <a:pt x="8227" y="28100"/>
                      </a:cubicBezTo>
                      <a:cubicBezTo>
                        <a:pt x="8608" y="27600"/>
                        <a:pt x="8989" y="27088"/>
                        <a:pt x="9335" y="26553"/>
                      </a:cubicBezTo>
                      <a:cubicBezTo>
                        <a:pt x="10430" y="24719"/>
                        <a:pt x="11394" y="22838"/>
                        <a:pt x="11990" y="20778"/>
                      </a:cubicBezTo>
                      <a:cubicBezTo>
                        <a:pt x="12537" y="18885"/>
                        <a:pt x="12752" y="16956"/>
                        <a:pt x="12728" y="14992"/>
                      </a:cubicBezTo>
                      <a:cubicBezTo>
                        <a:pt x="12704" y="12420"/>
                        <a:pt x="12502" y="9860"/>
                        <a:pt x="12275" y="7312"/>
                      </a:cubicBezTo>
                      <a:cubicBezTo>
                        <a:pt x="12121" y="5514"/>
                        <a:pt x="12049" y="3716"/>
                        <a:pt x="12049" y="1919"/>
                      </a:cubicBezTo>
                      <a:cubicBezTo>
                        <a:pt x="12049" y="1502"/>
                        <a:pt x="12025" y="1085"/>
                        <a:pt x="12002" y="680"/>
                      </a:cubicBezTo>
                      <a:cubicBezTo>
                        <a:pt x="12002" y="502"/>
                        <a:pt x="11966" y="323"/>
                        <a:pt x="11871" y="168"/>
                      </a:cubicBezTo>
                      <a:cubicBezTo>
                        <a:pt x="11804" y="57"/>
                        <a:pt x="11686" y="1"/>
                        <a:pt x="1156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" name="Google Shape;323;p14"/>
                <p:cNvSpPr/>
                <p:nvPr/>
              </p:nvSpPr>
              <p:spPr>
                <a:xfrm>
                  <a:off x="3682600" y="3159425"/>
                  <a:ext cx="390250" cy="6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0" h="25928" extrusionOk="0">
                      <a:moveTo>
                        <a:pt x="293" y="1"/>
                      </a:moveTo>
                      <a:cubicBezTo>
                        <a:pt x="248" y="1"/>
                        <a:pt x="202" y="12"/>
                        <a:pt x="155" y="37"/>
                      </a:cubicBezTo>
                      <a:cubicBezTo>
                        <a:pt x="12" y="109"/>
                        <a:pt x="0" y="239"/>
                        <a:pt x="12" y="370"/>
                      </a:cubicBezTo>
                      <a:cubicBezTo>
                        <a:pt x="12" y="501"/>
                        <a:pt x="36" y="632"/>
                        <a:pt x="60" y="763"/>
                      </a:cubicBezTo>
                      <a:cubicBezTo>
                        <a:pt x="95" y="918"/>
                        <a:pt x="119" y="1061"/>
                        <a:pt x="167" y="1216"/>
                      </a:cubicBezTo>
                      <a:cubicBezTo>
                        <a:pt x="845" y="3526"/>
                        <a:pt x="1084" y="5895"/>
                        <a:pt x="1203" y="8288"/>
                      </a:cubicBezTo>
                      <a:cubicBezTo>
                        <a:pt x="1322" y="10741"/>
                        <a:pt x="1881" y="13098"/>
                        <a:pt x="2834" y="15372"/>
                      </a:cubicBezTo>
                      <a:cubicBezTo>
                        <a:pt x="3703" y="17420"/>
                        <a:pt x="5001" y="19170"/>
                        <a:pt x="6644" y="20671"/>
                      </a:cubicBezTo>
                      <a:cubicBezTo>
                        <a:pt x="8215" y="22099"/>
                        <a:pt x="9906" y="23385"/>
                        <a:pt x="11728" y="24492"/>
                      </a:cubicBezTo>
                      <a:cubicBezTo>
                        <a:pt x="12383" y="24897"/>
                        <a:pt x="13073" y="25254"/>
                        <a:pt x="13740" y="25612"/>
                      </a:cubicBezTo>
                      <a:cubicBezTo>
                        <a:pt x="13930" y="25719"/>
                        <a:pt x="14145" y="25802"/>
                        <a:pt x="14347" y="25874"/>
                      </a:cubicBezTo>
                      <a:cubicBezTo>
                        <a:pt x="14432" y="25909"/>
                        <a:pt x="14508" y="25928"/>
                        <a:pt x="14577" y="25928"/>
                      </a:cubicBezTo>
                      <a:cubicBezTo>
                        <a:pt x="14737" y="25928"/>
                        <a:pt x="14858" y="25825"/>
                        <a:pt x="14966" y="25600"/>
                      </a:cubicBezTo>
                      <a:cubicBezTo>
                        <a:pt x="14990" y="25505"/>
                        <a:pt x="15026" y="25362"/>
                        <a:pt x="15073" y="25219"/>
                      </a:cubicBezTo>
                      <a:cubicBezTo>
                        <a:pt x="15609" y="23480"/>
                        <a:pt x="15597" y="21718"/>
                        <a:pt x="15359" y="19944"/>
                      </a:cubicBezTo>
                      <a:cubicBezTo>
                        <a:pt x="15014" y="17373"/>
                        <a:pt x="14097" y="15027"/>
                        <a:pt x="12787" y="12812"/>
                      </a:cubicBezTo>
                      <a:cubicBezTo>
                        <a:pt x="12192" y="11789"/>
                        <a:pt x="11490" y="10836"/>
                        <a:pt x="10680" y="9955"/>
                      </a:cubicBezTo>
                      <a:cubicBezTo>
                        <a:pt x="9632" y="8812"/>
                        <a:pt x="8501" y="7740"/>
                        <a:pt x="7322" y="6716"/>
                      </a:cubicBezTo>
                      <a:cubicBezTo>
                        <a:pt x="6156" y="5728"/>
                        <a:pt x="4977" y="4740"/>
                        <a:pt x="3810" y="3740"/>
                      </a:cubicBezTo>
                      <a:cubicBezTo>
                        <a:pt x="2727" y="2811"/>
                        <a:pt x="1762" y="1763"/>
                        <a:pt x="929" y="597"/>
                      </a:cubicBezTo>
                      <a:cubicBezTo>
                        <a:pt x="822" y="430"/>
                        <a:pt x="703" y="275"/>
                        <a:pt x="560" y="132"/>
                      </a:cubicBezTo>
                      <a:cubicBezTo>
                        <a:pt x="485" y="58"/>
                        <a:pt x="394" y="1"/>
                        <a:pt x="29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" name="Google Shape;324;p14"/>
                <p:cNvSpPr/>
                <p:nvPr/>
              </p:nvSpPr>
              <p:spPr>
                <a:xfrm>
                  <a:off x="3682900" y="2898125"/>
                  <a:ext cx="1341850" cy="136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74" h="54533" extrusionOk="0">
                      <a:moveTo>
                        <a:pt x="30208" y="0"/>
                      </a:moveTo>
                      <a:cubicBezTo>
                        <a:pt x="30139" y="0"/>
                        <a:pt x="30068" y="19"/>
                        <a:pt x="30004" y="59"/>
                      </a:cubicBezTo>
                      <a:cubicBezTo>
                        <a:pt x="29968" y="83"/>
                        <a:pt x="29932" y="119"/>
                        <a:pt x="29909" y="154"/>
                      </a:cubicBezTo>
                      <a:cubicBezTo>
                        <a:pt x="29670" y="1952"/>
                        <a:pt x="29385" y="3750"/>
                        <a:pt x="29051" y="5536"/>
                      </a:cubicBezTo>
                      <a:cubicBezTo>
                        <a:pt x="28349" y="9263"/>
                        <a:pt x="27361" y="12918"/>
                        <a:pt x="26158" y="16526"/>
                      </a:cubicBezTo>
                      <a:cubicBezTo>
                        <a:pt x="24920" y="20276"/>
                        <a:pt x="23527" y="23967"/>
                        <a:pt x="22098" y="27646"/>
                      </a:cubicBezTo>
                      <a:cubicBezTo>
                        <a:pt x="21277" y="29730"/>
                        <a:pt x="20515" y="31825"/>
                        <a:pt x="19931" y="33992"/>
                      </a:cubicBezTo>
                      <a:cubicBezTo>
                        <a:pt x="19919" y="34063"/>
                        <a:pt x="19895" y="34135"/>
                        <a:pt x="19883" y="34206"/>
                      </a:cubicBezTo>
                      <a:cubicBezTo>
                        <a:pt x="19562" y="35433"/>
                        <a:pt x="19324" y="36671"/>
                        <a:pt x="19110" y="37921"/>
                      </a:cubicBezTo>
                      <a:cubicBezTo>
                        <a:pt x="18788" y="39755"/>
                        <a:pt x="18467" y="41588"/>
                        <a:pt x="18038" y="43398"/>
                      </a:cubicBezTo>
                      <a:cubicBezTo>
                        <a:pt x="17967" y="43672"/>
                        <a:pt x="17883" y="43946"/>
                        <a:pt x="17800" y="44219"/>
                      </a:cubicBezTo>
                      <a:cubicBezTo>
                        <a:pt x="17788" y="44255"/>
                        <a:pt x="17740" y="44291"/>
                        <a:pt x="17705" y="44291"/>
                      </a:cubicBezTo>
                      <a:cubicBezTo>
                        <a:pt x="17669" y="44291"/>
                        <a:pt x="17609" y="44243"/>
                        <a:pt x="17609" y="44219"/>
                      </a:cubicBezTo>
                      <a:cubicBezTo>
                        <a:pt x="17550" y="43957"/>
                        <a:pt x="17490" y="43707"/>
                        <a:pt x="17443" y="43446"/>
                      </a:cubicBezTo>
                      <a:cubicBezTo>
                        <a:pt x="17038" y="40779"/>
                        <a:pt x="16216" y="38266"/>
                        <a:pt x="15002" y="35873"/>
                      </a:cubicBezTo>
                      <a:cubicBezTo>
                        <a:pt x="14895" y="35647"/>
                        <a:pt x="14776" y="35421"/>
                        <a:pt x="14657" y="35206"/>
                      </a:cubicBezTo>
                      <a:cubicBezTo>
                        <a:pt x="13526" y="33123"/>
                        <a:pt x="12228" y="31134"/>
                        <a:pt x="10978" y="29134"/>
                      </a:cubicBezTo>
                      <a:cubicBezTo>
                        <a:pt x="9180" y="26277"/>
                        <a:pt x="7346" y="23431"/>
                        <a:pt x="5644" y="20514"/>
                      </a:cubicBezTo>
                      <a:cubicBezTo>
                        <a:pt x="3786" y="17335"/>
                        <a:pt x="2012" y="14109"/>
                        <a:pt x="572" y="10715"/>
                      </a:cubicBezTo>
                      <a:cubicBezTo>
                        <a:pt x="548" y="10656"/>
                        <a:pt x="524" y="10608"/>
                        <a:pt x="500" y="10549"/>
                      </a:cubicBezTo>
                      <a:cubicBezTo>
                        <a:pt x="437" y="10494"/>
                        <a:pt x="359" y="10454"/>
                        <a:pt x="275" y="10454"/>
                      </a:cubicBezTo>
                      <a:cubicBezTo>
                        <a:pt x="232" y="10454"/>
                        <a:pt x="188" y="10465"/>
                        <a:pt x="143" y="10489"/>
                      </a:cubicBezTo>
                      <a:cubicBezTo>
                        <a:pt x="24" y="10549"/>
                        <a:pt x="0" y="10644"/>
                        <a:pt x="0" y="10739"/>
                      </a:cubicBezTo>
                      <a:cubicBezTo>
                        <a:pt x="286" y="11430"/>
                        <a:pt x="572" y="12108"/>
                        <a:pt x="893" y="12787"/>
                      </a:cubicBezTo>
                      <a:cubicBezTo>
                        <a:pt x="2846" y="16930"/>
                        <a:pt x="5155" y="20895"/>
                        <a:pt x="7584" y="24788"/>
                      </a:cubicBezTo>
                      <a:cubicBezTo>
                        <a:pt x="9132" y="27277"/>
                        <a:pt x="10716" y="29753"/>
                        <a:pt x="12275" y="32242"/>
                      </a:cubicBezTo>
                      <a:cubicBezTo>
                        <a:pt x="13121" y="33575"/>
                        <a:pt x="13918" y="34933"/>
                        <a:pt x="14633" y="36349"/>
                      </a:cubicBezTo>
                      <a:cubicBezTo>
                        <a:pt x="14633" y="36349"/>
                        <a:pt x="14633" y="36349"/>
                        <a:pt x="14633" y="36361"/>
                      </a:cubicBezTo>
                      <a:cubicBezTo>
                        <a:pt x="15442" y="37969"/>
                        <a:pt x="16073" y="39647"/>
                        <a:pt x="16478" y="41410"/>
                      </a:cubicBezTo>
                      <a:cubicBezTo>
                        <a:pt x="16776" y="42731"/>
                        <a:pt x="17026" y="44065"/>
                        <a:pt x="17169" y="45422"/>
                      </a:cubicBezTo>
                      <a:cubicBezTo>
                        <a:pt x="17228" y="45910"/>
                        <a:pt x="17169" y="46374"/>
                        <a:pt x="17002" y="46839"/>
                      </a:cubicBezTo>
                      <a:cubicBezTo>
                        <a:pt x="16431" y="48434"/>
                        <a:pt x="15823" y="50006"/>
                        <a:pt x="15097" y="51530"/>
                      </a:cubicBezTo>
                      <a:cubicBezTo>
                        <a:pt x="14752" y="52232"/>
                        <a:pt x="14407" y="52947"/>
                        <a:pt x="14073" y="53661"/>
                      </a:cubicBezTo>
                      <a:cubicBezTo>
                        <a:pt x="13978" y="53863"/>
                        <a:pt x="13883" y="54054"/>
                        <a:pt x="13871" y="54280"/>
                      </a:cubicBezTo>
                      <a:cubicBezTo>
                        <a:pt x="13871" y="54375"/>
                        <a:pt x="13907" y="54447"/>
                        <a:pt x="13990" y="54494"/>
                      </a:cubicBezTo>
                      <a:cubicBezTo>
                        <a:pt x="14030" y="54521"/>
                        <a:pt x="14070" y="54533"/>
                        <a:pt x="14108" y="54533"/>
                      </a:cubicBezTo>
                      <a:cubicBezTo>
                        <a:pt x="14173" y="54533"/>
                        <a:pt x="14235" y="54499"/>
                        <a:pt x="14288" y="54447"/>
                      </a:cubicBezTo>
                      <a:cubicBezTo>
                        <a:pt x="14347" y="54399"/>
                        <a:pt x="14395" y="54316"/>
                        <a:pt x="14430" y="54233"/>
                      </a:cubicBezTo>
                      <a:cubicBezTo>
                        <a:pt x="15038" y="52971"/>
                        <a:pt x="15645" y="51708"/>
                        <a:pt x="16216" y="50423"/>
                      </a:cubicBezTo>
                      <a:cubicBezTo>
                        <a:pt x="16657" y="49422"/>
                        <a:pt x="17050" y="48399"/>
                        <a:pt x="17431" y="47375"/>
                      </a:cubicBezTo>
                      <a:cubicBezTo>
                        <a:pt x="17669" y="46744"/>
                        <a:pt x="18002" y="46184"/>
                        <a:pt x="18407" y="45672"/>
                      </a:cubicBezTo>
                      <a:cubicBezTo>
                        <a:pt x="19372" y="44481"/>
                        <a:pt x="20360" y="43303"/>
                        <a:pt x="21479" y="42255"/>
                      </a:cubicBezTo>
                      <a:cubicBezTo>
                        <a:pt x="22431" y="41374"/>
                        <a:pt x="23432" y="40588"/>
                        <a:pt x="24491" y="39862"/>
                      </a:cubicBezTo>
                      <a:cubicBezTo>
                        <a:pt x="25206" y="39374"/>
                        <a:pt x="25932" y="38921"/>
                        <a:pt x="26694" y="38493"/>
                      </a:cubicBezTo>
                      <a:cubicBezTo>
                        <a:pt x="29063" y="37195"/>
                        <a:pt x="31540" y="36111"/>
                        <a:pt x="34111" y="35302"/>
                      </a:cubicBezTo>
                      <a:cubicBezTo>
                        <a:pt x="35016" y="35016"/>
                        <a:pt x="35921" y="34754"/>
                        <a:pt x="36838" y="34540"/>
                      </a:cubicBezTo>
                      <a:cubicBezTo>
                        <a:pt x="38505" y="34135"/>
                        <a:pt x="40172" y="33778"/>
                        <a:pt x="41862" y="33480"/>
                      </a:cubicBezTo>
                      <a:cubicBezTo>
                        <a:pt x="43065" y="33266"/>
                        <a:pt x="44267" y="32992"/>
                        <a:pt x="45458" y="32706"/>
                      </a:cubicBezTo>
                      <a:cubicBezTo>
                        <a:pt x="46851" y="32385"/>
                        <a:pt x="48197" y="31920"/>
                        <a:pt x="49518" y="31373"/>
                      </a:cubicBezTo>
                      <a:cubicBezTo>
                        <a:pt x="50887" y="30789"/>
                        <a:pt x="52257" y="30218"/>
                        <a:pt x="53590" y="29563"/>
                      </a:cubicBezTo>
                      <a:cubicBezTo>
                        <a:pt x="53673" y="29372"/>
                        <a:pt x="53554" y="29158"/>
                        <a:pt x="53340" y="29122"/>
                      </a:cubicBezTo>
                      <a:lnTo>
                        <a:pt x="53221" y="29122"/>
                      </a:lnTo>
                      <a:cubicBezTo>
                        <a:pt x="51709" y="29849"/>
                        <a:pt x="50173" y="30515"/>
                        <a:pt x="48613" y="31123"/>
                      </a:cubicBezTo>
                      <a:cubicBezTo>
                        <a:pt x="46899" y="31801"/>
                        <a:pt x="45137" y="32325"/>
                        <a:pt x="43303" y="32623"/>
                      </a:cubicBezTo>
                      <a:cubicBezTo>
                        <a:pt x="42815" y="32706"/>
                        <a:pt x="42315" y="32825"/>
                        <a:pt x="41827" y="32909"/>
                      </a:cubicBezTo>
                      <a:cubicBezTo>
                        <a:pt x="40207" y="33206"/>
                        <a:pt x="38588" y="33528"/>
                        <a:pt x="36993" y="33921"/>
                      </a:cubicBezTo>
                      <a:cubicBezTo>
                        <a:pt x="33480" y="34766"/>
                        <a:pt x="30123" y="36028"/>
                        <a:pt x="26932" y="37731"/>
                      </a:cubicBezTo>
                      <a:cubicBezTo>
                        <a:pt x="25789" y="38350"/>
                        <a:pt x="24682" y="39028"/>
                        <a:pt x="23634" y="39778"/>
                      </a:cubicBezTo>
                      <a:cubicBezTo>
                        <a:pt x="23051" y="40195"/>
                        <a:pt x="22467" y="40636"/>
                        <a:pt x="21919" y="41100"/>
                      </a:cubicBezTo>
                      <a:cubicBezTo>
                        <a:pt x="20872" y="42005"/>
                        <a:pt x="19907" y="42981"/>
                        <a:pt x="19014" y="44041"/>
                      </a:cubicBezTo>
                      <a:cubicBezTo>
                        <a:pt x="18788" y="44327"/>
                        <a:pt x="18550" y="44600"/>
                        <a:pt x="18276" y="44922"/>
                      </a:cubicBezTo>
                      <a:cubicBezTo>
                        <a:pt x="18276" y="44803"/>
                        <a:pt x="18264" y="44743"/>
                        <a:pt x="18276" y="44684"/>
                      </a:cubicBezTo>
                      <a:cubicBezTo>
                        <a:pt x="18883" y="42433"/>
                        <a:pt x="19312" y="40147"/>
                        <a:pt x="19681" y="37850"/>
                      </a:cubicBezTo>
                      <a:cubicBezTo>
                        <a:pt x="19883" y="36611"/>
                        <a:pt x="20145" y="35385"/>
                        <a:pt x="20479" y="34171"/>
                      </a:cubicBezTo>
                      <a:cubicBezTo>
                        <a:pt x="20979" y="32301"/>
                        <a:pt x="21610" y="30456"/>
                        <a:pt x="22312" y="28646"/>
                      </a:cubicBezTo>
                      <a:cubicBezTo>
                        <a:pt x="23955" y="24431"/>
                        <a:pt x="25563" y="20216"/>
                        <a:pt x="26956" y="15918"/>
                      </a:cubicBezTo>
                      <a:cubicBezTo>
                        <a:pt x="28087" y="12406"/>
                        <a:pt x="29016" y="8846"/>
                        <a:pt x="29670" y="5215"/>
                      </a:cubicBezTo>
                      <a:cubicBezTo>
                        <a:pt x="29980" y="3524"/>
                        <a:pt x="30254" y="1821"/>
                        <a:pt x="30468" y="107"/>
                      </a:cubicBezTo>
                      <a:cubicBezTo>
                        <a:pt x="30399" y="37"/>
                        <a:pt x="30305" y="0"/>
                        <a:pt x="302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25" name="Google Shape;325;p14"/>
            <p:cNvSpPr/>
            <p:nvPr/>
          </p:nvSpPr>
          <p:spPr>
            <a:xfrm rot="-8591978" flipH="1">
              <a:off x="7793599" y="18717"/>
              <a:ext cx="1516889" cy="1813451"/>
            </a:xfrm>
            <a:custGeom>
              <a:avLst/>
              <a:gdLst/>
              <a:ahLst/>
              <a:cxnLst/>
              <a:rect l="l" t="t" r="r" b="b"/>
              <a:pathLst>
                <a:path w="41840" h="50020" extrusionOk="0">
                  <a:moveTo>
                    <a:pt x="26518" y="0"/>
                  </a:moveTo>
                  <a:cubicBezTo>
                    <a:pt x="26241" y="0"/>
                    <a:pt x="25952" y="83"/>
                    <a:pt x="25671" y="252"/>
                  </a:cubicBezTo>
                  <a:cubicBezTo>
                    <a:pt x="25480" y="371"/>
                    <a:pt x="25302" y="514"/>
                    <a:pt x="25135" y="656"/>
                  </a:cubicBezTo>
                  <a:cubicBezTo>
                    <a:pt x="24778" y="990"/>
                    <a:pt x="24444" y="1371"/>
                    <a:pt x="24170" y="1776"/>
                  </a:cubicBezTo>
                  <a:cubicBezTo>
                    <a:pt x="23182" y="3240"/>
                    <a:pt x="22539" y="4871"/>
                    <a:pt x="22075" y="6562"/>
                  </a:cubicBezTo>
                  <a:cubicBezTo>
                    <a:pt x="21646" y="8169"/>
                    <a:pt x="21444" y="9824"/>
                    <a:pt x="21325" y="11491"/>
                  </a:cubicBezTo>
                  <a:cubicBezTo>
                    <a:pt x="21277" y="12229"/>
                    <a:pt x="21230" y="12968"/>
                    <a:pt x="21170" y="13706"/>
                  </a:cubicBezTo>
                  <a:cubicBezTo>
                    <a:pt x="21111" y="14551"/>
                    <a:pt x="21039" y="15384"/>
                    <a:pt x="20968" y="16230"/>
                  </a:cubicBezTo>
                  <a:cubicBezTo>
                    <a:pt x="20908" y="16837"/>
                    <a:pt x="20872" y="17456"/>
                    <a:pt x="20801" y="18063"/>
                  </a:cubicBezTo>
                  <a:cubicBezTo>
                    <a:pt x="20658" y="19206"/>
                    <a:pt x="20503" y="20349"/>
                    <a:pt x="20337" y="21492"/>
                  </a:cubicBezTo>
                  <a:cubicBezTo>
                    <a:pt x="20229" y="22207"/>
                    <a:pt x="20122" y="22909"/>
                    <a:pt x="19932" y="23647"/>
                  </a:cubicBezTo>
                  <a:cubicBezTo>
                    <a:pt x="19789" y="23564"/>
                    <a:pt x="19789" y="23469"/>
                    <a:pt x="19789" y="23397"/>
                  </a:cubicBezTo>
                  <a:cubicBezTo>
                    <a:pt x="19729" y="22993"/>
                    <a:pt x="19694" y="22576"/>
                    <a:pt x="19622" y="22171"/>
                  </a:cubicBezTo>
                  <a:cubicBezTo>
                    <a:pt x="19170" y="19433"/>
                    <a:pt x="18586" y="16718"/>
                    <a:pt x="17753" y="14063"/>
                  </a:cubicBezTo>
                  <a:cubicBezTo>
                    <a:pt x="17384" y="12860"/>
                    <a:pt x="16920" y="11694"/>
                    <a:pt x="16312" y="10598"/>
                  </a:cubicBezTo>
                  <a:cubicBezTo>
                    <a:pt x="15991" y="10003"/>
                    <a:pt x="15622" y="9419"/>
                    <a:pt x="15110" y="8967"/>
                  </a:cubicBezTo>
                  <a:cubicBezTo>
                    <a:pt x="14967" y="8824"/>
                    <a:pt x="14800" y="8693"/>
                    <a:pt x="14622" y="8598"/>
                  </a:cubicBezTo>
                  <a:cubicBezTo>
                    <a:pt x="14451" y="8511"/>
                    <a:pt x="14279" y="8468"/>
                    <a:pt x="14114" y="8468"/>
                  </a:cubicBezTo>
                  <a:cubicBezTo>
                    <a:pt x="13784" y="8468"/>
                    <a:pt x="13483" y="8638"/>
                    <a:pt x="13276" y="8955"/>
                  </a:cubicBezTo>
                  <a:cubicBezTo>
                    <a:pt x="13157" y="9122"/>
                    <a:pt x="13074" y="9312"/>
                    <a:pt x="13002" y="9503"/>
                  </a:cubicBezTo>
                  <a:cubicBezTo>
                    <a:pt x="12788" y="10122"/>
                    <a:pt x="12729" y="10753"/>
                    <a:pt x="12752" y="11396"/>
                  </a:cubicBezTo>
                  <a:cubicBezTo>
                    <a:pt x="12800" y="12551"/>
                    <a:pt x="13050" y="13670"/>
                    <a:pt x="13407" y="14777"/>
                  </a:cubicBezTo>
                  <a:cubicBezTo>
                    <a:pt x="14145" y="16968"/>
                    <a:pt x="15241" y="19004"/>
                    <a:pt x="16419" y="20980"/>
                  </a:cubicBezTo>
                  <a:cubicBezTo>
                    <a:pt x="17015" y="21957"/>
                    <a:pt x="17693" y="22897"/>
                    <a:pt x="18324" y="23862"/>
                  </a:cubicBezTo>
                  <a:cubicBezTo>
                    <a:pt x="18551" y="24207"/>
                    <a:pt x="18753" y="24564"/>
                    <a:pt x="18979" y="24898"/>
                  </a:cubicBezTo>
                  <a:cubicBezTo>
                    <a:pt x="19229" y="25267"/>
                    <a:pt x="19289" y="25648"/>
                    <a:pt x="19122" y="26076"/>
                  </a:cubicBezTo>
                  <a:cubicBezTo>
                    <a:pt x="19027" y="26314"/>
                    <a:pt x="18967" y="26588"/>
                    <a:pt x="18896" y="26838"/>
                  </a:cubicBezTo>
                  <a:cubicBezTo>
                    <a:pt x="18063" y="29601"/>
                    <a:pt x="16991" y="32268"/>
                    <a:pt x="15634" y="34827"/>
                  </a:cubicBezTo>
                  <a:cubicBezTo>
                    <a:pt x="15384" y="35316"/>
                    <a:pt x="15086" y="35792"/>
                    <a:pt x="14800" y="36256"/>
                  </a:cubicBezTo>
                  <a:cubicBezTo>
                    <a:pt x="14767" y="36311"/>
                    <a:pt x="14726" y="36338"/>
                    <a:pt x="14686" y="36338"/>
                  </a:cubicBezTo>
                  <a:cubicBezTo>
                    <a:pt x="14640" y="36338"/>
                    <a:pt x="14594" y="36302"/>
                    <a:pt x="14562" y="36232"/>
                  </a:cubicBezTo>
                  <a:cubicBezTo>
                    <a:pt x="14300" y="35601"/>
                    <a:pt x="14133" y="34946"/>
                    <a:pt x="14014" y="34280"/>
                  </a:cubicBezTo>
                  <a:cubicBezTo>
                    <a:pt x="13645" y="32387"/>
                    <a:pt x="13371" y="30470"/>
                    <a:pt x="13110" y="28553"/>
                  </a:cubicBezTo>
                  <a:cubicBezTo>
                    <a:pt x="12907" y="27064"/>
                    <a:pt x="12669" y="25588"/>
                    <a:pt x="12264" y="24136"/>
                  </a:cubicBezTo>
                  <a:cubicBezTo>
                    <a:pt x="12086" y="23481"/>
                    <a:pt x="11895" y="22826"/>
                    <a:pt x="11645" y="22195"/>
                  </a:cubicBezTo>
                  <a:cubicBezTo>
                    <a:pt x="11383" y="21516"/>
                    <a:pt x="11026" y="20897"/>
                    <a:pt x="10562" y="20337"/>
                  </a:cubicBezTo>
                  <a:cubicBezTo>
                    <a:pt x="10205" y="19908"/>
                    <a:pt x="9785" y="19693"/>
                    <a:pt x="9377" y="19693"/>
                  </a:cubicBezTo>
                  <a:cubicBezTo>
                    <a:pt x="8912" y="19693"/>
                    <a:pt x="8462" y="19971"/>
                    <a:pt x="8133" y="20528"/>
                  </a:cubicBezTo>
                  <a:cubicBezTo>
                    <a:pt x="7906" y="20921"/>
                    <a:pt x="7740" y="21338"/>
                    <a:pt x="7633" y="21778"/>
                  </a:cubicBezTo>
                  <a:cubicBezTo>
                    <a:pt x="7347" y="22921"/>
                    <a:pt x="7383" y="24064"/>
                    <a:pt x="7585" y="25207"/>
                  </a:cubicBezTo>
                  <a:cubicBezTo>
                    <a:pt x="7835" y="26672"/>
                    <a:pt x="8299" y="28077"/>
                    <a:pt x="8919" y="29434"/>
                  </a:cubicBezTo>
                  <a:cubicBezTo>
                    <a:pt x="9942" y="31696"/>
                    <a:pt x="11300" y="33744"/>
                    <a:pt x="12824" y="35697"/>
                  </a:cubicBezTo>
                  <a:cubicBezTo>
                    <a:pt x="13145" y="36125"/>
                    <a:pt x="13491" y="36530"/>
                    <a:pt x="13824" y="36947"/>
                  </a:cubicBezTo>
                  <a:cubicBezTo>
                    <a:pt x="14086" y="37292"/>
                    <a:pt x="14086" y="37328"/>
                    <a:pt x="13836" y="37709"/>
                  </a:cubicBezTo>
                  <a:cubicBezTo>
                    <a:pt x="13824" y="37744"/>
                    <a:pt x="13788" y="37780"/>
                    <a:pt x="13764" y="37804"/>
                  </a:cubicBezTo>
                  <a:cubicBezTo>
                    <a:pt x="13050" y="38792"/>
                    <a:pt x="12288" y="39721"/>
                    <a:pt x="11431" y="40590"/>
                  </a:cubicBezTo>
                  <a:cubicBezTo>
                    <a:pt x="10383" y="41662"/>
                    <a:pt x="9204" y="42543"/>
                    <a:pt x="8002" y="43412"/>
                  </a:cubicBezTo>
                  <a:cubicBezTo>
                    <a:pt x="7895" y="43507"/>
                    <a:pt x="7764" y="43578"/>
                    <a:pt x="7645" y="43638"/>
                  </a:cubicBezTo>
                  <a:cubicBezTo>
                    <a:pt x="7603" y="43660"/>
                    <a:pt x="7562" y="43671"/>
                    <a:pt x="7524" y="43671"/>
                  </a:cubicBezTo>
                  <a:cubicBezTo>
                    <a:pt x="7441" y="43671"/>
                    <a:pt x="7371" y="43621"/>
                    <a:pt x="7347" y="43531"/>
                  </a:cubicBezTo>
                  <a:cubicBezTo>
                    <a:pt x="7299" y="43376"/>
                    <a:pt x="7252" y="43209"/>
                    <a:pt x="7216" y="43055"/>
                  </a:cubicBezTo>
                  <a:cubicBezTo>
                    <a:pt x="7014" y="41792"/>
                    <a:pt x="6859" y="40530"/>
                    <a:pt x="6835" y="39256"/>
                  </a:cubicBezTo>
                  <a:cubicBezTo>
                    <a:pt x="6799" y="37590"/>
                    <a:pt x="6811" y="35923"/>
                    <a:pt x="6811" y="34256"/>
                  </a:cubicBezTo>
                  <a:cubicBezTo>
                    <a:pt x="6811" y="33053"/>
                    <a:pt x="6692" y="31875"/>
                    <a:pt x="6454" y="30696"/>
                  </a:cubicBezTo>
                  <a:cubicBezTo>
                    <a:pt x="6287" y="29910"/>
                    <a:pt x="6013" y="29160"/>
                    <a:pt x="5620" y="28446"/>
                  </a:cubicBezTo>
                  <a:cubicBezTo>
                    <a:pt x="5454" y="28148"/>
                    <a:pt x="5263" y="27850"/>
                    <a:pt x="5013" y="27600"/>
                  </a:cubicBezTo>
                  <a:cubicBezTo>
                    <a:pt x="4698" y="27302"/>
                    <a:pt x="4356" y="27152"/>
                    <a:pt x="4020" y="27152"/>
                  </a:cubicBezTo>
                  <a:cubicBezTo>
                    <a:pt x="3645" y="27152"/>
                    <a:pt x="3279" y="27337"/>
                    <a:pt x="2965" y="27707"/>
                  </a:cubicBezTo>
                  <a:cubicBezTo>
                    <a:pt x="2763" y="27934"/>
                    <a:pt x="2608" y="28207"/>
                    <a:pt x="2477" y="28493"/>
                  </a:cubicBezTo>
                  <a:cubicBezTo>
                    <a:pt x="2168" y="29220"/>
                    <a:pt x="2013" y="29982"/>
                    <a:pt x="1953" y="30767"/>
                  </a:cubicBezTo>
                  <a:cubicBezTo>
                    <a:pt x="1858" y="32232"/>
                    <a:pt x="2049" y="33672"/>
                    <a:pt x="2453" y="35089"/>
                  </a:cubicBezTo>
                  <a:cubicBezTo>
                    <a:pt x="3227" y="37732"/>
                    <a:pt x="4382" y="40209"/>
                    <a:pt x="5680" y="42626"/>
                  </a:cubicBezTo>
                  <a:cubicBezTo>
                    <a:pt x="5918" y="43078"/>
                    <a:pt x="6180" y="43519"/>
                    <a:pt x="6478" y="43936"/>
                  </a:cubicBezTo>
                  <a:cubicBezTo>
                    <a:pt x="6644" y="44174"/>
                    <a:pt x="6621" y="44257"/>
                    <a:pt x="6359" y="44436"/>
                  </a:cubicBezTo>
                  <a:cubicBezTo>
                    <a:pt x="6263" y="44507"/>
                    <a:pt x="6156" y="44567"/>
                    <a:pt x="6049" y="44626"/>
                  </a:cubicBezTo>
                  <a:cubicBezTo>
                    <a:pt x="5454" y="44960"/>
                    <a:pt x="4858" y="45293"/>
                    <a:pt x="4251" y="45602"/>
                  </a:cubicBezTo>
                  <a:cubicBezTo>
                    <a:pt x="3073" y="46210"/>
                    <a:pt x="1846" y="46769"/>
                    <a:pt x="620" y="47281"/>
                  </a:cubicBezTo>
                  <a:cubicBezTo>
                    <a:pt x="465" y="47341"/>
                    <a:pt x="310" y="47412"/>
                    <a:pt x="179" y="47496"/>
                  </a:cubicBezTo>
                  <a:cubicBezTo>
                    <a:pt x="1" y="47603"/>
                    <a:pt x="1" y="47829"/>
                    <a:pt x="167" y="47960"/>
                  </a:cubicBezTo>
                  <a:cubicBezTo>
                    <a:pt x="250" y="48015"/>
                    <a:pt x="339" y="48055"/>
                    <a:pt x="429" y="48055"/>
                  </a:cubicBezTo>
                  <a:cubicBezTo>
                    <a:pt x="457" y="48055"/>
                    <a:pt x="485" y="48052"/>
                    <a:pt x="513" y="48043"/>
                  </a:cubicBezTo>
                  <a:cubicBezTo>
                    <a:pt x="656" y="48008"/>
                    <a:pt x="798" y="47960"/>
                    <a:pt x="929" y="47912"/>
                  </a:cubicBezTo>
                  <a:cubicBezTo>
                    <a:pt x="1513" y="47662"/>
                    <a:pt x="2108" y="47424"/>
                    <a:pt x="2692" y="47162"/>
                  </a:cubicBezTo>
                  <a:cubicBezTo>
                    <a:pt x="3358" y="46853"/>
                    <a:pt x="4037" y="46543"/>
                    <a:pt x="4692" y="46198"/>
                  </a:cubicBezTo>
                  <a:cubicBezTo>
                    <a:pt x="4889" y="46099"/>
                    <a:pt x="5083" y="46048"/>
                    <a:pt x="5278" y="46048"/>
                  </a:cubicBezTo>
                  <a:cubicBezTo>
                    <a:pt x="5435" y="46048"/>
                    <a:pt x="5592" y="46081"/>
                    <a:pt x="5751" y="46150"/>
                  </a:cubicBezTo>
                  <a:cubicBezTo>
                    <a:pt x="5871" y="46198"/>
                    <a:pt x="5990" y="46245"/>
                    <a:pt x="6097" y="46293"/>
                  </a:cubicBezTo>
                  <a:cubicBezTo>
                    <a:pt x="6787" y="46567"/>
                    <a:pt x="7442" y="46912"/>
                    <a:pt x="8097" y="47257"/>
                  </a:cubicBezTo>
                  <a:cubicBezTo>
                    <a:pt x="9395" y="47960"/>
                    <a:pt x="10704" y="48650"/>
                    <a:pt x="12109" y="49162"/>
                  </a:cubicBezTo>
                  <a:cubicBezTo>
                    <a:pt x="13567" y="49690"/>
                    <a:pt x="15051" y="50019"/>
                    <a:pt x="16593" y="50019"/>
                  </a:cubicBezTo>
                  <a:cubicBezTo>
                    <a:pt x="16827" y="50019"/>
                    <a:pt x="17063" y="50012"/>
                    <a:pt x="17301" y="49996"/>
                  </a:cubicBezTo>
                  <a:cubicBezTo>
                    <a:pt x="18027" y="49948"/>
                    <a:pt x="18729" y="49805"/>
                    <a:pt x="19396" y="49520"/>
                  </a:cubicBezTo>
                  <a:cubicBezTo>
                    <a:pt x="19825" y="49341"/>
                    <a:pt x="20206" y="49115"/>
                    <a:pt x="20539" y="48793"/>
                  </a:cubicBezTo>
                  <a:cubicBezTo>
                    <a:pt x="21170" y="48174"/>
                    <a:pt x="21146" y="47531"/>
                    <a:pt x="20491" y="46924"/>
                  </a:cubicBezTo>
                  <a:cubicBezTo>
                    <a:pt x="20229" y="46686"/>
                    <a:pt x="19932" y="46507"/>
                    <a:pt x="19610" y="46388"/>
                  </a:cubicBezTo>
                  <a:cubicBezTo>
                    <a:pt x="18991" y="46150"/>
                    <a:pt x="18360" y="45960"/>
                    <a:pt x="17705" y="45864"/>
                  </a:cubicBezTo>
                  <a:cubicBezTo>
                    <a:pt x="16753" y="45722"/>
                    <a:pt x="15788" y="45626"/>
                    <a:pt x="14824" y="45626"/>
                  </a:cubicBezTo>
                  <a:cubicBezTo>
                    <a:pt x="13705" y="45626"/>
                    <a:pt x="12598" y="45626"/>
                    <a:pt x="11490" y="45614"/>
                  </a:cubicBezTo>
                  <a:cubicBezTo>
                    <a:pt x="10913" y="45614"/>
                    <a:pt x="10335" y="45617"/>
                    <a:pt x="9758" y="45617"/>
                  </a:cubicBezTo>
                  <a:cubicBezTo>
                    <a:pt x="9180" y="45617"/>
                    <a:pt x="8603" y="45614"/>
                    <a:pt x="8026" y="45602"/>
                  </a:cubicBezTo>
                  <a:cubicBezTo>
                    <a:pt x="7561" y="45602"/>
                    <a:pt x="7085" y="45531"/>
                    <a:pt x="6621" y="45483"/>
                  </a:cubicBezTo>
                  <a:cubicBezTo>
                    <a:pt x="6537" y="45483"/>
                    <a:pt x="6442" y="45448"/>
                    <a:pt x="6430" y="45352"/>
                  </a:cubicBezTo>
                  <a:cubicBezTo>
                    <a:pt x="6418" y="45269"/>
                    <a:pt x="6502" y="45221"/>
                    <a:pt x="6573" y="45174"/>
                  </a:cubicBezTo>
                  <a:cubicBezTo>
                    <a:pt x="6609" y="45150"/>
                    <a:pt x="6644" y="45126"/>
                    <a:pt x="6680" y="45102"/>
                  </a:cubicBezTo>
                  <a:cubicBezTo>
                    <a:pt x="7966" y="44376"/>
                    <a:pt x="9216" y="43578"/>
                    <a:pt x="10371" y="42650"/>
                  </a:cubicBezTo>
                  <a:cubicBezTo>
                    <a:pt x="10514" y="42533"/>
                    <a:pt x="10665" y="42457"/>
                    <a:pt x="10832" y="42457"/>
                  </a:cubicBezTo>
                  <a:cubicBezTo>
                    <a:pt x="10887" y="42457"/>
                    <a:pt x="10943" y="42465"/>
                    <a:pt x="11002" y="42483"/>
                  </a:cubicBezTo>
                  <a:cubicBezTo>
                    <a:pt x="11836" y="42721"/>
                    <a:pt x="12705" y="42757"/>
                    <a:pt x="13550" y="42912"/>
                  </a:cubicBezTo>
                  <a:cubicBezTo>
                    <a:pt x="15122" y="43186"/>
                    <a:pt x="16693" y="43293"/>
                    <a:pt x="18277" y="43305"/>
                  </a:cubicBezTo>
                  <a:cubicBezTo>
                    <a:pt x="18319" y="43305"/>
                    <a:pt x="18362" y="43306"/>
                    <a:pt x="18404" y="43306"/>
                  </a:cubicBezTo>
                  <a:cubicBezTo>
                    <a:pt x="19003" y="43306"/>
                    <a:pt x="19593" y="43232"/>
                    <a:pt x="20194" y="43209"/>
                  </a:cubicBezTo>
                  <a:cubicBezTo>
                    <a:pt x="21361" y="43150"/>
                    <a:pt x="22527" y="43019"/>
                    <a:pt x="23682" y="42816"/>
                  </a:cubicBezTo>
                  <a:cubicBezTo>
                    <a:pt x="25313" y="42519"/>
                    <a:pt x="26873" y="42031"/>
                    <a:pt x="28338" y="41245"/>
                  </a:cubicBezTo>
                  <a:cubicBezTo>
                    <a:pt x="29231" y="40757"/>
                    <a:pt x="30052" y="40185"/>
                    <a:pt x="30683" y="39364"/>
                  </a:cubicBezTo>
                  <a:cubicBezTo>
                    <a:pt x="30886" y="39102"/>
                    <a:pt x="31052" y="38828"/>
                    <a:pt x="31147" y="38506"/>
                  </a:cubicBezTo>
                  <a:cubicBezTo>
                    <a:pt x="31290" y="37971"/>
                    <a:pt x="31124" y="37459"/>
                    <a:pt x="30671" y="37149"/>
                  </a:cubicBezTo>
                  <a:cubicBezTo>
                    <a:pt x="30445" y="36994"/>
                    <a:pt x="30195" y="36899"/>
                    <a:pt x="29933" y="36840"/>
                  </a:cubicBezTo>
                  <a:cubicBezTo>
                    <a:pt x="29559" y="36754"/>
                    <a:pt x="29185" y="36720"/>
                    <a:pt x="28813" y="36720"/>
                  </a:cubicBezTo>
                  <a:cubicBezTo>
                    <a:pt x="28510" y="36720"/>
                    <a:pt x="28208" y="36743"/>
                    <a:pt x="27909" y="36780"/>
                  </a:cubicBezTo>
                  <a:cubicBezTo>
                    <a:pt x="26409" y="36970"/>
                    <a:pt x="24968" y="37423"/>
                    <a:pt x="23575" y="37994"/>
                  </a:cubicBezTo>
                  <a:cubicBezTo>
                    <a:pt x="22146" y="38578"/>
                    <a:pt x="20753" y="39221"/>
                    <a:pt x="19336" y="39840"/>
                  </a:cubicBezTo>
                  <a:cubicBezTo>
                    <a:pt x="18420" y="40245"/>
                    <a:pt x="17503" y="40685"/>
                    <a:pt x="16562" y="41054"/>
                  </a:cubicBezTo>
                  <a:cubicBezTo>
                    <a:pt x="15240" y="41569"/>
                    <a:pt x="13872" y="41900"/>
                    <a:pt x="12435" y="41900"/>
                  </a:cubicBezTo>
                  <a:cubicBezTo>
                    <a:pt x="12410" y="41900"/>
                    <a:pt x="12385" y="41900"/>
                    <a:pt x="12359" y="41900"/>
                  </a:cubicBezTo>
                  <a:cubicBezTo>
                    <a:pt x="12240" y="41900"/>
                    <a:pt x="12109" y="41900"/>
                    <a:pt x="11990" y="41888"/>
                  </a:cubicBezTo>
                  <a:cubicBezTo>
                    <a:pt x="11907" y="41888"/>
                    <a:pt x="11824" y="41876"/>
                    <a:pt x="11740" y="41864"/>
                  </a:cubicBezTo>
                  <a:cubicBezTo>
                    <a:pt x="11669" y="41840"/>
                    <a:pt x="11574" y="41828"/>
                    <a:pt x="11562" y="41721"/>
                  </a:cubicBezTo>
                  <a:cubicBezTo>
                    <a:pt x="11562" y="41673"/>
                    <a:pt x="11609" y="41614"/>
                    <a:pt x="11657" y="41578"/>
                  </a:cubicBezTo>
                  <a:cubicBezTo>
                    <a:pt x="12193" y="41042"/>
                    <a:pt x="12752" y="40519"/>
                    <a:pt x="13252" y="39947"/>
                  </a:cubicBezTo>
                  <a:cubicBezTo>
                    <a:pt x="14229" y="38804"/>
                    <a:pt x="15110" y="37590"/>
                    <a:pt x="15872" y="36292"/>
                  </a:cubicBezTo>
                  <a:cubicBezTo>
                    <a:pt x="16086" y="35935"/>
                    <a:pt x="16360" y="35756"/>
                    <a:pt x="16741" y="35697"/>
                  </a:cubicBezTo>
                  <a:cubicBezTo>
                    <a:pt x="17396" y="35589"/>
                    <a:pt x="18039" y="35482"/>
                    <a:pt x="18694" y="35351"/>
                  </a:cubicBezTo>
                  <a:cubicBezTo>
                    <a:pt x="20444" y="35018"/>
                    <a:pt x="22206" y="34661"/>
                    <a:pt x="23956" y="34339"/>
                  </a:cubicBezTo>
                  <a:cubicBezTo>
                    <a:pt x="25694" y="34018"/>
                    <a:pt x="27433" y="33672"/>
                    <a:pt x="29135" y="33196"/>
                  </a:cubicBezTo>
                  <a:cubicBezTo>
                    <a:pt x="31362" y="32565"/>
                    <a:pt x="33541" y="31851"/>
                    <a:pt x="35684" y="30994"/>
                  </a:cubicBezTo>
                  <a:cubicBezTo>
                    <a:pt x="37279" y="30351"/>
                    <a:pt x="38756" y="29517"/>
                    <a:pt x="40077" y="28410"/>
                  </a:cubicBezTo>
                  <a:cubicBezTo>
                    <a:pt x="40518" y="28053"/>
                    <a:pt x="40875" y="27636"/>
                    <a:pt x="41196" y="27184"/>
                  </a:cubicBezTo>
                  <a:cubicBezTo>
                    <a:pt x="41446" y="26826"/>
                    <a:pt x="41613" y="26422"/>
                    <a:pt x="41708" y="25993"/>
                  </a:cubicBezTo>
                  <a:cubicBezTo>
                    <a:pt x="41839" y="25290"/>
                    <a:pt x="41577" y="24671"/>
                    <a:pt x="40958" y="24302"/>
                  </a:cubicBezTo>
                  <a:cubicBezTo>
                    <a:pt x="40803" y="24207"/>
                    <a:pt x="40625" y="24136"/>
                    <a:pt x="40458" y="24076"/>
                  </a:cubicBezTo>
                  <a:cubicBezTo>
                    <a:pt x="39957" y="23898"/>
                    <a:pt x="39436" y="23822"/>
                    <a:pt x="38914" y="23822"/>
                  </a:cubicBezTo>
                  <a:cubicBezTo>
                    <a:pt x="38842" y="23822"/>
                    <a:pt x="38769" y="23823"/>
                    <a:pt x="38696" y="23826"/>
                  </a:cubicBezTo>
                  <a:cubicBezTo>
                    <a:pt x="37815" y="23862"/>
                    <a:pt x="36934" y="23981"/>
                    <a:pt x="36077" y="24207"/>
                  </a:cubicBezTo>
                  <a:cubicBezTo>
                    <a:pt x="34898" y="24505"/>
                    <a:pt x="33755" y="24921"/>
                    <a:pt x="32648" y="25421"/>
                  </a:cubicBezTo>
                  <a:cubicBezTo>
                    <a:pt x="29338" y="26957"/>
                    <a:pt x="26206" y="28815"/>
                    <a:pt x="23254" y="30946"/>
                  </a:cubicBezTo>
                  <a:cubicBezTo>
                    <a:pt x="22158" y="31732"/>
                    <a:pt x="21122" y="32565"/>
                    <a:pt x="19991" y="33291"/>
                  </a:cubicBezTo>
                  <a:cubicBezTo>
                    <a:pt x="19182" y="33803"/>
                    <a:pt x="18360" y="34327"/>
                    <a:pt x="17455" y="34673"/>
                  </a:cubicBezTo>
                  <a:cubicBezTo>
                    <a:pt x="17306" y="34725"/>
                    <a:pt x="17162" y="34843"/>
                    <a:pt x="17002" y="34843"/>
                  </a:cubicBezTo>
                  <a:cubicBezTo>
                    <a:pt x="16945" y="34843"/>
                    <a:pt x="16886" y="34829"/>
                    <a:pt x="16824" y="34792"/>
                  </a:cubicBezTo>
                  <a:cubicBezTo>
                    <a:pt x="16789" y="34565"/>
                    <a:pt x="16943" y="34399"/>
                    <a:pt x="17027" y="34220"/>
                  </a:cubicBezTo>
                  <a:cubicBezTo>
                    <a:pt x="17705" y="32887"/>
                    <a:pt x="18324" y="31517"/>
                    <a:pt x="18813" y="30089"/>
                  </a:cubicBezTo>
                  <a:cubicBezTo>
                    <a:pt x="18955" y="29648"/>
                    <a:pt x="19110" y="29196"/>
                    <a:pt x="19253" y="28743"/>
                  </a:cubicBezTo>
                  <a:cubicBezTo>
                    <a:pt x="19336" y="28493"/>
                    <a:pt x="19491" y="28327"/>
                    <a:pt x="19741" y="28243"/>
                  </a:cubicBezTo>
                  <a:cubicBezTo>
                    <a:pt x="20349" y="28053"/>
                    <a:pt x="20956" y="27850"/>
                    <a:pt x="21563" y="27648"/>
                  </a:cubicBezTo>
                  <a:cubicBezTo>
                    <a:pt x="22206" y="27434"/>
                    <a:pt x="22861" y="27231"/>
                    <a:pt x="23492" y="26993"/>
                  </a:cubicBezTo>
                  <a:cubicBezTo>
                    <a:pt x="25194" y="26386"/>
                    <a:pt x="26861" y="25671"/>
                    <a:pt x="28516" y="24945"/>
                  </a:cubicBezTo>
                  <a:cubicBezTo>
                    <a:pt x="31100" y="23814"/>
                    <a:pt x="33481" y="22373"/>
                    <a:pt x="35577" y="20480"/>
                  </a:cubicBezTo>
                  <a:cubicBezTo>
                    <a:pt x="36315" y="19814"/>
                    <a:pt x="36958" y="19064"/>
                    <a:pt x="37470" y="18218"/>
                  </a:cubicBezTo>
                  <a:cubicBezTo>
                    <a:pt x="37803" y="17670"/>
                    <a:pt x="38077" y="17087"/>
                    <a:pt x="38196" y="16456"/>
                  </a:cubicBezTo>
                  <a:cubicBezTo>
                    <a:pt x="38386" y="15468"/>
                    <a:pt x="37863" y="14742"/>
                    <a:pt x="36862" y="14646"/>
                  </a:cubicBezTo>
                  <a:cubicBezTo>
                    <a:pt x="36715" y="14634"/>
                    <a:pt x="36567" y="14627"/>
                    <a:pt x="36419" y="14627"/>
                  </a:cubicBezTo>
                  <a:cubicBezTo>
                    <a:pt x="36138" y="14627"/>
                    <a:pt x="35857" y="14651"/>
                    <a:pt x="35577" y="14706"/>
                  </a:cubicBezTo>
                  <a:cubicBezTo>
                    <a:pt x="34326" y="14956"/>
                    <a:pt x="33183" y="15444"/>
                    <a:pt x="32100" y="16123"/>
                  </a:cubicBezTo>
                  <a:cubicBezTo>
                    <a:pt x="30659" y="17016"/>
                    <a:pt x="29409" y="18147"/>
                    <a:pt x="28230" y="19361"/>
                  </a:cubicBezTo>
                  <a:cubicBezTo>
                    <a:pt x="27266" y="20337"/>
                    <a:pt x="26385" y="21397"/>
                    <a:pt x="25516" y="22469"/>
                  </a:cubicBezTo>
                  <a:cubicBezTo>
                    <a:pt x="24659" y="23516"/>
                    <a:pt x="23789" y="24564"/>
                    <a:pt x="22801" y="25493"/>
                  </a:cubicBezTo>
                  <a:cubicBezTo>
                    <a:pt x="22254" y="26005"/>
                    <a:pt x="21682" y="26469"/>
                    <a:pt x="21051" y="26862"/>
                  </a:cubicBezTo>
                  <a:cubicBezTo>
                    <a:pt x="20718" y="27053"/>
                    <a:pt x="20360" y="27231"/>
                    <a:pt x="20003" y="27398"/>
                  </a:cubicBezTo>
                  <a:cubicBezTo>
                    <a:pt x="19950" y="27423"/>
                    <a:pt x="19903" y="27435"/>
                    <a:pt x="19863" y="27435"/>
                  </a:cubicBezTo>
                  <a:cubicBezTo>
                    <a:pt x="19750" y="27435"/>
                    <a:pt x="19694" y="27339"/>
                    <a:pt x="19729" y="27172"/>
                  </a:cubicBezTo>
                  <a:cubicBezTo>
                    <a:pt x="19884" y="26445"/>
                    <a:pt x="20063" y="25731"/>
                    <a:pt x="20491" y="25100"/>
                  </a:cubicBezTo>
                  <a:cubicBezTo>
                    <a:pt x="20682" y="24838"/>
                    <a:pt x="20849" y="24540"/>
                    <a:pt x="21015" y="24267"/>
                  </a:cubicBezTo>
                  <a:cubicBezTo>
                    <a:pt x="22039" y="22600"/>
                    <a:pt x="23063" y="20933"/>
                    <a:pt x="23956" y="19206"/>
                  </a:cubicBezTo>
                  <a:cubicBezTo>
                    <a:pt x="24980" y="17242"/>
                    <a:pt x="25849" y="15230"/>
                    <a:pt x="26599" y="13158"/>
                  </a:cubicBezTo>
                  <a:cubicBezTo>
                    <a:pt x="27457" y="10729"/>
                    <a:pt x="28183" y="8265"/>
                    <a:pt x="28480" y="5693"/>
                  </a:cubicBezTo>
                  <a:cubicBezTo>
                    <a:pt x="28588" y="4776"/>
                    <a:pt x="28588" y="3847"/>
                    <a:pt x="28516" y="2919"/>
                  </a:cubicBezTo>
                  <a:cubicBezTo>
                    <a:pt x="28492" y="2573"/>
                    <a:pt x="28397" y="2228"/>
                    <a:pt x="28314" y="1895"/>
                  </a:cubicBezTo>
                  <a:cubicBezTo>
                    <a:pt x="28207" y="1478"/>
                    <a:pt x="28016" y="1085"/>
                    <a:pt x="27778" y="728"/>
                  </a:cubicBezTo>
                  <a:cubicBezTo>
                    <a:pt x="27452" y="251"/>
                    <a:pt x="27002" y="0"/>
                    <a:pt x="265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6" name="Google Shape;326;p14"/>
          <p:cNvGrpSpPr/>
          <p:nvPr/>
        </p:nvGrpSpPr>
        <p:grpSpPr>
          <a:xfrm>
            <a:off x="8107275" y="2105825"/>
            <a:ext cx="646975" cy="600300"/>
            <a:chOff x="1991013" y="239775"/>
            <a:chExt cx="646975" cy="600300"/>
          </a:xfrm>
        </p:grpSpPr>
        <p:sp>
          <p:nvSpPr>
            <p:cNvPr id="327" name="Google Shape;327;p14"/>
            <p:cNvSpPr/>
            <p:nvPr/>
          </p:nvSpPr>
          <p:spPr>
            <a:xfrm rot="10800000" flipH="1">
              <a:off x="2333188" y="556450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4"/>
            <p:cNvSpPr/>
            <p:nvPr/>
          </p:nvSpPr>
          <p:spPr>
            <a:xfrm rot="10800000" flipH="1">
              <a:off x="1991013" y="749225"/>
              <a:ext cx="103025" cy="90850"/>
            </a:xfrm>
            <a:custGeom>
              <a:avLst/>
              <a:gdLst/>
              <a:ahLst/>
              <a:cxnLst/>
              <a:rect l="l" t="t" r="r" b="b"/>
              <a:pathLst>
                <a:path w="4121" h="3634" extrusionOk="0">
                  <a:moveTo>
                    <a:pt x="2046" y="1"/>
                  </a:moveTo>
                  <a:cubicBezTo>
                    <a:pt x="1469" y="1"/>
                    <a:pt x="860" y="246"/>
                    <a:pt x="561" y="755"/>
                  </a:cubicBezTo>
                  <a:cubicBezTo>
                    <a:pt x="1" y="1719"/>
                    <a:pt x="132" y="2660"/>
                    <a:pt x="1073" y="3374"/>
                  </a:cubicBezTo>
                  <a:cubicBezTo>
                    <a:pt x="1346" y="3551"/>
                    <a:pt x="1673" y="3634"/>
                    <a:pt x="2004" y="3634"/>
                  </a:cubicBezTo>
                  <a:cubicBezTo>
                    <a:pt x="2611" y="3634"/>
                    <a:pt x="3234" y="3355"/>
                    <a:pt x="3573" y="2862"/>
                  </a:cubicBezTo>
                  <a:cubicBezTo>
                    <a:pt x="4121" y="2053"/>
                    <a:pt x="3811" y="826"/>
                    <a:pt x="2966" y="255"/>
                  </a:cubicBezTo>
                  <a:cubicBezTo>
                    <a:pt x="2718" y="87"/>
                    <a:pt x="2388" y="1"/>
                    <a:pt x="20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4"/>
            <p:cNvSpPr/>
            <p:nvPr/>
          </p:nvSpPr>
          <p:spPr>
            <a:xfrm rot="10800000" flipH="1">
              <a:off x="2170238" y="2862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4"/>
            <p:cNvSpPr/>
            <p:nvPr/>
          </p:nvSpPr>
          <p:spPr>
            <a:xfrm rot="10800000" flipH="1">
              <a:off x="2543313" y="239775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1" name="Google Shape;331;p14"/>
          <p:cNvGrpSpPr/>
          <p:nvPr/>
        </p:nvGrpSpPr>
        <p:grpSpPr>
          <a:xfrm rot="4514966">
            <a:off x="3008169" y="4439494"/>
            <a:ext cx="277438" cy="601373"/>
            <a:chOff x="8678100" y="3072400"/>
            <a:chExt cx="277450" cy="601400"/>
          </a:xfrm>
        </p:grpSpPr>
        <p:sp>
          <p:nvSpPr>
            <p:cNvPr id="332" name="Google Shape;332;p14"/>
            <p:cNvSpPr/>
            <p:nvPr/>
          </p:nvSpPr>
          <p:spPr>
            <a:xfrm>
              <a:off x="8815925" y="3431375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8678100" y="3598950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8838400" y="3072400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" name="Google Shape;335;p14"/>
          <p:cNvGrpSpPr/>
          <p:nvPr/>
        </p:nvGrpSpPr>
        <p:grpSpPr>
          <a:xfrm>
            <a:off x="364000" y="2891425"/>
            <a:ext cx="349225" cy="601400"/>
            <a:chOff x="364000" y="2891425"/>
            <a:chExt cx="349225" cy="601400"/>
          </a:xfrm>
        </p:grpSpPr>
        <p:grpSp>
          <p:nvGrpSpPr>
            <p:cNvPr id="336" name="Google Shape;336;p14"/>
            <p:cNvGrpSpPr/>
            <p:nvPr/>
          </p:nvGrpSpPr>
          <p:grpSpPr>
            <a:xfrm>
              <a:off x="435775" y="2891425"/>
              <a:ext cx="277450" cy="601400"/>
              <a:chOff x="8678100" y="3072400"/>
              <a:chExt cx="277450" cy="601400"/>
            </a:xfrm>
          </p:grpSpPr>
          <p:sp>
            <p:nvSpPr>
              <p:cNvPr id="337" name="Google Shape;337;p14"/>
              <p:cNvSpPr/>
              <p:nvPr/>
            </p:nvSpPr>
            <p:spPr>
              <a:xfrm>
                <a:off x="8815925" y="3431375"/>
                <a:ext cx="139625" cy="116575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4663" extrusionOk="0">
                    <a:moveTo>
                      <a:pt x="2718" y="1"/>
                    </a:moveTo>
                    <a:cubicBezTo>
                      <a:pt x="1979" y="1"/>
                      <a:pt x="1235" y="367"/>
                      <a:pt x="703" y="1176"/>
                    </a:cubicBezTo>
                    <a:cubicBezTo>
                      <a:pt x="0" y="2259"/>
                      <a:pt x="357" y="3545"/>
                      <a:pt x="1489" y="4284"/>
                    </a:cubicBezTo>
                    <a:cubicBezTo>
                      <a:pt x="1892" y="4540"/>
                      <a:pt x="2335" y="4663"/>
                      <a:pt x="2772" y="4663"/>
                    </a:cubicBezTo>
                    <a:cubicBezTo>
                      <a:pt x="3576" y="4663"/>
                      <a:pt x="4361" y="4249"/>
                      <a:pt x="4846" y="3486"/>
                    </a:cubicBezTo>
                    <a:cubicBezTo>
                      <a:pt x="5584" y="2426"/>
                      <a:pt x="4858" y="902"/>
                      <a:pt x="3977" y="366"/>
                    </a:cubicBezTo>
                    <a:cubicBezTo>
                      <a:pt x="3588" y="128"/>
                      <a:pt x="3154" y="1"/>
                      <a:pt x="27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14"/>
              <p:cNvSpPr/>
              <p:nvPr/>
            </p:nvSpPr>
            <p:spPr>
              <a:xfrm>
                <a:off x="8678100" y="3598950"/>
                <a:ext cx="85150" cy="74850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2994" extrusionOk="0">
                    <a:moveTo>
                      <a:pt x="1641" y="1"/>
                    </a:moveTo>
                    <a:cubicBezTo>
                      <a:pt x="1159" y="1"/>
                      <a:pt x="682" y="200"/>
                      <a:pt x="429" y="557"/>
                    </a:cubicBezTo>
                    <a:cubicBezTo>
                      <a:pt x="1" y="1164"/>
                      <a:pt x="215" y="2343"/>
                      <a:pt x="822" y="2760"/>
                    </a:cubicBezTo>
                    <a:cubicBezTo>
                      <a:pt x="1055" y="2918"/>
                      <a:pt x="1329" y="2993"/>
                      <a:pt x="1606" y="2993"/>
                    </a:cubicBezTo>
                    <a:cubicBezTo>
                      <a:pt x="2122" y="2993"/>
                      <a:pt x="2651" y="2732"/>
                      <a:pt x="2953" y="2260"/>
                    </a:cubicBezTo>
                    <a:cubicBezTo>
                      <a:pt x="3406" y="1569"/>
                      <a:pt x="3203" y="700"/>
                      <a:pt x="2465" y="224"/>
                    </a:cubicBezTo>
                    <a:cubicBezTo>
                      <a:pt x="2220" y="72"/>
                      <a:pt x="1929" y="1"/>
                      <a:pt x="16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14"/>
              <p:cNvSpPr/>
              <p:nvPr/>
            </p:nvSpPr>
            <p:spPr>
              <a:xfrm>
                <a:off x="8838400" y="3072400"/>
                <a:ext cx="9467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3325" extrusionOk="0">
                    <a:moveTo>
                      <a:pt x="1826" y="0"/>
                    </a:moveTo>
                    <a:cubicBezTo>
                      <a:pt x="1295" y="0"/>
                      <a:pt x="766" y="221"/>
                      <a:pt x="477" y="621"/>
                    </a:cubicBezTo>
                    <a:cubicBezTo>
                      <a:pt x="0" y="1288"/>
                      <a:pt x="239" y="2597"/>
                      <a:pt x="917" y="3062"/>
                    </a:cubicBezTo>
                    <a:cubicBezTo>
                      <a:pt x="1175" y="3241"/>
                      <a:pt x="1478" y="3325"/>
                      <a:pt x="1786" y="3325"/>
                    </a:cubicBezTo>
                    <a:cubicBezTo>
                      <a:pt x="2358" y="3325"/>
                      <a:pt x="2946" y="3033"/>
                      <a:pt x="3287" y="2514"/>
                    </a:cubicBezTo>
                    <a:cubicBezTo>
                      <a:pt x="3787" y="1740"/>
                      <a:pt x="3560" y="776"/>
                      <a:pt x="2739" y="252"/>
                    </a:cubicBezTo>
                    <a:cubicBezTo>
                      <a:pt x="2469" y="81"/>
                      <a:pt x="2147" y="0"/>
                      <a:pt x="18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0" name="Google Shape;340;p14"/>
            <p:cNvSpPr/>
            <p:nvPr/>
          </p:nvSpPr>
          <p:spPr>
            <a:xfrm>
              <a:off x="364000" y="30438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1" name="Google Shape;341;p14"/>
          <p:cNvSpPr txBox="1">
            <a:spLocks noGrp="1"/>
          </p:cNvSpPr>
          <p:nvPr>
            <p:ph type="title"/>
          </p:nvPr>
        </p:nvSpPr>
        <p:spPr>
          <a:xfrm>
            <a:off x="1831800" y="1064525"/>
            <a:ext cx="5480400" cy="19011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0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42" name="Google Shape;342;p14"/>
          <p:cNvSpPr txBox="1">
            <a:spLocks noGrp="1"/>
          </p:cNvSpPr>
          <p:nvPr>
            <p:ph type="title" idx="2" hasCustomPrompt="1"/>
          </p:nvPr>
        </p:nvSpPr>
        <p:spPr>
          <a:xfrm>
            <a:off x="1831800" y="3064075"/>
            <a:ext cx="5443500" cy="10149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00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16"/>
          <p:cNvGrpSpPr/>
          <p:nvPr/>
        </p:nvGrpSpPr>
        <p:grpSpPr>
          <a:xfrm>
            <a:off x="-333489" y="-54917"/>
            <a:ext cx="1906565" cy="2104875"/>
            <a:chOff x="-333489" y="-54917"/>
            <a:chExt cx="1906565" cy="2104875"/>
          </a:xfrm>
        </p:grpSpPr>
        <p:grpSp>
          <p:nvGrpSpPr>
            <p:cNvPr id="382" name="Google Shape;382;p16"/>
            <p:cNvGrpSpPr/>
            <p:nvPr/>
          </p:nvGrpSpPr>
          <p:grpSpPr>
            <a:xfrm rot="10800000" flipH="1">
              <a:off x="-333489" y="-54917"/>
              <a:ext cx="1051911" cy="2104875"/>
              <a:chOff x="2147875" y="645450"/>
              <a:chExt cx="948950" cy="1898850"/>
            </a:xfrm>
          </p:grpSpPr>
          <p:sp>
            <p:nvSpPr>
              <p:cNvPr id="383" name="Google Shape;383;p16"/>
              <p:cNvSpPr/>
              <p:nvPr/>
            </p:nvSpPr>
            <p:spPr>
              <a:xfrm>
                <a:off x="2147875" y="645650"/>
                <a:ext cx="948950" cy="1898650"/>
              </a:xfrm>
              <a:custGeom>
                <a:avLst/>
                <a:gdLst/>
                <a:ahLst/>
                <a:cxnLst/>
                <a:rect l="l" t="t" r="r" b="b"/>
                <a:pathLst>
                  <a:path w="37958" h="75946" extrusionOk="0">
                    <a:moveTo>
                      <a:pt x="577" y="0"/>
                    </a:moveTo>
                    <a:cubicBezTo>
                      <a:pt x="504" y="0"/>
                      <a:pt x="426" y="17"/>
                      <a:pt x="346" y="56"/>
                    </a:cubicBezTo>
                    <a:cubicBezTo>
                      <a:pt x="72" y="175"/>
                      <a:pt x="1" y="437"/>
                      <a:pt x="12" y="699"/>
                    </a:cubicBezTo>
                    <a:cubicBezTo>
                      <a:pt x="24" y="1330"/>
                      <a:pt x="60" y="1961"/>
                      <a:pt x="108" y="2592"/>
                    </a:cubicBezTo>
                    <a:cubicBezTo>
                      <a:pt x="203" y="3520"/>
                      <a:pt x="310" y="4437"/>
                      <a:pt x="417" y="5366"/>
                    </a:cubicBezTo>
                    <a:cubicBezTo>
                      <a:pt x="489" y="5973"/>
                      <a:pt x="560" y="6580"/>
                      <a:pt x="620" y="7187"/>
                    </a:cubicBezTo>
                    <a:cubicBezTo>
                      <a:pt x="679" y="7997"/>
                      <a:pt x="739" y="8807"/>
                      <a:pt x="786" y="9604"/>
                    </a:cubicBezTo>
                    <a:cubicBezTo>
                      <a:pt x="834" y="10343"/>
                      <a:pt x="870" y="11069"/>
                      <a:pt x="894" y="11795"/>
                    </a:cubicBezTo>
                    <a:cubicBezTo>
                      <a:pt x="953" y="13021"/>
                      <a:pt x="1001" y="14248"/>
                      <a:pt x="1048" y="15474"/>
                    </a:cubicBezTo>
                    <a:cubicBezTo>
                      <a:pt x="1096" y="16653"/>
                      <a:pt x="1132" y="17832"/>
                      <a:pt x="1167" y="19022"/>
                    </a:cubicBezTo>
                    <a:cubicBezTo>
                      <a:pt x="1203" y="19975"/>
                      <a:pt x="1227" y="20915"/>
                      <a:pt x="1275" y="21868"/>
                    </a:cubicBezTo>
                    <a:cubicBezTo>
                      <a:pt x="1310" y="22618"/>
                      <a:pt x="1370" y="23356"/>
                      <a:pt x="1417" y="24106"/>
                    </a:cubicBezTo>
                    <a:cubicBezTo>
                      <a:pt x="1489" y="25059"/>
                      <a:pt x="1560" y="25999"/>
                      <a:pt x="1644" y="26940"/>
                    </a:cubicBezTo>
                    <a:cubicBezTo>
                      <a:pt x="1691" y="27499"/>
                      <a:pt x="1727" y="28047"/>
                      <a:pt x="1810" y="28595"/>
                    </a:cubicBezTo>
                    <a:cubicBezTo>
                      <a:pt x="2072" y="30274"/>
                      <a:pt x="2263" y="31964"/>
                      <a:pt x="2644" y="33631"/>
                    </a:cubicBezTo>
                    <a:cubicBezTo>
                      <a:pt x="2906" y="34727"/>
                      <a:pt x="3191" y="35810"/>
                      <a:pt x="3465" y="36905"/>
                    </a:cubicBezTo>
                    <a:cubicBezTo>
                      <a:pt x="3644" y="37596"/>
                      <a:pt x="3822" y="38286"/>
                      <a:pt x="4025" y="38965"/>
                    </a:cubicBezTo>
                    <a:cubicBezTo>
                      <a:pt x="4251" y="39739"/>
                      <a:pt x="4477" y="40525"/>
                      <a:pt x="4727" y="41287"/>
                    </a:cubicBezTo>
                    <a:cubicBezTo>
                      <a:pt x="5037" y="42251"/>
                      <a:pt x="5370" y="43204"/>
                      <a:pt x="5704" y="44144"/>
                    </a:cubicBezTo>
                    <a:cubicBezTo>
                      <a:pt x="6156" y="45418"/>
                      <a:pt x="6597" y="46680"/>
                      <a:pt x="7073" y="47942"/>
                    </a:cubicBezTo>
                    <a:cubicBezTo>
                      <a:pt x="7752" y="49752"/>
                      <a:pt x="8490" y="51538"/>
                      <a:pt x="9287" y="53312"/>
                    </a:cubicBezTo>
                    <a:cubicBezTo>
                      <a:pt x="10835" y="56777"/>
                      <a:pt x="12550" y="60158"/>
                      <a:pt x="14526" y="63409"/>
                    </a:cubicBezTo>
                    <a:cubicBezTo>
                      <a:pt x="15610" y="65195"/>
                      <a:pt x="16776" y="66945"/>
                      <a:pt x="17991" y="68647"/>
                    </a:cubicBezTo>
                    <a:cubicBezTo>
                      <a:pt x="18681" y="69636"/>
                      <a:pt x="19372" y="70624"/>
                      <a:pt x="20051" y="71624"/>
                    </a:cubicBezTo>
                    <a:cubicBezTo>
                      <a:pt x="21039" y="73065"/>
                      <a:pt x="22170" y="74386"/>
                      <a:pt x="23337" y="75672"/>
                    </a:cubicBezTo>
                    <a:cubicBezTo>
                      <a:pt x="23420" y="75755"/>
                      <a:pt x="23504" y="75827"/>
                      <a:pt x="23623" y="75946"/>
                    </a:cubicBezTo>
                    <a:cubicBezTo>
                      <a:pt x="23670" y="75827"/>
                      <a:pt x="23718" y="75755"/>
                      <a:pt x="23718" y="75684"/>
                    </a:cubicBezTo>
                    <a:cubicBezTo>
                      <a:pt x="23789" y="74041"/>
                      <a:pt x="24123" y="72434"/>
                      <a:pt x="24385" y="70814"/>
                    </a:cubicBezTo>
                    <a:cubicBezTo>
                      <a:pt x="24706" y="68862"/>
                      <a:pt x="25539" y="67123"/>
                      <a:pt x="26813" y="65599"/>
                    </a:cubicBezTo>
                    <a:cubicBezTo>
                      <a:pt x="27468" y="64814"/>
                      <a:pt x="28171" y="64052"/>
                      <a:pt x="28861" y="63290"/>
                    </a:cubicBezTo>
                    <a:cubicBezTo>
                      <a:pt x="29850" y="62194"/>
                      <a:pt x="30802" y="61051"/>
                      <a:pt x="31659" y="59837"/>
                    </a:cubicBezTo>
                    <a:cubicBezTo>
                      <a:pt x="33493" y="57265"/>
                      <a:pt x="34791" y="54443"/>
                      <a:pt x="35493" y="51348"/>
                    </a:cubicBezTo>
                    <a:cubicBezTo>
                      <a:pt x="35934" y="49419"/>
                      <a:pt x="36172" y="47454"/>
                      <a:pt x="36362" y="45490"/>
                    </a:cubicBezTo>
                    <a:cubicBezTo>
                      <a:pt x="36672" y="42108"/>
                      <a:pt x="36815" y="38703"/>
                      <a:pt x="36946" y="35310"/>
                    </a:cubicBezTo>
                    <a:cubicBezTo>
                      <a:pt x="37041" y="32643"/>
                      <a:pt x="37148" y="29976"/>
                      <a:pt x="37362" y="27321"/>
                    </a:cubicBezTo>
                    <a:cubicBezTo>
                      <a:pt x="37517" y="25368"/>
                      <a:pt x="37696" y="23416"/>
                      <a:pt x="37851" y="21475"/>
                    </a:cubicBezTo>
                    <a:cubicBezTo>
                      <a:pt x="37898" y="20975"/>
                      <a:pt x="37922" y="20487"/>
                      <a:pt x="37958" y="19999"/>
                    </a:cubicBezTo>
                    <a:cubicBezTo>
                      <a:pt x="37958" y="19879"/>
                      <a:pt x="37946" y="19760"/>
                      <a:pt x="37910" y="19653"/>
                    </a:cubicBezTo>
                    <a:cubicBezTo>
                      <a:pt x="37868" y="19528"/>
                      <a:pt x="37758" y="19460"/>
                      <a:pt x="37648" y="19460"/>
                    </a:cubicBezTo>
                    <a:cubicBezTo>
                      <a:pt x="37568" y="19460"/>
                      <a:pt x="37489" y="19495"/>
                      <a:pt x="37434" y="19570"/>
                    </a:cubicBezTo>
                    <a:cubicBezTo>
                      <a:pt x="37291" y="19772"/>
                      <a:pt x="37160" y="19999"/>
                      <a:pt x="37053" y="20225"/>
                    </a:cubicBezTo>
                    <a:cubicBezTo>
                      <a:pt x="36207" y="21892"/>
                      <a:pt x="35386" y="23558"/>
                      <a:pt x="34541" y="25213"/>
                    </a:cubicBezTo>
                    <a:cubicBezTo>
                      <a:pt x="33219" y="27797"/>
                      <a:pt x="31790" y="30333"/>
                      <a:pt x="30350" y="32857"/>
                    </a:cubicBezTo>
                    <a:cubicBezTo>
                      <a:pt x="29230" y="34822"/>
                      <a:pt x="28111" y="36774"/>
                      <a:pt x="27052" y="38763"/>
                    </a:cubicBezTo>
                    <a:cubicBezTo>
                      <a:pt x="25837" y="41037"/>
                      <a:pt x="24920" y="43442"/>
                      <a:pt x="24146" y="45906"/>
                    </a:cubicBezTo>
                    <a:cubicBezTo>
                      <a:pt x="23456" y="48157"/>
                      <a:pt x="22861" y="50431"/>
                      <a:pt x="22456" y="52753"/>
                    </a:cubicBezTo>
                    <a:cubicBezTo>
                      <a:pt x="22039" y="55050"/>
                      <a:pt x="21777" y="57372"/>
                      <a:pt x="21777" y="59706"/>
                    </a:cubicBezTo>
                    <a:cubicBezTo>
                      <a:pt x="21777" y="61087"/>
                      <a:pt x="21860" y="62468"/>
                      <a:pt x="21920" y="63849"/>
                    </a:cubicBezTo>
                    <a:cubicBezTo>
                      <a:pt x="21968" y="65040"/>
                      <a:pt x="22087" y="66218"/>
                      <a:pt x="22218" y="67397"/>
                    </a:cubicBezTo>
                    <a:cubicBezTo>
                      <a:pt x="22349" y="68552"/>
                      <a:pt x="22503" y="69707"/>
                      <a:pt x="22634" y="70862"/>
                    </a:cubicBezTo>
                    <a:cubicBezTo>
                      <a:pt x="22777" y="72100"/>
                      <a:pt x="23015" y="73327"/>
                      <a:pt x="23230" y="74553"/>
                    </a:cubicBezTo>
                    <a:cubicBezTo>
                      <a:pt x="23253" y="74684"/>
                      <a:pt x="23277" y="74827"/>
                      <a:pt x="23277" y="74958"/>
                    </a:cubicBezTo>
                    <a:cubicBezTo>
                      <a:pt x="23277" y="75005"/>
                      <a:pt x="23218" y="75077"/>
                      <a:pt x="23182" y="75089"/>
                    </a:cubicBezTo>
                    <a:cubicBezTo>
                      <a:pt x="23174" y="75091"/>
                      <a:pt x="23164" y="75092"/>
                      <a:pt x="23154" y="75092"/>
                    </a:cubicBezTo>
                    <a:cubicBezTo>
                      <a:pt x="23107" y="75092"/>
                      <a:pt x="23047" y="75070"/>
                      <a:pt x="23027" y="75041"/>
                    </a:cubicBezTo>
                    <a:cubicBezTo>
                      <a:pt x="22849" y="74803"/>
                      <a:pt x="22670" y="74565"/>
                      <a:pt x="22539" y="74303"/>
                    </a:cubicBezTo>
                    <a:cubicBezTo>
                      <a:pt x="21932" y="73148"/>
                      <a:pt x="21396" y="71957"/>
                      <a:pt x="20967" y="70719"/>
                    </a:cubicBezTo>
                    <a:cubicBezTo>
                      <a:pt x="20634" y="69767"/>
                      <a:pt x="20289" y="68826"/>
                      <a:pt x="19979" y="67862"/>
                    </a:cubicBezTo>
                    <a:cubicBezTo>
                      <a:pt x="19777" y="67231"/>
                      <a:pt x="19646" y="66564"/>
                      <a:pt x="19432" y="65921"/>
                    </a:cubicBezTo>
                    <a:cubicBezTo>
                      <a:pt x="19217" y="65242"/>
                      <a:pt x="19074" y="64552"/>
                      <a:pt x="18943" y="63849"/>
                    </a:cubicBezTo>
                    <a:cubicBezTo>
                      <a:pt x="18610" y="62230"/>
                      <a:pt x="18515" y="60599"/>
                      <a:pt x="18551" y="58956"/>
                    </a:cubicBezTo>
                    <a:cubicBezTo>
                      <a:pt x="18574" y="57098"/>
                      <a:pt x="18765" y="55253"/>
                      <a:pt x="18955" y="53395"/>
                    </a:cubicBezTo>
                    <a:cubicBezTo>
                      <a:pt x="19241" y="50609"/>
                      <a:pt x="19491" y="47811"/>
                      <a:pt x="19539" y="45002"/>
                    </a:cubicBezTo>
                    <a:cubicBezTo>
                      <a:pt x="19574" y="43049"/>
                      <a:pt x="19563" y="41096"/>
                      <a:pt x="19515" y="39132"/>
                    </a:cubicBezTo>
                    <a:cubicBezTo>
                      <a:pt x="19491" y="37917"/>
                      <a:pt x="19372" y="36691"/>
                      <a:pt x="19241" y="35477"/>
                    </a:cubicBezTo>
                    <a:cubicBezTo>
                      <a:pt x="19015" y="33381"/>
                      <a:pt x="18610" y="31333"/>
                      <a:pt x="18134" y="29285"/>
                    </a:cubicBezTo>
                    <a:cubicBezTo>
                      <a:pt x="17824" y="27988"/>
                      <a:pt x="17419" y="26702"/>
                      <a:pt x="16967" y="25428"/>
                    </a:cubicBezTo>
                    <a:cubicBezTo>
                      <a:pt x="16348" y="23654"/>
                      <a:pt x="15622" y="21927"/>
                      <a:pt x="14788" y="20249"/>
                    </a:cubicBezTo>
                    <a:cubicBezTo>
                      <a:pt x="13871" y="18379"/>
                      <a:pt x="12812" y="16593"/>
                      <a:pt x="11704" y="14843"/>
                    </a:cubicBezTo>
                    <a:cubicBezTo>
                      <a:pt x="10740" y="13319"/>
                      <a:pt x="9716" y="11843"/>
                      <a:pt x="8645" y="10390"/>
                    </a:cubicBezTo>
                    <a:cubicBezTo>
                      <a:pt x="7049" y="8223"/>
                      <a:pt x="5454" y="6068"/>
                      <a:pt x="3846" y="3901"/>
                    </a:cubicBezTo>
                    <a:cubicBezTo>
                      <a:pt x="3156" y="2973"/>
                      <a:pt x="2465" y="2032"/>
                      <a:pt x="1763" y="1091"/>
                    </a:cubicBezTo>
                    <a:cubicBezTo>
                      <a:pt x="1548" y="806"/>
                      <a:pt x="1334" y="532"/>
                      <a:pt x="1084" y="270"/>
                    </a:cubicBezTo>
                    <a:cubicBezTo>
                      <a:pt x="945" y="122"/>
                      <a:pt x="775" y="0"/>
                      <a:pt x="5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16"/>
              <p:cNvSpPr/>
              <p:nvPr/>
            </p:nvSpPr>
            <p:spPr>
              <a:xfrm>
                <a:off x="2152925" y="645450"/>
                <a:ext cx="943900" cy="1898275"/>
              </a:xfrm>
              <a:custGeom>
                <a:avLst/>
                <a:gdLst/>
                <a:ahLst/>
                <a:cxnLst/>
                <a:rect l="l" t="t" r="r" b="b"/>
                <a:pathLst>
                  <a:path w="37756" h="75931" extrusionOk="0">
                    <a:moveTo>
                      <a:pt x="371" y="0"/>
                    </a:moveTo>
                    <a:cubicBezTo>
                      <a:pt x="299" y="0"/>
                      <a:pt x="224" y="16"/>
                      <a:pt x="144" y="52"/>
                    </a:cubicBezTo>
                    <a:cubicBezTo>
                      <a:pt x="84" y="75"/>
                      <a:pt x="49" y="111"/>
                      <a:pt x="1" y="147"/>
                    </a:cubicBezTo>
                    <a:cubicBezTo>
                      <a:pt x="1" y="195"/>
                      <a:pt x="1" y="242"/>
                      <a:pt x="1" y="302"/>
                    </a:cubicBezTo>
                    <a:cubicBezTo>
                      <a:pt x="49" y="528"/>
                      <a:pt x="120" y="754"/>
                      <a:pt x="215" y="980"/>
                    </a:cubicBezTo>
                    <a:cubicBezTo>
                      <a:pt x="811" y="2469"/>
                      <a:pt x="1430" y="3945"/>
                      <a:pt x="2025" y="5433"/>
                    </a:cubicBezTo>
                    <a:cubicBezTo>
                      <a:pt x="2704" y="7160"/>
                      <a:pt x="3370" y="8898"/>
                      <a:pt x="4037" y="10624"/>
                    </a:cubicBezTo>
                    <a:cubicBezTo>
                      <a:pt x="4097" y="10791"/>
                      <a:pt x="4132" y="10958"/>
                      <a:pt x="4180" y="11124"/>
                    </a:cubicBezTo>
                    <a:cubicBezTo>
                      <a:pt x="4156" y="11129"/>
                      <a:pt x="4134" y="11131"/>
                      <a:pt x="4113" y="11131"/>
                    </a:cubicBezTo>
                    <a:cubicBezTo>
                      <a:pt x="3966" y="11131"/>
                      <a:pt x="3881" y="11031"/>
                      <a:pt x="3787" y="10958"/>
                    </a:cubicBezTo>
                    <a:cubicBezTo>
                      <a:pt x="2858" y="10255"/>
                      <a:pt x="1906" y="9577"/>
                      <a:pt x="1001" y="8850"/>
                    </a:cubicBezTo>
                    <a:cubicBezTo>
                      <a:pt x="834" y="8719"/>
                      <a:pt x="668" y="8577"/>
                      <a:pt x="513" y="8446"/>
                    </a:cubicBezTo>
                    <a:lnTo>
                      <a:pt x="513" y="8446"/>
                    </a:lnTo>
                    <a:cubicBezTo>
                      <a:pt x="537" y="8779"/>
                      <a:pt x="549" y="9124"/>
                      <a:pt x="572" y="9458"/>
                    </a:cubicBezTo>
                    <a:cubicBezTo>
                      <a:pt x="620" y="9493"/>
                      <a:pt x="668" y="9541"/>
                      <a:pt x="715" y="9577"/>
                    </a:cubicBezTo>
                    <a:cubicBezTo>
                      <a:pt x="1727" y="10410"/>
                      <a:pt x="2775" y="11172"/>
                      <a:pt x="3859" y="11910"/>
                    </a:cubicBezTo>
                    <a:cubicBezTo>
                      <a:pt x="4156" y="12113"/>
                      <a:pt x="4502" y="12291"/>
                      <a:pt x="4704" y="12553"/>
                    </a:cubicBezTo>
                    <a:cubicBezTo>
                      <a:pt x="4918" y="12827"/>
                      <a:pt x="5002" y="13196"/>
                      <a:pt x="5121" y="13530"/>
                    </a:cubicBezTo>
                    <a:cubicBezTo>
                      <a:pt x="5597" y="14851"/>
                      <a:pt x="6061" y="16173"/>
                      <a:pt x="6538" y="17494"/>
                    </a:cubicBezTo>
                    <a:cubicBezTo>
                      <a:pt x="6549" y="17554"/>
                      <a:pt x="6561" y="17613"/>
                      <a:pt x="6573" y="17721"/>
                    </a:cubicBezTo>
                    <a:cubicBezTo>
                      <a:pt x="6442" y="17661"/>
                      <a:pt x="6335" y="17625"/>
                      <a:pt x="6240" y="17566"/>
                    </a:cubicBezTo>
                    <a:cubicBezTo>
                      <a:pt x="4490" y="16399"/>
                      <a:pt x="2739" y="15244"/>
                      <a:pt x="1096" y="13946"/>
                    </a:cubicBezTo>
                    <a:cubicBezTo>
                      <a:pt x="989" y="13875"/>
                      <a:pt x="882" y="13791"/>
                      <a:pt x="775" y="13708"/>
                    </a:cubicBezTo>
                    <a:lnTo>
                      <a:pt x="775" y="13708"/>
                    </a:lnTo>
                    <a:cubicBezTo>
                      <a:pt x="799" y="14030"/>
                      <a:pt x="811" y="14351"/>
                      <a:pt x="823" y="14684"/>
                    </a:cubicBezTo>
                    <a:cubicBezTo>
                      <a:pt x="2597" y="16042"/>
                      <a:pt x="4466" y="17268"/>
                      <a:pt x="6323" y="18518"/>
                    </a:cubicBezTo>
                    <a:cubicBezTo>
                      <a:pt x="6514" y="18649"/>
                      <a:pt x="6728" y="18756"/>
                      <a:pt x="6930" y="18875"/>
                    </a:cubicBezTo>
                    <a:cubicBezTo>
                      <a:pt x="7252" y="19566"/>
                      <a:pt x="8597" y="24090"/>
                      <a:pt x="8681" y="24817"/>
                    </a:cubicBezTo>
                    <a:cubicBezTo>
                      <a:pt x="8573" y="24781"/>
                      <a:pt x="8490" y="24769"/>
                      <a:pt x="8407" y="24721"/>
                    </a:cubicBezTo>
                    <a:cubicBezTo>
                      <a:pt x="7681" y="24293"/>
                      <a:pt x="6942" y="23864"/>
                      <a:pt x="6216" y="23424"/>
                    </a:cubicBezTo>
                    <a:cubicBezTo>
                      <a:pt x="4442" y="22316"/>
                      <a:pt x="2704" y="21150"/>
                      <a:pt x="1001" y="19947"/>
                    </a:cubicBezTo>
                    <a:lnTo>
                      <a:pt x="1001" y="19947"/>
                    </a:lnTo>
                    <a:cubicBezTo>
                      <a:pt x="1013" y="20257"/>
                      <a:pt x="1025" y="20566"/>
                      <a:pt x="1037" y="20876"/>
                    </a:cubicBezTo>
                    <a:cubicBezTo>
                      <a:pt x="2358" y="21804"/>
                      <a:pt x="3704" y="22721"/>
                      <a:pt x="5085" y="23578"/>
                    </a:cubicBezTo>
                    <a:cubicBezTo>
                      <a:pt x="6347" y="24376"/>
                      <a:pt x="7597" y="25162"/>
                      <a:pt x="8919" y="25841"/>
                    </a:cubicBezTo>
                    <a:cubicBezTo>
                      <a:pt x="8954" y="25864"/>
                      <a:pt x="8978" y="25888"/>
                      <a:pt x="9002" y="25912"/>
                    </a:cubicBezTo>
                    <a:cubicBezTo>
                      <a:pt x="9276" y="26638"/>
                      <a:pt x="10800" y="32615"/>
                      <a:pt x="10871" y="33270"/>
                    </a:cubicBezTo>
                    <a:cubicBezTo>
                      <a:pt x="10840" y="33298"/>
                      <a:pt x="10809" y="33308"/>
                      <a:pt x="10780" y="33308"/>
                    </a:cubicBezTo>
                    <a:cubicBezTo>
                      <a:pt x="10721" y="33308"/>
                      <a:pt x="10665" y="33266"/>
                      <a:pt x="10609" y="33234"/>
                    </a:cubicBezTo>
                    <a:cubicBezTo>
                      <a:pt x="9871" y="32782"/>
                      <a:pt x="9121" y="32329"/>
                      <a:pt x="8383" y="31865"/>
                    </a:cubicBezTo>
                    <a:cubicBezTo>
                      <a:pt x="6026" y="30341"/>
                      <a:pt x="3704" y="28769"/>
                      <a:pt x="1454" y="27103"/>
                    </a:cubicBezTo>
                    <a:lnTo>
                      <a:pt x="1454" y="27103"/>
                    </a:lnTo>
                    <a:cubicBezTo>
                      <a:pt x="1477" y="27436"/>
                      <a:pt x="1501" y="27757"/>
                      <a:pt x="1537" y="28079"/>
                    </a:cubicBezTo>
                    <a:cubicBezTo>
                      <a:pt x="1989" y="28400"/>
                      <a:pt x="2430" y="28734"/>
                      <a:pt x="2882" y="29043"/>
                    </a:cubicBezTo>
                    <a:cubicBezTo>
                      <a:pt x="5287" y="30758"/>
                      <a:pt x="7740" y="32389"/>
                      <a:pt x="10276" y="33901"/>
                    </a:cubicBezTo>
                    <a:cubicBezTo>
                      <a:pt x="10478" y="34020"/>
                      <a:pt x="10681" y="34139"/>
                      <a:pt x="10895" y="34246"/>
                    </a:cubicBezTo>
                    <a:cubicBezTo>
                      <a:pt x="11110" y="34354"/>
                      <a:pt x="11229" y="34496"/>
                      <a:pt x="11276" y="34735"/>
                    </a:cubicBezTo>
                    <a:cubicBezTo>
                      <a:pt x="11705" y="36687"/>
                      <a:pt x="12133" y="38640"/>
                      <a:pt x="12550" y="40592"/>
                    </a:cubicBezTo>
                    <a:cubicBezTo>
                      <a:pt x="12574" y="40688"/>
                      <a:pt x="12586" y="40783"/>
                      <a:pt x="12598" y="40938"/>
                    </a:cubicBezTo>
                    <a:cubicBezTo>
                      <a:pt x="12455" y="40890"/>
                      <a:pt x="12348" y="40878"/>
                      <a:pt x="12253" y="40819"/>
                    </a:cubicBezTo>
                    <a:cubicBezTo>
                      <a:pt x="11050" y="40140"/>
                      <a:pt x="9847" y="39437"/>
                      <a:pt x="8645" y="38759"/>
                    </a:cubicBezTo>
                    <a:cubicBezTo>
                      <a:pt x="6645" y="37604"/>
                      <a:pt x="4692" y="36378"/>
                      <a:pt x="2799" y="35068"/>
                    </a:cubicBezTo>
                    <a:lnTo>
                      <a:pt x="2799" y="35068"/>
                    </a:lnTo>
                    <a:cubicBezTo>
                      <a:pt x="2894" y="35437"/>
                      <a:pt x="2989" y="35794"/>
                      <a:pt x="3085" y="36163"/>
                    </a:cubicBezTo>
                    <a:cubicBezTo>
                      <a:pt x="4775" y="37318"/>
                      <a:pt x="6526" y="38378"/>
                      <a:pt x="8300" y="39402"/>
                    </a:cubicBezTo>
                    <a:cubicBezTo>
                      <a:pt x="9788" y="40271"/>
                      <a:pt x="11288" y="41116"/>
                      <a:pt x="12788" y="41985"/>
                    </a:cubicBezTo>
                    <a:cubicBezTo>
                      <a:pt x="12967" y="42521"/>
                      <a:pt x="13896" y="47558"/>
                      <a:pt x="13919" y="48129"/>
                    </a:cubicBezTo>
                    <a:cubicBezTo>
                      <a:pt x="13875" y="48155"/>
                      <a:pt x="13832" y="48165"/>
                      <a:pt x="13790" y="48165"/>
                    </a:cubicBezTo>
                    <a:cubicBezTo>
                      <a:pt x="13677" y="48165"/>
                      <a:pt x="13575" y="48089"/>
                      <a:pt x="13479" y="48046"/>
                    </a:cubicBezTo>
                    <a:cubicBezTo>
                      <a:pt x="12657" y="47665"/>
                      <a:pt x="11812" y="47296"/>
                      <a:pt x="11014" y="46879"/>
                    </a:cubicBezTo>
                    <a:cubicBezTo>
                      <a:pt x="9109" y="45891"/>
                      <a:pt x="7228" y="44867"/>
                      <a:pt x="5383" y="43783"/>
                    </a:cubicBezTo>
                    <a:lnTo>
                      <a:pt x="5383" y="43783"/>
                    </a:lnTo>
                    <a:cubicBezTo>
                      <a:pt x="5418" y="43902"/>
                      <a:pt x="5466" y="44033"/>
                      <a:pt x="5525" y="44140"/>
                    </a:cubicBezTo>
                    <a:cubicBezTo>
                      <a:pt x="5609" y="44379"/>
                      <a:pt x="5692" y="44605"/>
                      <a:pt x="5776" y="44843"/>
                    </a:cubicBezTo>
                    <a:cubicBezTo>
                      <a:pt x="6549" y="45295"/>
                      <a:pt x="7347" y="45736"/>
                      <a:pt x="8133" y="46164"/>
                    </a:cubicBezTo>
                    <a:cubicBezTo>
                      <a:pt x="9633" y="46974"/>
                      <a:pt x="11121" y="47808"/>
                      <a:pt x="12681" y="48486"/>
                    </a:cubicBezTo>
                    <a:cubicBezTo>
                      <a:pt x="13145" y="48701"/>
                      <a:pt x="13622" y="48891"/>
                      <a:pt x="14086" y="49082"/>
                    </a:cubicBezTo>
                    <a:cubicBezTo>
                      <a:pt x="14241" y="49534"/>
                      <a:pt x="15181" y="55368"/>
                      <a:pt x="15205" y="55928"/>
                    </a:cubicBezTo>
                    <a:cubicBezTo>
                      <a:pt x="15167" y="55948"/>
                      <a:pt x="15132" y="55956"/>
                      <a:pt x="15099" y="55956"/>
                    </a:cubicBezTo>
                    <a:cubicBezTo>
                      <a:pt x="14997" y="55956"/>
                      <a:pt x="14914" y="55877"/>
                      <a:pt x="14824" y="55832"/>
                    </a:cubicBezTo>
                    <a:cubicBezTo>
                      <a:pt x="12610" y="54654"/>
                      <a:pt x="10478" y="53344"/>
                      <a:pt x="8466" y="51856"/>
                    </a:cubicBezTo>
                    <a:lnTo>
                      <a:pt x="8466" y="51856"/>
                    </a:lnTo>
                    <a:cubicBezTo>
                      <a:pt x="8657" y="52296"/>
                      <a:pt x="8847" y="52737"/>
                      <a:pt x="9050" y="53177"/>
                    </a:cubicBezTo>
                    <a:cubicBezTo>
                      <a:pt x="10883" y="54463"/>
                      <a:pt x="12812" y="55606"/>
                      <a:pt x="14800" y="56654"/>
                    </a:cubicBezTo>
                    <a:cubicBezTo>
                      <a:pt x="14991" y="56749"/>
                      <a:pt x="15193" y="56844"/>
                      <a:pt x="15408" y="56952"/>
                    </a:cubicBezTo>
                    <a:cubicBezTo>
                      <a:pt x="15753" y="58785"/>
                      <a:pt x="16110" y="60619"/>
                      <a:pt x="16467" y="62488"/>
                    </a:cubicBezTo>
                    <a:cubicBezTo>
                      <a:pt x="16241" y="62476"/>
                      <a:pt x="16098" y="62369"/>
                      <a:pt x="15943" y="62297"/>
                    </a:cubicBezTo>
                    <a:cubicBezTo>
                      <a:pt x="14836" y="61750"/>
                      <a:pt x="13753" y="61154"/>
                      <a:pt x="12693" y="60535"/>
                    </a:cubicBezTo>
                    <a:lnTo>
                      <a:pt x="12693" y="60535"/>
                    </a:lnTo>
                    <a:cubicBezTo>
                      <a:pt x="12919" y="60952"/>
                      <a:pt x="13157" y="61381"/>
                      <a:pt x="13396" y="61797"/>
                    </a:cubicBezTo>
                    <a:cubicBezTo>
                      <a:pt x="13836" y="62035"/>
                      <a:pt x="14277" y="62274"/>
                      <a:pt x="14729" y="62500"/>
                    </a:cubicBezTo>
                    <a:cubicBezTo>
                      <a:pt x="15396" y="62845"/>
                      <a:pt x="16074" y="63178"/>
                      <a:pt x="16777" y="63536"/>
                    </a:cubicBezTo>
                    <a:cubicBezTo>
                      <a:pt x="16860" y="63833"/>
                      <a:pt x="16955" y="64155"/>
                      <a:pt x="17051" y="64476"/>
                    </a:cubicBezTo>
                    <a:cubicBezTo>
                      <a:pt x="17551" y="66155"/>
                      <a:pt x="18289" y="67727"/>
                      <a:pt x="19015" y="69298"/>
                    </a:cubicBezTo>
                    <a:cubicBezTo>
                      <a:pt x="19777" y="70941"/>
                      <a:pt x="20694" y="72477"/>
                      <a:pt x="21682" y="73977"/>
                    </a:cubicBezTo>
                    <a:cubicBezTo>
                      <a:pt x="22159" y="74549"/>
                      <a:pt x="22659" y="75109"/>
                      <a:pt x="23159" y="75668"/>
                    </a:cubicBezTo>
                    <a:cubicBezTo>
                      <a:pt x="23230" y="75751"/>
                      <a:pt x="23313" y="75823"/>
                      <a:pt x="23432" y="75930"/>
                    </a:cubicBezTo>
                    <a:cubicBezTo>
                      <a:pt x="23480" y="75811"/>
                      <a:pt x="23528" y="75751"/>
                      <a:pt x="23528" y="75680"/>
                    </a:cubicBezTo>
                    <a:cubicBezTo>
                      <a:pt x="23552" y="75263"/>
                      <a:pt x="23587" y="74847"/>
                      <a:pt x="23635" y="74430"/>
                    </a:cubicBezTo>
                    <a:cubicBezTo>
                      <a:pt x="23611" y="73096"/>
                      <a:pt x="23575" y="71763"/>
                      <a:pt x="23563" y="70429"/>
                    </a:cubicBezTo>
                    <a:cubicBezTo>
                      <a:pt x="23563" y="69751"/>
                      <a:pt x="23623" y="69084"/>
                      <a:pt x="23659" y="68441"/>
                    </a:cubicBezTo>
                    <a:cubicBezTo>
                      <a:pt x="23742" y="68370"/>
                      <a:pt x="23778" y="68322"/>
                      <a:pt x="23825" y="68298"/>
                    </a:cubicBezTo>
                    <a:cubicBezTo>
                      <a:pt x="24337" y="68084"/>
                      <a:pt x="24826" y="67822"/>
                      <a:pt x="25302" y="67548"/>
                    </a:cubicBezTo>
                    <a:cubicBezTo>
                      <a:pt x="25564" y="67060"/>
                      <a:pt x="25861" y="66596"/>
                      <a:pt x="26195" y="66143"/>
                    </a:cubicBezTo>
                    <a:lnTo>
                      <a:pt x="26195" y="66143"/>
                    </a:lnTo>
                    <a:cubicBezTo>
                      <a:pt x="25742" y="66417"/>
                      <a:pt x="25290" y="66691"/>
                      <a:pt x="24837" y="66953"/>
                    </a:cubicBezTo>
                    <a:cubicBezTo>
                      <a:pt x="24564" y="67119"/>
                      <a:pt x="24290" y="67262"/>
                      <a:pt x="24004" y="67405"/>
                    </a:cubicBezTo>
                    <a:cubicBezTo>
                      <a:pt x="23956" y="67429"/>
                      <a:pt x="23897" y="67429"/>
                      <a:pt x="23813" y="67453"/>
                    </a:cubicBezTo>
                    <a:cubicBezTo>
                      <a:pt x="23802" y="67369"/>
                      <a:pt x="23778" y="67286"/>
                      <a:pt x="23790" y="67215"/>
                    </a:cubicBezTo>
                    <a:cubicBezTo>
                      <a:pt x="23933" y="65917"/>
                      <a:pt x="24135" y="64631"/>
                      <a:pt x="24421" y="63357"/>
                    </a:cubicBezTo>
                    <a:cubicBezTo>
                      <a:pt x="24504" y="63321"/>
                      <a:pt x="24575" y="63286"/>
                      <a:pt x="24647" y="63274"/>
                    </a:cubicBezTo>
                    <a:cubicBezTo>
                      <a:pt x="26659" y="62905"/>
                      <a:pt x="28528" y="62190"/>
                      <a:pt x="30350" y="61297"/>
                    </a:cubicBezTo>
                    <a:lnTo>
                      <a:pt x="30362" y="61297"/>
                    </a:lnTo>
                    <a:cubicBezTo>
                      <a:pt x="30707" y="60857"/>
                      <a:pt x="31052" y="60416"/>
                      <a:pt x="31374" y="59964"/>
                    </a:cubicBezTo>
                    <a:lnTo>
                      <a:pt x="31374" y="59964"/>
                    </a:lnTo>
                    <a:cubicBezTo>
                      <a:pt x="30374" y="60440"/>
                      <a:pt x="29374" y="60940"/>
                      <a:pt x="28350" y="61381"/>
                    </a:cubicBezTo>
                    <a:cubicBezTo>
                      <a:pt x="27338" y="61833"/>
                      <a:pt x="26278" y="62155"/>
                      <a:pt x="25195" y="62405"/>
                    </a:cubicBezTo>
                    <a:cubicBezTo>
                      <a:pt x="25028" y="62452"/>
                      <a:pt x="24861" y="62464"/>
                      <a:pt x="24647" y="62500"/>
                    </a:cubicBezTo>
                    <a:cubicBezTo>
                      <a:pt x="24659" y="62333"/>
                      <a:pt x="24659" y="62226"/>
                      <a:pt x="24683" y="62107"/>
                    </a:cubicBezTo>
                    <a:cubicBezTo>
                      <a:pt x="25111" y="60285"/>
                      <a:pt x="25623" y="58476"/>
                      <a:pt x="26230" y="56678"/>
                    </a:cubicBezTo>
                    <a:cubicBezTo>
                      <a:pt x="26373" y="56654"/>
                      <a:pt x="26504" y="56606"/>
                      <a:pt x="26635" y="56606"/>
                    </a:cubicBezTo>
                    <a:cubicBezTo>
                      <a:pt x="28088" y="56547"/>
                      <a:pt x="29493" y="56225"/>
                      <a:pt x="30886" y="55820"/>
                    </a:cubicBezTo>
                    <a:cubicBezTo>
                      <a:pt x="32053" y="55487"/>
                      <a:pt x="33196" y="55058"/>
                      <a:pt x="34315" y="54594"/>
                    </a:cubicBezTo>
                    <a:cubicBezTo>
                      <a:pt x="34434" y="54285"/>
                      <a:pt x="34553" y="53963"/>
                      <a:pt x="34660" y="53642"/>
                    </a:cubicBezTo>
                    <a:lnTo>
                      <a:pt x="34660" y="53642"/>
                    </a:lnTo>
                    <a:cubicBezTo>
                      <a:pt x="33600" y="54094"/>
                      <a:pt x="32529" y="54523"/>
                      <a:pt x="31445" y="54880"/>
                    </a:cubicBezTo>
                    <a:cubicBezTo>
                      <a:pt x="30160" y="55297"/>
                      <a:pt x="28850" y="55618"/>
                      <a:pt x="27516" y="55797"/>
                    </a:cubicBezTo>
                    <a:cubicBezTo>
                      <a:pt x="27310" y="55828"/>
                      <a:pt x="27104" y="55844"/>
                      <a:pt x="26897" y="55844"/>
                    </a:cubicBezTo>
                    <a:cubicBezTo>
                      <a:pt x="26794" y="55844"/>
                      <a:pt x="26691" y="55840"/>
                      <a:pt x="26588" y="55832"/>
                    </a:cubicBezTo>
                    <a:cubicBezTo>
                      <a:pt x="26659" y="55273"/>
                      <a:pt x="27754" y="52213"/>
                      <a:pt x="28219" y="51225"/>
                    </a:cubicBezTo>
                    <a:cubicBezTo>
                      <a:pt x="28255" y="51201"/>
                      <a:pt x="28314" y="51165"/>
                      <a:pt x="28362" y="51153"/>
                    </a:cubicBezTo>
                    <a:cubicBezTo>
                      <a:pt x="29862" y="50927"/>
                      <a:pt x="31267" y="50403"/>
                      <a:pt x="32660" y="49820"/>
                    </a:cubicBezTo>
                    <a:cubicBezTo>
                      <a:pt x="33743" y="49367"/>
                      <a:pt x="34803" y="48867"/>
                      <a:pt x="35851" y="48343"/>
                    </a:cubicBezTo>
                    <a:cubicBezTo>
                      <a:pt x="35886" y="48046"/>
                      <a:pt x="35922" y="47748"/>
                      <a:pt x="35958" y="47450"/>
                    </a:cubicBezTo>
                    <a:lnTo>
                      <a:pt x="35958" y="47450"/>
                    </a:lnTo>
                    <a:cubicBezTo>
                      <a:pt x="35255" y="47796"/>
                      <a:pt x="34553" y="48141"/>
                      <a:pt x="33839" y="48486"/>
                    </a:cubicBezTo>
                    <a:cubicBezTo>
                      <a:pt x="32719" y="49022"/>
                      <a:pt x="31576" y="49498"/>
                      <a:pt x="30386" y="49891"/>
                    </a:cubicBezTo>
                    <a:cubicBezTo>
                      <a:pt x="29898" y="50058"/>
                      <a:pt x="29398" y="50177"/>
                      <a:pt x="28897" y="50308"/>
                    </a:cubicBezTo>
                    <a:cubicBezTo>
                      <a:pt x="28856" y="50320"/>
                      <a:pt x="28811" y="50323"/>
                      <a:pt x="28763" y="50323"/>
                    </a:cubicBezTo>
                    <a:cubicBezTo>
                      <a:pt x="28716" y="50323"/>
                      <a:pt x="28665" y="50320"/>
                      <a:pt x="28612" y="50320"/>
                    </a:cubicBezTo>
                    <a:cubicBezTo>
                      <a:pt x="28719" y="49760"/>
                      <a:pt x="30017" y="46498"/>
                      <a:pt x="30767" y="44950"/>
                    </a:cubicBezTo>
                    <a:cubicBezTo>
                      <a:pt x="30814" y="44926"/>
                      <a:pt x="30886" y="44879"/>
                      <a:pt x="30957" y="44867"/>
                    </a:cubicBezTo>
                    <a:cubicBezTo>
                      <a:pt x="32469" y="44617"/>
                      <a:pt x="33898" y="44081"/>
                      <a:pt x="35291" y="43450"/>
                    </a:cubicBezTo>
                    <a:cubicBezTo>
                      <a:pt x="35648" y="43295"/>
                      <a:pt x="36005" y="43128"/>
                      <a:pt x="36375" y="42974"/>
                    </a:cubicBezTo>
                    <a:cubicBezTo>
                      <a:pt x="36386" y="42688"/>
                      <a:pt x="36410" y="42414"/>
                      <a:pt x="36422" y="42128"/>
                    </a:cubicBezTo>
                    <a:lnTo>
                      <a:pt x="36422" y="42128"/>
                    </a:lnTo>
                    <a:cubicBezTo>
                      <a:pt x="35684" y="42462"/>
                      <a:pt x="34946" y="42795"/>
                      <a:pt x="34196" y="43117"/>
                    </a:cubicBezTo>
                    <a:cubicBezTo>
                      <a:pt x="33374" y="43474"/>
                      <a:pt x="32529" y="43759"/>
                      <a:pt x="31660" y="43962"/>
                    </a:cubicBezTo>
                    <a:cubicBezTo>
                      <a:pt x="31529" y="43986"/>
                      <a:pt x="31398" y="44009"/>
                      <a:pt x="31219" y="44045"/>
                    </a:cubicBezTo>
                    <a:cubicBezTo>
                      <a:pt x="31231" y="43926"/>
                      <a:pt x="31219" y="43843"/>
                      <a:pt x="31243" y="43783"/>
                    </a:cubicBezTo>
                    <a:cubicBezTo>
                      <a:pt x="31838" y="42378"/>
                      <a:pt x="32446" y="40985"/>
                      <a:pt x="33053" y="39557"/>
                    </a:cubicBezTo>
                    <a:cubicBezTo>
                      <a:pt x="33327" y="39473"/>
                      <a:pt x="33600" y="39378"/>
                      <a:pt x="33886" y="39295"/>
                    </a:cubicBezTo>
                    <a:cubicBezTo>
                      <a:pt x="34827" y="39021"/>
                      <a:pt x="35732" y="38664"/>
                      <a:pt x="36637" y="38283"/>
                    </a:cubicBezTo>
                    <a:lnTo>
                      <a:pt x="36672" y="37425"/>
                    </a:lnTo>
                    <a:lnTo>
                      <a:pt x="36672" y="37425"/>
                    </a:lnTo>
                    <a:cubicBezTo>
                      <a:pt x="36136" y="37652"/>
                      <a:pt x="35613" y="37878"/>
                      <a:pt x="35077" y="38104"/>
                    </a:cubicBezTo>
                    <a:cubicBezTo>
                      <a:pt x="34672" y="38271"/>
                      <a:pt x="34255" y="38390"/>
                      <a:pt x="33839" y="38533"/>
                    </a:cubicBezTo>
                    <a:cubicBezTo>
                      <a:pt x="33731" y="38568"/>
                      <a:pt x="33624" y="38568"/>
                      <a:pt x="33458" y="38592"/>
                    </a:cubicBezTo>
                    <a:cubicBezTo>
                      <a:pt x="33493" y="38449"/>
                      <a:pt x="33517" y="38354"/>
                      <a:pt x="33553" y="38271"/>
                    </a:cubicBezTo>
                    <a:cubicBezTo>
                      <a:pt x="33922" y="37140"/>
                      <a:pt x="34303" y="36020"/>
                      <a:pt x="34684" y="34889"/>
                    </a:cubicBezTo>
                    <a:cubicBezTo>
                      <a:pt x="34743" y="34699"/>
                      <a:pt x="34815" y="34532"/>
                      <a:pt x="35041" y="34461"/>
                    </a:cubicBezTo>
                    <a:cubicBezTo>
                      <a:pt x="35648" y="34282"/>
                      <a:pt x="36232" y="34032"/>
                      <a:pt x="36803" y="33746"/>
                    </a:cubicBezTo>
                    <a:cubicBezTo>
                      <a:pt x="36815" y="33461"/>
                      <a:pt x="36827" y="33175"/>
                      <a:pt x="36839" y="32889"/>
                    </a:cubicBezTo>
                    <a:lnTo>
                      <a:pt x="36839" y="32889"/>
                    </a:lnTo>
                    <a:cubicBezTo>
                      <a:pt x="36506" y="33056"/>
                      <a:pt x="36172" y="33211"/>
                      <a:pt x="35839" y="33377"/>
                    </a:cubicBezTo>
                    <a:cubicBezTo>
                      <a:pt x="35613" y="33484"/>
                      <a:pt x="35374" y="33568"/>
                      <a:pt x="35136" y="33639"/>
                    </a:cubicBezTo>
                    <a:cubicBezTo>
                      <a:pt x="35113" y="33568"/>
                      <a:pt x="35077" y="33532"/>
                      <a:pt x="35077" y="33508"/>
                    </a:cubicBezTo>
                    <a:cubicBezTo>
                      <a:pt x="35494" y="31734"/>
                      <a:pt x="35910" y="29960"/>
                      <a:pt x="36327" y="28222"/>
                    </a:cubicBezTo>
                    <a:cubicBezTo>
                      <a:pt x="36601" y="28055"/>
                      <a:pt x="36863" y="27888"/>
                      <a:pt x="37137" y="27734"/>
                    </a:cubicBezTo>
                    <a:cubicBezTo>
                      <a:pt x="37148" y="27591"/>
                      <a:pt x="37148" y="27460"/>
                      <a:pt x="37160" y="27317"/>
                    </a:cubicBezTo>
                    <a:cubicBezTo>
                      <a:pt x="37184" y="27150"/>
                      <a:pt x="37196" y="26984"/>
                      <a:pt x="37208" y="26817"/>
                    </a:cubicBezTo>
                    <a:lnTo>
                      <a:pt x="37208" y="26817"/>
                    </a:lnTo>
                    <a:cubicBezTo>
                      <a:pt x="37125" y="26865"/>
                      <a:pt x="37053" y="26924"/>
                      <a:pt x="36970" y="26972"/>
                    </a:cubicBezTo>
                    <a:cubicBezTo>
                      <a:pt x="36890" y="27025"/>
                      <a:pt x="36811" y="27097"/>
                      <a:pt x="36702" y="27097"/>
                    </a:cubicBezTo>
                    <a:cubicBezTo>
                      <a:pt x="36664" y="27097"/>
                      <a:pt x="36623" y="27088"/>
                      <a:pt x="36577" y="27067"/>
                    </a:cubicBezTo>
                    <a:cubicBezTo>
                      <a:pt x="36589" y="26924"/>
                      <a:pt x="36613" y="26769"/>
                      <a:pt x="36648" y="26626"/>
                    </a:cubicBezTo>
                    <a:cubicBezTo>
                      <a:pt x="37029" y="24840"/>
                      <a:pt x="37339" y="23055"/>
                      <a:pt x="37565" y="21245"/>
                    </a:cubicBezTo>
                    <a:cubicBezTo>
                      <a:pt x="37613" y="20923"/>
                      <a:pt x="37672" y="20590"/>
                      <a:pt x="37744" y="20268"/>
                    </a:cubicBezTo>
                    <a:cubicBezTo>
                      <a:pt x="37744" y="20173"/>
                      <a:pt x="37756" y="20090"/>
                      <a:pt x="37756" y="19995"/>
                    </a:cubicBezTo>
                    <a:cubicBezTo>
                      <a:pt x="37756" y="19876"/>
                      <a:pt x="37756" y="19756"/>
                      <a:pt x="37720" y="19649"/>
                    </a:cubicBezTo>
                    <a:cubicBezTo>
                      <a:pt x="37678" y="19525"/>
                      <a:pt x="37564" y="19456"/>
                      <a:pt x="37452" y="19456"/>
                    </a:cubicBezTo>
                    <a:cubicBezTo>
                      <a:pt x="37372" y="19456"/>
                      <a:pt x="37293" y="19491"/>
                      <a:pt x="37244" y="19566"/>
                    </a:cubicBezTo>
                    <a:cubicBezTo>
                      <a:pt x="37172" y="19661"/>
                      <a:pt x="37113" y="19756"/>
                      <a:pt x="37053" y="19852"/>
                    </a:cubicBezTo>
                    <a:cubicBezTo>
                      <a:pt x="37041" y="19899"/>
                      <a:pt x="37029" y="19947"/>
                      <a:pt x="37018" y="19995"/>
                    </a:cubicBezTo>
                    <a:cubicBezTo>
                      <a:pt x="36934" y="20447"/>
                      <a:pt x="36863" y="20888"/>
                      <a:pt x="36803" y="21340"/>
                    </a:cubicBezTo>
                    <a:cubicBezTo>
                      <a:pt x="36601" y="22912"/>
                      <a:pt x="36339" y="24471"/>
                      <a:pt x="36005" y="26019"/>
                    </a:cubicBezTo>
                    <a:cubicBezTo>
                      <a:pt x="35970" y="26210"/>
                      <a:pt x="35922" y="26400"/>
                      <a:pt x="35886" y="26567"/>
                    </a:cubicBezTo>
                    <a:cubicBezTo>
                      <a:pt x="35859" y="26575"/>
                      <a:pt x="35837" y="26578"/>
                      <a:pt x="35819" y="26578"/>
                    </a:cubicBezTo>
                    <a:cubicBezTo>
                      <a:pt x="35722" y="26578"/>
                      <a:pt x="35726" y="26488"/>
                      <a:pt x="35696" y="26448"/>
                    </a:cubicBezTo>
                    <a:cubicBezTo>
                      <a:pt x="35660" y="26376"/>
                      <a:pt x="35624" y="26305"/>
                      <a:pt x="35601" y="26233"/>
                    </a:cubicBezTo>
                    <a:cubicBezTo>
                      <a:pt x="35327" y="25567"/>
                      <a:pt x="35077" y="24888"/>
                      <a:pt x="34851" y="24209"/>
                    </a:cubicBezTo>
                    <a:cubicBezTo>
                      <a:pt x="34696" y="24507"/>
                      <a:pt x="34541" y="24817"/>
                      <a:pt x="34386" y="25126"/>
                    </a:cubicBezTo>
                    <a:cubicBezTo>
                      <a:pt x="34696" y="25995"/>
                      <a:pt x="35041" y="26865"/>
                      <a:pt x="35422" y="27722"/>
                    </a:cubicBezTo>
                    <a:cubicBezTo>
                      <a:pt x="35517" y="27948"/>
                      <a:pt x="35565" y="28162"/>
                      <a:pt x="35505" y="28412"/>
                    </a:cubicBezTo>
                    <a:cubicBezTo>
                      <a:pt x="35148" y="29912"/>
                      <a:pt x="34803" y="31413"/>
                      <a:pt x="34446" y="32913"/>
                    </a:cubicBezTo>
                    <a:cubicBezTo>
                      <a:pt x="34422" y="33008"/>
                      <a:pt x="34386" y="33091"/>
                      <a:pt x="34351" y="33163"/>
                    </a:cubicBezTo>
                    <a:cubicBezTo>
                      <a:pt x="34342" y="33164"/>
                      <a:pt x="34333" y="33164"/>
                      <a:pt x="34325" y="33164"/>
                    </a:cubicBezTo>
                    <a:cubicBezTo>
                      <a:pt x="34196" y="33164"/>
                      <a:pt x="34194" y="33075"/>
                      <a:pt x="34172" y="33008"/>
                    </a:cubicBezTo>
                    <a:cubicBezTo>
                      <a:pt x="33672" y="31889"/>
                      <a:pt x="33279" y="30734"/>
                      <a:pt x="32922" y="29555"/>
                    </a:cubicBezTo>
                    <a:cubicBezTo>
                      <a:pt x="32815" y="29186"/>
                      <a:pt x="32719" y="28829"/>
                      <a:pt x="32612" y="28460"/>
                    </a:cubicBezTo>
                    <a:cubicBezTo>
                      <a:pt x="32446" y="28769"/>
                      <a:pt x="32267" y="29079"/>
                      <a:pt x="32100" y="29389"/>
                    </a:cubicBezTo>
                    <a:cubicBezTo>
                      <a:pt x="32303" y="30115"/>
                      <a:pt x="32529" y="30841"/>
                      <a:pt x="32803" y="31556"/>
                    </a:cubicBezTo>
                    <a:cubicBezTo>
                      <a:pt x="33136" y="32425"/>
                      <a:pt x="33493" y="33282"/>
                      <a:pt x="33862" y="34127"/>
                    </a:cubicBezTo>
                    <a:cubicBezTo>
                      <a:pt x="33958" y="34354"/>
                      <a:pt x="34017" y="34568"/>
                      <a:pt x="33934" y="34806"/>
                    </a:cubicBezTo>
                    <a:cubicBezTo>
                      <a:pt x="33529" y="35985"/>
                      <a:pt x="33124" y="37163"/>
                      <a:pt x="32719" y="38342"/>
                    </a:cubicBezTo>
                    <a:cubicBezTo>
                      <a:pt x="32696" y="38414"/>
                      <a:pt x="32636" y="38473"/>
                      <a:pt x="32612" y="38521"/>
                    </a:cubicBezTo>
                    <a:cubicBezTo>
                      <a:pt x="32422" y="38497"/>
                      <a:pt x="32410" y="38354"/>
                      <a:pt x="32362" y="38259"/>
                    </a:cubicBezTo>
                    <a:cubicBezTo>
                      <a:pt x="31517" y="36568"/>
                      <a:pt x="30719" y="34854"/>
                      <a:pt x="30017" y="33103"/>
                    </a:cubicBezTo>
                    <a:cubicBezTo>
                      <a:pt x="29862" y="33365"/>
                      <a:pt x="29707" y="33627"/>
                      <a:pt x="29552" y="33901"/>
                    </a:cubicBezTo>
                    <a:cubicBezTo>
                      <a:pt x="29743" y="34342"/>
                      <a:pt x="29933" y="34782"/>
                      <a:pt x="30124" y="35235"/>
                    </a:cubicBezTo>
                    <a:cubicBezTo>
                      <a:pt x="30731" y="36604"/>
                      <a:pt x="31410" y="37949"/>
                      <a:pt x="32065" y="39295"/>
                    </a:cubicBezTo>
                    <a:cubicBezTo>
                      <a:pt x="32160" y="39485"/>
                      <a:pt x="32207" y="39640"/>
                      <a:pt x="32112" y="39854"/>
                    </a:cubicBezTo>
                    <a:cubicBezTo>
                      <a:pt x="31564" y="41116"/>
                      <a:pt x="31017" y="42390"/>
                      <a:pt x="30469" y="43664"/>
                    </a:cubicBezTo>
                    <a:cubicBezTo>
                      <a:pt x="30445" y="43712"/>
                      <a:pt x="30398" y="43759"/>
                      <a:pt x="30338" y="43831"/>
                    </a:cubicBezTo>
                    <a:cubicBezTo>
                      <a:pt x="30255" y="43700"/>
                      <a:pt x="30171" y="43593"/>
                      <a:pt x="30112" y="43486"/>
                    </a:cubicBezTo>
                    <a:cubicBezTo>
                      <a:pt x="29136" y="41628"/>
                      <a:pt x="28207" y="39759"/>
                      <a:pt x="27350" y="37842"/>
                    </a:cubicBezTo>
                    <a:cubicBezTo>
                      <a:pt x="27207" y="38116"/>
                      <a:pt x="27052" y="38390"/>
                      <a:pt x="26909" y="38664"/>
                    </a:cubicBezTo>
                    <a:cubicBezTo>
                      <a:pt x="27731" y="40450"/>
                      <a:pt x="28600" y="42224"/>
                      <a:pt x="29528" y="43974"/>
                    </a:cubicBezTo>
                    <a:cubicBezTo>
                      <a:pt x="29671" y="44236"/>
                      <a:pt x="29814" y="44486"/>
                      <a:pt x="29981" y="44783"/>
                    </a:cubicBezTo>
                    <a:cubicBezTo>
                      <a:pt x="29278" y="46510"/>
                      <a:pt x="28552" y="48260"/>
                      <a:pt x="27802" y="50082"/>
                    </a:cubicBezTo>
                    <a:cubicBezTo>
                      <a:pt x="27659" y="49879"/>
                      <a:pt x="27552" y="49736"/>
                      <a:pt x="27469" y="49593"/>
                    </a:cubicBezTo>
                    <a:cubicBezTo>
                      <a:pt x="26552" y="48081"/>
                      <a:pt x="25778" y="46510"/>
                      <a:pt x="25087" y="44879"/>
                    </a:cubicBezTo>
                    <a:cubicBezTo>
                      <a:pt x="24933" y="44533"/>
                      <a:pt x="24790" y="44188"/>
                      <a:pt x="24635" y="43831"/>
                    </a:cubicBezTo>
                    <a:cubicBezTo>
                      <a:pt x="24516" y="44176"/>
                      <a:pt x="24397" y="44510"/>
                      <a:pt x="24290" y="44855"/>
                    </a:cubicBezTo>
                    <a:cubicBezTo>
                      <a:pt x="24647" y="45664"/>
                      <a:pt x="25004" y="46474"/>
                      <a:pt x="25373" y="47284"/>
                    </a:cubicBezTo>
                    <a:cubicBezTo>
                      <a:pt x="25957" y="48558"/>
                      <a:pt x="26671" y="49760"/>
                      <a:pt x="27469" y="50963"/>
                    </a:cubicBezTo>
                    <a:cubicBezTo>
                      <a:pt x="27278" y="51463"/>
                      <a:pt x="27088" y="51987"/>
                      <a:pt x="26897" y="52499"/>
                    </a:cubicBezTo>
                    <a:cubicBezTo>
                      <a:pt x="26707" y="52999"/>
                      <a:pt x="26528" y="53511"/>
                      <a:pt x="26350" y="54011"/>
                    </a:cubicBezTo>
                    <a:cubicBezTo>
                      <a:pt x="26159" y="54523"/>
                      <a:pt x="26004" y="55047"/>
                      <a:pt x="25778" y="55582"/>
                    </a:cubicBezTo>
                    <a:cubicBezTo>
                      <a:pt x="25540" y="55428"/>
                      <a:pt x="25445" y="55225"/>
                      <a:pt x="25326" y="55058"/>
                    </a:cubicBezTo>
                    <a:cubicBezTo>
                      <a:pt x="24528" y="53939"/>
                      <a:pt x="23897" y="52737"/>
                      <a:pt x="23325" y="51498"/>
                    </a:cubicBezTo>
                    <a:cubicBezTo>
                      <a:pt x="23135" y="51082"/>
                      <a:pt x="22944" y="50677"/>
                      <a:pt x="22766" y="50260"/>
                    </a:cubicBezTo>
                    <a:cubicBezTo>
                      <a:pt x="22670" y="50677"/>
                      <a:pt x="22575" y="51082"/>
                      <a:pt x="22492" y="51487"/>
                    </a:cubicBezTo>
                    <a:cubicBezTo>
                      <a:pt x="22861" y="52284"/>
                      <a:pt x="23242" y="53058"/>
                      <a:pt x="23671" y="53820"/>
                    </a:cubicBezTo>
                    <a:cubicBezTo>
                      <a:pt x="24183" y="54761"/>
                      <a:pt x="24778" y="55654"/>
                      <a:pt x="25457" y="56463"/>
                    </a:cubicBezTo>
                    <a:cubicBezTo>
                      <a:pt x="24909" y="58392"/>
                      <a:pt x="24373" y="60297"/>
                      <a:pt x="23825" y="62262"/>
                    </a:cubicBezTo>
                    <a:cubicBezTo>
                      <a:pt x="23683" y="62119"/>
                      <a:pt x="23552" y="62000"/>
                      <a:pt x="23432" y="61869"/>
                    </a:cubicBezTo>
                    <a:cubicBezTo>
                      <a:pt x="22766" y="61107"/>
                      <a:pt x="22170" y="60297"/>
                      <a:pt x="21575" y="59464"/>
                    </a:cubicBezTo>
                    <a:cubicBezTo>
                      <a:pt x="21575" y="59547"/>
                      <a:pt x="21575" y="59619"/>
                      <a:pt x="21575" y="59702"/>
                    </a:cubicBezTo>
                    <a:cubicBezTo>
                      <a:pt x="21575" y="60047"/>
                      <a:pt x="21587" y="60392"/>
                      <a:pt x="21587" y="60738"/>
                    </a:cubicBezTo>
                    <a:cubicBezTo>
                      <a:pt x="21670" y="60857"/>
                      <a:pt x="21754" y="60964"/>
                      <a:pt x="21849" y="61071"/>
                    </a:cubicBezTo>
                    <a:cubicBezTo>
                      <a:pt x="22135" y="61452"/>
                      <a:pt x="22432" y="61821"/>
                      <a:pt x="22730" y="62190"/>
                    </a:cubicBezTo>
                    <a:cubicBezTo>
                      <a:pt x="23040" y="62547"/>
                      <a:pt x="23361" y="62893"/>
                      <a:pt x="23623" y="63190"/>
                    </a:cubicBezTo>
                    <a:cubicBezTo>
                      <a:pt x="23421" y="64560"/>
                      <a:pt x="23218" y="65845"/>
                      <a:pt x="23028" y="67131"/>
                    </a:cubicBezTo>
                    <a:cubicBezTo>
                      <a:pt x="23016" y="67191"/>
                      <a:pt x="22956" y="67250"/>
                      <a:pt x="22909" y="67358"/>
                    </a:cubicBezTo>
                    <a:cubicBezTo>
                      <a:pt x="22682" y="67084"/>
                      <a:pt x="22480" y="66869"/>
                      <a:pt x="22313" y="66631"/>
                    </a:cubicBezTo>
                    <a:cubicBezTo>
                      <a:pt x="22159" y="66417"/>
                      <a:pt x="22016" y="66203"/>
                      <a:pt x="21873" y="65976"/>
                    </a:cubicBezTo>
                    <a:lnTo>
                      <a:pt x="21873" y="65976"/>
                    </a:lnTo>
                    <a:cubicBezTo>
                      <a:pt x="21908" y="66453"/>
                      <a:pt x="21968" y="66917"/>
                      <a:pt x="22016" y="67393"/>
                    </a:cubicBezTo>
                    <a:cubicBezTo>
                      <a:pt x="22016" y="67417"/>
                      <a:pt x="22016" y="67441"/>
                      <a:pt x="22028" y="67465"/>
                    </a:cubicBezTo>
                    <a:cubicBezTo>
                      <a:pt x="22278" y="67774"/>
                      <a:pt x="22540" y="68072"/>
                      <a:pt x="22825" y="68358"/>
                    </a:cubicBezTo>
                    <a:cubicBezTo>
                      <a:pt x="22849" y="68393"/>
                      <a:pt x="22861" y="68429"/>
                      <a:pt x="22897" y="68477"/>
                    </a:cubicBezTo>
                    <a:cubicBezTo>
                      <a:pt x="22861" y="69096"/>
                      <a:pt x="22825" y="69727"/>
                      <a:pt x="22813" y="70358"/>
                    </a:cubicBezTo>
                    <a:cubicBezTo>
                      <a:pt x="22801" y="71001"/>
                      <a:pt x="22825" y="71656"/>
                      <a:pt x="22813" y="72311"/>
                    </a:cubicBezTo>
                    <a:cubicBezTo>
                      <a:pt x="22813" y="72727"/>
                      <a:pt x="22849" y="73132"/>
                      <a:pt x="22849" y="73561"/>
                    </a:cubicBezTo>
                    <a:cubicBezTo>
                      <a:pt x="22909" y="73882"/>
                      <a:pt x="22980" y="74216"/>
                      <a:pt x="23040" y="74549"/>
                    </a:cubicBezTo>
                    <a:cubicBezTo>
                      <a:pt x="23063" y="74680"/>
                      <a:pt x="23075" y="74823"/>
                      <a:pt x="23075" y="74954"/>
                    </a:cubicBezTo>
                    <a:cubicBezTo>
                      <a:pt x="23075" y="75001"/>
                      <a:pt x="23016" y="75073"/>
                      <a:pt x="22980" y="75085"/>
                    </a:cubicBezTo>
                    <a:cubicBezTo>
                      <a:pt x="22972" y="75087"/>
                      <a:pt x="22962" y="75088"/>
                      <a:pt x="22952" y="75088"/>
                    </a:cubicBezTo>
                    <a:cubicBezTo>
                      <a:pt x="22905" y="75088"/>
                      <a:pt x="22845" y="75066"/>
                      <a:pt x="22825" y="75037"/>
                    </a:cubicBezTo>
                    <a:cubicBezTo>
                      <a:pt x="22659" y="74799"/>
                      <a:pt x="22480" y="74561"/>
                      <a:pt x="22337" y="74299"/>
                    </a:cubicBezTo>
                    <a:cubicBezTo>
                      <a:pt x="21920" y="73501"/>
                      <a:pt x="21539" y="72692"/>
                      <a:pt x="21194" y="71858"/>
                    </a:cubicBezTo>
                    <a:cubicBezTo>
                      <a:pt x="19599" y="69108"/>
                      <a:pt x="17777" y="65048"/>
                      <a:pt x="17444" y="63083"/>
                    </a:cubicBezTo>
                    <a:cubicBezTo>
                      <a:pt x="17801" y="62631"/>
                      <a:pt x="18122" y="62166"/>
                      <a:pt x="18432" y="61678"/>
                    </a:cubicBezTo>
                    <a:cubicBezTo>
                      <a:pt x="18396" y="61262"/>
                      <a:pt x="18372" y="60833"/>
                      <a:pt x="18360" y="60404"/>
                    </a:cubicBezTo>
                    <a:cubicBezTo>
                      <a:pt x="18015" y="60952"/>
                      <a:pt x="17670" y="61512"/>
                      <a:pt x="17301" y="62035"/>
                    </a:cubicBezTo>
                    <a:cubicBezTo>
                      <a:pt x="17110" y="62035"/>
                      <a:pt x="17110" y="61916"/>
                      <a:pt x="17086" y="61833"/>
                    </a:cubicBezTo>
                    <a:cubicBezTo>
                      <a:pt x="16955" y="61214"/>
                      <a:pt x="16825" y="60595"/>
                      <a:pt x="16705" y="59964"/>
                    </a:cubicBezTo>
                    <a:cubicBezTo>
                      <a:pt x="16539" y="59095"/>
                      <a:pt x="16384" y="58214"/>
                      <a:pt x="16229" y="57344"/>
                    </a:cubicBezTo>
                    <a:cubicBezTo>
                      <a:pt x="16193" y="57166"/>
                      <a:pt x="16170" y="56987"/>
                      <a:pt x="16146" y="56832"/>
                    </a:cubicBezTo>
                    <a:cubicBezTo>
                      <a:pt x="16455" y="56392"/>
                      <a:pt x="16753" y="55975"/>
                      <a:pt x="17039" y="55547"/>
                    </a:cubicBezTo>
                    <a:cubicBezTo>
                      <a:pt x="17717" y="54487"/>
                      <a:pt x="18325" y="53380"/>
                      <a:pt x="18860" y="52249"/>
                    </a:cubicBezTo>
                    <a:cubicBezTo>
                      <a:pt x="18944" y="51475"/>
                      <a:pt x="19015" y="50701"/>
                      <a:pt x="19075" y="49939"/>
                    </a:cubicBezTo>
                    <a:lnTo>
                      <a:pt x="19075" y="49939"/>
                    </a:lnTo>
                    <a:cubicBezTo>
                      <a:pt x="18932" y="50272"/>
                      <a:pt x="18789" y="50617"/>
                      <a:pt x="18634" y="50951"/>
                    </a:cubicBezTo>
                    <a:cubicBezTo>
                      <a:pt x="18015" y="52403"/>
                      <a:pt x="17265" y="53808"/>
                      <a:pt x="16408" y="55142"/>
                    </a:cubicBezTo>
                    <a:cubicBezTo>
                      <a:pt x="16313" y="55308"/>
                      <a:pt x="16193" y="55451"/>
                      <a:pt x="16086" y="55606"/>
                    </a:cubicBezTo>
                    <a:cubicBezTo>
                      <a:pt x="15884" y="55523"/>
                      <a:pt x="15908" y="55368"/>
                      <a:pt x="15896" y="55249"/>
                    </a:cubicBezTo>
                    <a:cubicBezTo>
                      <a:pt x="15610" y="53546"/>
                      <a:pt x="15336" y="51844"/>
                      <a:pt x="15050" y="50153"/>
                    </a:cubicBezTo>
                    <a:cubicBezTo>
                      <a:pt x="14991" y="49736"/>
                      <a:pt x="14920" y="49332"/>
                      <a:pt x="14848" y="48903"/>
                    </a:cubicBezTo>
                    <a:cubicBezTo>
                      <a:pt x="14931" y="48831"/>
                      <a:pt x="14991" y="48760"/>
                      <a:pt x="15062" y="48689"/>
                    </a:cubicBezTo>
                    <a:cubicBezTo>
                      <a:pt x="16241" y="47546"/>
                      <a:pt x="17289" y="46272"/>
                      <a:pt x="18122" y="44855"/>
                    </a:cubicBezTo>
                    <a:cubicBezTo>
                      <a:pt x="18551" y="44152"/>
                      <a:pt x="18956" y="43438"/>
                      <a:pt x="19349" y="42724"/>
                    </a:cubicBezTo>
                    <a:cubicBezTo>
                      <a:pt x="19349" y="42224"/>
                      <a:pt x="19349" y="41735"/>
                      <a:pt x="19349" y="41235"/>
                    </a:cubicBezTo>
                    <a:cubicBezTo>
                      <a:pt x="18825" y="42164"/>
                      <a:pt x="18301" y="43105"/>
                      <a:pt x="17765" y="44021"/>
                    </a:cubicBezTo>
                    <a:cubicBezTo>
                      <a:pt x="17015" y="45331"/>
                      <a:pt x="16110" y="46534"/>
                      <a:pt x="15062" y="47629"/>
                    </a:cubicBezTo>
                    <a:cubicBezTo>
                      <a:pt x="14979" y="47724"/>
                      <a:pt x="14872" y="47796"/>
                      <a:pt x="14789" y="47879"/>
                    </a:cubicBezTo>
                    <a:cubicBezTo>
                      <a:pt x="14729" y="47855"/>
                      <a:pt x="14705" y="47855"/>
                      <a:pt x="14693" y="47831"/>
                    </a:cubicBezTo>
                    <a:cubicBezTo>
                      <a:pt x="14681" y="47819"/>
                      <a:pt x="14669" y="47808"/>
                      <a:pt x="14669" y="47784"/>
                    </a:cubicBezTo>
                    <a:cubicBezTo>
                      <a:pt x="14288" y="45760"/>
                      <a:pt x="13919" y="43736"/>
                      <a:pt x="13550" y="41712"/>
                    </a:cubicBezTo>
                    <a:cubicBezTo>
                      <a:pt x="13538" y="41640"/>
                      <a:pt x="13550" y="41557"/>
                      <a:pt x="13538" y="41473"/>
                    </a:cubicBezTo>
                    <a:cubicBezTo>
                      <a:pt x="13741" y="41247"/>
                      <a:pt x="13931" y="41033"/>
                      <a:pt x="14134" y="40807"/>
                    </a:cubicBezTo>
                    <a:cubicBezTo>
                      <a:pt x="15336" y="39426"/>
                      <a:pt x="16301" y="37878"/>
                      <a:pt x="17086" y="36235"/>
                    </a:cubicBezTo>
                    <a:cubicBezTo>
                      <a:pt x="17396" y="35616"/>
                      <a:pt x="17682" y="34985"/>
                      <a:pt x="17932" y="34342"/>
                    </a:cubicBezTo>
                    <a:cubicBezTo>
                      <a:pt x="18158" y="33746"/>
                      <a:pt x="18384" y="33151"/>
                      <a:pt x="18610" y="32568"/>
                    </a:cubicBezTo>
                    <a:cubicBezTo>
                      <a:pt x="18527" y="32103"/>
                      <a:pt x="18432" y="31639"/>
                      <a:pt x="18337" y="31175"/>
                    </a:cubicBezTo>
                    <a:cubicBezTo>
                      <a:pt x="17979" y="32151"/>
                      <a:pt x="17610" y="33115"/>
                      <a:pt x="17241" y="34068"/>
                    </a:cubicBezTo>
                    <a:cubicBezTo>
                      <a:pt x="16729" y="35401"/>
                      <a:pt x="16086" y="36675"/>
                      <a:pt x="15348" y="37902"/>
                    </a:cubicBezTo>
                    <a:cubicBezTo>
                      <a:pt x="14860" y="38687"/>
                      <a:pt x="14324" y="39449"/>
                      <a:pt x="13717" y="40152"/>
                    </a:cubicBezTo>
                    <a:cubicBezTo>
                      <a:pt x="13622" y="40271"/>
                      <a:pt x="13503" y="40366"/>
                      <a:pt x="13372" y="40509"/>
                    </a:cubicBezTo>
                    <a:cubicBezTo>
                      <a:pt x="13312" y="40390"/>
                      <a:pt x="13276" y="40330"/>
                      <a:pt x="13253" y="40259"/>
                    </a:cubicBezTo>
                    <a:cubicBezTo>
                      <a:pt x="12788" y="38128"/>
                      <a:pt x="12324" y="36008"/>
                      <a:pt x="11860" y="33889"/>
                    </a:cubicBezTo>
                    <a:cubicBezTo>
                      <a:pt x="12574" y="32889"/>
                      <a:pt x="13205" y="31865"/>
                      <a:pt x="13777" y="30805"/>
                    </a:cubicBezTo>
                    <a:cubicBezTo>
                      <a:pt x="14646" y="29210"/>
                      <a:pt x="15312" y="27543"/>
                      <a:pt x="15872" y="25829"/>
                    </a:cubicBezTo>
                    <a:cubicBezTo>
                      <a:pt x="16039" y="25329"/>
                      <a:pt x="16193" y="24829"/>
                      <a:pt x="16360" y="24328"/>
                    </a:cubicBezTo>
                    <a:cubicBezTo>
                      <a:pt x="16217" y="23971"/>
                      <a:pt x="16074" y="23614"/>
                      <a:pt x="15932" y="23245"/>
                    </a:cubicBezTo>
                    <a:cubicBezTo>
                      <a:pt x="15693" y="23995"/>
                      <a:pt x="15455" y="24733"/>
                      <a:pt x="15205" y="25483"/>
                    </a:cubicBezTo>
                    <a:cubicBezTo>
                      <a:pt x="14669" y="27126"/>
                      <a:pt x="14062" y="28734"/>
                      <a:pt x="13229" y="30246"/>
                    </a:cubicBezTo>
                    <a:cubicBezTo>
                      <a:pt x="12812" y="31008"/>
                      <a:pt x="12360" y="31746"/>
                      <a:pt x="11907" y="32496"/>
                    </a:cubicBezTo>
                    <a:cubicBezTo>
                      <a:pt x="11848" y="32615"/>
                      <a:pt x="11752" y="32699"/>
                      <a:pt x="11669" y="32794"/>
                    </a:cubicBezTo>
                    <a:cubicBezTo>
                      <a:pt x="11514" y="32746"/>
                      <a:pt x="11526" y="32639"/>
                      <a:pt x="11502" y="32544"/>
                    </a:cubicBezTo>
                    <a:cubicBezTo>
                      <a:pt x="10907" y="30246"/>
                      <a:pt x="10324" y="27948"/>
                      <a:pt x="9728" y="25650"/>
                    </a:cubicBezTo>
                    <a:cubicBezTo>
                      <a:pt x="9681" y="25460"/>
                      <a:pt x="9693" y="25305"/>
                      <a:pt x="9800" y="25138"/>
                    </a:cubicBezTo>
                    <a:cubicBezTo>
                      <a:pt x="10538" y="24078"/>
                      <a:pt x="11050" y="22888"/>
                      <a:pt x="11479" y="21685"/>
                    </a:cubicBezTo>
                    <a:cubicBezTo>
                      <a:pt x="11788" y="20828"/>
                      <a:pt x="12074" y="19959"/>
                      <a:pt x="12324" y="19090"/>
                    </a:cubicBezTo>
                    <a:cubicBezTo>
                      <a:pt x="12514" y="18435"/>
                      <a:pt x="12693" y="17768"/>
                      <a:pt x="12872" y="17113"/>
                    </a:cubicBezTo>
                    <a:cubicBezTo>
                      <a:pt x="12705" y="16816"/>
                      <a:pt x="12526" y="16518"/>
                      <a:pt x="12348" y="16220"/>
                    </a:cubicBezTo>
                    <a:cubicBezTo>
                      <a:pt x="12038" y="17340"/>
                      <a:pt x="11741" y="18459"/>
                      <a:pt x="11419" y="19566"/>
                    </a:cubicBezTo>
                    <a:cubicBezTo>
                      <a:pt x="11014" y="20959"/>
                      <a:pt x="10514" y="22316"/>
                      <a:pt x="9859" y="23602"/>
                    </a:cubicBezTo>
                    <a:cubicBezTo>
                      <a:pt x="9740" y="23828"/>
                      <a:pt x="9657" y="24067"/>
                      <a:pt x="9419" y="24281"/>
                    </a:cubicBezTo>
                    <a:cubicBezTo>
                      <a:pt x="9347" y="24114"/>
                      <a:pt x="9288" y="23995"/>
                      <a:pt x="9252" y="23876"/>
                    </a:cubicBezTo>
                    <a:cubicBezTo>
                      <a:pt x="8716" y="22114"/>
                      <a:pt x="8192" y="20352"/>
                      <a:pt x="7657" y="18590"/>
                    </a:cubicBezTo>
                    <a:cubicBezTo>
                      <a:pt x="7585" y="18375"/>
                      <a:pt x="7585" y="18185"/>
                      <a:pt x="7704" y="17971"/>
                    </a:cubicBezTo>
                    <a:cubicBezTo>
                      <a:pt x="8609" y="16387"/>
                      <a:pt x="9228" y="14673"/>
                      <a:pt x="9693" y="12899"/>
                    </a:cubicBezTo>
                    <a:cubicBezTo>
                      <a:pt x="9740" y="12720"/>
                      <a:pt x="9788" y="12529"/>
                      <a:pt x="9836" y="12339"/>
                    </a:cubicBezTo>
                    <a:cubicBezTo>
                      <a:pt x="9645" y="12065"/>
                      <a:pt x="9466" y="11803"/>
                      <a:pt x="9276" y="11541"/>
                    </a:cubicBezTo>
                    <a:cubicBezTo>
                      <a:pt x="9109" y="12172"/>
                      <a:pt x="8943" y="12803"/>
                      <a:pt x="8764" y="13446"/>
                    </a:cubicBezTo>
                    <a:cubicBezTo>
                      <a:pt x="8466" y="14530"/>
                      <a:pt x="8085" y="15589"/>
                      <a:pt x="7585" y="16601"/>
                    </a:cubicBezTo>
                    <a:cubicBezTo>
                      <a:pt x="7502" y="16780"/>
                      <a:pt x="7395" y="16947"/>
                      <a:pt x="7276" y="17173"/>
                    </a:cubicBezTo>
                    <a:cubicBezTo>
                      <a:pt x="7180" y="17018"/>
                      <a:pt x="7121" y="16935"/>
                      <a:pt x="7085" y="16828"/>
                    </a:cubicBezTo>
                    <a:cubicBezTo>
                      <a:pt x="6502" y="15232"/>
                      <a:pt x="5942" y="13625"/>
                      <a:pt x="5359" y="12029"/>
                    </a:cubicBezTo>
                    <a:cubicBezTo>
                      <a:pt x="5299" y="11851"/>
                      <a:pt x="5264" y="11696"/>
                      <a:pt x="5323" y="11505"/>
                    </a:cubicBezTo>
                    <a:cubicBezTo>
                      <a:pt x="5764" y="10160"/>
                      <a:pt x="6037" y="8791"/>
                      <a:pt x="6228" y="7398"/>
                    </a:cubicBezTo>
                    <a:cubicBezTo>
                      <a:pt x="6014" y="7112"/>
                      <a:pt x="5811" y="6826"/>
                      <a:pt x="5597" y="6541"/>
                    </a:cubicBezTo>
                    <a:cubicBezTo>
                      <a:pt x="5466" y="7672"/>
                      <a:pt x="5287" y="8803"/>
                      <a:pt x="5002" y="9910"/>
                    </a:cubicBezTo>
                    <a:cubicBezTo>
                      <a:pt x="4966" y="10077"/>
                      <a:pt x="4978" y="10267"/>
                      <a:pt x="4787" y="10410"/>
                    </a:cubicBezTo>
                    <a:cubicBezTo>
                      <a:pt x="4656" y="10232"/>
                      <a:pt x="4597" y="10029"/>
                      <a:pt x="4525" y="9839"/>
                    </a:cubicBezTo>
                    <a:cubicBezTo>
                      <a:pt x="3728" y="7791"/>
                      <a:pt x="2930" y="5743"/>
                      <a:pt x="2132" y="3707"/>
                    </a:cubicBezTo>
                    <a:cubicBezTo>
                      <a:pt x="1739" y="2707"/>
                      <a:pt x="1323" y="1730"/>
                      <a:pt x="918" y="742"/>
                    </a:cubicBezTo>
                    <a:cubicBezTo>
                      <a:pt x="834" y="540"/>
                      <a:pt x="775" y="326"/>
                      <a:pt x="703" y="123"/>
                    </a:cubicBezTo>
                    <a:cubicBezTo>
                      <a:pt x="703" y="123"/>
                      <a:pt x="703" y="123"/>
                      <a:pt x="703" y="111"/>
                    </a:cubicBezTo>
                    <a:cubicBezTo>
                      <a:pt x="599" y="44"/>
                      <a:pt x="490" y="0"/>
                      <a:pt x="3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5" name="Google Shape;385;p16"/>
            <p:cNvGrpSpPr/>
            <p:nvPr/>
          </p:nvGrpSpPr>
          <p:grpSpPr>
            <a:xfrm rot="5779969">
              <a:off x="551606" y="-192091"/>
              <a:ext cx="745838" cy="1222291"/>
              <a:chOff x="6221900" y="3203200"/>
              <a:chExt cx="668850" cy="1096025"/>
            </a:xfrm>
          </p:grpSpPr>
          <p:sp>
            <p:nvSpPr>
              <p:cNvPr id="386" name="Google Shape;386;p16"/>
              <p:cNvSpPr/>
              <p:nvPr/>
            </p:nvSpPr>
            <p:spPr>
              <a:xfrm>
                <a:off x="6246600" y="3203200"/>
                <a:ext cx="644150" cy="986025"/>
              </a:xfrm>
              <a:custGeom>
                <a:avLst/>
                <a:gdLst/>
                <a:ahLst/>
                <a:cxnLst/>
                <a:rect l="l" t="t" r="r" b="b"/>
                <a:pathLst>
                  <a:path w="25766" h="39441" extrusionOk="0">
                    <a:moveTo>
                      <a:pt x="25766" y="1"/>
                    </a:moveTo>
                    <a:lnTo>
                      <a:pt x="25766" y="1"/>
                    </a:lnTo>
                    <a:cubicBezTo>
                      <a:pt x="25575" y="96"/>
                      <a:pt x="25480" y="143"/>
                      <a:pt x="25385" y="191"/>
                    </a:cubicBezTo>
                    <a:cubicBezTo>
                      <a:pt x="23837" y="1025"/>
                      <a:pt x="22241" y="1798"/>
                      <a:pt x="20610" y="2477"/>
                    </a:cubicBezTo>
                    <a:cubicBezTo>
                      <a:pt x="18943" y="3168"/>
                      <a:pt x="17288" y="3894"/>
                      <a:pt x="15657" y="4668"/>
                    </a:cubicBezTo>
                    <a:cubicBezTo>
                      <a:pt x="13574" y="5644"/>
                      <a:pt x="11597" y="6799"/>
                      <a:pt x="9799" y="8252"/>
                    </a:cubicBezTo>
                    <a:cubicBezTo>
                      <a:pt x="8430" y="9359"/>
                      <a:pt x="7251" y="10621"/>
                      <a:pt x="6251" y="12073"/>
                    </a:cubicBezTo>
                    <a:cubicBezTo>
                      <a:pt x="5073" y="13764"/>
                      <a:pt x="4251" y="15622"/>
                      <a:pt x="3620" y="17574"/>
                    </a:cubicBezTo>
                    <a:cubicBezTo>
                      <a:pt x="3013" y="19479"/>
                      <a:pt x="2572" y="21432"/>
                      <a:pt x="2275" y="23408"/>
                    </a:cubicBezTo>
                    <a:cubicBezTo>
                      <a:pt x="1977" y="25420"/>
                      <a:pt x="1703" y="27444"/>
                      <a:pt x="1453" y="29457"/>
                    </a:cubicBezTo>
                    <a:cubicBezTo>
                      <a:pt x="1310" y="30528"/>
                      <a:pt x="1227" y="31588"/>
                      <a:pt x="1108" y="32659"/>
                    </a:cubicBezTo>
                    <a:cubicBezTo>
                      <a:pt x="1001" y="33683"/>
                      <a:pt x="905" y="34707"/>
                      <a:pt x="763" y="35719"/>
                    </a:cubicBezTo>
                    <a:cubicBezTo>
                      <a:pt x="620" y="36743"/>
                      <a:pt x="405" y="37755"/>
                      <a:pt x="84" y="38732"/>
                    </a:cubicBezTo>
                    <a:cubicBezTo>
                      <a:pt x="36" y="38898"/>
                      <a:pt x="1" y="39065"/>
                      <a:pt x="12" y="39232"/>
                    </a:cubicBezTo>
                    <a:cubicBezTo>
                      <a:pt x="12" y="39303"/>
                      <a:pt x="120" y="39398"/>
                      <a:pt x="203" y="39434"/>
                    </a:cubicBezTo>
                    <a:cubicBezTo>
                      <a:pt x="214" y="39438"/>
                      <a:pt x="226" y="39440"/>
                      <a:pt x="240" y="39440"/>
                    </a:cubicBezTo>
                    <a:cubicBezTo>
                      <a:pt x="303" y="39440"/>
                      <a:pt x="388" y="39399"/>
                      <a:pt x="417" y="39351"/>
                    </a:cubicBezTo>
                    <a:cubicBezTo>
                      <a:pt x="501" y="39208"/>
                      <a:pt x="572" y="39053"/>
                      <a:pt x="620" y="38898"/>
                    </a:cubicBezTo>
                    <a:cubicBezTo>
                      <a:pt x="751" y="38446"/>
                      <a:pt x="858" y="38005"/>
                      <a:pt x="977" y="37553"/>
                    </a:cubicBezTo>
                    <a:cubicBezTo>
                      <a:pt x="1025" y="37386"/>
                      <a:pt x="1072" y="37243"/>
                      <a:pt x="1215" y="37124"/>
                    </a:cubicBezTo>
                    <a:cubicBezTo>
                      <a:pt x="1775" y="36648"/>
                      <a:pt x="2334" y="36172"/>
                      <a:pt x="2965" y="35791"/>
                    </a:cubicBezTo>
                    <a:cubicBezTo>
                      <a:pt x="3846" y="35255"/>
                      <a:pt x="4751" y="34755"/>
                      <a:pt x="5620" y="34195"/>
                    </a:cubicBezTo>
                    <a:cubicBezTo>
                      <a:pt x="8799" y="32183"/>
                      <a:pt x="11847" y="29969"/>
                      <a:pt x="14800" y="27635"/>
                    </a:cubicBezTo>
                    <a:cubicBezTo>
                      <a:pt x="16360" y="26397"/>
                      <a:pt x="17789" y="25039"/>
                      <a:pt x="18991" y="23444"/>
                    </a:cubicBezTo>
                    <a:cubicBezTo>
                      <a:pt x="20158" y="21896"/>
                      <a:pt x="21206" y="20277"/>
                      <a:pt x="21980" y="18491"/>
                    </a:cubicBezTo>
                    <a:cubicBezTo>
                      <a:pt x="22944" y="16241"/>
                      <a:pt x="23480" y="13895"/>
                      <a:pt x="23718" y="11478"/>
                    </a:cubicBezTo>
                    <a:cubicBezTo>
                      <a:pt x="23873" y="9930"/>
                      <a:pt x="23944" y="8371"/>
                      <a:pt x="24027" y="6823"/>
                    </a:cubicBezTo>
                    <a:cubicBezTo>
                      <a:pt x="24087" y="5811"/>
                      <a:pt x="24182" y="4811"/>
                      <a:pt x="24373" y="3822"/>
                    </a:cubicBezTo>
                    <a:cubicBezTo>
                      <a:pt x="24599" y="2572"/>
                      <a:pt x="24956" y="1370"/>
                      <a:pt x="25659" y="286"/>
                    </a:cubicBezTo>
                    <a:cubicBezTo>
                      <a:pt x="25694" y="239"/>
                      <a:pt x="25706" y="179"/>
                      <a:pt x="257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16"/>
              <p:cNvSpPr/>
              <p:nvPr/>
            </p:nvSpPr>
            <p:spPr>
              <a:xfrm>
                <a:off x="6221900" y="3230875"/>
                <a:ext cx="653975" cy="1068350"/>
              </a:xfrm>
              <a:custGeom>
                <a:avLst/>
                <a:gdLst/>
                <a:ahLst/>
                <a:cxnLst/>
                <a:rect l="l" t="t" r="r" b="b"/>
                <a:pathLst>
                  <a:path w="26159" h="42734" extrusionOk="0">
                    <a:moveTo>
                      <a:pt x="26087" y="1"/>
                    </a:moveTo>
                    <a:cubicBezTo>
                      <a:pt x="26016" y="72"/>
                      <a:pt x="25944" y="144"/>
                      <a:pt x="25885" y="227"/>
                    </a:cubicBezTo>
                    <a:cubicBezTo>
                      <a:pt x="24587" y="1823"/>
                      <a:pt x="23289" y="3430"/>
                      <a:pt x="21991" y="5025"/>
                    </a:cubicBezTo>
                    <a:cubicBezTo>
                      <a:pt x="21836" y="5204"/>
                      <a:pt x="21694" y="5382"/>
                      <a:pt x="21563" y="5573"/>
                    </a:cubicBezTo>
                    <a:cubicBezTo>
                      <a:pt x="19193" y="8823"/>
                      <a:pt x="16681" y="11955"/>
                      <a:pt x="14074" y="15027"/>
                    </a:cubicBezTo>
                    <a:cubicBezTo>
                      <a:pt x="12859" y="16455"/>
                      <a:pt x="11680" y="17908"/>
                      <a:pt x="10537" y="19384"/>
                    </a:cubicBezTo>
                    <a:cubicBezTo>
                      <a:pt x="8573" y="21908"/>
                      <a:pt x="6763" y="24552"/>
                      <a:pt x="5251" y="27373"/>
                    </a:cubicBezTo>
                    <a:cubicBezTo>
                      <a:pt x="3322" y="30969"/>
                      <a:pt x="1739" y="34696"/>
                      <a:pt x="631" y="38613"/>
                    </a:cubicBezTo>
                    <a:cubicBezTo>
                      <a:pt x="381" y="39506"/>
                      <a:pt x="155" y="40411"/>
                      <a:pt x="48" y="41327"/>
                    </a:cubicBezTo>
                    <a:cubicBezTo>
                      <a:pt x="0" y="41685"/>
                      <a:pt x="12" y="42042"/>
                      <a:pt x="36" y="42399"/>
                    </a:cubicBezTo>
                    <a:cubicBezTo>
                      <a:pt x="47" y="42604"/>
                      <a:pt x="223" y="42733"/>
                      <a:pt x="394" y="42733"/>
                    </a:cubicBezTo>
                    <a:cubicBezTo>
                      <a:pt x="402" y="42733"/>
                      <a:pt x="410" y="42733"/>
                      <a:pt x="417" y="42732"/>
                    </a:cubicBezTo>
                    <a:cubicBezTo>
                      <a:pt x="608" y="42720"/>
                      <a:pt x="750" y="42578"/>
                      <a:pt x="786" y="42363"/>
                    </a:cubicBezTo>
                    <a:cubicBezTo>
                      <a:pt x="798" y="42280"/>
                      <a:pt x="786" y="42197"/>
                      <a:pt x="786" y="42113"/>
                    </a:cubicBezTo>
                    <a:cubicBezTo>
                      <a:pt x="810" y="41816"/>
                      <a:pt x="810" y="41518"/>
                      <a:pt x="858" y="41232"/>
                    </a:cubicBezTo>
                    <a:cubicBezTo>
                      <a:pt x="1000" y="40530"/>
                      <a:pt x="1120" y="39827"/>
                      <a:pt x="1310" y="39137"/>
                    </a:cubicBezTo>
                    <a:cubicBezTo>
                      <a:pt x="2965" y="33231"/>
                      <a:pt x="5549" y="27766"/>
                      <a:pt x="9049" y="22718"/>
                    </a:cubicBezTo>
                    <a:cubicBezTo>
                      <a:pt x="10883" y="20099"/>
                      <a:pt x="12883" y="17598"/>
                      <a:pt x="14967" y="15181"/>
                    </a:cubicBezTo>
                    <a:cubicBezTo>
                      <a:pt x="18396" y="11193"/>
                      <a:pt x="21574" y="7049"/>
                      <a:pt x="24444" y="2644"/>
                    </a:cubicBezTo>
                    <a:cubicBezTo>
                      <a:pt x="25003" y="1787"/>
                      <a:pt x="25587" y="930"/>
                      <a:pt x="26158" y="84"/>
                    </a:cubicBezTo>
                    <a:cubicBezTo>
                      <a:pt x="26135" y="48"/>
                      <a:pt x="26111" y="25"/>
                      <a:pt x="260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8" name="Google Shape;388;p16"/>
          <p:cNvGrpSpPr/>
          <p:nvPr/>
        </p:nvGrpSpPr>
        <p:grpSpPr>
          <a:xfrm>
            <a:off x="199775" y="1450425"/>
            <a:ext cx="277450" cy="601400"/>
            <a:chOff x="8678100" y="3072400"/>
            <a:chExt cx="277450" cy="601400"/>
          </a:xfrm>
        </p:grpSpPr>
        <p:sp>
          <p:nvSpPr>
            <p:cNvPr id="389" name="Google Shape;389;p16"/>
            <p:cNvSpPr/>
            <p:nvPr/>
          </p:nvSpPr>
          <p:spPr>
            <a:xfrm>
              <a:off x="8815925" y="3431375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8678100" y="3598950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8838400" y="3072400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2" name="Google Shape;392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8499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9pPr>
          </a:lstStyle>
          <a:p>
            <a:endParaRPr/>
          </a:p>
        </p:txBody>
      </p:sp>
      <p:grpSp>
        <p:nvGrpSpPr>
          <p:cNvPr id="393" name="Google Shape;393;p16"/>
          <p:cNvGrpSpPr/>
          <p:nvPr/>
        </p:nvGrpSpPr>
        <p:grpSpPr>
          <a:xfrm flipH="1">
            <a:off x="7913572" y="3443386"/>
            <a:ext cx="1088446" cy="2177981"/>
            <a:chOff x="2147875" y="645450"/>
            <a:chExt cx="948950" cy="1898850"/>
          </a:xfrm>
        </p:grpSpPr>
        <p:sp>
          <p:nvSpPr>
            <p:cNvPr id="394" name="Google Shape;394;p16"/>
            <p:cNvSpPr/>
            <p:nvPr/>
          </p:nvSpPr>
          <p:spPr>
            <a:xfrm>
              <a:off x="2147875" y="645650"/>
              <a:ext cx="948950" cy="1898650"/>
            </a:xfrm>
            <a:custGeom>
              <a:avLst/>
              <a:gdLst/>
              <a:ahLst/>
              <a:cxnLst/>
              <a:rect l="l" t="t" r="r" b="b"/>
              <a:pathLst>
                <a:path w="37958" h="75946" extrusionOk="0">
                  <a:moveTo>
                    <a:pt x="577" y="0"/>
                  </a:moveTo>
                  <a:cubicBezTo>
                    <a:pt x="504" y="0"/>
                    <a:pt x="426" y="17"/>
                    <a:pt x="346" y="56"/>
                  </a:cubicBezTo>
                  <a:cubicBezTo>
                    <a:pt x="72" y="175"/>
                    <a:pt x="1" y="437"/>
                    <a:pt x="12" y="699"/>
                  </a:cubicBezTo>
                  <a:cubicBezTo>
                    <a:pt x="24" y="1330"/>
                    <a:pt x="60" y="1961"/>
                    <a:pt x="108" y="2592"/>
                  </a:cubicBezTo>
                  <a:cubicBezTo>
                    <a:pt x="203" y="3520"/>
                    <a:pt x="310" y="4437"/>
                    <a:pt x="417" y="5366"/>
                  </a:cubicBezTo>
                  <a:cubicBezTo>
                    <a:pt x="489" y="5973"/>
                    <a:pt x="560" y="6580"/>
                    <a:pt x="620" y="7187"/>
                  </a:cubicBezTo>
                  <a:cubicBezTo>
                    <a:pt x="679" y="7997"/>
                    <a:pt x="739" y="8807"/>
                    <a:pt x="786" y="9604"/>
                  </a:cubicBezTo>
                  <a:cubicBezTo>
                    <a:pt x="834" y="10343"/>
                    <a:pt x="870" y="11069"/>
                    <a:pt x="894" y="11795"/>
                  </a:cubicBezTo>
                  <a:cubicBezTo>
                    <a:pt x="953" y="13021"/>
                    <a:pt x="1001" y="14248"/>
                    <a:pt x="1048" y="15474"/>
                  </a:cubicBezTo>
                  <a:cubicBezTo>
                    <a:pt x="1096" y="16653"/>
                    <a:pt x="1132" y="17832"/>
                    <a:pt x="1167" y="19022"/>
                  </a:cubicBezTo>
                  <a:cubicBezTo>
                    <a:pt x="1203" y="19975"/>
                    <a:pt x="1227" y="20915"/>
                    <a:pt x="1275" y="21868"/>
                  </a:cubicBezTo>
                  <a:cubicBezTo>
                    <a:pt x="1310" y="22618"/>
                    <a:pt x="1370" y="23356"/>
                    <a:pt x="1417" y="24106"/>
                  </a:cubicBezTo>
                  <a:cubicBezTo>
                    <a:pt x="1489" y="25059"/>
                    <a:pt x="1560" y="25999"/>
                    <a:pt x="1644" y="26940"/>
                  </a:cubicBezTo>
                  <a:cubicBezTo>
                    <a:pt x="1691" y="27499"/>
                    <a:pt x="1727" y="28047"/>
                    <a:pt x="1810" y="28595"/>
                  </a:cubicBezTo>
                  <a:cubicBezTo>
                    <a:pt x="2072" y="30274"/>
                    <a:pt x="2263" y="31964"/>
                    <a:pt x="2644" y="33631"/>
                  </a:cubicBezTo>
                  <a:cubicBezTo>
                    <a:pt x="2906" y="34727"/>
                    <a:pt x="3191" y="35810"/>
                    <a:pt x="3465" y="36905"/>
                  </a:cubicBezTo>
                  <a:cubicBezTo>
                    <a:pt x="3644" y="37596"/>
                    <a:pt x="3822" y="38286"/>
                    <a:pt x="4025" y="38965"/>
                  </a:cubicBezTo>
                  <a:cubicBezTo>
                    <a:pt x="4251" y="39739"/>
                    <a:pt x="4477" y="40525"/>
                    <a:pt x="4727" y="41287"/>
                  </a:cubicBezTo>
                  <a:cubicBezTo>
                    <a:pt x="5037" y="42251"/>
                    <a:pt x="5370" y="43204"/>
                    <a:pt x="5704" y="44144"/>
                  </a:cubicBezTo>
                  <a:cubicBezTo>
                    <a:pt x="6156" y="45418"/>
                    <a:pt x="6597" y="46680"/>
                    <a:pt x="7073" y="47942"/>
                  </a:cubicBezTo>
                  <a:cubicBezTo>
                    <a:pt x="7752" y="49752"/>
                    <a:pt x="8490" y="51538"/>
                    <a:pt x="9287" y="53312"/>
                  </a:cubicBezTo>
                  <a:cubicBezTo>
                    <a:pt x="10835" y="56777"/>
                    <a:pt x="12550" y="60158"/>
                    <a:pt x="14526" y="63409"/>
                  </a:cubicBezTo>
                  <a:cubicBezTo>
                    <a:pt x="15610" y="65195"/>
                    <a:pt x="16776" y="66945"/>
                    <a:pt x="17991" y="68647"/>
                  </a:cubicBezTo>
                  <a:cubicBezTo>
                    <a:pt x="18681" y="69636"/>
                    <a:pt x="19372" y="70624"/>
                    <a:pt x="20051" y="71624"/>
                  </a:cubicBezTo>
                  <a:cubicBezTo>
                    <a:pt x="21039" y="73065"/>
                    <a:pt x="22170" y="74386"/>
                    <a:pt x="23337" y="75672"/>
                  </a:cubicBezTo>
                  <a:cubicBezTo>
                    <a:pt x="23420" y="75755"/>
                    <a:pt x="23504" y="75827"/>
                    <a:pt x="23623" y="75946"/>
                  </a:cubicBezTo>
                  <a:cubicBezTo>
                    <a:pt x="23670" y="75827"/>
                    <a:pt x="23718" y="75755"/>
                    <a:pt x="23718" y="75684"/>
                  </a:cubicBezTo>
                  <a:cubicBezTo>
                    <a:pt x="23789" y="74041"/>
                    <a:pt x="24123" y="72434"/>
                    <a:pt x="24385" y="70814"/>
                  </a:cubicBezTo>
                  <a:cubicBezTo>
                    <a:pt x="24706" y="68862"/>
                    <a:pt x="25539" y="67123"/>
                    <a:pt x="26813" y="65599"/>
                  </a:cubicBezTo>
                  <a:cubicBezTo>
                    <a:pt x="27468" y="64814"/>
                    <a:pt x="28171" y="64052"/>
                    <a:pt x="28861" y="63290"/>
                  </a:cubicBezTo>
                  <a:cubicBezTo>
                    <a:pt x="29850" y="62194"/>
                    <a:pt x="30802" y="61051"/>
                    <a:pt x="31659" y="59837"/>
                  </a:cubicBezTo>
                  <a:cubicBezTo>
                    <a:pt x="33493" y="57265"/>
                    <a:pt x="34791" y="54443"/>
                    <a:pt x="35493" y="51348"/>
                  </a:cubicBezTo>
                  <a:cubicBezTo>
                    <a:pt x="35934" y="49419"/>
                    <a:pt x="36172" y="47454"/>
                    <a:pt x="36362" y="45490"/>
                  </a:cubicBezTo>
                  <a:cubicBezTo>
                    <a:pt x="36672" y="42108"/>
                    <a:pt x="36815" y="38703"/>
                    <a:pt x="36946" y="35310"/>
                  </a:cubicBezTo>
                  <a:cubicBezTo>
                    <a:pt x="37041" y="32643"/>
                    <a:pt x="37148" y="29976"/>
                    <a:pt x="37362" y="27321"/>
                  </a:cubicBezTo>
                  <a:cubicBezTo>
                    <a:pt x="37517" y="25368"/>
                    <a:pt x="37696" y="23416"/>
                    <a:pt x="37851" y="21475"/>
                  </a:cubicBezTo>
                  <a:cubicBezTo>
                    <a:pt x="37898" y="20975"/>
                    <a:pt x="37922" y="20487"/>
                    <a:pt x="37958" y="19999"/>
                  </a:cubicBezTo>
                  <a:cubicBezTo>
                    <a:pt x="37958" y="19879"/>
                    <a:pt x="37946" y="19760"/>
                    <a:pt x="37910" y="19653"/>
                  </a:cubicBezTo>
                  <a:cubicBezTo>
                    <a:pt x="37868" y="19528"/>
                    <a:pt x="37758" y="19460"/>
                    <a:pt x="37648" y="19460"/>
                  </a:cubicBezTo>
                  <a:cubicBezTo>
                    <a:pt x="37568" y="19460"/>
                    <a:pt x="37489" y="19495"/>
                    <a:pt x="37434" y="19570"/>
                  </a:cubicBezTo>
                  <a:cubicBezTo>
                    <a:pt x="37291" y="19772"/>
                    <a:pt x="37160" y="19999"/>
                    <a:pt x="37053" y="20225"/>
                  </a:cubicBezTo>
                  <a:cubicBezTo>
                    <a:pt x="36207" y="21892"/>
                    <a:pt x="35386" y="23558"/>
                    <a:pt x="34541" y="25213"/>
                  </a:cubicBezTo>
                  <a:cubicBezTo>
                    <a:pt x="33219" y="27797"/>
                    <a:pt x="31790" y="30333"/>
                    <a:pt x="30350" y="32857"/>
                  </a:cubicBezTo>
                  <a:cubicBezTo>
                    <a:pt x="29230" y="34822"/>
                    <a:pt x="28111" y="36774"/>
                    <a:pt x="27052" y="38763"/>
                  </a:cubicBezTo>
                  <a:cubicBezTo>
                    <a:pt x="25837" y="41037"/>
                    <a:pt x="24920" y="43442"/>
                    <a:pt x="24146" y="45906"/>
                  </a:cubicBezTo>
                  <a:cubicBezTo>
                    <a:pt x="23456" y="48157"/>
                    <a:pt x="22861" y="50431"/>
                    <a:pt x="22456" y="52753"/>
                  </a:cubicBezTo>
                  <a:cubicBezTo>
                    <a:pt x="22039" y="55050"/>
                    <a:pt x="21777" y="57372"/>
                    <a:pt x="21777" y="59706"/>
                  </a:cubicBezTo>
                  <a:cubicBezTo>
                    <a:pt x="21777" y="61087"/>
                    <a:pt x="21860" y="62468"/>
                    <a:pt x="21920" y="63849"/>
                  </a:cubicBezTo>
                  <a:cubicBezTo>
                    <a:pt x="21968" y="65040"/>
                    <a:pt x="22087" y="66218"/>
                    <a:pt x="22218" y="67397"/>
                  </a:cubicBezTo>
                  <a:cubicBezTo>
                    <a:pt x="22349" y="68552"/>
                    <a:pt x="22503" y="69707"/>
                    <a:pt x="22634" y="70862"/>
                  </a:cubicBezTo>
                  <a:cubicBezTo>
                    <a:pt x="22777" y="72100"/>
                    <a:pt x="23015" y="73327"/>
                    <a:pt x="23230" y="74553"/>
                  </a:cubicBezTo>
                  <a:cubicBezTo>
                    <a:pt x="23253" y="74684"/>
                    <a:pt x="23277" y="74827"/>
                    <a:pt x="23277" y="74958"/>
                  </a:cubicBezTo>
                  <a:cubicBezTo>
                    <a:pt x="23277" y="75005"/>
                    <a:pt x="23218" y="75077"/>
                    <a:pt x="23182" y="75089"/>
                  </a:cubicBezTo>
                  <a:cubicBezTo>
                    <a:pt x="23174" y="75091"/>
                    <a:pt x="23164" y="75092"/>
                    <a:pt x="23154" y="75092"/>
                  </a:cubicBezTo>
                  <a:cubicBezTo>
                    <a:pt x="23107" y="75092"/>
                    <a:pt x="23047" y="75070"/>
                    <a:pt x="23027" y="75041"/>
                  </a:cubicBezTo>
                  <a:cubicBezTo>
                    <a:pt x="22849" y="74803"/>
                    <a:pt x="22670" y="74565"/>
                    <a:pt x="22539" y="74303"/>
                  </a:cubicBezTo>
                  <a:cubicBezTo>
                    <a:pt x="21932" y="73148"/>
                    <a:pt x="21396" y="71957"/>
                    <a:pt x="20967" y="70719"/>
                  </a:cubicBezTo>
                  <a:cubicBezTo>
                    <a:pt x="20634" y="69767"/>
                    <a:pt x="20289" y="68826"/>
                    <a:pt x="19979" y="67862"/>
                  </a:cubicBezTo>
                  <a:cubicBezTo>
                    <a:pt x="19777" y="67231"/>
                    <a:pt x="19646" y="66564"/>
                    <a:pt x="19432" y="65921"/>
                  </a:cubicBezTo>
                  <a:cubicBezTo>
                    <a:pt x="19217" y="65242"/>
                    <a:pt x="19074" y="64552"/>
                    <a:pt x="18943" y="63849"/>
                  </a:cubicBezTo>
                  <a:cubicBezTo>
                    <a:pt x="18610" y="62230"/>
                    <a:pt x="18515" y="60599"/>
                    <a:pt x="18551" y="58956"/>
                  </a:cubicBezTo>
                  <a:cubicBezTo>
                    <a:pt x="18574" y="57098"/>
                    <a:pt x="18765" y="55253"/>
                    <a:pt x="18955" y="53395"/>
                  </a:cubicBezTo>
                  <a:cubicBezTo>
                    <a:pt x="19241" y="50609"/>
                    <a:pt x="19491" y="47811"/>
                    <a:pt x="19539" y="45002"/>
                  </a:cubicBezTo>
                  <a:cubicBezTo>
                    <a:pt x="19574" y="43049"/>
                    <a:pt x="19563" y="41096"/>
                    <a:pt x="19515" y="39132"/>
                  </a:cubicBezTo>
                  <a:cubicBezTo>
                    <a:pt x="19491" y="37917"/>
                    <a:pt x="19372" y="36691"/>
                    <a:pt x="19241" y="35477"/>
                  </a:cubicBezTo>
                  <a:cubicBezTo>
                    <a:pt x="19015" y="33381"/>
                    <a:pt x="18610" y="31333"/>
                    <a:pt x="18134" y="29285"/>
                  </a:cubicBezTo>
                  <a:cubicBezTo>
                    <a:pt x="17824" y="27988"/>
                    <a:pt x="17419" y="26702"/>
                    <a:pt x="16967" y="25428"/>
                  </a:cubicBezTo>
                  <a:cubicBezTo>
                    <a:pt x="16348" y="23654"/>
                    <a:pt x="15622" y="21927"/>
                    <a:pt x="14788" y="20249"/>
                  </a:cubicBezTo>
                  <a:cubicBezTo>
                    <a:pt x="13871" y="18379"/>
                    <a:pt x="12812" y="16593"/>
                    <a:pt x="11704" y="14843"/>
                  </a:cubicBezTo>
                  <a:cubicBezTo>
                    <a:pt x="10740" y="13319"/>
                    <a:pt x="9716" y="11843"/>
                    <a:pt x="8645" y="10390"/>
                  </a:cubicBezTo>
                  <a:cubicBezTo>
                    <a:pt x="7049" y="8223"/>
                    <a:pt x="5454" y="6068"/>
                    <a:pt x="3846" y="3901"/>
                  </a:cubicBezTo>
                  <a:cubicBezTo>
                    <a:pt x="3156" y="2973"/>
                    <a:pt x="2465" y="2032"/>
                    <a:pt x="1763" y="1091"/>
                  </a:cubicBezTo>
                  <a:cubicBezTo>
                    <a:pt x="1548" y="806"/>
                    <a:pt x="1334" y="532"/>
                    <a:pt x="1084" y="270"/>
                  </a:cubicBezTo>
                  <a:cubicBezTo>
                    <a:pt x="945" y="122"/>
                    <a:pt x="775" y="0"/>
                    <a:pt x="5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2152925" y="645450"/>
              <a:ext cx="943900" cy="1898275"/>
            </a:xfrm>
            <a:custGeom>
              <a:avLst/>
              <a:gdLst/>
              <a:ahLst/>
              <a:cxnLst/>
              <a:rect l="l" t="t" r="r" b="b"/>
              <a:pathLst>
                <a:path w="37756" h="75931" extrusionOk="0">
                  <a:moveTo>
                    <a:pt x="371" y="0"/>
                  </a:moveTo>
                  <a:cubicBezTo>
                    <a:pt x="299" y="0"/>
                    <a:pt x="224" y="16"/>
                    <a:pt x="144" y="52"/>
                  </a:cubicBezTo>
                  <a:cubicBezTo>
                    <a:pt x="84" y="75"/>
                    <a:pt x="49" y="111"/>
                    <a:pt x="1" y="147"/>
                  </a:cubicBezTo>
                  <a:cubicBezTo>
                    <a:pt x="1" y="195"/>
                    <a:pt x="1" y="242"/>
                    <a:pt x="1" y="302"/>
                  </a:cubicBezTo>
                  <a:cubicBezTo>
                    <a:pt x="49" y="528"/>
                    <a:pt x="120" y="754"/>
                    <a:pt x="215" y="980"/>
                  </a:cubicBezTo>
                  <a:cubicBezTo>
                    <a:pt x="811" y="2469"/>
                    <a:pt x="1430" y="3945"/>
                    <a:pt x="2025" y="5433"/>
                  </a:cubicBezTo>
                  <a:cubicBezTo>
                    <a:pt x="2704" y="7160"/>
                    <a:pt x="3370" y="8898"/>
                    <a:pt x="4037" y="10624"/>
                  </a:cubicBezTo>
                  <a:cubicBezTo>
                    <a:pt x="4097" y="10791"/>
                    <a:pt x="4132" y="10958"/>
                    <a:pt x="4180" y="11124"/>
                  </a:cubicBezTo>
                  <a:cubicBezTo>
                    <a:pt x="4156" y="11129"/>
                    <a:pt x="4134" y="11131"/>
                    <a:pt x="4113" y="11131"/>
                  </a:cubicBezTo>
                  <a:cubicBezTo>
                    <a:pt x="3966" y="11131"/>
                    <a:pt x="3881" y="11031"/>
                    <a:pt x="3787" y="10958"/>
                  </a:cubicBezTo>
                  <a:cubicBezTo>
                    <a:pt x="2858" y="10255"/>
                    <a:pt x="1906" y="9577"/>
                    <a:pt x="1001" y="8850"/>
                  </a:cubicBezTo>
                  <a:cubicBezTo>
                    <a:pt x="834" y="8719"/>
                    <a:pt x="668" y="8577"/>
                    <a:pt x="513" y="8446"/>
                  </a:cubicBezTo>
                  <a:lnTo>
                    <a:pt x="513" y="8446"/>
                  </a:lnTo>
                  <a:cubicBezTo>
                    <a:pt x="537" y="8779"/>
                    <a:pt x="549" y="9124"/>
                    <a:pt x="572" y="9458"/>
                  </a:cubicBezTo>
                  <a:cubicBezTo>
                    <a:pt x="620" y="9493"/>
                    <a:pt x="668" y="9541"/>
                    <a:pt x="715" y="9577"/>
                  </a:cubicBezTo>
                  <a:cubicBezTo>
                    <a:pt x="1727" y="10410"/>
                    <a:pt x="2775" y="11172"/>
                    <a:pt x="3859" y="11910"/>
                  </a:cubicBezTo>
                  <a:cubicBezTo>
                    <a:pt x="4156" y="12113"/>
                    <a:pt x="4502" y="12291"/>
                    <a:pt x="4704" y="12553"/>
                  </a:cubicBezTo>
                  <a:cubicBezTo>
                    <a:pt x="4918" y="12827"/>
                    <a:pt x="5002" y="13196"/>
                    <a:pt x="5121" y="13530"/>
                  </a:cubicBezTo>
                  <a:cubicBezTo>
                    <a:pt x="5597" y="14851"/>
                    <a:pt x="6061" y="16173"/>
                    <a:pt x="6538" y="17494"/>
                  </a:cubicBezTo>
                  <a:cubicBezTo>
                    <a:pt x="6549" y="17554"/>
                    <a:pt x="6561" y="17613"/>
                    <a:pt x="6573" y="17721"/>
                  </a:cubicBezTo>
                  <a:cubicBezTo>
                    <a:pt x="6442" y="17661"/>
                    <a:pt x="6335" y="17625"/>
                    <a:pt x="6240" y="17566"/>
                  </a:cubicBezTo>
                  <a:cubicBezTo>
                    <a:pt x="4490" y="16399"/>
                    <a:pt x="2739" y="15244"/>
                    <a:pt x="1096" y="13946"/>
                  </a:cubicBezTo>
                  <a:cubicBezTo>
                    <a:pt x="989" y="13875"/>
                    <a:pt x="882" y="13791"/>
                    <a:pt x="775" y="13708"/>
                  </a:cubicBezTo>
                  <a:lnTo>
                    <a:pt x="775" y="13708"/>
                  </a:lnTo>
                  <a:cubicBezTo>
                    <a:pt x="799" y="14030"/>
                    <a:pt x="811" y="14351"/>
                    <a:pt x="823" y="14684"/>
                  </a:cubicBezTo>
                  <a:cubicBezTo>
                    <a:pt x="2597" y="16042"/>
                    <a:pt x="4466" y="17268"/>
                    <a:pt x="6323" y="18518"/>
                  </a:cubicBezTo>
                  <a:cubicBezTo>
                    <a:pt x="6514" y="18649"/>
                    <a:pt x="6728" y="18756"/>
                    <a:pt x="6930" y="18875"/>
                  </a:cubicBezTo>
                  <a:cubicBezTo>
                    <a:pt x="7252" y="19566"/>
                    <a:pt x="8597" y="24090"/>
                    <a:pt x="8681" y="24817"/>
                  </a:cubicBezTo>
                  <a:cubicBezTo>
                    <a:pt x="8573" y="24781"/>
                    <a:pt x="8490" y="24769"/>
                    <a:pt x="8407" y="24721"/>
                  </a:cubicBezTo>
                  <a:cubicBezTo>
                    <a:pt x="7681" y="24293"/>
                    <a:pt x="6942" y="23864"/>
                    <a:pt x="6216" y="23424"/>
                  </a:cubicBezTo>
                  <a:cubicBezTo>
                    <a:pt x="4442" y="22316"/>
                    <a:pt x="2704" y="21150"/>
                    <a:pt x="1001" y="19947"/>
                  </a:cubicBezTo>
                  <a:lnTo>
                    <a:pt x="1001" y="19947"/>
                  </a:lnTo>
                  <a:cubicBezTo>
                    <a:pt x="1013" y="20257"/>
                    <a:pt x="1025" y="20566"/>
                    <a:pt x="1037" y="20876"/>
                  </a:cubicBezTo>
                  <a:cubicBezTo>
                    <a:pt x="2358" y="21804"/>
                    <a:pt x="3704" y="22721"/>
                    <a:pt x="5085" y="23578"/>
                  </a:cubicBezTo>
                  <a:cubicBezTo>
                    <a:pt x="6347" y="24376"/>
                    <a:pt x="7597" y="25162"/>
                    <a:pt x="8919" y="25841"/>
                  </a:cubicBezTo>
                  <a:cubicBezTo>
                    <a:pt x="8954" y="25864"/>
                    <a:pt x="8978" y="25888"/>
                    <a:pt x="9002" y="25912"/>
                  </a:cubicBezTo>
                  <a:cubicBezTo>
                    <a:pt x="9276" y="26638"/>
                    <a:pt x="10800" y="32615"/>
                    <a:pt x="10871" y="33270"/>
                  </a:cubicBezTo>
                  <a:cubicBezTo>
                    <a:pt x="10840" y="33298"/>
                    <a:pt x="10809" y="33308"/>
                    <a:pt x="10780" y="33308"/>
                  </a:cubicBezTo>
                  <a:cubicBezTo>
                    <a:pt x="10721" y="33308"/>
                    <a:pt x="10665" y="33266"/>
                    <a:pt x="10609" y="33234"/>
                  </a:cubicBezTo>
                  <a:cubicBezTo>
                    <a:pt x="9871" y="32782"/>
                    <a:pt x="9121" y="32329"/>
                    <a:pt x="8383" y="31865"/>
                  </a:cubicBezTo>
                  <a:cubicBezTo>
                    <a:pt x="6026" y="30341"/>
                    <a:pt x="3704" y="28769"/>
                    <a:pt x="1454" y="27103"/>
                  </a:cubicBezTo>
                  <a:lnTo>
                    <a:pt x="1454" y="27103"/>
                  </a:lnTo>
                  <a:cubicBezTo>
                    <a:pt x="1477" y="27436"/>
                    <a:pt x="1501" y="27757"/>
                    <a:pt x="1537" y="28079"/>
                  </a:cubicBezTo>
                  <a:cubicBezTo>
                    <a:pt x="1989" y="28400"/>
                    <a:pt x="2430" y="28734"/>
                    <a:pt x="2882" y="29043"/>
                  </a:cubicBezTo>
                  <a:cubicBezTo>
                    <a:pt x="5287" y="30758"/>
                    <a:pt x="7740" y="32389"/>
                    <a:pt x="10276" y="33901"/>
                  </a:cubicBezTo>
                  <a:cubicBezTo>
                    <a:pt x="10478" y="34020"/>
                    <a:pt x="10681" y="34139"/>
                    <a:pt x="10895" y="34246"/>
                  </a:cubicBezTo>
                  <a:cubicBezTo>
                    <a:pt x="11110" y="34354"/>
                    <a:pt x="11229" y="34496"/>
                    <a:pt x="11276" y="34735"/>
                  </a:cubicBezTo>
                  <a:cubicBezTo>
                    <a:pt x="11705" y="36687"/>
                    <a:pt x="12133" y="38640"/>
                    <a:pt x="12550" y="40592"/>
                  </a:cubicBezTo>
                  <a:cubicBezTo>
                    <a:pt x="12574" y="40688"/>
                    <a:pt x="12586" y="40783"/>
                    <a:pt x="12598" y="40938"/>
                  </a:cubicBezTo>
                  <a:cubicBezTo>
                    <a:pt x="12455" y="40890"/>
                    <a:pt x="12348" y="40878"/>
                    <a:pt x="12253" y="40819"/>
                  </a:cubicBezTo>
                  <a:cubicBezTo>
                    <a:pt x="11050" y="40140"/>
                    <a:pt x="9847" y="39437"/>
                    <a:pt x="8645" y="38759"/>
                  </a:cubicBezTo>
                  <a:cubicBezTo>
                    <a:pt x="6645" y="37604"/>
                    <a:pt x="4692" y="36378"/>
                    <a:pt x="2799" y="35068"/>
                  </a:cubicBezTo>
                  <a:lnTo>
                    <a:pt x="2799" y="35068"/>
                  </a:lnTo>
                  <a:cubicBezTo>
                    <a:pt x="2894" y="35437"/>
                    <a:pt x="2989" y="35794"/>
                    <a:pt x="3085" y="36163"/>
                  </a:cubicBezTo>
                  <a:cubicBezTo>
                    <a:pt x="4775" y="37318"/>
                    <a:pt x="6526" y="38378"/>
                    <a:pt x="8300" y="39402"/>
                  </a:cubicBezTo>
                  <a:cubicBezTo>
                    <a:pt x="9788" y="40271"/>
                    <a:pt x="11288" y="41116"/>
                    <a:pt x="12788" y="41985"/>
                  </a:cubicBezTo>
                  <a:cubicBezTo>
                    <a:pt x="12967" y="42521"/>
                    <a:pt x="13896" y="47558"/>
                    <a:pt x="13919" y="48129"/>
                  </a:cubicBezTo>
                  <a:cubicBezTo>
                    <a:pt x="13875" y="48155"/>
                    <a:pt x="13832" y="48165"/>
                    <a:pt x="13790" y="48165"/>
                  </a:cubicBezTo>
                  <a:cubicBezTo>
                    <a:pt x="13677" y="48165"/>
                    <a:pt x="13575" y="48089"/>
                    <a:pt x="13479" y="48046"/>
                  </a:cubicBezTo>
                  <a:cubicBezTo>
                    <a:pt x="12657" y="47665"/>
                    <a:pt x="11812" y="47296"/>
                    <a:pt x="11014" y="46879"/>
                  </a:cubicBezTo>
                  <a:cubicBezTo>
                    <a:pt x="9109" y="45891"/>
                    <a:pt x="7228" y="44867"/>
                    <a:pt x="5383" y="43783"/>
                  </a:cubicBezTo>
                  <a:lnTo>
                    <a:pt x="5383" y="43783"/>
                  </a:lnTo>
                  <a:cubicBezTo>
                    <a:pt x="5418" y="43902"/>
                    <a:pt x="5466" y="44033"/>
                    <a:pt x="5525" y="44140"/>
                  </a:cubicBezTo>
                  <a:cubicBezTo>
                    <a:pt x="5609" y="44379"/>
                    <a:pt x="5692" y="44605"/>
                    <a:pt x="5776" y="44843"/>
                  </a:cubicBezTo>
                  <a:cubicBezTo>
                    <a:pt x="6549" y="45295"/>
                    <a:pt x="7347" y="45736"/>
                    <a:pt x="8133" y="46164"/>
                  </a:cubicBezTo>
                  <a:cubicBezTo>
                    <a:pt x="9633" y="46974"/>
                    <a:pt x="11121" y="47808"/>
                    <a:pt x="12681" y="48486"/>
                  </a:cubicBezTo>
                  <a:cubicBezTo>
                    <a:pt x="13145" y="48701"/>
                    <a:pt x="13622" y="48891"/>
                    <a:pt x="14086" y="49082"/>
                  </a:cubicBezTo>
                  <a:cubicBezTo>
                    <a:pt x="14241" y="49534"/>
                    <a:pt x="15181" y="55368"/>
                    <a:pt x="15205" y="55928"/>
                  </a:cubicBezTo>
                  <a:cubicBezTo>
                    <a:pt x="15167" y="55948"/>
                    <a:pt x="15132" y="55956"/>
                    <a:pt x="15099" y="55956"/>
                  </a:cubicBezTo>
                  <a:cubicBezTo>
                    <a:pt x="14997" y="55956"/>
                    <a:pt x="14914" y="55877"/>
                    <a:pt x="14824" y="55832"/>
                  </a:cubicBezTo>
                  <a:cubicBezTo>
                    <a:pt x="12610" y="54654"/>
                    <a:pt x="10478" y="53344"/>
                    <a:pt x="8466" y="51856"/>
                  </a:cubicBezTo>
                  <a:lnTo>
                    <a:pt x="8466" y="51856"/>
                  </a:lnTo>
                  <a:cubicBezTo>
                    <a:pt x="8657" y="52296"/>
                    <a:pt x="8847" y="52737"/>
                    <a:pt x="9050" y="53177"/>
                  </a:cubicBezTo>
                  <a:cubicBezTo>
                    <a:pt x="10883" y="54463"/>
                    <a:pt x="12812" y="55606"/>
                    <a:pt x="14800" y="56654"/>
                  </a:cubicBezTo>
                  <a:cubicBezTo>
                    <a:pt x="14991" y="56749"/>
                    <a:pt x="15193" y="56844"/>
                    <a:pt x="15408" y="56952"/>
                  </a:cubicBezTo>
                  <a:cubicBezTo>
                    <a:pt x="15753" y="58785"/>
                    <a:pt x="16110" y="60619"/>
                    <a:pt x="16467" y="62488"/>
                  </a:cubicBezTo>
                  <a:cubicBezTo>
                    <a:pt x="16241" y="62476"/>
                    <a:pt x="16098" y="62369"/>
                    <a:pt x="15943" y="62297"/>
                  </a:cubicBezTo>
                  <a:cubicBezTo>
                    <a:pt x="14836" y="61750"/>
                    <a:pt x="13753" y="61154"/>
                    <a:pt x="12693" y="60535"/>
                  </a:cubicBezTo>
                  <a:lnTo>
                    <a:pt x="12693" y="60535"/>
                  </a:lnTo>
                  <a:cubicBezTo>
                    <a:pt x="12919" y="60952"/>
                    <a:pt x="13157" y="61381"/>
                    <a:pt x="13396" y="61797"/>
                  </a:cubicBezTo>
                  <a:cubicBezTo>
                    <a:pt x="13836" y="62035"/>
                    <a:pt x="14277" y="62274"/>
                    <a:pt x="14729" y="62500"/>
                  </a:cubicBezTo>
                  <a:cubicBezTo>
                    <a:pt x="15396" y="62845"/>
                    <a:pt x="16074" y="63178"/>
                    <a:pt x="16777" y="63536"/>
                  </a:cubicBezTo>
                  <a:cubicBezTo>
                    <a:pt x="16860" y="63833"/>
                    <a:pt x="16955" y="64155"/>
                    <a:pt x="17051" y="64476"/>
                  </a:cubicBezTo>
                  <a:cubicBezTo>
                    <a:pt x="17551" y="66155"/>
                    <a:pt x="18289" y="67727"/>
                    <a:pt x="19015" y="69298"/>
                  </a:cubicBezTo>
                  <a:cubicBezTo>
                    <a:pt x="19777" y="70941"/>
                    <a:pt x="20694" y="72477"/>
                    <a:pt x="21682" y="73977"/>
                  </a:cubicBezTo>
                  <a:cubicBezTo>
                    <a:pt x="22159" y="74549"/>
                    <a:pt x="22659" y="75109"/>
                    <a:pt x="23159" y="75668"/>
                  </a:cubicBezTo>
                  <a:cubicBezTo>
                    <a:pt x="23230" y="75751"/>
                    <a:pt x="23313" y="75823"/>
                    <a:pt x="23432" y="75930"/>
                  </a:cubicBezTo>
                  <a:cubicBezTo>
                    <a:pt x="23480" y="75811"/>
                    <a:pt x="23528" y="75751"/>
                    <a:pt x="23528" y="75680"/>
                  </a:cubicBezTo>
                  <a:cubicBezTo>
                    <a:pt x="23552" y="75263"/>
                    <a:pt x="23587" y="74847"/>
                    <a:pt x="23635" y="74430"/>
                  </a:cubicBezTo>
                  <a:cubicBezTo>
                    <a:pt x="23611" y="73096"/>
                    <a:pt x="23575" y="71763"/>
                    <a:pt x="23563" y="70429"/>
                  </a:cubicBezTo>
                  <a:cubicBezTo>
                    <a:pt x="23563" y="69751"/>
                    <a:pt x="23623" y="69084"/>
                    <a:pt x="23659" y="68441"/>
                  </a:cubicBezTo>
                  <a:cubicBezTo>
                    <a:pt x="23742" y="68370"/>
                    <a:pt x="23778" y="68322"/>
                    <a:pt x="23825" y="68298"/>
                  </a:cubicBezTo>
                  <a:cubicBezTo>
                    <a:pt x="24337" y="68084"/>
                    <a:pt x="24826" y="67822"/>
                    <a:pt x="25302" y="67548"/>
                  </a:cubicBezTo>
                  <a:cubicBezTo>
                    <a:pt x="25564" y="67060"/>
                    <a:pt x="25861" y="66596"/>
                    <a:pt x="26195" y="66143"/>
                  </a:cubicBezTo>
                  <a:lnTo>
                    <a:pt x="26195" y="66143"/>
                  </a:lnTo>
                  <a:cubicBezTo>
                    <a:pt x="25742" y="66417"/>
                    <a:pt x="25290" y="66691"/>
                    <a:pt x="24837" y="66953"/>
                  </a:cubicBezTo>
                  <a:cubicBezTo>
                    <a:pt x="24564" y="67119"/>
                    <a:pt x="24290" y="67262"/>
                    <a:pt x="24004" y="67405"/>
                  </a:cubicBezTo>
                  <a:cubicBezTo>
                    <a:pt x="23956" y="67429"/>
                    <a:pt x="23897" y="67429"/>
                    <a:pt x="23813" y="67453"/>
                  </a:cubicBezTo>
                  <a:cubicBezTo>
                    <a:pt x="23802" y="67369"/>
                    <a:pt x="23778" y="67286"/>
                    <a:pt x="23790" y="67215"/>
                  </a:cubicBezTo>
                  <a:cubicBezTo>
                    <a:pt x="23933" y="65917"/>
                    <a:pt x="24135" y="64631"/>
                    <a:pt x="24421" y="63357"/>
                  </a:cubicBezTo>
                  <a:cubicBezTo>
                    <a:pt x="24504" y="63321"/>
                    <a:pt x="24575" y="63286"/>
                    <a:pt x="24647" y="63274"/>
                  </a:cubicBezTo>
                  <a:cubicBezTo>
                    <a:pt x="26659" y="62905"/>
                    <a:pt x="28528" y="62190"/>
                    <a:pt x="30350" y="61297"/>
                  </a:cubicBezTo>
                  <a:lnTo>
                    <a:pt x="30362" y="61297"/>
                  </a:lnTo>
                  <a:cubicBezTo>
                    <a:pt x="30707" y="60857"/>
                    <a:pt x="31052" y="60416"/>
                    <a:pt x="31374" y="59964"/>
                  </a:cubicBezTo>
                  <a:lnTo>
                    <a:pt x="31374" y="59964"/>
                  </a:lnTo>
                  <a:cubicBezTo>
                    <a:pt x="30374" y="60440"/>
                    <a:pt x="29374" y="60940"/>
                    <a:pt x="28350" y="61381"/>
                  </a:cubicBezTo>
                  <a:cubicBezTo>
                    <a:pt x="27338" y="61833"/>
                    <a:pt x="26278" y="62155"/>
                    <a:pt x="25195" y="62405"/>
                  </a:cubicBezTo>
                  <a:cubicBezTo>
                    <a:pt x="25028" y="62452"/>
                    <a:pt x="24861" y="62464"/>
                    <a:pt x="24647" y="62500"/>
                  </a:cubicBezTo>
                  <a:cubicBezTo>
                    <a:pt x="24659" y="62333"/>
                    <a:pt x="24659" y="62226"/>
                    <a:pt x="24683" y="62107"/>
                  </a:cubicBezTo>
                  <a:cubicBezTo>
                    <a:pt x="25111" y="60285"/>
                    <a:pt x="25623" y="58476"/>
                    <a:pt x="26230" y="56678"/>
                  </a:cubicBezTo>
                  <a:cubicBezTo>
                    <a:pt x="26373" y="56654"/>
                    <a:pt x="26504" y="56606"/>
                    <a:pt x="26635" y="56606"/>
                  </a:cubicBezTo>
                  <a:cubicBezTo>
                    <a:pt x="28088" y="56547"/>
                    <a:pt x="29493" y="56225"/>
                    <a:pt x="30886" y="55820"/>
                  </a:cubicBezTo>
                  <a:cubicBezTo>
                    <a:pt x="32053" y="55487"/>
                    <a:pt x="33196" y="55058"/>
                    <a:pt x="34315" y="54594"/>
                  </a:cubicBezTo>
                  <a:cubicBezTo>
                    <a:pt x="34434" y="54285"/>
                    <a:pt x="34553" y="53963"/>
                    <a:pt x="34660" y="53642"/>
                  </a:cubicBezTo>
                  <a:lnTo>
                    <a:pt x="34660" y="53642"/>
                  </a:lnTo>
                  <a:cubicBezTo>
                    <a:pt x="33600" y="54094"/>
                    <a:pt x="32529" y="54523"/>
                    <a:pt x="31445" y="54880"/>
                  </a:cubicBezTo>
                  <a:cubicBezTo>
                    <a:pt x="30160" y="55297"/>
                    <a:pt x="28850" y="55618"/>
                    <a:pt x="27516" y="55797"/>
                  </a:cubicBezTo>
                  <a:cubicBezTo>
                    <a:pt x="27310" y="55828"/>
                    <a:pt x="27104" y="55844"/>
                    <a:pt x="26897" y="55844"/>
                  </a:cubicBezTo>
                  <a:cubicBezTo>
                    <a:pt x="26794" y="55844"/>
                    <a:pt x="26691" y="55840"/>
                    <a:pt x="26588" y="55832"/>
                  </a:cubicBezTo>
                  <a:cubicBezTo>
                    <a:pt x="26659" y="55273"/>
                    <a:pt x="27754" y="52213"/>
                    <a:pt x="28219" y="51225"/>
                  </a:cubicBezTo>
                  <a:cubicBezTo>
                    <a:pt x="28255" y="51201"/>
                    <a:pt x="28314" y="51165"/>
                    <a:pt x="28362" y="51153"/>
                  </a:cubicBezTo>
                  <a:cubicBezTo>
                    <a:pt x="29862" y="50927"/>
                    <a:pt x="31267" y="50403"/>
                    <a:pt x="32660" y="49820"/>
                  </a:cubicBezTo>
                  <a:cubicBezTo>
                    <a:pt x="33743" y="49367"/>
                    <a:pt x="34803" y="48867"/>
                    <a:pt x="35851" y="48343"/>
                  </a:cubicBezTo>
                  <a:cubicBezTo>
                    <a:pt x="35886" y="48046"/>
                    <a:pt x="35922" y="47748"/>
                    <a:pt x="35958" y="47450"/>
                  </a:cubicBezTo>
                  <a:lnTo>
                    <a:pt x="35958" y="47450"/>
                  </a:lnTo>
                  <a:cubicBezTo>
                    <a:pt x="35255" y="47796"/>
                    <a:pt x="34553" y="48141"/>
                    <a:pt x="33839" y="48486"/>
                  </a:cubicBezTo>
                  <a:cubicBezTo>
                    <a:pt x="32719" y="49022"/>
                    <a:pt x="31576" y="49498"/>
                    <a:pt x="30386" y="49891"/>
                  </a:cubicBezTo>
                  <a:cubicBezTo>
                    <a:pt x="29898" y="50058"/>
                    <a:pt x="29398" y="50177"/>
                    <a:pt x="28897" y="50308"/>
                  </a:cubicBezTo>
                  <a:cubicBezTo>
                    <a:pt x="28856" y="50320"/>
                    <a:pt x="28811" y="50323"/>
                    <a:pt x="28763" y="50323"/>
                  </a:cubicBezTo>
                  <a:cubicBezTo>
                    <a:pt x="28716" y="50323"/>
                    <a:pt x="28665" y="50320"/>
                    <a:pt x="28612" y="50320"/>
                  </a:cubicBezTo>
                  <a:cubicBezTo>
                    <a:pt x="28719" y="49760"/>
                    <a:pt x="30017" y="46498"/>
                    <a:pt x="30767" y="44950"/>
                  </a:cubicBezTo>
                  <a:cubicBezTo>
                    <a:pt x="30814" y="44926"/>
                    <a:pt x="30886" y="44879"/>
                    <a:pt x="30957" y="44867"/>
                  </a:cubicBezTo>
                  <a:cubicBezTo>
                    <a:pt x="32469" y="44617"/>
                    <a:pt x="33898" y="44081"/>
                    <a:pt x="35291" y="43450"/>
                  </a:cubicBezTo>
                  <a:cubicBezTo>
                    <a:pt x="35648" y="43295"/>
                    <a:pt x="36005" y="43128"/>
                    <a:pt x="36375" y="42974"/>
                  </a:cubicBezTo>
                  <a:cubicBezTo>
                    <a:pt x="36386" y="42688"/>
                    <a:pt x="36410" y="42414"/>
                    <a:pt x="36422" y="42128"/>
                  </a:cubicBezTo>
                  <a:lnTo>
                    <a:pt x="36422" y="42128"/>
                  </a:lnTo>
                  <a:cubicBezTo>
                    <a:pt x="35684" y="42462"/>
                    <a:pt x="34946" y="42795"/>
                    <a:pt x="34196" y="43117"/>
                  </a:cubicBezTo>
                  <a:cubicBezTo>
                    <a:pt x="33374" y="43474"/>
                    <a:pt x="32529" y="43759"/>
                    <a:pt x="31660" y="43962"/>
                  </a:cubicBezTo>
                  <a:cubicBezTo>
                    <a:pt x="31529" y="43986"/>
                    <a:pt x="31398" y="44009"/>
                    <a:pt x="31219" y="44045"/>
                  </a:cubicBezTo>
                  <a:cubicBezTo>
                    <a:pt x="31231" y="43926"/>
                    <a:pt x="31219" y="43843"/>
                    <a:pt x="31243" y="43783"/>
                  </a:cubicBezTo>
                  <a:cubicBezTo>
                    <a:pt x="31838" y="42378"/>
                    <a:pt x="32446" y="40985"/>
                    <a:pt x="33053" y="39557"/>
                  </a:cubicBezTo>
                  <a:cubicBezTo>
                    <a:pt x="33327" y="39473"/>
                    <a:pt x="33600" y="39378"/>
                    <a:pt x="33886" y="39295"/>
                  </a:cubicBezTo>
                  <a:cubicBezTo>
                    <a:pt x="34827" y="39021"/>
                    <a:pt x="35732" y="38664"/>
                    <a:pt x="36637" y="38283"/>
                  </a:cubicBezTo>
                  <a:lnTo>
                    <a:pt x="36672" y="37425"/>
                  </a:lnTo>
                  <a:lnTo>
                    <a:pt x="36672" y="37425"/>
                  </a:lnTo>
                  <a:cubicBezTo>
                    <a:pt x="36136" y="37652"/>
                    <a:pt x="35613" y="37878"/>
                    <a:pt x="35077" y="38104"/>
                  </a:cubicBezTo>
                  <a:cubicBezTo>
                    <a:pt x="34672" y="38271"/>
                    <a:pt x="34255" y="38390"/>
                    <a:pt x="33839" y="38533"/>
                  </a:cubicBezTo>
                  <a:cubicBezTo>
                    <a:pt x="33731" y="38568"/>
                    <a:pt x="33624" y="38568"/>
                    <a:pt x="33458" y="38592"/>
                  </a:cubicBezTo>
                  <a:cubicBezTo>
                    <a:pt x="33493" y="38449"/>
                    <a:pt x="33517" y="38354"/>
                    <a:pt x="33553" y="38271"/>
                  </a:cubicBezTo>
                  <a:cubicBezTo>
                    <a:pt x="33922" y="37140"/>
                    <a:pt x="34303" y="36020"/>
                    <a:pt x="34684" y="34889"/>
                  </a:cubicBezTo>
                  <a:cubicBezTo>
                    <a:pt x="34743" y="34699"/>
                    <a:pt x="34815" y="34532"/>
                    <a:pt x="35041" y="34461"/>
                  </a:cubicBezTo>
                  <a:cubicBezTo>
                    <a:pt x="35648" y="34282"/>
                    <a:pt x="36232" y="34032"/>
                    <a:pt x="36803" y="33746"/>
                  </a:cubicBezTo>
                  <a:cubicBezTo>
                    <a:pt x="36815" y="33461"/>
                    <a:pt x="36827" y="33175"/>
                    <a:pt x="36839" y="32889"/>
                  </a:cubicBezTo>
                  <a:lnTo>
                    <a:pt x="36839" y="32889"/>
                  </a:lnTo>
                  <a:cubicBezTo>
                    <a:pt x="36506" y="33056"/>
                    <a:pt x="36172" y="33211"/>
                    <a:pt x="35839" y="33377"/>
                  </a:cubicBezTo>
                  <a:cubicBezTo>
                    <a:pt x="35613" y="33484"/>
                    <a:pt x="35374" y="33568"/>
                    <a:pt x="35136" y="33639"/>
                  </a:cubicBezTo>
                  <a:cubicBezTo>
                    <a:pt x="35113" y="33568"/>
                    <a:pt x="35077" y="33532"/>
                    <a:pt x="35077" y="33508"/>
                  </a:cubicBezTo>
                  <a:cubicBezTo>
                    <a:pt x="35494" y="31734"/>
                    <a:pt x="35910" y="29960"/>
                    <a:pt x="36327" y="28222"/>
                  </a:cubicBezTo>
                  <a:cubicBezTo>
                    <a:pt x="36601" y="28055"/>
                    <a:pt x="36863" y="27888"/>
                    <a:pt x="37137" y="27734"/>
                  </a:cubicBezTo>
                  <a:cubicBezTo>
                    <a:pt x="37148" y="27591"/>
                    <a:pt x="37148" y="27460"/>
                    <a:pt x="37160" y="27317"/>
                  </a:cubicBezTo>
                  <a:cubicBezTo>
                    <a:pt x="37184" y="27150"/>
                    <a:pt x="37196" y="26984"/>
                    <a:pt x="37208" y="26817"/>
                  </a:cubicBezTo>
                  <a:lnTo>
                    <a:pt x="37208" y="26817"/>
                  </a:lnTo>
                  <a:cubicBezTo>
                    <a:pt x="37125" y="26865"/>
                    <a:pt x="37053" y="26924"/>
                    <a:pt x="36970" y="26972"/>
                  </a:cubicBezTo>
                  <a:cubicBezTo>
                    <a:pt x="36890" y="27025"/>
                    <a:pt x="36811" y="27097"/>
                    <a:pt x="36702" y="27097"/>
                  </a:cubicBezTo>
                  <a:cubicBezTo>
                    <a:pt x="36664" y="27097"/>
                    <a:pt x="36623" y="27088"/>
                    <a:pt x="36577" y="27067"/>
                  </a:cubicBezTo>
                  <a:cubicBezTo>
                    <a:pt x="36589" y="26924"/>
                    <a:pt x="36613" y="26769"/>
                    <a:pt x="36648" y="26626"/>
                  </a:cubicBezTo>
                  <a:cubicBezTo>
                    <a:pt x="37029" y="24840"/>
                    <a:pt x="37339" y="23055"/>
                    <a:pt x="37565" y="21245"/>
                  </a:cubicBezTo>
                  <a:cubicBezTo>
                    <a:pt x="37613" y="20923"/>
                    <a:pt x="37672" y="20590"/>
                    <a:pt x="37744" y="20268"/>
                  </a:cubicBezTo>
                  <a:cubicBezTo>
                    <a:pt x="37744" y="20173"/>
                    <a:pt x="37756" y="20090"/>
                    <a:pt x="37756" y="19995"/>
                  </a:cubicBezTo>
                  <a:cubicBezTo>
                    <a:pt x="37756" y="19876"/>
                    <a:pt x="37756" y="19756"/>
                    <a:pt x="37720" y="19649"/>
                  </a:cubicBezTo>
                  <a:cubicBezTo>
                    <a:pt x="37678" y="19525"/>
                    <a:pt x="37564" y="19456"/>
                    <a:pt x="37452" y="19456"/>
                  </a:cubicBezTo>
                  <a:cubicBezTo>
                    <a:pt x="37372" y="19456"/>
                    <a:pt x="37293" y="19491"/>
                    <a:pt x="37244" y="19566"/>
                  </a:cubicBezTo>
                  <a:cubicBezTo>
                    <a:pt x="37172" y="19661"/>
                    <a:pt x="37113" y="19756"/>
                    <a:pt x="37053" y="19852"/>
                  </a:cubicBezTo>
                  <a:cubicBezTo>
                    <a:pt x="37041" y="19899"/>
                    <a:pt x="37029" y="19947"/>
                    <a:pt x="37018" y="19995"/>
                  </a:cubicBezTo>
                  <a:cubicBezTo>
                    <a:pt x="36934" y="20447"/>
                    <a:pt x="36863" y="20888"/>
                    <a:pt x="36803" y="21340"/>
                  </a:cubicBezTo>
                  <a:cubicBezTo>
                    <a:pt x="36601" y="22912"/>
                    <a:pt x="36339" y="24471"/>
                    <a:pt x="36005" y="26019"/>
                  </a:cubicBezTo>
                  <a:cubicBezTo>
                    <a:pt x="35970" y="26210"/>
                    <a:pt x="35922" y="26400"/>
                    <a:pt x="35886" y="26567"/>
                  </a:cubicBezTo>
                  <a:cubicBezTo>
                    <a:pt x="35859" y="26575"/>
                    <a:pt x="35837" y="26578"/>
                    <a:pt x="35819" y="26578"/>
                  </a:cubicBezTo>
                  <a:cubicBezTo>
                    <a:pt x="35722" y="26578"/>
                    <a:pt x="35726" y="26488"/>
                    <a:pt x="35696" y="26448"/>
                  </a:cubicBezTo>
                  <a:cubicBezTo>
                    <a:pt x="35660" y="26376"/>
                    <a:pt x="35624" y="26305"/>
                    <a:pt x="35601" y="26233"/>
                  </a:cubicBezTo>
                  <a:cubicBezTo>
                    <a:pt x="35327" y="25567"/>
                    <a:pt x="35077" y="24888"/>
                    <a:pt x="34851" y="24209"/>
                  </a:cubicBezTo>
                  <a:cubicBezTo>
                    <a:pt x="34696" y="24507"/>
                    <a:pt x="34541" y="24817"/>
                    <a:pt x="34386" y="25126"/>
                  </a:cubicBezTo>
                  <a:cubicBezTo>
                    <a:pt x="34696" y="25995"/>
                    <a:pt x="35041" y="26865"/>
                    <a:pt x="35422" y="27722"/>
                  </a:cubicBezTo>
                  <a:cubicBezTo>
                    <a:pt x="35517" y="27948"/>
                    <a:pt x="35565" y="28162"/>
                    <a:pt x="35505" y="28412"/>
                  </a:cubicBezTo>
                  <a:cubicBezTo>
                    <a:pt x="35148" y="29912"/>
                    <a:pt x="34803" y="31413"/>
                    <a:pt x="34446" y="32913"/>
                  </a:cubicBezTo>
                  <a:cubicBezTo>
                    <a:pt x="34422" y="33008"/>
                    <a:pt x="34386" y="33091"/>
                    <a:pt x="34351" y="33163"/>
                  </a:cubicBezTo>
                  <a:cubicBezTo>
                    <a:pt x="34342" y="33164"/>
                    <a:pt x="34333" y="33164"/>
                    <a:pt x="34325" y="33164"/>
                  </a:cubicBezTo>
                  <a:cubicBezTo>
                    <a:pt x="34196" y="33164"/>
                    <a:pt x="34194" y="33075"/>
                    <a:pt x="34172" y="33008"/>
                  </a:cubicBezTo>
                  <a:cubicBezTo>
                    <a:pt x="33672" y="31889"/>
                    <a:pt x="33279" y="30734"/>
                    <a:pt x="32922" y="29555"/>
                  </a:cubicBezTo>
                  <a:cubicBezTo>
                    <a:pt x="32815" y="29186"/>
                    <a:pt x="32719" y="28829"/>
                    <a:pt x="32612" y="28460"/>
                  </a:cubicBezTo>
                  <a:cubicBezTo>
                    <a:pt x="32446" y="28769"/>
                    <a:pt x="32267" y="29079"/>
                    <a:pt x="32100" y="29389"/>
                  </a:cubicBezTo>
                  <a:cubicBezTo>
                    <a:pt x="32303" y="30115"/>
                    <a:pt x="32529" y="30841"/>
                    <a:pt x="32803" y="31556"/>
                  </a:cubicBezTo>
                  <a:cubicBezTo>
                    <a:pt x="33136" y="32425"/>
                    <a:pt x="33493" y="33282"/>
                    <a:pt x="33862" y="34127"/>
                  </a:cubicBezTo>
                  <a:cubicBezTo>
                    <a:pt x="33958" y="34354"/>
                    <a:pt x="34017" y="34568"/>
                    <a:pt x="33934" y="34806"/>
                  </a:cubicBezTo>
                  <a:cubicBezTo>
                    <a:pt x="33529" y="35985"/>
                    <a:pt x="33124" y="37163"/>
                    <a:pt x="32719" y="38342"/>
                  </a:cubicBezTo>
                  <a:cubicBezTo>
                    <a:pt x="32696" y="38414"/>
                    <a:pt x="32636" y="38473"/>
                    <a:pt x="32612" y="38521"/>
                  </a:cubicBezTo>
                  <a:cubicBezTo>
                    <a:pt x="32422" y="38497"/>
                    <a:pt x="32410" y="38354"/>
                    <a:pt x="32362" y="38259"/>
                  </a:cubicBezTo>
                  <a:cubicBezTo>
                    <a:pt x="31517" y="36568"/>
                    <a:pt x="30719" y="34854"/>
                    <a:pt x="30017" y="33103"/>
                  </a:cubicBezTo>
                  <a:cubicBezTo>
                    <a:pt x="29862" y="33365"/>
                    <a:pt x="29707" y="33627"/>
                    <a:pt x="29552" y="33901"/>
                  </a:cubicBezTo>
                  <a:cubicBezTo>
                    <a:pt x="29743" y="34342"/>
                    <a:pt x="29933" y="34782"/>
                    <a:pt x="30124" y="35235"/>
                  </a:cubicBezTo>
                  <a:cubicBezTo>
                    <a:pt x="30731" y="36604"/>
                    <a:pt x="31410" y="37949"/>
                    <a:pt x="32065" y="39295"/>
                  </a:cubicBezTo>
                  <a:cubicBezTo>
                    <a:pt x="32160" y="39485"/>
                    <a:pt x="32207" y="39640"/>
                    <a:pt x="32112" y="39854"/>
                  </a:cubicBezTo>
                  <a:cubicBezTo>
                    <a:pt x="31564" y="41116"/>
                    <a:pt x="31017" y="42390"/>
                    <a:pt x="30469" y="43664"/>
                  </a:cubicBezTo>
                  <a:cubicBezTo>
                    <a:pt x="30445" y="43712"/>
                    <a:pt x="30398" y="43759"/>
                    <a:pt x="30338" y="43831"/>
                  </a:cubicBezTo>
                  <a:cubicBezTo>
                    <a:pt x="30255" y="43700"/>
                    <a:pt x="30171" y="43593"/>
                    <a:pt x="30112" y="43486"/>
                  </a:cubicBezTo>
                  <a:cubicBezTo>
                    <a:pt x="29136" y="41628"/>
                    <a:pt x="28207" y="39759"/>
                    <a:pt x="27350" y="37842"/>
                  </a:cubicBezTo>
                  <a:cubicBezTo>
                    <a:pt x="27207" y="38116"/>
                    <a:pt x="27052" y="38390"/>
                    <a:pt x="26909" y="38664"/>
                  </a:cubicBezTo>
                  <a:cubicBezTo>
                    <a:pt x="27731" y="40450"/>
                    <a:pt x="28600" y="42224"/>
                    <a:pt x="29528" y="43974"/>
                  </a:cubicBezTo>
                  <a:cubicBezTo>
                    <a:pt x="29671" y="44236"/>
                    <a:pt x="29814" y="44486"/>
                    <a:pt x="29981" y="44783"/>
                  </a:cubicBezTo>
                  <a:cubicBezTo>
                    <a:pt x="29278" y="46510"/>
                    <a:pt x="28552" y="48260"/>
                    <a:pt x="27802" y="50082"/>
                  </a:cubicBezTo>
                  <a:cubicBezTo>
                    <a:pt x="27659" y="49879"/>
                    <a:pt x="27552" y="49736"/>
                    <a:pt x="27469" y="49593"/>
                  </a:cubicBezTo>
                  <a:cubicBezTo>
                    <a:pt x="26552" y="48081"/>
                    <a:pt x="25778" y="46510"/>
                    <a:pt x="25087" y="44879"/>
                  </a:cubicBezTo>
                  <a:cubicBezTo>
                    <a:pt x="24933" y="44533"/>
                    <a:pt x="24790" y="44188"/>
                    <a:pt x="24635" y="43831"/>
                  </a:cubicBezTo>
                  <a:cubicBezTo>
                    <a:pt x="24516" y="44176"/>
                    <a:pt x="24397" y="44510"/>
                    <a:pt x="24290" y="44855"/>
                  </a:cubicBezTo>
                  <a:cubicBezTo>
                    <a:pt x="24647" y="45664"/>
                    <a:pt x="25004" y="46474"/>
                    <a:pt x="25373" y="47284"/>
                  </a:cubicBezTo>
                  <a:cubicBezTo>
                    <a:pt x="25957" y="48558"/>
                    <a:pt x="26671" y="49760"/>
                    <a:pt x="27469" y="50963"/>
                  </a:cubicBezTo>
                  <a:cubicBezTo>
                    <a:pt x="27278" y="51463"/>
                    <a:pt x="27088" y="51987"/>
                    <a:pt x="26897" y="52499"/>
                  </a:cubicBezTo>
                  <a:cubicBezTo>
                    <a:pt x="26707" y="52999"/>
                    <a:pt x="26528" y="53511"/>
                    <a:pt x="26350" y="54011"/>
                  </a:cubicBezTo>
                  <a:cubicBezTo>
                    <a:pt x="26159" y="54523"/>
                    <a:pt x="26004" y="55047"/>
                    <a:pt x="25778" y="55582"/>
                  </a:cubicBezTo>
                  <a:cubicBezTo>
                    <a:pt x="25540" y="55428"/>
                    <a:pt x="25445" y="55225"/>
                    <a:pt x="25326" y="55058"/>
                  </a:cubicBezTo>
                  <a:cubicBezTo>
                    <a:pt x="24528" y="53939"/>
                    <a:pt x="23897" y="52737"/>
                    <a:pt x="23325" y="51498"/>
                  </a:cubicBezTo>
                  <a:cubicBezTo>
                    <a:pt x="23135" y="51082"/>
                    <a:pt x="22944" y="50677"/>
                    <a:pt x="22766" y="50260"/>
                  </a:cubicBezTo>
                  <a:cubicBezTo>
                    <a:pt x="22670" y="50677"/>
                    <a:pt x="22575" y="51082"/>
                    <a:pt x="22492" y="51487"/>
                  </a:cubicBezTo>
                  <a:cubicBezTo>
                    <a:pt x="22861" y="52284"/>
                    <a:pt x="23242" y="53058"/>
                    <a:pt x="23671" y="53820"/>
                  </a:cubicBezTo>
                  <a:cubicBezTo>
                    <a:pt x="24183" y="54761"/>
                    <a:pt x="24778" y="55654"/>
                    <a:pt x="25457" y="56463"/>
                  </a:cubicBezTo>
                  <a:cubicBezTo>
                    <a:pt x="24909" y="58392"/>
                    <a:pt x="24373" y="60297"/>
                    <a:pt x="23825" y="62262"/>
                  </a:cubicBezTo>
                  <a:cubicBezTo>
                    <a:pt x="23683" y="62119"/>
                    <a:pt x="23552" y="62000"/>
                    <a:pt x="23432" y="61869"/>
                  </a:cubicBezTo>
                  <a:cubicBezTo>
                    <a:pt x="22766" y="61107"/>
                    <a:pt x="22170" y="60297"/>
                    <a:pt x="21575" y="59464"/>
                  </a:cubicBezTo>
                  <a:cubicBezTo>
                    <a:pt x="21575" y="59547"/>
                    <a:pt x="21575" y="59619"/>
                    <a:pt x="21575" y="59702"/>
                  </a:cubicBezTo>
                  <a:cubicBezTo>
                    <a:pt x="21575" y="60047"/>
                    <a:pt x="21587" y="60392"/>
                    <a:pt x="21587" y="60738"/>
                  </a:cubicBezTo>
                  <a:cubicBezTo>
                    <a:pt x="21670" y="60857"/>
                    <a:pt x="21754" y="60964"/>
                    <a:pt x="21849" y="61071"/>
                  </a:cubicBezTo>
                  <a:cubicBezTo>
                    <a:pt x="22135" y="61452"/>
                    <a:pt x="22432" y="61821"/>
                    <a:pt x="22730" y="62190"/>
                  </a:cubicBezTo>
                  <a:cubicBezTo>
                    <a:pt x="23040" y="62547"/>
                    <a:pt x="23361" y="62893"/>
                    <a:pt x="23623" y="63190"/>
                  </a:cubicBezTo>
                  <a:cubicBezTo>
                    <a:pt x="23421" y="64560"/>
                    <a:pt x="23218" y="65845"/>
                    <a:pt x="23028" y="67131"/>
                  </a:cubicBezTo>
                  <a:cubicBezTo>
                    <a:pt x="23016" y="67191"/>
                    <a:pt x="22956" y="67250"/>
                    <a:pt x="22909" y="67358"/>
                  </a:cubicBezTo>
                  <a:cubicBezTo>
                    <a:pt x="22682" y="67084"/>
                    <a:pt x="22480" y="66869"/>
                    <a:pt x="22313" y="66631"/>
                  </a:cubicBezTo>
                  <a:cubicBezTo>
                    <a:pt x="22159" y="66417"/>
                    <a:pt x="22016" y="66203"/>
                    <a:pt x="21873" y="65976"/>
                  </a:cubicBezTo>
                  <a:lnTo>
                    <a:pt x="21873" y="65976"/>
                  </a:lnTo>
                  <a:cubicBezTo>
                    <a:pt x="21908" y="66453"/>
                    <a:pt x="21968" y="66917"/>
                    <a:pt x="22016" y="67393"/>
                  </a:cubicBezTo>
                  <a:cubicBezTo>
                    <a:pt x="22016" y="67417"/>
                    <a:pt x="22016" y="67441"/>
                    <a:pt x="22028" y="67465"/>
                  </a:cubicBezTo>
                  <a:cubicBezTo>
                    <a:pt x="22278" y="67774"/>
                    <a:pt x="22540" y="68072"/>
                    <a:pt x="22825" y="68358"/>
                  </a:cubicBezTo>
                  <a:cubicBezTo>
                    <a:pt x="22849" y="68393"/>
                    <a:pt x="22861" y="68429"/>
                    <a:pt x="22897" y="68477"/>
                  </a:cubicBezTo>
                  <a:cubicBezTo>
                    <a:pt x="22861" y="69096"/>
                    <a:pt x="22825" y="69727"/>
                    <a:pt x="22813" y="70358"/>
                  </a:cubicBezTo>
                  <a:cubicBezTo>
                    <a:pt x="22801" y="71001"/>
                    <a:pt x="22825" y="71656"/>
                    <a:pt x="22813" y="72311"/>
                  </a:cubicBezTo>
                  <a:cubicBezTo>
                    <a:pt x="22813" y="72727"/>
                    <a:pt x="22849" y="73132"/>
                    <a:pt x="22849" y="73561"/>
                  </a:cubicBezTo>
                  <a:cubicBezTo>
                    <a:pt x="22909" y="73882"/>
                    <a:pt x="22980" y="74216"/>
                    <a:pt x="23040" y="74549"/>
                  </a:cubicBezTo>
                  <a:cubicBezTo>
                    <a:pt x="23063" y="74680"/>
                    <a:pt x="23075" y="74823"/>
                    <a:pt x="23075" y="74954"/>
                  </a:cubicBezTo>
                  <a:cubicBezTo>
                    <a:pt x="23075" y="75001"/>
                    <a:pt x="23016" y="75073"/>
                    <a:pt x="22980" y="75085"/>
                  </a:cubicBezTo>
                  <a:cubicBezTo>
                    <a:pt x="22972" y="75087"/>
                    <a:pt x="22962" y="75088"/>
                    <a:pt x="22952" y="75088"/>
                  </a:cubicBezTo>
                  <a:cubicBezTo>
                    <a:pt x="22905" y="75088"/>
                    <a:pt x="22845" y="75066"/>
                    <a:pt x="22825" y="75037"/>
                  </a:cubicBezTo>
                  <a:cubicBezTo>
                    <a:pt x="22659" y="74799"/>
                    <a:pt x="22480" y="74561"/>
                    <a:pt x="22337" y="74299"/>
                  </a:cubicBezTo>
                  <a:cubicBezTo>
                    <a:pt x="21920" y="73501"/>
                    <a:pt x="21539" y="72692"/>
                    <a:pt x="21194" y="71858"/>
                  </a:cubicBezTo>
                  <a:cubicBezTo>
                    <a:pt x="19599" y="69108"/>
                    <a:pt x="17777" y="65048"/>
                    <a:pt x="17444" y="63083"/>
                  </a:cubicBezTo>
                  <a:cubicBezTo>
                    <a:pt x="17801" y="62631"/>
                    <a:pt x="18122" y="62166"/>
                    <a:pt x="18432" y="61678"/>
                  </a:cubicBezTo>
                  <a:cubicBezTo>
                    <a:pt x="18396" y="61262"/>
                    <a:pt x="18372" y="60833"/>
                    <a:pt x="18360" y="60404"/>
                  </a:cubicBezTo>
                  <a:cubicBezTo>
                    <a:pt x="18015" y="60952"/>
                    <a:pt x="17670" y="61512"/>
                    <a:pt x="17301" y="62035"/>
                  </a:cubicBezTo>
                  <a:cubicBezTo>
                    <a:pt x="17110" y="62035"/>
                    <a:pt x="17110" y="61916"/>
                    <a:pt x="17086" y="61833"/>
                  </a:cubicBezTo>
                  <a:cubicBezTo>
                    <a:pt x="16955" y="61214"/>
                    <a:pt x="16825" y="60595"/>
                    <a:pt x="16705" y="59964"/>
                  </a:cubicBezTo>
                  <a:cubicBezTo>
                    <a:pt x="16539" y="59095"/>
                    <a:pt x="16384" y="58214"/>
                    <a:pt x="16229" y="57344"/>
                  </a:cubicBezTo>
                  <a:cubicBezTo>
                    <a:pt x="16193" y="57166"/>
                    <a:pt x="16170" y="56987"/>
                    <a:pt x="16146" y="56832"/>
                  </a:cubicBezTo>
                  <a:cubicBezTo>
                    <a:pt x="16455" y="56392"/>
                    <a:pt x="16753" y="55975"/>
                    <a:pt x="17039" y="55547"/>
                  </a:cubicBezTo>
                  <a:cubicBezTo>
                    <a:pt x="17717" y="54487"/>
                    <a:pt x="18325" y="53380"/>
                    <a:pt x="18860" y="52249"/>
                  </a:cubicBezTo>
                  <a:cubicBezTo>
                    <a:pt x="18944" y="51475"/>
                    <a:pt x="19015" y="50701"/>
                    <a:pt x="19075" y="49939"/>
                  </a:cubicBezTo>
                  <a:lnTo>
                    <a:pt x="19075" y="49939"/>
                  </a:lnTo>
                  <a:cubicBezTo>
                    <a:pt x="18932" y="50272"/>
                    <a:pt x="18789" y="50617"/>
                    <a:pt x="18634" y="50951"/>
                  </a:cubicBezTo>
                  <a:cubicBezTo>
                    <a:pt x="18015" y="52403"/>
                    <a:pt x="17265" y="53808"/>
                    <a:pt x="16408" y="55142"/>
                  </a:cubicBezTo>
                  <a:cubicBezTo>
                    <a:pt x="16313" y="55308"/>
                    <a:pt x="16193" y="55451"/>
                    <a:pt x="16086" y="55606"/>
                  </a:cubicBezTo>
                  <a:cubicBezTo>
                    <a:pt x="15884" y="55523"/>
                    <a:pt x="15908" y="55368"/>
                    <a:pt x="15896" y="55249"/>
                  </a:cubicBezTo>
                  <a:cubicBezTo>
                    <a:pt x="15610" y="53546"/>
                    <a:pt x="15336" y="51844"/>
                    <a:pt x="15050" y="50153"/>
                  </a:cubicBezTo>
                  <a:cubicBezTo>
                    <a:pt x="14991" y="49736"/>
                    <a:pt x="14920" y="49332"/>
                    <a:pt x="14848" y="48903"/>
                  </a:cubicBezTo>
                  <a:cubicBezTo>
                    <a:pt x="14931" y="48831"/>
                    <a:pt x="14991" y="48760"/>
                    <a:pt x="15062" y="48689"/>
                  </a:cubicBezTo>
                  <a:cubicBezTo>
                    <a:pt x="16241" y="47546"/>
                    <a:pt x="17289" y="46272"/>
                    <a:pt x="18122" y="44855"/>
                  </a:cubicBezTo>
                  <a:cubicBezTo>
                    <a:pt x="18551" y="44152"/>
                    <a:pt x="18956" y="43438"/>
                    <a:pt x="19349" y="42724"/>
                  </a:cubicBezTo>
                  <a:cubicBezTo>
                    <a:pt x="19349" y="42224"/>
                    <a:pt x="19349" y="41735"/>
                    <a:pt x="19349" y="41235"/>
                  </a:cubicBezTo>
                  <a:cubicBezTo>
                    <a:pt x="18825" y="42164"/>
                    <a:pt x="18301" y="43105"/>
                    <a:pt x="17765" y="44021"/>
                  </a:cubicBezTo>
                  <a:cubicBezTo>
                    <a:pt x="17015" y="45331"/>
                    <a:pt x="16110" y="46534"/>
                    <a:pt x="15062" y="47629"/>
                  </a:cubicBezTo>
                  <a:cubicBezTo>
                    <a:pt x="14979" y="47724"/>
                    <a:pt x="14872" y="47796"/>
                    <a:pt x="14789" y="47879"/>
                  </a:cubicBezTo>
                  <a:cubicBezTo>
                    <a:pt x="14729" y="47855"/>
                    <a:pt x="14705" y="47855"/>
                    <a:pt x="14693" y="47831"/>
                  </a:cubicBezTo>
                  <a:cubicBezTo>
                    <a:pt x="14681" y="47819"/>
                    <a:pt x="14669" y="47808"/>
                    <a:pt x="14669" y="47784"/>
                  </a:cubicBezTo>
                  <a:cubicBezTo>
                    <a:pt x="14288" y="45760"/>
                    <a:pt x="13919" y="43736"/>
                    <a:pt x="13550" y="41712"/>
                  </a:cubicBezTo>
                  <a:cubicBezTo>
                    <a:pt x="13538" y="41640"/>
                    <a:pt x="13550" y="41557"/>
                    <a:pt x="13538" y="41473"/>
                  </a:cubicBezTo>
                  <a:cubicBezTo>
                    <a:pt x="13741" y="41247"/>
                    <a:pt x="13931" y="41033"/>
                    <a:pt x="14134" y="40807"/>
                  </a:cubicBezTo>
                  <a:cubicBezTo>
                    <a:pt x="15336" y="39426"/>
                    <a:pt x="16301" y="37878"/>
                    <a:pt x="17086" y="36235"/>
                  </a:cubicBezTo>
                  <a:cubicBezTo>
                    <a:pt x="17396" y="35616"/>
                    <a:pt x="17682" y="34985"/>
                    <a:pt x="17932" y="34342"/>
                  </a:cubicBezTo>
                  <a:cubicBezTo>
                    <a:pt x="18158" y="33746"/>
                    <a:pt x="18384" y="33151"/>
                    <a:pt x="18610" y="32568"/>
                  </a:cubicBezTo>
                  <a:cubicBezTo>
                    <a:pt x="18527" y="32103"/>
                    <a:pt x="18432" y="31639"/>
                    <a:pt x="18337" y="31175"/>
                  </a:cubicBezTo>
                  <a:cubicBezTo>
                    <a:pt x="17979" y="32151"/>
                    <a:pt x="17610" y="33115"/>
                    <a:pt x="17241" y="34068"/>
                  </a:cubicBezTo>
                  <a:cubicBezTo>
                    <a:pt x="16729" y="35401"/>
                    <a:pt x="16086" y="36675"/>
                    <a:pt x="15348" y="37902"/>
                  </a:cubicBezTo>
                  <a:cubicBezTo>
                    <a:pt x="14860" y="38687"/>
                    <a:pt x="14324" y="39449"/>
                    <a:pt x="13717" y="40152"/>
                  </a:cubicBezTo>
                  <a:cubicBezTo>
                    <a:pt x="13622" y="40271"/>
                    <a:pt x="13503" y="40366"/>
                    <a:pt x="13372" y="40509"/>
                  </a:cubicBezTo>
                  <a:cubicBezTo>
                    <a:pt x="13312" y="40390"/>
                    <a:pt x="13276" y="40330"/>
                    <a:pt x="13253" y="40259"/>
                  </a:cubicBezTo>
                  <a:cubicBezTo>
                    <a:pt x="12788" y="38128"/>
                    <a:pt x="12324" y="36008"/>
                    <a:pt x="11860" y="33889"/>
                  </a:cubicBezTo>
                  <a:cubicBezTo>
                    <a:pt x="12574" y="32889"/>
                    <a:pt x="13205" y="31865"/>
                    <a:pt x="13777" y="30805"/>
                  </a:cubicBezTo>
                  <a:cubicBezTo>
                    <a:pt x="14646" y="29210"/>
                    <a:pt x="15312" y="27543"/>
                    <a:pt x="15872" y="25829"/>
                  </a:cubicBezTo>
                  <a:cubicBezTo>
                    <a:pt x="16039" y="25329"/>
                    <a:pt x="16193" y="24829"/>
                    <a:pt x="16360" y="24328"/>
                  </a:cubicBezTo>
                  <a:cubicBezTo>
                    <a:pt x="16217" y="23971"/>
                    <a:pt x="16074" y="23614"/>
                    <a:pt x="15932" y="23245"/>
                  </a:cubicBezTo>
                  <a:cubicBezTo>
                    <a:pt x="15693" y="23995"/>
                    <a:pt x="15455" y="24733"/>
                    <a:pt x="15205" y="25483"/>
                  </a:cubicBezTo>
                  <a:cubicBezTo>
                    <a:pt x="14669" y="27126"/>
                    <a:pt x="14062" y="28734"/>
                    <a:pt x="13229" y="30246"/>
                  </a:cubicBezTo>
                  <a:cubicBezTo>
                    <a:pt x="12812" y="31008"/>
                    <a:pt x="12360" y="31746"/>
                    <a:pt x="11907" y="32496"/>
                  </a:cubicBezTo>
                  <a:cubicBezTo>
                    <a:pt x="11848" y="32615"/>
                    <a:pt x="11752" y="32699"/>
                    <a:pt x="11669" y="32794"/>
                  </a:cubicBezTo>
                  <a:cubicBezTo>
                    <a:pt x="11514" y="32746"/>
                    <a:pt x="11526" y="32639"/>
                    <a:pt x="11502" y="32544"/>
                  </a:cubicBezTo>
                  <a:cubicBezTo>
                    <a:pt x="10907" y="30246"/>
                    <a:pt x="10324" y="27948"/>
                    <a:pt x="9728" y="25650"/>
                  </a:cubicBezTo>
                  <a:cubicBezTo>
                    <a:pt x="9681" y="25460"/>
                    <a:pt x="9693" y="25305"/>
                    <a:pt x="9800" y="25138"/>
                  </a:cubicBezTo>
                  <a:cubicBezTo>
                    <a:pt x="10538" y="24078"/>
                    <a:pt x="11050" y="22888"/>
                    <a:pt x="11479" y="21685"/>
                  </a:cubicBezTo>
                  <a:cubicBezTo>
                    <a:pt x="11788" y="20828"/>
                    <a:pt x="12074" y="19959"/>
                    <a:pt x="12324" y="19090"/>
                  </a:cubicBezTo>
                  <a:cubicBezTo>
                    <a:pt x="12514" y="18435"/>
                    <a:pt x="12693" y="17768"/>
                    <a:pt x="12872" y="17113"/>
                  </a:cubicBezTo>
                  <a:cubicBezTo>
                    <a:pt x="12705" y="16816"/>
                    <a:pt x="12526" y="16518"/>
                    <a:pt x="12348" y="16220"/>
                  </a:cubicBezTo>
                  <a:cubicBezTo>
                    <a:pt x="12038" y="17340"/>
                    <a:pt x="11741" y="18459"/>
                    <a:pt x="11419" y="19566"/>
                  </a:cubicBezTo>
                  <a:cubicBezTo>
                    <a:pt x="11014" y="20959"/>
                    <a:pt x="10514" y="22316"/>
                    <a:pt x="9859" y="23602"/>
                  </a:cubicBezTo>
                  <a:cubicBezTo>
                    <a:pt x="9740" y="23828"/>
                    <a:pt x="9657" y="24067"/>
                    <a:pt x="9419" y="24281"/>
                  </a:cubicBezTo>
                  <a:cubicBezTo>
                    <a:pt x="9347" y="24114"/>
                    <a:pt x="9288" y="23995"/>
                    <a:pt x="9252" y="23876"/>
                  </a:cubicBezTo>
                  <a:cubicBezTo>
                    <a:pt x="8716" y="22114"/>
                    <a:pt x="8192" y="20352"/>
                    <a:pt x="7657" y="18590"/>
                  </a:cubicBezTo>
                  <a:cubicBezTo>
                    <a:pt x="7585" y="18375"/>
                    <a:pt x="7585" y="18185"/>
                    <a:pt x="7704" y="17971"/>
                  </a:cubicBezTo>
                  <a:cubicBezTo>
                    <a:pt x="8609" y="16387"/>
                    <a:pt x="9228" y="14673"/>
                    <a:pt x="9693" y="12899"/>
                  </a:cubicBezTo>
                  <a:cubicBezTo>
                    <a:pt x="9740" y="12720"/>
                    <a:pt x="9788" y="12529"/>
                    <a:pt x="9836" y="12339"/>
                  </a:cubicBezTo>
                  <a:cubicBezTo>
                    <a:pt x="9645" y="12065"/>
                    <a:pt x="9466" y="11803"/>
                    <a:pt x="9276" y="11541"/>
                  </a:cubicBezTo>
                  <a:cubicBezTo>
                    <a:pt x="9109" y="12172"/>
                    <a:pt x="8943" y="12803"/>
                    <a:pt x="8764" y="13446"/>
                  </a:cubicBezTo>
                  <a:cubicBezTo>
                    <a:pt x="8466" y="14530"/>
                    <a:pt x="8085" y="15589"/>
                    <a:pt x="7585" y="16601"/>
                  </a:cubicBezTo>
                  <a:cubicBezTo>
                    <a:pt x="7502" y="16780"/>
                    <a:pt x="7395" y="16947"/>
                    <a:pt x="7276" y="17173"/>
                  </a:cubicBezTo>
                  <a:cubicBezTo>
                    <a:pt x="7180" y="17018"/>
                    <a:pt x="7121" y="16935"/>
                    <a:pt x="7085" y="16828"/>
                  </a:cubicBezTo>
                  <a:cubicBezTo>
                    <a:pt x="6502" y="15232"/>
                    <a:pt x="5942" y="13625"/>
                    <a:pt x="5359" y="12029"/>
                  </a:cubicBezTo>
                  <a:cubicBezTo>
                    <a:pt x="5299" y="11851"/>
                    <a:pt x="5264" y="11696"/>
                    <a:pt x="5323" y="11505"/>
                  </a:cubicBezTo>
                  <a:cubicBezTo>
                    <a:pt x="5764" y="10160"/>
                    <a:pt x="6037" y="8791"/>
                    <a:pt x="6228" y="7398"/>
                  </a:cubicBezTo>
                  <a:cubicBezTo>
                    <a:pt x="6014" y="7112"/>
                    <a:pt x="5811" y="6826"/>
                    <a:pt x="5597" y="6541"/>
                  </a:cubicBezTo>
                  <a:cubicBezTo>
                    <a:pt x="5466" y="7672"/>
                    <a:pt x="5287" y="8803"/>
                    <a:pt x="5002" y="9910"/>
                  </a:cubicBezTo>
                  <a:cubicBezTo>
                    <a:pt x="4966" y="10077"/>
                    <a:pt x="4978" y="10267"/>
                    <a:pt x="4787" y="10410"/>
                  </a:cubicBezTo>
                  <a:cubicBezTo>
                    <a:pt x="4656" y="10232"/>
                    <a:pt x="4597" y="10029"/>
                    <a:pt x="4525" y="9839"/>
                  </a:cubicBezTo>
                  <a:cubicBezTo>
                    <a:pt x="3728" y="7791"/>
                    <a:pt x="2930" y="5743"/>
                    <a:pt x="2132" y="3707"/>
                  </a:cubicBezTo>
                  <a:cubicBezTo>
                    <a:pt x="1739" y="2707"/>
                    <a:pt x="1323" y="1730"/>
                    <a:pt x="918" y="742"/>
                  </a:cubicBezTo>
                  <a:cubicBezTo>
                    <a:pt x="834" y="540"/>
                    <a:pt x="775" y="326"/>
                    <a:pt x="703" y="123"/>
                  </a:cubicBezTo>
                  <a:cubicBezTo>
                    <a:pt x="703" y="123"/>
                    <a:pt x="703" y="123"/>
                    <a:pt x="703" y="111"/>
                  </a:cubicBezTo>
                  <a:cubicBezTo>
                    <a:pt x="599" y="44"/>
                    <a:pt x="490" y="0"/>
                    <a:pt x="3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" name="Google Shape;396;p16"/>
          <p:cNvGrpSpPr/>
          <p:nvPr/>
        </p:nvGrpSpPr>
        <p:grpSpPr>
          <a:xfrm>
            <a:off x="8586213" y="1885700"/>
            <a:ext cx="439350" cy="576775"/>
            <a:chOff x="8586213" y="1885700"/>
            <a:chExt cx="439350" cy="576775"/>
          </a:xfrm>
        </p:grpSpPr>
        <p:sp>
          <p:nvSpPr>
            <p:cNvPr id="397" name="Google Shape;397;p16"/>
            <p:cNvSpPr/>
            <p:nvPr/>
          </p:nvSpPr>
          <p:spPr>
            <a:xfrm rot="10800000" flipH="1">
              <a:off x="8885938" y="2202375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6"/>
            <p:cNvSpPr/>
            <p:nvPr/>
          </p:nvSpPr>
          <p:spPr>
            <a:xfrm rot="10800000" flipH="1">
              <a:off x="8586213" y="23876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6"/>
            <p:cNvSpPr/>
            <p:nvPr/>
          </p:nvSpPr>
          <p:spPr>
            <a:xfrm rot="10800000" flipH="1">
              <a:off x="8791263" y="1885700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0" name="Google Shape;400;p16"/>
          <p:cNvGrpSpPr/>
          <p:nvPr/>
        </p:nvGrpSpPr>
        <p:grpSpPr>
          <a:xfrm>
            <a:off x="4771388" y="4656850"/>
            <a:ext cx="467750" cy="280850"/>
            <a:chOff x="2170238" y="239775"/>
            <a:chExt cx="467750" cy="280850"/>
          </a:xfrm>
        </p:grpSpPr>
        <p:sp>
          <p:nvSpPr>
            <p:cNvPr id="401" name="Google Shape;401;p16"/>
            <p:cNvSpPr/>
            <p:nvPr/>
          </p:nvSpPr>
          <p:spPr>
            <a:xfrm rot="10800000" flipH="1">
              <a:off x="2333188" y="404050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6"/>
            <p:cNvSpPr/>
            <p:nvPr/>
          </p:nvSpPr>
          <p:spPr>
            <a:xfrm rot="10800000" flipH="1">
              <a:off x="2170238" y="2862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6"/>
            <p:cNvSpPr/>
            <p:nvPr/>
          </p:nvSpPr>
          <p:spPr>
            <a:xfrm rot="10800000" flipH="1">
              <a:off x="2543313" y="239775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17"/>
          <p:cNvGrpSpPr/>
          <p:nvPr/>
        </p:nvGrpSpPr>
        <p:grpSpPr>
          <a:xfrm>
            <a:off x="6962338" y="-377305"/>
            <a:ext cx="2133754" cy="2412465"/>
            <a:chOff x="6962338" y="-377305"/>
            <a:chExt cx="2133754" cy="2412465"/>
          </a:xfrm>
        </p:grpSpPr>
        <p:grpSp>
          <p:nvGrpSpPr>
            <p:cNvPr id="406" name="Google Shape;406;p17"/>
            <p:cNvGrpSpPr/>
            <p:nvPr/>
          </p:nvGrpSpPr>
          <p:grpSpPr>
            <a:xfrm rot="-9591067">
              <a:off x="7182934" y="-270229"/>
              <a:ext cx="876885" cy="1436889"/>
              <a:chOff x="6221900" y="3203200"/>
              <a:chExt cx="668850" cy="1096025"/>
            </a:xfrm>
          </p:grpSpPr>
          <p:sp>
            <p:nvSpPr>
              <p:cNvPr id="407" name="Google Shape;407;p17"/>
              <p:cNvSpPr/>
              <p:nvPr/>
            </p:nvSpPr>
            <p:spPr>
              <a:xfrm>
                <a:off x="6246600" y="3203200"/>
                <a:ext cx="644150" cy="986025"/>
              </a:xfrm>
              <a:custGeom>
                <a:avLst/>
                <a:gdLst/>
                <a:ahLst/>
                <a:cxnLst/>
                <a:rect l="l" t="t" r="r" b="b"/>
                <a:pathLst>
                  <a:path w="25766" h="39441" extrusionOk="0">
                    <a:moveTo>
                      <a:pt x="25766" y="1"/>
                    </a:moveTo>
                    <a:lnTo>
                      <a:pt x="25766" y="1"/>
                    </a:lnTo>
                    <a:cubicBezTo>
                      <a:pt x="25575" y="96"/>
                      <a:pt x="25480" y="143"/>
                      <a:pt x="25385" y="191"/>
                    </a:cubicBezTo>
                    <a:cubicBezTo>
                      <a:pt x="23837" y="1025"/>
                      <a:pt x="22241" y="1798"/>
                      <a:pt x="20610" y="2477"/>
                    </a:cubicBezTo>
                    <a:cubicBezTo>
                      <a:pt x="18943" y="3168"/>
                      <a:pt x="17288" y="3894"/>
                      <a:pt x="15657" y="4668"/>
                    </a:cubicBezTo>
                    <a:cubicBezTo>
                      <a:pt x="13574" y="5644"/>
                      <a:pt x="11597" y="6799"/>
                      <a:pt x="9799" y="8252"/>
                    </a:cubicBezTo>
                    <a:cubicBezTo>
                      <a:pt x="8430" y="9359"/>
                      <a:pt x="7251" y="10621"/>
                      <a:pt x="6251" y="12073"/>
                    </a:cubicBezTo>
                    <a:cubicBezTo>
                      <a:pt x="5073" y="13764"/>
                      <a:pt x="4251" y="15622"/>
                      <a:pt x="3620" y="17574"/>
                    </a:cubicBezTo>
                    <a:cubicBezTo>
                      <a:pt x="3013" y="19479"/>
                      <a:pt x="2572" y="21432"/>
                      <a:pt x="2275" y="23408"/>
                    </a:cubicBezTo>
                    <a:cubicBezTo>
                      <a:pt x="1977" y="25420"/>
                      <a:pt x="1703" y="27444"/>
                      <a:pt x="1453" y="29457"/>
                    </a:cubicBezTo>
                    <a:cubicBezTo>
                      <a:pt x="1310" y="30528"/>
                      <a:pt x="1227" y="31588"/>
                      <a:pt x="1108" y="32659"/>
                    </a:cubicBezTo>
                    <a:cubicBezTo>
                      <a:pt x="1001" y="33683"/>
                      <a:pt x="905" y="34707"/>
                      <a:pt x="763" y="35719"/>
                    </a:cubicBezTo>
                    <a:cubicBezTo>
                      <a:pt x="620" y="36743"/>
                      <a:pt x="405" y="37755"/>
                      <a:pt x="84" y="38732"/>
                    </a:cubicBezTo>
                    <a:cubicBezTo>
                      <a:pt x="36" y="38898"/>
                      <a:pt x="1" y="39065"/>
                      <a:pt x="12" y="39232"/>
                    </a:cubicBezTo>
                    <a:cubicBezTo>
                      <a:pt x="12" y="39303"/>
                      <a:pt x="120" y="39398"/>
                      <a:pt x="203" y="39434"/>
                    </a:cubicBezTo>
                    <a:cubicBezTo>
                      <a:pt x="214" y="39438"/>
                      <a:pt x="226" y="39440"/>
                      <a:pt x="240" y="39440"/>
                    </a:cubicBezTo>
                    <a:cubicBezTo>
                      <a:pt x="303" y="39440"/>
                      <a:pt x="388" y="39399"/>
                      <a:pt x="417" y="39351"/>
                    </a:cubicBezTo>
                    <a:cubicBezTo>
                      <a:pt x="501" y="39208"/>
                      <a:pt x="572" y="39053"/>
                      <a:pt x="620" y="38898"/>
                    </a:cubicBezTo>
                    <a:cubicBezTo>
                      <a:pt x="751" y="38446"/>
                      <a:pt x="858" y="38005"/>
                      <a:pt x="977" y="37553"/>
                    </a:cubicBezTo>
                    <a:cubicBezTo>
                      <a:pt x="1025" y="37386"/>
                      <a:pt x="1072" y="37243"/>
                      <a:pt x="1215" y="37124"/>
                    </a:cubicBezTo>
                    <a:cubicBezTo>
                      <a:pt x="1775" y="36648"/>
                      <a:pt x="2334" y="36172"/>
                      <a:pt x="2965" y="35791"/>
                    </a:cubicBezTo>
                    <a:cubicBezTo>
                      <a:pt x="3846" y="35255"/>
                      <a:pt x="4751" y="34755"/>
                      <a:pt x="5620" y="34195"/>
                    </a:cubicBezTo>
                    <a:cubicBezTo>
                      <a:pt x="8799" y="32183"/>
                      <a:pt x="11847" y="29969"/>
                      <a:pt x="14800" y="27635"/>
                    </a:cubicBezTo>
                    <a:cubicBezTo>
                      <a:pt x="16360" y="26397"/>
                      <a:pt x="17789" y="25039"/>
                      <a:pt x="18991" y="23444"/>
                    </a:cubicBezTo>
                    <a:cubicBezTo>
                      <a:pt x="20158" y="21896"/>
                      <a:pt x="21206" y="20277"/>
                      <a:pt x="21980" y="18491"/>
                    </a:cubicBezTo>
                    <a:cubicBezTo>
                      <a:pt x="22944" y="16241"/>
                      <a:pt x="23480" y="13895"/>
                      <a:pt x="23718" y="11478"/>
                    </a:cubicBezTo>
                    <a:cubicBezTo>
                      <a:pt x="23873" y="9930"/>
                      <a:pt x="23944" y="8371"/>
                      <a:pt x="24027" y="6823"/>
                    </a:cubicBezTo>
                    <a:cubicBezTo>
                      <a:pt x="24087" y="5811"/>
                      <a:pt x="24182" y="4811"/>
                      <a:pt x="24373" y="3822"/>
                    </a:cubicBezTo>
                    <a:cubicBezTo>
                      <a:pt x="24599" y="2572"/>
                      <a:pt x="24956" y="1370"/>
                      <a:pt x="25659" y="286"/>
                    </a:cubicBezTo>
                    <a:cubicBezTo>
                      <a:pt x="25694" y="239"/>
                      <a:pt x="25706" y="179"/>
                      <a:pt x="257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17"/>
              <p:cNvSpPr/>
              <p:nvPr/>
            </p:nvSpPr>
            <p:spPr>
              <a:xfrm>
                <a:off x="6221900" y="3230875"/>
                <a:ext cx="653975" cy="1068350"/>
              </a:xfrm>
              <a:custGeom>
                <a:avLst/>
                <a:gdLst/>
                <a:ahLst/>
                <a:cxnLst/>
                <a:rect l="l" t="t" r="r" b="b"/>
                <a:pathLst>
                  <a:path w="26159" h="42734" extrusionOk="0">
                    <a:moveTo>
                      <a:pt x="26087" y="1"/>
                    </a:moveTo>
                    <a:cubicBezTo>
                      <a:pt x="26016" y="72"/>
                      <a:pt x="25944" y="144"/>
                      <a:pt x="25885" y="227"/>
                    </a:cubicBezTo>
                    <a:cubicBezTo>
                      <a:pt x="24587" y="1823"/>
                      <a:pt x="23289" y="3430"/>
                      <a:pt x="21991" y="5025"/>
                    </a:cubicBezTo>
                    <a:cubicBezTo>
                      <a:pt x="21836" y="5204"/>
                      <a:pt x="21694" y="5382"/>
                      <a:pt x="21563" y="5573"/>
                    </a:cubicBezTo>
                    <a:cubicBezTo>
                      <a:pt x="19193" y="8823"/>
                      <a:pt x="16681" y="11955"/>
                      <a:pt x="14074" y="15027"/>
                    </a:cubicBezTo>
                    <a:cubicBezTo>
                      <a:pt x="12859" y="16455"/>
                      <a:pt x="11680" y="17908"/>
                      <a:pt x="10537" y="19384"/>
                    </a:cubicBezTo>
                    <a:cubicBezTo>
                      <a:pt x="8573" y="21908"/>
                      <a:pt x="6763" y="24552"/>
                      <a:pt x="5251" y="27373"/>
                    </a:cubicBezTo>
                    <a:cubicBezTo>
                      <a:pt x="3322" y="30969"/>
                      <a:pt x="1739" y="34696"/>
                      <a:pt x="631" y="38613"/>
                    </a:cubicBezTo>
                    <a:cubicBezTo>
                      <a:pt x="381" y="39506"/>
                      <a:pt x="155" y="40411"/>
                      <a:pt x="48" y="41327"/>
                    </a:cubicBezTo>
                    <a:cubicBezTo>
                      <a:pt x="0" y="41685"/>
                      <a:pt x="12" y="42042"/>
                      <a:pt x="36" y="42399"/>
                    </a:cubicBezTo>
                    <a:cubicBezTo>
                      <a:pt x="47" y="42604"/>
                      <a:pt x="223" y="42733"/>
                      <a:pt x="394" y="42733"/>
                    </a:cubicBezTo>
                    <a:cubicBezTo>
                      <a:pt x="402" y="42733"/>
                      <a:pt x="410" y="42733"/>
                      <a:pt x="417" y="42732"/>
                    </a:cubicBezTo>
                    <a:cubicBezTo>
                      <a:pt x="608" y="42720"/>
                      <a:pt x="750" y="42578"/>
                      <a:pt x="786" y="42363"/>
                    </a:cubicBezTo>
                    <a:cubicBezTo>
                      <a:pt x="798" y="42280"/>
                      <a:pt x="786" y="42197"/>
                      <a:pt x="786" y="42113"/>
                    </a:cubicBezTo>
                    <a:cubicBezTo>
                      <a:pt x="810" y="41816"/>
                      <a:pt x="810" y="41518"/>
                      <a:pt x="858" y="41232"/>
                    </a:cubicBezTo>
                    <a:cubicBezTo>
                      <a:pt x="1000" y="40530"/>
                      <a:pt x="1120" y="39827"/>
                      <a:pt x="1310" y="39137"/>
                    </a:cubicBezTo>
                    <a:cubicBezTo>
                      <a:pt x="2965" y="33231"/>
                      <a:pt x="5549" y="27766"/>
                      <a:pt x="9049" y="22718"/>
                    </a:cubicBezTo>
                    <a:cubicBezTo>
                      <a:pt x="10883" y="20099"/>
                      <a:pt x="12883" y="17598"/>
                      <a:pt x="14967" y="15181"/>
                    </a:cubicBezTo>
                    <a:cubicBezTo>
                      <a:pt x="18396" y="11193"/>
                      <a:pt x="21574" y="7049"/>
                      <a:pt x="24444" y="2644"/>
                    </a:cubicBezTo>
                    <a:cubicBezTo>
                      <a:pt x="25003" y="1787"/>
                      <a:pt x="25587" y="930"/>
                      <a:pt x="26158" y="84"/>
                    </a:cubicBezTo>
                    <a:cubicBezTo>
                      <a:pt x="26135" y="48"/>
                      <a:pt x="26111" y="25"/>
                      <a:pt x="260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9" name="Google Shape;409;p17"/>
            <p:cNvGrpSpPr/>
            <p:nvPr/>
          </p:nvGrpSpPr>
          <p:grpSpPr>
            <a:xfrm rot="10800000">
              <a:off x="8007647" y="-142821"/>
              <a:ext cx="1088446" cy="2177981"/>
              <a:chOff x="2147875" y="645450"/>
              <a:chExt cx="948950" cy="1898850"/>
            </a:xfrm>
          </p:grpSpPr>
          <p:sp>
            <p:nvSpPr>
              <p:cNvPr id="410" name="Google Shape;410;p17"/>
              <p:cNvSpPr/>
              <p:nvPr/>
            </p:nvSpPr>
            <p:spPr>
              <a:xfrm>
                <a:off x="2147875" y="645650"/>
                <a:ext cx="948950" cy="1898650"/>
              </a:xfrm>
              <a:custGeom>
                <a:avLst/>
                <a:gdLst/>
                <a:ahLst/>
                <a:cxnLst/>
                <a:rect l="l" t="t" r="r" b="b"/>
                <a:pathLst>
                  <a:path w="37958" h="75946" extrusionOk="0">
                    <a:moveTo>
                      <a:pt x="577" y="0"/>
                    </a:moveTo>
                    <a:cubicBezTo>
                      <a:pt x="504" y="0"/>
                      <a:pt x="426" y="17"/>
                      <a:pt x="346" y="56"/>
                    </a:cubicBezTo>
                    <a:cubicBezTo>
                      <a:pt x="72" y="175"/>
                      <a:pt x="1" y="437"/>
                      <a:pt x="12" y="699"/>
                    </a:cubicBezTo>
                    <a:cubicBezTo>
                      <a:pt x="24" y="1330"/>
                      <a:pt x="60" y="1961"/>
                      <a:pt x="108" y="2592"/>
                    </a:cubicBezTo>
                    <a:cubicBezTo>
                      <a:pt x="203" y="3520"/>
                      <a:pt x="310" y="4437"/>
                      <a:pt x="417" y="5366"/>
                    </a:cubicBezTo>
                    <a:cubicBezTo>
                      <a:pt x="489" y="5973"/>
                      <a:pt x="560" y="6580"/>
                      <a:pt x="620" y="7187"/>
                    </a:cubicBezTo>
                    <a:cubicBezTo>
                      <a:pt x="679" y="7997"/>
                      <a:pt x="739" y="8807"/>
                      <a:pt x="786" y="9604"/>
                    </a:cubicBezTo>
                    <a:cubicBezTo>
                      <a:pt x="834" y="10343"/>
                      <a:pt x="870" y="11069"/>
                      <a:pt x="894" y="11795"/>
                    </a:cubicBezTo>
                    <a:cubicBezTo>
                      <a:pt x="953" y="13021"/>
                      <a:pt x="1001" y="14248"/>
                      <a:pt x="1048" y="15474"/>
                    </a:cubicBezTo>
                    <a:cubicBezTo>
                      <a:pt x="1096" y="16653"/>
                      <a:pt x="1132" y="17832"/>
                      <a:pt x="1167" y="19022"/>
                    </a:cubicBezTo>
                    <a:cubicBezTo>
                      <a:pt x="1203" y="19975"/>
                      <a:pt x="1227" y="20915"/>
                      <a:pt x="1275" y="21868"/>
                    </a:cubicBezTo>
                    <a:cubicBezTo>
                      <a:pt x="1310" y="22618"/>
                      <a:pt x="1370" y="23356"/>
                      <a:pt x="1417" y="24106"/>
                    </a:cubicBezTo>
                    <a:cubicBezTo>
                      <a:pt x="1489" y="25059"/>
                      <a:pt x="1560" y="25999"/>
                      <a:pt x="1644" y="26940"/>
                    </a:cubicBezTo>
                    <a:cubicBezTo>
                      <a:pt x="1691" y="27499"/>
                      <a:pt x="1727" y="28047"/>
                      <a:pt x="1810" y="28595"/>
                    </a:cubicBezTo>
                    <a:cubicBezTo>
                      <a:pt x="2072" y="30274"/>
                      <a:pt x="2263" y="31964"/>
                      <a:pt x="2644" y="33631"/>
                    </a:cubicBezTo>
                    <a:cubicBezTo>
                      <a:pt x="2906" y="34727"/>
                      <a:pt x="3191" y="35810"/>
                      <a:pt x="3465" y="36905"/>
                    </a:cubicBezTo>
                    <a:cubicBezTo>
                      <a:pt x="3644" y="37596"/>
                      <a:pt x="3822" y="38286"/>
                      <a:pt x="4025" y="38965"/>
                    </a:cubicBezTo>
                    <a:cubicBezTo>
                      <a:pt x="4251" y="39739"/>
                      <a:pt x="4477" y="40525"/>
                      <a:pt x="4727" y="41287"/>
                    </a:cubicBezTo>
                    <a:cubicBezTo>
                      <a:pt x="5037" y="42251"/>
                      <a:pt x="5370" y="43204"/>
                      <a:pt x="5704" y="44144"/>
                    </a:cubicBezTo>
                    <a:cubicBezTo>
                      <a:pt x="6156" y="45418"/>
                      <a:pt x="6597" y="46680"/>
                      <a:pt x="7073" y="47942"/>
                    </a:cubicBezTo>
                    <a:cubicBezTo>
                      <a:pt x="7752" y="49752"/>
                      <a:pt x="8490" y="51538"/>
                      <a:pt x="9287" y="53312"/>
                    </a:cubicBezTo>
                    <a:cubicBezTo>
                      <a:pt x="10835" y="56777"/>
                      <a:pt x="12550" y="60158"/>
                      <a:pt x="14526" y="63409"/>
                    </a:cubicBezTo>
                    <a:cubicBezTo>
                      <a:pt x="15610" y="65195"/>
                      <a:pt x="16776" y="66945"/>
                      <a:pt x="17991" y="68647"/>
                    </a:cubicBezTo>
                    <a:cubicBezTo>
                      <a:pt x="18681" y="69636"/>
                      <a:pt x="19372" y="70624"/>
                      <a:pt x="20051" y="71624"/>
                    </a:cubicBezTo>
                    <a:cubicBezTo>
                      <a:pt x="21039" y="73065"/>
                      <a:pt x="22170" y="74386"/>
                      <a:pt x="23337" y="75672"/>
                    </a:cubicBezTo>
                    <a:cubicBezTo>
                      <a:pt x="23420" y="75755"/>
                      <a:pt x="23504" y="75827"/>
                      <a:pt x="23623" y="75946"/>
                    </a:cubicBezTo>
                    <a:cubicBezTo>
                      <a:pt x="23670" y="75827"/>
                      <a:pt x="23718" y="75755"/>
                      <a:pt x="23718" y="75684"/>
                    </a:cubicBezTo>
                    <a:cubicBezTo>
                      <a:pt x="23789" y="74041"/>
                      <a:pt x="24123" y="72434"/>
                      <a:pt x="24385" y="70814"/>
                    </a:cubicBezTo>
                    <a:cubicBezTo>
                      <a:pt x="24706" y="68862"/>
                      <a:pt x="25539" y="67123"/>
                      <a:pt x="26813" y="65599"/>
                    </a:cubicBezTo>
                    <a:cubicBezTo>
                      <a:pt x="27468" y="64814"/>
                      <a:pt x="28171" y="64052"/>
                      <a:pt x="28861" y="63290"/>
                    </a:cubicBezTo>
                    <a:cubicBezTo>
                      <a:pt x="29850" y="62194"/>
                      <a:pt x="30802" y="61051"/>
                      <a:pt x="31659" y="59837"/>
                    </a:cubicBezTo>
                    <a:cubicBezTo>
                      <a:pt x="33493" y="57265"/>
                      <a:pt x="34791" y="54443"/>
                      <a:pt x="35493" y="51348"/>
                    </a:cubicBezTo>
                    <a:cubicBezTo>
                      <a:pt x="35934" y="49419"/>
                      <a:pt x="36172" y="47454"/>
                      <a:pt x="36362" y="45490"/>
                    </a:cubicBezTo>
                    <a:cubicBezTo>
                      <a:pt x="36672" y="42108"/>
                      <a:pt x="36815" y="38703"/>
                      <a:pt x="36946" y="35310"/>
                    </a:cubicBezTo>
                    <a:cubicBezTo>
                      <a:pt x="37041" y="32643"/>
                      <a:pt x="37148" y="29976"/>
                      <a:pt x="37362" y="27321"/>
                    </a:cubicBezTo>
                    <a:cubicBezTo>
                      <a:pt x="37517" y="25368"/>
                      <a:pt x="37696" y="23416"/>
                      <a:pt x="37851" y="21475"/>
                    </a:cubicBezTo>
                    <a:cubicBezTo>
                      <a:pt x="37898" y="20975"/>
                      <a:pt x="37922" y="20487"/>
                      <a:pt x="37958" y="19999"/>
                    </a:cubicBezTo>
                    <a:cubicBezTo>
                      <a:pt x="37958" y="19879"/>
                      <a:pt x="37946" y="19760"/>
                      <a:pt x="37910" y="19653"/>
                    </a:cubicBezTo>
                    <a:cubicBezTo>
                      <a:pt x="37868" y="19528"/>
                      <a:pt x="37758" y="19460"/>
                      <a:pt x="37648" y="19460"/>
                    </a:cubicBezTo>
                    <a:cubicBezTo>
                      <a:pt x="37568" y="19460"/>
                      <a:pt x="37489" y="19495"/>
                      <a:pt x="37434" y="19570"/>
                    </a:cubicBezTo>
                    <a:cubicBezTo>
                      <a:pt x="37291" y="19772"/>
                      <a:pt x="37160" y="19999"/>
                      <a:pt x="37053" y="20225"/>
                    </a:cubicBezTo>
                    <a:cubicBezTo>
                      <a:pt x="36207" y="21892"/>
                      <a:pt x="35386" y="23558"/>
                      <a:pt x="34541" y="25213"/>
                    </a:cubicBezTo>
                    <a:cubicBezTo>
                      <a:pt x="33219" y="27797"/>
                      <a:pt x="31790" y="30333"/>
                      <a:pt x="30350" y="32857"/>
                    </a:cubicBezTo>
                    <a:cubicBezTo>
                      <a:pt x="29230" y="34822"/>
                      <a:pt x="28111" y="36774"/>
                      <a:pt x="27052" y="38763"/>
                    </a:cubicBezTo>
                    <a:cubicBezTo>
                      <a:pt x="25837" y="41037"/>
                      <a:pt x="24920" y="43442"/>
                      <a:pt x="24146" y="45906"/>
                    </a:cubicBezTo>
                    <a:cubicBezTo>
                      <a:pt x="23456" y="48157"/>
                      <a:pt x="22861" y="50431"/>
                      <a:pt x="22456" y="52753"/>
                    </a:cubicBezTo>
                    <a:cubicBezTo>
                      <a:pt x="22039" y="55050"/>
                      <a:pt x="21777" y="57372"/>
                      <a:pt x="21777" y="59706"/>
                    </a:cubicBezTo>
                    <a:cubicBezTo>
                      <a:pt x="21777" y="61087"/>
                      <a:pt x="21860" y="62468"/>
                      <a:pt x="21920" y="63849"/>
                    </a:cubicBezTo>
                    <a:cubicBezTo>
                      <a:pt x="21968" y="65040"/>
                      <a:pt x="22087" y="66218"/>
                      <a:pt x="22218" y="67397"/>
                    </a:cubicBezTo>
                    <a:cubicBezTo>
                      <a:pt x="22349" y="68552"/>
                      <a:pt x="22503" y="69707"/>
                      <a:pt x="22634" y="70862"/>
                    </a:cubicBezTo>
                    <a:cubicBezTo>
                      <a:pt x="22777" y="72100"/>
                      <a:pt x="23015" y="73327"/>
                      <a:pt x="23230" y="74553"/>
                    </a:cubicBezTo>
                    <a:cubicBezTo>
                      <a:pt x="23253" y="74684"/>
                      <a:pt x="23277" y="74827"/>
                      <a:pt x="23277" y="74958"/>
                    </a:cubicBezTo>
                    <a:cubicBezTo>
                      <a:pt x="23277" y="75005"/>
                      <a:pt x="23218" y="75077"/>
                      <a:pt x="23182" y="75089"/>
                    </a:cubicBezTo>
                    <a:cubicBezTo>
                      <a:pt x="23174" y="75091"/>
                      <a:pt x="23164" y="75092"/>
                      <a:pt x="23154" y="75092"/>
                    </a:cubicBezTo>
                    <a:cubicBezTo>
                      <a:pt x="23107" y="75092"/>
                      <a:pt x="23047" y="75070"/>
                      <a:pt x="23027" y="75041"/>
                    </a:cubicBezTo>
                    <a:cubicBezTo>
                      <a:pt x="22849" y="74803"/>
                      <a:pt x="22670" y="74565"/>
                      <a:pt x="22539" y="74303"/>
                    </a:cubicBezTo>
                    <a:cubicBezTo>
                      <a:pt x="21932" y="73148"/>
                      <a:pt x="21396" y="71957"/>
                      <a:pt x="20967" y="70719"/>
                    </a:cubicBezTo>
                    <a:cubicBezTo>
                      <a:pt x="20634" y="69767"/>
                      <a:pt x="20289" y="68826"/>
                      <a:pt x="19979" y="67862"/>
                    </a:cubicBezTo>
                    <a:cubicBezTo>
                      <a:pt x="19777" y="67231"/>
                      <a:pt x="19646" y="66564"/>
                      <a:pt x="19432" y="65921"/>
                    </a:cubicBezTo>
                    <a:cubicBezTo>
                      <a:pt x="19217" y="65242"/>
                      <a:pt x="19074" y="64552"/>
                      <a:pt x="18943" y="63849"/>
                    </a:cubicBezTo>
                    <a:cubicBezTo>
                      <a:pt x="18610" y="62230"/>
                      <a:pt x="18515" y="60599"/>
                      <a:pt x="18551" y="58956"/>
                    </a:cubicBezTo>
                    <a:cubicBezTo>
                      <a:pt x="18574" y="57098"/>
                      <a:pt x="18765" y="55253"/>
                      <a:pt x="18955" y="53395"/>
                    </a:cubicBezTo>
                    <a:cubicBezTo>
                      <a:pt x="19241" y="50609"/>
                      <a:pt x="19491" y="47811"/>
                      <a:pt x="19539" y="45002"/>
                    </a:cubicBezTo>
                    <a:cubicBezTo>
                      <a:pt x="19574" y="43049"/>
                      <a:pt x="19563" y="41096"/>
                      <a:pt x="19515" y="39132"/>
                    </a:cubicBezTo>
                    <a:cubicBezTo>
                      <a:pt x="19491" y="37917"/>
                      <a:pt x="19372" y="36691"/>
                      <a:pt x="19241" y="35477"/>
                    </a:cubicBezTo>
                    <a:cubicBezTo>
                      <a:pt x="19015" y="33381"/>
                      <a:pt x="18610" y="31333"/>
                      <a:pt x="18134" y="29285"/>
                    </a:cubicBezTo>
                    <a:cubicBezTo>
                      <a:pt x="17824" y="27988"/>
                      <a:pt x="17419" y="26702"/>
                      <a:pt x="16967" y="25428"/>
                    </a:cubicBezTo>
                    <a:cubicBezTo>
                      <a:pt x="16348" y="23654"/>
                      <a:pt x="15622" y="21927"/>
                      <a:pt x="14788" y="20249"/>
                    </a:cubicBezTo>
                    <a:cubicBezTo>
                      <a:pt x="13871" y="18379"/>
                      <a:pt x="12812" y="16593"/>
                      <a:pt x="11704" y="14843"/>
                    </a:cubicBezTo>
                    <a:cubicBezTo>
                      <a:pt x="10740" y="13319"/>
                      <a:pt x="9716" y="11843"/>
                      <a:pt x="8645" y="10390"/>
                    </a:cubicBezTo>
                    <a:cubicBezTo>
                      <a:pt x="7049" y="8223"/>
                      <a:pt x="5454" y="6068"/>
                      <a:pt x="3846" y="3901"/>
                    </a:cubicBezTo>
                    <a:cubicBezTo>
                      <a:pt x="3156" y="2973"/>
                      <a:pt x="2465" y="2032"/>
                      <a:pt x="1763" y="1091"/>
                    </a:cubicBezTo>
                    <a:cubicBezTo>
                      <a:pt x="1548" y="806"/>
                      <a:pt x="1334" y="532"/>
                      <a:pt x="1084" y="270"/>
                    </a:cubicBezTo>
                    <a:cubicBezTo>
                      <a:pt x="945" y="122"/>
                      <a:pt x="775" y="0"/>
                      <a:pt x="5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17"/>
              <p:cNvSpPr/>
              <p:nvPr/>
            </p:nvSpPr>
            <p:spPr>
              <a:xfrm>
                <a:off x="2152925" y="645450"/>
                <a:ext cx="943900" cy="1898275"/>
              </a:xfrm>
              <a:custGeom>
                <a:avLst/>
                <a:gdLst/>
                <a:ahLst/>
                <a:cxnLst/>
                <a:rect l="l" t="t" r="r" b="b"/>
                <a:pathLst>
                  <a:path w="37756" h="75931" extrusionOk="0">
                    <a:moveTo>
                      <a:pt x="371" y="0"/>
                    </a:moveTo>
                    <a:cubicBezTo>
                      <a:pt x="299" y="0"/>
                      <a:pt x="224" y="16"/>
                      <a:pt x="144" y="52"/>
                    </a:cubicBezTo>
                    <a:cubicBezTo>
                      <a:pt x="84" y="75"/>
                      <a:pt x="49" y="111"/>
                      <a:pt x="1" y="147"/>
                    </a:cubicBezTo>
                    <a:cubicBezTo>
                      <a:pt x="1" y="195"/>
                      <a:pt x="1" y="242"/>
                      <a:pt x="1" y="302"/>
                    </a:cubicBezTo>
                    <a:cubicBezTo>
                      <a:pt x="49" y="528"/>
                      <a:pt x="120" y="754"/>
                      <a:pt x="215" y="980"/>
                    </a:cubicBezTo>
                    <a:cubicBezTo>
                      <a:pt x="811" y="2469"/>
                      <a:pt x="1430" y="3945"/>
                      <a:pt x="2025" y="5433"/>
                    </a:cubicBezTo>
                    <a:cubicBezTo>
                      <a:pt x="2704" y="7160"/>
                      <a:pt x="3370" y="8898"/>
                      <a:pt x="4037" y="10624"/>
                    </a:cubicBezTo>
                    <a:cubicBezTo>
                      <a:pt x="4097" y="10791"/>
                      <a:pt x="4132" y="10958"/>
                      <a:pt x="4180" y="11124"/>
                    </a:cubicBezTo>
                    <a:cubicBezTo>
                      <a:pt x="4156" y="11129"/>
                      <a:pt x="4134" y="11131"/>
                      <a:pt x="4113" y="11131"/>
                    </a:cubicBezTo>
                    <a:cubicBezTo>
                      <a:pt x="3966" y="11131"/>
                      <a:pt x="3881" y="11031"/>
                      <a:pt x="3787" y="10958"/>
                    </a:cubicBezTo>
                    <a:cubicBezTo>
                      <a:pt x="2858" y="10255"/>
                      <a:pt x="1906" y="9577"/>
                      <a:pt x="1001" y="8850"/>
                    </a:cubicBezTo>
                    <a:cubicBezTo>
                      <a:pt x="834" y="8719"/>
                      <a:pt x="668" y="8577"/>
                      <a:pt x="513" y="8446"/>
                    </a:cubicBezTo>
                    <a:lnTo>
                      <a:pt x="513" y="8446"/>
                    </a:lnTo>
                    <a:cubicBezTo>
                      <a:pt x="537" y="8779"/>
                      <a:pt x="549" y="9124"/>
                      <a:pt x="572" y="9458"/>
                    </a:cubicBezTo>
                    <a:cubicBezTo>
                      <a:pt x="620" y="9493"/>
                      <a:pt x="668" y="9541"/>
                      <a:pt x="715" y="9577"/>
                    </a:cubicBezTo>
                    <a:cubicBezTo>
                      <a:pt x="1727" y="10410"/>
                      <a:pt x="2775" y="11172"/>
                      <a:pt x="3859" y="11910"/>
                    </a:cubicBezTo>
                    <a:cubicBezTo>
                      <a:pt x="4156" y="12113"/>
                      <a:pt x="4502" y="12291"/>
                      <a:pt x="4704" y="12553"/>
                    </a:cubicBezTo>
                    <a:cubicBezTo>
                      <a:pt x="4918" y="12827"/>
                      <a:pt x="5002" y="13196"/>
                      <a:pt x="5121" y="13530"/>
                    </a:cubicBezTo>
                    <a:cubicBezTo>
                      <a:pt x="5597" y="14851"/>
                      <a:pt x="6061" y="16173"/>
                      <a:pt x="6538" y="17494"/>
                    </a:cubicBezTo>
                    <a:cubicBezTo>
                      <a:pt x="6549" y="17554"/>
                      <a:pt x="6561" y="17613"/>
                      <a:pt x="6573" y="17721"/>
                    </a:cubicBezTo>
                    <a:cubicBezTo>
                      <a:pt x="6442" y="17661"/>
                      <a:pt x="6335" y="17625"/>
                      <a:pt x="6240" y="17566"/>
                    </a:cubicBezTo>
                    <a:cubicBezTo>
                      <a:pt x="4490" y="16399"/>
                      <a:pt x="2739" y="15244"/>
                      <a:pt x="1096" y="13946"/>
                    </a:cubicBezTo>
                    <a:cubicBezTo>
                      <a:pt x="989" y="13875"/>
                      <a:pt x="882" y="13791"/>
                      <a:pt x="775" y="13708"/>
                    </a:cubicBezTo>
                    <a:lnTo>
                      <a:pt x="775" y="13708"/>
                    </a:lnTo>
                    <a:cubicBezTo>
                      <a:pt x="799" y="14030"/>
                      <a:pt x="811" y="14351"/>
                      <a:pt x="823" y="14684"/>
                    </a:cubicBezTo>
                    <a:cubicBezTo>
                      <a:pt x="2597" y="16042"/>
                      <a:pt x="4466" y="17268"/>
                      <a:pt x="6323" y="18518"/>
                    </a:cubicBezTo>
                    <a:cubicBezTo>
                      <a:pt x="6514" y="18649"/>
                      <a:pt x="6728" y="18756"/>
                      <a:pt x="6930" y="18875"/>
                    </a:cubicBezTo>
                    <a:cubicBezTo>
                      <a:pt x="7252" y="19566"/>
                      <a:pt x="8597" y="24090"/>
                      <a:pt x="8681" y="24817"/>
                    </a:cubicBezTo>
                    <a:cubicBezTo>
                      <a:pt x="8573" y="24781"/>
                      <a:pt x="8490" y="24769"/>
                      <a:pt x="8407" y="24721"/>
                    </a:cubicBezTo>
                    <a:cubicBezTo>
                      <a:pt x="7681" y="24293"/>
                      <a:pt x="6942" y="23864"/>
                      <a:pt x="6216" y="23424"/>
                    </a:cubicBezTo>
                    <a:cubicBezTo>
                      <a:pt x="4442" y="22316"/>
                      <a:pt x="2704" y="21150"/>
                      <a:pt x="1001" y="19947"/>
                    </a:cubicBezTo>
                    <a:lnTo>
                      <a:pt x="1001" y="19947"/>
                    </a:lnTo>
                    <a:cubicBezTo>
                      <a:pt x="1013" y="20257"/>
                      <a:pt x="1025" y="20566"/>
                      <a:pt x="1037" y="20876"/>
                    </a:cubicBezTo>
                    <a:cubicBezTo>
                      <a:pt x="2358" y="21804"/>
                      <a:pt x="3704" y="22721"/>
                      <a:pt x="5085" y="23578"/>
                    </a:cubicBezTo>
                    <a:cubicBezTo>
                      <a:pt x="6347" y="24376"/>
                      <a:pt x="7597" y="25162"/>
                      <a:pt x="8919" y="25841"/>
                    </a:cubicBezTo>
                    <a:cubicBezTo>
                      <a:pt x="8954" y="25864"/>
                      <a:pt x="8978" y="25888"/>
                      <a:pt x="9002" y="25912"/>
                    </a:cubicBezTo>
                    <a:cubicBezTo>
                      <a:pt x="9276" y="26638"/>
                      <a:pt x="10800" y="32615"/>
                      <a:pt x="10871" y="33270"/>
                    </a:cubicBezTo>
                    <a:cubicBezTo>
                      <a:pt x="10840" y="33298"/>
                      <a:pt x="10809" y="33308"/>
                      <a:pt x="10780" y="33308"/>
                    </a:cubicBezTo>
                    <a:cubicBezTo>
                      <a:pt x="10721" y="33308"/>
                      <a:pt x="10665" y="33266"/>
                      <a:pt x="10609" y="33234"/>
                    </a:cubicBezTo>
                    <a:cubicBezTo>
                      <a:pt x="9871" y="32782"/>
                      <a:pt x="9121" y="32329"/>
                      <a:pt x="8383" y="31865"/>
                    </a:cubicBezTo>
                    <a:cubicBezTo>
                      <a:pt x="6026" y="30341"/>
                      <a:pt x="3704" y="28769"/>
                      <a:pt x="1454" y="27103"/>
                    </a:cubicBezTo>
                    <a:lnTo>
                      <a:pt x="1454" y="27103"/>
                    </a:lnTo>
                    <a:cubicBezTo>
                      <a:pt x="1477" y="27436"/>
                      <a:pt x="1501" y="27757"/>
                      <a:pt x="1537" y="28079"/>
                    </a:cubicBezTo>
                    <a:cubicBezTo>
                      <a:pt x="1989" y="28400"/>
                      <a:pt x="2430" y="28734"/>
                      <a:pt x="2882" y="29043"/>
                    </a:cubicBezTo>
                    <a:cubicBezTo>
                      <a:pt x="5287" y="30758"/>
                      <a:pt x="7740" y="32389"/>
                      <a:pt x="10276" y="33901"/>
                    </a:cubicBezTo>
                    <a:cubicBezTo>
                      <a:pt x="10478" y="34020"/>
                      <a:pt x="10681" y="34139"/>
                      <a:pt x="10895" y="34246"/>
                    </a:cubicBezTo>
                    <a:cubicBezTo>
                      <a:pt x="11110" y="34354"/>
                      <a:pt x="11229" y="34496"/>
                      <a:pt x="11276" y="34735"/>
                    </a:cubicBezTo>
                    <a:cubicBezTo>
                      <a:pt x="11705" y="36687"/>
                      <a:pt x="12133" y="38640"/>
                      <a:pt x="12550" y="40592"/>
                    </a:cubicBezTo>
                    <a:cubicBezTo>
                      <a:pt x="12574" y="40688"/>
                      <a:pt x="12586" y="40783"/>
                      <a:pt x="12598" y="40938"/>
                    </a:cubicBezTo>
                    <a:cubicBezTo>
                      <a:pt x="12455" y="40890"/>
                      <a:pt x="12348" y="40878"/>
                      <a:pt x="12253" y="40819"/>
                    </a:cubicBezTo>
                    <a:cubicBezTo>
                      <a:pt x="11050" y="40140"/>
                      <a:pt x="9847" y="39437"/>
                      <a:pt x="8645" y="38759"/>
                    </a:cubicBezTo>
                    <a:cubicBezTo>
                      <a:pt x="6645" y="37604"/>
                      <a:pt x="4692" y="36378"/>
                      <a:pt x="2799" y="35068"/>
                    </a:cubicBezTo>
                    <a:lnTo>
                      <a:pt x="2799" y="35068"/>
                    </a:lnTo>
                    <a:cubicBezTo>
                      <a:pt x="2894" y="35437"/>
                      <a:pt x="2989" y="35794"/>
                      <a:pt x="3085" y="36163"/>
                    </a:cubicBezTo>
                    <a:cubicBezTo>
                      <a:pt x="4775" y="37318"/>
                      <a:pt x="6526" y="38378"/>
                      <a:pt x="8300" y="39402"/>
                    </a:cubicBezTo>
                    <a:cubicBezTo>
                      <a:pt x="9788" y="40271"/>
                      <a:pt x="11288" y="41116"/>
                      <a:pt x="12788" y="41985"/>
                    </a:cubicBezTo>
                    <a:cubicBezTo>
                      <a:pt x="12967" y="42521"/>
                      <a:pt x="13896" y="47558"/>
                      <a:pt x="13919" y="48129"/>
                    </a:cubicBezTo>
                    <a:cubicBezTo>
                      <a:pt x="13875" y="48155"/>
                      <a:pt x="13832" y="48165"/>
                      <a:pt x="13790" y="48165"/>
                    </a:cubicBezTo>
                    <a:cubicBezTo>
                      <a:pt x="13677" y="48165"/>
                      <a:pt x="13575" y="48089"/>
                      <a:pt x="13479" y="48046"/>
                    </a:cubicBezTo>
                    <a:cubicBezTo>
                      <a:pt x="12657" y="47665"/>
                      <a:pt x="11812" y="47296"/>
                      <a:pt x="11014" y="46879"/>
                    </a:cubicBezTo>
                    <a:cubicBezTo>
                      <a:pt x="9109" y="45891"/>
                      <a:pt x="7228" y="44867"/>
                      <a:pt x="5383" y="43783"/>
                    </a:cubicBezTo>
                    <a:lnTo>
                      <a:pt x="5383" y="43783"/>
                    </a:lnTo>
                    <a:cubicBezTo>
                      <a:pt x="5418" y="43902"/>
                      <a:pt x="5466" y="44033"/>
                      <a:pt x="5525" y="44140"/>
                    </a:cubicBezTo>
                    <a:cubicBezTo>
                      <a:pt x="5609" y="44379"/>
                      <a:pt x="5692" y="44605"/>
                      <a:pt x="5776" y="44843"/>
                    </a:cubicBezTo>
                    <a:cubicBezTo>
                      <a:pt x="6549" y="45295"/>
                      <a:pt x="7347" y="45736"/>
                      <a:pt x="8133" y="46164"/>
                    </a:cubicBezTo>
                    <a:cubicBezTo>
                      <a:pt x="9633" y="46974"/>
                      <a:pt x="11121" y="47808"/>
                      <a:pt x="12681" y="48486"/>
                    </a:cubicBezTo>
                    <a:cubicBezTo>
                      <a:pt x="13145" y="48701"/>
                      <a:pt x="13622" y="48891"/>
                      <a:pt x="14086" y="49082"/>
                    </a:cubicBezTo>
                    <a:cubicBezTo>
                      <a:pt x="14241" y="49534"/>
                      <a:pt x="15181" y="55368"/>
                      <a:pt x="15205" y="55928"/>
                    </a:cubicBezTo>
                    <a:cubicBezTo>
                      <a:pt x="15167" y="55948"/>
                      <a:pt x="15132" y="55956"/>
                      <a:pt x="15099" y="55956"/>
                    </a:cubicBezTo>
                    <a:cubicBezTo>
                      <a:pt x="14997" y="55956"/>
                      <a:pt x="14914" y="55877"/>
                      <a:pt x="14824" y="55832"/>
                    </a:cubicBezTo>
                    <a:cubicBezTo>
                      <a:pt x="12610" y="54654"/>
                      <a:pt x="10478" y="53344"/>
                      <a:pt x="8466" y="51856"/>
                    </a:cubicBezTo>
                    <a:lnTo>
                      <a:pt x="8466" y="51856"/>
                    </a:lnTo>
                    <a:cubicBezTo>
                      <a:pt x="8657" y="52296"/>
                      <a:pt x="8847" y="52737"/>
                      <a:pt x="9050" y="53177"/>
                    </a:cubicBezTo>
                    <a:cubicBezTo>
                      <a:pt x="10883" y="54463"/>
                      <a:pt x="12812" y="55606"/>
                      <a:pt x="14800" y="56654"/>
                    </a:cubicBezTo>
                    <a:cubicBezTo>
                      <a:pt x="14991" y="56749"/>
                      <a:pt x="15193" y="56844"/>
                      <a:pt x="15408" y="56952"/>
                    </a:cubicBezTo>
                    <a:cubicBezTo>
                      <a:pt x="15753" y="58785"/>
                      <a:pt x="16110" y="60619"/>
                      <a:pt x="16467" y="62488"/>
                    </a:cubicBezTo>
                    <a:cubicBezTo>
                      <a:pt x="16241" y="62476"/>
                      <a:pt x="16098" y="62369"/>
                      <a:pt x="15943" y="62297"/>
                    </a:cubicBezTo>
                    <a:cubicBezTo>
                      <a:pt x="14836" y="61750"/>
                      <a:pt x="13753" y="61154"/>
                      <a:pt x="12693" y="60535"/>
                    </a:cubicBezTo>
                    <a:lnTo>
                      <a:pt x="12693" y="60535"/>
                    </a:lnTo>
                    <a:cubicBezTo>
                      <a:pt x="12919" y="60952"/>
                      <a:pt x="13157" y="61381"/>
                      <a:pt x="13396" y="61797"/>
                    </a:cubicBezTo>
                    <a:cubicBezTo>
                      <a:pt x="13836" y="62035"/>
                      <a:pt x="14277" y="62274"/>
                      <a:pt x="14729" y="62500"/>
                    </a:cubicBezTo>
                    <a:cubicBezTo>
                      <a:pt x="15396" y="62845"/>
                      <a:pt x="16074" y="63178"/>
                      <a:pt x="16777" y="63536"/>
                    </a:cubicBezTo>
                    <a:cubicBezTo>
                      <a:pt x="16860" y="63833"/>
                      <a:pt x="16955" y="64155"/>
                      <a:pt x="17051" y="64476"/>
                    </a:cubicBezTo>
                    <a:cubicBezTo>
                      <a:pt x="17551" y="66155"/>
                      <a:pt x="18289" y="67727"/>
                      <a:pt x="19015" y="69298"/>
                    </a:cubicBezTo>
                    <a:cubicBezTo>
                      <a:pt x="19777" y="70941"/>
                      <a:pt x="20694" y="72477"/>
                      <a:pt x="21682" y="73977"/>
                    </a:cubicBezTo>
                    <a:cubicBezTo>
                      <a:pt x="22159" y="74549"/>
                      <a:pt x="22659" y="75109"/>
                      <a:pt x="23159" y="75668"/>
                    </a:cubicBezTo>
                    <a:cubicBezTo>
                      <a:pt x="23230" y="75751"/>
                      <a:pt x="23313" y="75823"/>
                      <a:pt x="23432" y="75930"/>
                    </a:cubicBezTo>
                    <a:cubicBezTo>
                      <a:pt x="23480" y="75811"/>
                      <a:pt x="23528" y="75751"/>
                      <a:pt x="23528" y="75680"/>
                    </a:cubicBezTo>
                    <a:cubicBezTo>
                      <a:pt x="23552" y="75263"/>
                      <a:pt x="23587" y="74847"/>
                      <a:pt x="23635" y="74430"/>
                    </a:cubicBezTo>
                    <a:cubicBezTo>
                      <a:pt x="23611" y="73096"/>
                      <a:pt x="23575" y="71763"/>
                      <a:pt x="23563" y="70429"/>
                    </a:cubicBezTo>
                    <a:cubicBezTo>
                      <a:pt x="23563" y="69751"/>
                      <a:pt x="23623" y="69084"/>
                      <a:pt x="23659" y="68441"/>
                    </a:cubicBezTo>
                    <a:cubicBezTo>
                      <a:pt x="23742" y="68370"/>
                      <a:pt x="23778" y="68322"/>
                      <a:pt x="23825" y="68298"/>
                    </a:cubicBezTo>
                    <a:cubicBezTo>
                      <a:pt x="24337" y="68084"/>
                      <a:pt x="24826" y="67822"/>
                      <a:pt x="25302" y="67548"/>
                    </a:cubicBezTo>
                    <a:cubicBezTo>
                      <a:pt x="25564" y="67060"/>
                      <a:pt x="25861" y="66596"/>
                      <a:pt x="26195" y="66143"/>
                    </a:cubicBezTo>
                    <a:lnTo>
                      <a:pt x="26195" y="66143"/>
                    </a:lnTo>
                    <a:cubicBezTo>
                      <a:pt x="25742" y="66417"/>
                      <a:pt x="25290" y="66691"/>
                      <a:pt x="24837" y="66953"/>
                    </a:cubicBezTo>
                    <a:cubicBezTo>
                      <a:pt x="24564" y="67119"/>
                      <a:pt x="24290" y="67262"/>
                      <a:pt x="24004" y="67405"/>
                    </a:cubicBezTo>
                    <a:cubicBezTo>
                      <a:pt x="23956" y="67429"/>
                      <a:pt x="23897" y="67429"/>
                      <a:pt x="23813" y="67453"/>
                    </a:cubicBezTo>
                    <a:cubicBezTo>
                      <a:pt x="23802" y="67369"/>
                      <a:pt x="23778" y="67286"/>
                      <a:pt x="23790" y="67215"/>
                    </a:cubicBezTo>
                    <a:cubicBezTo>
                      <a:pt x="23933" y="65917"/>
                      <a:pt x="24135" y="64631"/>
                      <a:pt x="24421" y="63357"/>
                    </a:cubicBezTo>
                    <a:cubicBezTo>
                      <a:pt x="24504" y="63321"/>
                      <a:pt x="24575" y="63286"/>
                      <a:pt x="24647" y="63274"/>
                    </a:cubicBezTo>
                    <a:cubicBezTo>
                      <a:pt x="26659" y="62905"/>
                      <a:pt x="28528" y="62190"/>
                      <a:pt x="30350" y="61297"/>
                    </a:cubicBezTo>
                    <a:lnTo>
                      <a:pt x="30362" y="61297"/>
                    </a:lnTo>
                    <a:cubicBezTo>
                      <a:pt x="30707" y="60857"/>
                      <a:pt x="31052" y="60416"/>
                      <a:pt x="31374" y="59964"/>
                    </a:cubicBezTo>
                    <a:lnTo>
                      <a:pt x="31374" y="59964"/>
                    </a:lnTo>
                    <a:cubicBezTo>
                      <a:pt x="30374" y="60440"/>
                      <a:pt x="29374" y="60940"/>
                      <a:pt x="28350" y="61381"/>
                    </a:cubicBezTo>
                    <a:cubicBezTo>
                      <a:pt x="27338" y="61833"/>
                      <a:pt x="26278" y="62155"/>
                      <a:pt x="25195" y="62405"/>
                    </a:cubicBezTo>
                    <a:cubicBezTo>
                      <a:pt x="25028" y="62452"/>
                      <a:pt x="24861" y="62464"/>
                      <a:pt x="24647" y="62500"/>
                    </a:cubicBezTo>
                    <a:cubicBezTo>
                      <a:pt x="24659" y="62333"/>
                      <a:pt x="24659" y="62226"/>
                      <a:pt x="24683" y="62107"/>
                    </a:cubicBezTo>
                    <a:cubicBezTo>
                      <a:pt x="25111" y="60285"/>
                      <a:pt x="25623" y="58476"/>
                      <a:pt x="26230" y="56678"/>
                    </a:cubicBezTo>
                    <a:cubicBezTo>
                      <a:pt x="26373" y="56654"/>
                      <a:pt x="26504" y="56606"/>
                      <a:pt x="26635" y="56606"/>
                    </a:cubicBezTo>
                    <a:cubicBezTo>
                      <a:pt x="28088" y="56547"/>
                      <a:pt x="29493" y="56225"/>
                      <a:pt x="30886" y="55820"/>
                    </a:cubicBezTo>
                    <a:cubicBezTo>
                      <a:pt x="32053" y="55487"/>
                      <a:pt x="33196" y="55058"/>
                      <a:pt x="34315" y="54594"/>
                    </a:cubicBezTo>
                    <a:cubicBezTo>
                      <a:pt x="34434" y="54285"/>
                      <a:pt x="34553" y="53963"/>
                      <a:pt x="34660" y="53642"/>
                    </a:cubicBezTo>
                    <a:lnTo>
                      <a:pt x="34660" y="53642"/>
                    </a:lnTo>
                    <a:cubicBezTo>
                      <a:pt x="33600" y="54094"/>
                      <a:pt x="32529" y="54523"/>
                      <a:pt x="31445" y="54880"/>
                    </a:cubicBezTo>
                    <a:cubicBezTo>
                      <a:pt x="30160" y="55297"/>
                      <a:pt x="28850" y="55618"/>
                      <a:pt x="27516" y="55797"/>
                    </a:cubicBezTo>
                    <a:cubicBezTo>
                      <a:pt x="27310" y="55828"/>
                      <a:pt x="27104" y="55844"/>
                      <a:pt x="26897" y="55844"/>
                    </a:cubicBezTo>
                    <a:cubicBezTo>
                      <a:pt x="26794" y="55844"/>
                      <a:pt x="26691" y="55840"/>
                      <a:pt x="26588" y="55832"/>
                    </a:cubicBezTo>
                    <a:cubicBezTo>
                      <a:pt x="26659" y="55273"/>
                      <a:pt x="27754" y="52213"/>
                      <a:pt x="28219" y="51225"/>
                    </a:cubicBezTo>
                    <a:cubicBezTo>
                      <a:pt x="28255" y="51201"/>
                      <a:pt x="28314" y="51165"/>
                      <a:pt x="28362" y="51153"/>
                    </a:cubicBezTo>
                    <a:cubicBezTo>
                      <a:pt x="29862" y="50927"/>
                      <a:pt x="31267" y="50403"/>
                      <a:pt x="32660" y="49820"/>
                    </a:cubicBezTo>
                    <a:cubicBezTo>
                      <a:pt x="33743" y="49367"/>
                      <a:pt x="34803" y="48867"/>
                      <a:pt x="35851" y="48343"/>
                    </a:cubicBezTo>
                    <a:cubicBezTo>
                      <a:pt x="35886" y="48046"/>
                      <a:pt x="35922" y="47748"/>
                      <a:pt x="35958" y="47450"/>
                    </a:cubicBezTo>
                    <a:lnTo>
                      <a:pt x="35958" y="47450"/>
                    </a:lnTo>
                    <a:cubicBezTo>
                      <a:pt x="35255" y="47796"/>
                      <a:pt x="34553" y="48141"/>
                      <a:pt x="33839" y="48486"/>
                    </a:cubicBezTo>
                    <a:cubicBezTo>
                      <a:pt x="32719" y="49022"/>
                      <a:pt x="31576" y="49498"/>
                      <a:pt x="30386" y="49891"/>
                    </a:cubicBezTo>
                    <a:cubicBezTo>
                      <a:pt x="29898" y="50058"/>
                      <a:pt x="29398" y="50177"/>
                      <a:pt x="28897" y="50308"/>
                    </a:cubicBezTo>
                    <a:cubicBezTo>
                      <a:pt x="28856" y="50320"/>
                      <a:pt x="28811" y="50323"/>
                      <a:pt x="28763" y="50323"/>
                    </a:cubicBezTo>
                    <a:cubicBezTo>
                      <a:pt x="28716" y="50323"/>
                      <a:pt x="28665" y="50320"/>
                      <a:pt x="28612" y="50320"/>
                    </a:cubicBezTo>
                    <a:cubicBezTo>
                      <a:pt x="28719" y="49760"/>
                      <a:pt x="30017" y="46498"/>
                      <a:pt x="30767" y="44950"/>
                    </a:cubicBezTo>
                    <a:cubicBezTo>
                      <a:pt x="30814" y="44926"/>
                      <a:pt x="30886" y="44879"/>
                      <a:pt x="30957" y="44867"/>
                    </a:cubicBezTo>
                    <a:cubicBezTo>
                      <a:pt x="32469" y="44617"/>
                      <a:pt x="33898" y="44081"/>
                      <a:pt x="35291" y="43450"/>
                    </a:cubicBezTo>
                    <a:cubicBezTo>
                      <a:pt x="35648" y="43295"/>
                      <a:pt x="36005" y="43128"/>
                      <a:pt x="36375" y="42974"/>
                    </a:cubicBezTo>
                    <a:cubicBezTo>
                      <a:pt x="36386" y="42688"/>
                      <a:pt x="36410" y="42414"/>
                      <a:pt x="36422" y="42128"/>
                    </a:cubicBezTo>
                    <a:lnTo>
                      <a:pt x="36422" y="42128"/>
                    </a:lnTo>
                    <a:cubicBezTo>
                      <a:pt x="35684" y="42462"/>
                      <a:pt x="34946" y="42795"/>
                      <a:pt x="34196" y="43117"/>
                    </a:cubicBezTo>
                    <a:cubicBezTo>
                      <a:pt x="33374" y="43474"/>
                      <a:pt x="32529" y="43759"/>
                      <a:pt x="31660" y="43962"/>
                    </a:cubicBezTo>
                    <a:cubicBezTo>
                      <a:pt x="31529" y="43986"/>
                      <a:pt x="31398" y="44009"/>
                      <a:pt x="31219" y="44045"/>
                    </a:cubicBezTo>
                    <a:cubicBezTo>
                      <a:pt x="31231" y="43926"/>
                      <a:pt x="31219" y="43843"/>
                      <a:pt x="31243" y="43783"/>
                    </a:cubicBezTo>
                    <a:cubicBezTo>
                      <a:pt x="31838" y="42378"/>
                      <a:pt x="32446" y="40985"/>
                      <a:pt x="33053" y="39557"/>
                    </a:cubicBezTo>
                    <a:cubicBezTo>
                      <a:pt x="33327" y="39473"/>
                      <a:pt x="33600" y="39378"/>
                      <a:pt x="33886" y="39295"/>
                    </a:cubicBezTo>
                    <a:cubicBezTo>
                      <a:pt x="34827" y="39021"/>
                      <a:pt x="35732" y="38664"/>
                      <a:pt x="36637" y="38283"/>
                    </a:cubicBezTo>
                    <a:lnTo>
                      <a:pt x="36672" y="37425"/>
                    </a:lnTo>
                    <a:lnTo>
                      <a:pt x="36672" y="37425"/>
                    </a:lnTo>
                    <a:cubicBezTo>
                      <a:pt x="36136" y="37652"/>
                      <a:pt x="35613" y="37878"/>
                      <a:pt x="35077" y="38104"/>
                    </a:cubicBezTo>
                    <a:cubicBezTo>
                      <a:pt x="34672" y="38271"/>
                      <a:pt x="34255" y="38390"/>
                      <a:pt x="33839" y="38533"/>
                    </a:cubicBezTo>
                    <a:cubicBezTo>
                      <a:pt x="33731" y="38568"/>
                      <a:pt x="33624" y="38568"/>
                      <a:pt x="33458" y="38592"/>
                    </a:cubicBezTo>
                    <a:cubicBezTo>
                      <a:pt x="33493" y="38449"/>
                      <a:pt x="33517" y="38354"/>
                      <a:pt x="33553" y="38271"/>
                    </a:cubicBezTo>
                    <a:cubicBezTo>
                      <a:pt x="33922" y="37140"/>
                      <a:pt x="34303" y="36020"/>
                      <a:pt x="34684" y="34889"/>
                    </a:cubicBezTo>
                    <a:cubicBezTo>
                      <a:pt x="34743" y="34699"/>
                      <a:pt x="34815" y="34532"/>
                      <a:pt x="35041" y="34461"/>
                    </a:cubicBezTo>
                    <a:cubicBezTo>
                      <a:pt x="35648" y="34282"/>
                      <a:pt x="36232" y="34032"/>
                      <a:pt x="36803" y="33746"/>
                    </a:cubicBezTo>
                    <a:cubicBezTo>
                      <a:pt x="36815" y="33461"/>
                      <a:pt x="36827" y="33175"/>
                      <a:pt x="36839" y="32889"/>
                    </a:cubicBezTo>
                    <a:lnTo>
                      <a:pt x="36839" y="32889"/>
                    </a:lnTo>
                    <a:cubicBezTo>
                      <a:pt x="36506" y="33056"/>
                      <a:pt x="36172" y="33211"/>
                      <a:pt x="35839" y="33377"/>
                    </a:cubicBezTo>
                    <a:cubicBezTo>
                      <a:pt x="35613" y="33484"/>
                      <a:pt x="35374" y="33568"/>
                      <a:pt x="35136" y="33639"/>
                    </a:cubicBezTo>
                    <a:cubicBezTo>
                      <a:pt x="35113" y="33568"/>
                      <a:pt x="35077" y="33532"/>
                      <a:pt x="35077" y="33508"/>
                    </a:cubicBezTo>
                    <a:cubicBezTo>
                      <a:pt x="35494" y="31734"/>
                      <a:pt x="35910" y="29960"/>
                      <a:pt x="36327" y="28222"/>
                    </a:cubicBezTo>
                    <a:cubicBezTo>
                      <a:pt x="36601" y="28055"/>
                      <a:pt x="36863" y="27888"/>
                      <a:pt x="37137" y="27734"/>
                    </a:cubicBezTo>
                    <a:cubicBezTo>
                      <a:pt x="37148" y="27591"/>
                      <a:pt x="37148" y="27460"/>
                      <a:pt x="37160" y="27317"/>
                    </a:cubicBezTo>
                    <a:cubicBezTo>
                      <a:pt x="37184" y="27150"/>
                      <a:pt x="37196" y="26984"/>
                      <a:pt x="37208" y="26817"/>
                    </a:cubicBezTo>
                    <a:lnTo>
                      <a:pt x="37208" y="26817"/>
                    </a:lnTo>
                    <a:cubicBezTo>
                      <a:pt x="37125" y="26865"/>
                      <a:pt x="37053" y="26924"/>
                      <a:pt x="36970" y="26972"/>
                    </a:cubicBezTo>
                    <a:cubicBezTo>
                      <a:pt x="36890" y="27025"/>
                      <a:pt x="36811" y="27097"/>
                      <a:pt x="36702" y="27097"/>
                    </a:cubicBezTo>
                    <a:cubicBezTo>
                      <a:pt x="36664" y="27097"/>
                      <a:pt x="36623" y="27088"/>
                      <a:pt x="36577" y="27067"/>
                    </a:cubicBezTo>
                    <a:cubicBezTo>
                      <a:pt x="36589" y="26924"/>
                      <a:pt x="36613" y="26769"/>
                      <a:pt x="36648" y="26626"/>
                    </a:cubicBezTo>
                    <a:cubicBezTo>
                      <a:pt x="37029" y="24840"/>
                      <a:pt x="37339" y="23055"/>
                      <a:pt x="37565" y="21245"/>
                    </a:cubicBezTo>
                    <a:cubicBezTo>
                      <a:pt x="37613" y="20923"/>
                      <a:pt x="37672" y="20590"/>
                      <a:pt x="37744" y="20268"/>
                    </a:cubicBezTo>
                    <a:cubicBezTo>
                      <a:pt x="37744" y="20173"/>
                      <a:pt x="37756" y="20090"/>
                      <a:pt x="37756" y="19995"/>
                    </a:cubicBezTo>
                    <a:cubicBezTo>
                      <a:pt x="37756" y="19876"/>
                      <a:pt x="37756" y="19756"/>
                      <a:pt x="37720" y="19649"/>
                    </a:cubicBezTo>
                    <a:cubicBezTo>
                      <a:pt x="37678" y="19525"/>
                      <a:pt x="37564" y="19456"/>
                      <a:pt x="37452" y="19456"/>
                    </a:cubicBezTo>
                    <a:cubicBezTo>
                      <a:pt x="37372" y="19456"/>
                      <a:pt x="37293" y="19491"/>
                      <a:pt x="37244" y="19566"/>
                    </a:cubicBezTo>
                    <a:cubicBezTo>
                      <a:pt x="37172" y="19661"/>
                      <a:pt x="37113" y="19756"/>
                      <a:pt x="37053" y="19852"/>
                    </a:cubicBezTo>
                    <a:cubicBezTo>
                      <a:pt x="37041" y="19899"/>
                      <a:pt x="37029" y="19947"/>
                      <a:pt x="37018" y="19995"/>
                    </a:cubicBezTo>
                    <a:cubicBezTo>
                      <a:pt x="36934" y="20447"/>
                      <a:pt x="36863" y="20888"/>
                      <a:pt x="36803" y="21340"/>
                    </a:cubicBezTo>
                    <a:cubicBezTo>
                      <a:pt x="36601" y="22912"/>
                      <a:pt x="36339" y="24471"/>
                      <a:pt x="36005" y="26019"/>
                    </a:cubicBezTo>
                    <a:cubicBezTo>
                      <a:pt x="35970" y="26210"/>
                      <a:pt x="35922" y="26400"/>
                      <a:pt x="35886" y="26567"/>
                    </a:cubicBezTo>
                    <a:cubicBezTo>
                      <a:pt x="35859" y="26575"/>
                      <a:pt x="35837" y="26578"/>
                      <a:pt x="35819" y="26578"/>
                    </a:cubicBezTo>
                    <a:cubicBezTo>
                      <a:pt x="35722" y="26578"/>
                      <a:pt x="35726" y="26488"/>
                      <a:pt x="35696" y="26448"/>
                    </a:cubicBezTo>
                    <a:cubicBezTo>
                      <a:pt x="35660" y="26376"/>
                      <a:pt x="35624" y="26305"/>
                      <a:pt x="35601" y="26233"/>
                    </a:cubicBezTo>
                    <a:cubicBezTo>
                      <a:pt x="35327" y="25567"/>
                      <a:pt x="35077" y="24888"/>
                      <a:pt x="34851" y="24209"/>
                    </a:cubicBezTo>
                    <a:cubicBezTo>
                      <a:pt x="34696" y="24507"/>
                      <a:pt x="34541" y="24817"/>
                      <a:pt x="34386" y="25126"/>
                    </a:cubicBezTo>
                    <a:cubicBezTo>
                      <a:pt x="34696" y="25995"/>
                      <a:pt x="35041" y="26865"/>
                      <a:pt x="35422" y="27722"/>
                    </a:cubicBezTo>
                    <a:cubicBezTo>
                      <a:pt x="35517" y="27948"/>
                      <a:pt x="35565" y="28162"/>
                      <a:pt x="35505" y="28412"/>
                    </a:cubicBezTo>
                    <a:cubicBezTo>
                      <a:pt x="35148" y="29912"/>
                      <a:pt x="34803" y="31413"/>
                      <a:pt x="34446" y="32913"/>
                    </a:cubicBezTo>
                    <a:cubicBezTo>
                      <a:pt x="34422" y="33008"/>
                      <a:pt x="34386" y="33091"/>
                      <a:pt x="34351" y="33163"/>
                    </a:cubicBezTo>
                    <a:cubicBezTo>
                      <a:pt x="34342" y="33164"/>
                      <a:pt x="34333" y="33164"/>
                      <a:pt x="34325" y="33164"/>
                    </a:cubicBezTo>
                    <a:cubicBezTo>
                      <a:pt x="34196" y="33164"/>
                      <a:pt x="34194" y="33075"/>
                      <a:pt x="34172" y="33008"/>
                    </a:cubicBezTo>
                    <a:cubicBezTo>
                      <a:pt x="33672" y="31889"/>
                      <a:pt x="33279" y="30734"/>
                      <a:pt x="32922" y="29555"/>
                    </a:cubicBezTo>
                    <a:cubicBezTo>
                      <a:pt x="32815" y="29186"/>
                      <a:pt x="32719" y="28829"/>
                      <a:pt x="32612" y="28460"/>
                    </a:cubicBezTo>
                    <a:cubicBezTo>
                      <a:pt x="32446" y="28769"/>
                      <a:pt x="32267" y="29079"/>
                      <a:pt x="32100" y="29389"/>
                    </a:cubicBezTo>
                    <a:cubicBezTo>
                      <a:pt x="32303" y="30115"/>
                      <a:pt x="32529" y="30841"/>
                      <a:pt x="32803" y="31556"/>
                    </a:cubicBezTo>
                    <a:cubicBezTo>
                      <a:pt x="33136" y="32425"/>
                      <a:pt x="33493" y="33282"/>
                      <a:pt x="33862" y="34127"/>
                    </a:cubicBezTo>
                    <a:cubicBezTo>
                      <a:pt x="33958" y="34354"/>
                      <a:pt x="34017" y="34568"/>
                      <a:pt x="33934" y="34806"/>
                    </a:cubicBezTo>
                    <a:cubicBezTo>
                      <a:pt x="33529" y="35985"/>
                      <a:pt x="33124" y="37163"/>
                      <a:pt x="32719" y="38342"/>
                    </a:cubicBezTo>
                    <a:cubicBezTo>
                      <a:pt x="32696" y="38414"/>
                      <a:pt x="32636" y="38473"/>
                      <a:pt x="32612" y="38521"/>
                    </a:cubicBezTo>
                    <a:cubicBezTo>
                      <a:pt x="32422" y="38497"/>
                      <a:pt x="32410" y="38354"/>
                      <a:pt x="32362" y="38259"/>
                    </a:cubicBezTo>
                    <a:cubicBezTo>
                      <a:pt x="31517" y="36568"/>
                      <a:pt x="30719" y="34854"/>
                      <a:pt x="30017" y="33103"/>
                    </a:cubicBezTo>
                    <a:cubicBezTo>
                      <a:pt x="29862" y="33365"/>
                      <a:pt x="29707" y="33627"/>
                      <a:pt x="29552" y="33901"/>
                    </a:cubicBezTo>
                    <a:cubicBezTo>
                      <a:pt x="29743" y="34342"/>
                      <a:pt x="29933" y="34782"/>
                      <a:pt x="30124" y="35235"/>
                    </a:cubicBezTo>
                    <a:cubicBezTo>
                      <a:pt x="30731" y="36604"/>
                      <a:pt x="31410" y="37949"/>
                      <a:pt x="32065" y="39295"/>
                    </a:cubicBezTo>
                    <a:cubicBezTo>
                      <a:pt x="32160" y="39485"/>
                      <a:pt x="32207" y="39640"/>
                      <a:pt x="32112" y="39854"/>
                    </a:cubicBezTo>
                    <a:cubicBezTo>
                      <a:pt x="31564" y="41116"/>
                      <a:pt x="31017" y="42390"/>
                      <a:pt x="30469" y="43664"/>
                    </a:cubicBezTo>
                    <a:cubicBezTo>
                      <a:pt x="30445" y="43712"/>
                      <a:pt x="30398" y="43759"/>
                      <a:pt x="30338" y="43831"/>
                    </a:cubicBezTo>
                    <a:cubicBezTo>
                      <a:pt x="30255" y="43700"/>
                      <a:pt x="30171" y="43593"/>
                      <a:pt x="30112" y="43486"/>
                    </a:cubicBezTo>
                    <a:cubicBezTo>
                      <a:pt x="29136" y="41628"/>
                      <a:pt x="28207" y="39759"/>
                      <a:pt x="27350" y="37842"/>
                    </a:cubicBezTo>
                    <a:cubicBezTo>
                      <a:pt x="27207" y="38116"/>
                      <a:pt x="27052" y="38390"/>
                      <a:pt x="26909" y="38664"/>
                    </a:cubicBezTo>
                    <a:cubicBezTo>
                      <a:pt x="27731" y="40450"/>
                      <a:pt x="28600" y="42224"/>
                      <a:pt x="29528" y="43974"/>
                    </a:cubicBezTo>
                    <a:cubicBezTo>
                      <a:pt x="29671" y="44236"/>
                      <a:pt x="29814" y="44486"/>
                      <a:pt x="29981" y="44783"/>
                    </a:cubicBezTo>
                    <a:cubicBezTo>
                      <a:pt x="29278" y="46510"/>
                      <a:pt x="28552" y="48260"/>
                      <a:pt x="27802" y="50082"/>
                    </a:cubicBezTo>
                    <a:cubicBezTo>
                      <a:pt x="27659" y="49879"/>
                      <a:pt x="27552" y="49736"/>
                      <a:pt x="27469" y="49593"/>
                    </a:cubicBezTo>
                    <a:cubicBezTo>
                      <a:pt x="26552" y="48081"/>
                      <a:pt x="25778" y="46510"/>
                      <a:pt x="25087" y="44879"/>
                    </a:cubicBezTo>
                    <a:cubicBezTo>
                      <a:pt x="24933" y="44533"/>
                      <a:pt x="24790" y="44188"/>
                      <a:pt x="24635" y="43831"/>
                    </a:cubicBezTo>
                    <a:cubicBezTo>
                      <a:pt x="24516" y="44176"/>
                      <a:pt x="24397" y="44510"/>
                      <a:pt x="24290" y="44855"/>
                    </a:cubicBezTo>
                    <a:cubicBezTo>
                      <a:pt x="24647" y="45664"/>
                      <a:pt x="25004" y="46474"/>
                      <a:pt x="25373" y="47284"/>
                    </a:cubicBezTo>
                    <a:cubicBezTo>
                      <a:pt x="25957" y="48558"/>
                      <a:pt x="26671" y="49760"/>
                      <a:pt x="27469" y="50963"/>
                    </a:cubicBezTo>
                    <a:cubicBezTo>
                      <a:pt x="27278" y="51463"/>
                      <a:pt x="27088" y="51987"/>
                      <a:pt x="26897" y="52499"/>
                    </a:cubicBezTo>
                    <a:cubicBezTo>
                      <a:pt x="26707" y="52999"/>
                      <a:pt x="26528" y="53511"/>
                      <a:pt x="26350" y="54011"/>
                    </a:cubicBezTo>
                    <a:cubicBezTo>
                      <a:pt x="26159" y="54523"/>
                      <a:pt x="26004" y="55047"/>
                      <a:pt x="25778" y="55582"/>
                    </a:cubicBezTo>
                    <a:cubicBezTo>
                      <a:pt x="25540" y="55428"/>
                      <a:pt x="25445" y="55225"/>
                      <a:pt x="25326" y="55058"/>
                    </a:cubicBezTo>
                    <a:cubicBezTo>
                      <a:pt x="24528" y="53939"/>
                      <a:pt x="23897" y="52737"/>
                      <a:pt x="23325" y="51498"/>
                    </a:cubicBezTo>
                    <a:cubicBezTo>
                      <a:pt x="23135" y="51082"/>
                      <a:pt x="22944" y="50677"/>
                      <a:pt x="22766" y="50260"/>
                    </a:cubicBezTo>
                    <a:cubicBezTo>
                      <a:pt x="22670" y="50677"/>
                      <a:pt x="22575" y="51082"/>
                      <a:pt x="22492" y="51487"/>
                    </a:cubicBezTo>
                    <a:cubicBezTo>
                      <a:pt x="22861" y="52284"/>
                      <a:pt x="23242" y="53058"/>
                      <a:pt x="23671" y="53820"/>
                    </a:cubicBezTo>
                    <a:cubicBezTo>
                      <a:pt x="24183" y="54761"/>
                      <a:pt x="24778" y="55654"/>
                      <a:pt x="25457" y="56463"/>
                    </a:cubicBezTo>
                    <a:cubicBezTo>
                      <a:pt x="24909" y="58392"/>
                      <a:pt x="24373" y="60297"/>
                      <a:pt x="23825" y="62262"/>
                    </a:cubicBezTo>
                    <a:cubicBezTo>
                      <a:pt x="23683" y="62119"/>
                      <a:pt x="23552" y="62000"/>
                      <a:pt x="23432" y="61869"/>
                    </a:cubicBezTo>
                    <a:cubicBezTo>
                      <a:pt x="22766" y="61107"/>
                      <a:pt x="22170" y="60297"/>
                      <a:pt x="21575" y="59464"/>
                    </a:cubicBezTo>
                    <a:cubicBezTo>
                      <a:pt x="21575" y="59547"/>
                      <a:pt x="21575" y="59619"/>
                      <a:pt x="21575" y="59702"/>
                    </a:cubicBezTo>
                    <a:cubicBezTo>
                      <a:pt x="21575" y="60047"/>
                      <a:pt x="21587" y="60392"/>
                      <a:pt x="21587" y="60738"/>
                    </a:cubicBezTo>
                    <a:cubicBezTo>
                      <a:pt x="21670" y="60857"/>
                      <a:pt x="21754" y="60964"/>
                      <a:pt x="21849" y="61071"/>
                    </a:cubicBezTo>
                    <a:cubicBezTo>
                      <a:pt x="22135" y="61452"/>
                      <a:pt x="22432" y="61821"/>
                      <a:pt x="22730" y="62190"/>
                    </a:cubicBezTo>
                    <a:cubicBezTo>
                      <a:pt x="23040" y="62547"/>
                      <a:pt x="23361" y="62893"/>
                      <a:pt x="23623" y="63190"/>
                    </a:cubicBezTo>
                    <a:cubicBezTo>
                      <a:pt x="23421" y="64560"/>
                      <a:pt x="23218" y="65845"/>
                      <a:pt x="23028" y="67131"/>
                    </a:cubicBezTo>
                    <a:cubicBezTo>
                      <a:pt x="23016" y="67191"/>
                      <a:pt x="22956" y="67250"/>
                      <a:pt x="22909" y="67358"/>
                    </a:cubicBezTo>
                    <a:cubicBezTo>
                      <a:pt x="22682" y="67084"/>
                      <a:pt x="22480" y="66869"/>
                      <a:pt x="22313" y="66631"/>
                    </a:cubicBezTo>
                    <a:cubicBezTo>
                      <a:pt x="22159" y="66417"/>
                      <a:pt x="22016" y="66203"/>
                      <a:pt x="21873" y="65976"/>
                    </a:cubicBezTo>
                    <a:lnTo>
                      <a:pt x="21873" y="65976"/>
                    </a:lnTo>
                    <a:cubicBezTo>
                      <a:pt x="21908" y="66453"/>
                      <a:pt x="21968" y="66917"/>
                      <a:pt x="22016" y="67393"/>
                    </a:cubicBezTo>
                    <a:cubicBezTo>
                      <a:pt x="22016" y="67417"/>
                      <a:pt x="22016" y="67441"/>
                      <a:pt x="22028" y="67465"/>
                    </a:cubicBezTo>
                    <a:cubicBezTo>
                      <a:pt x="22278" y="67774"/>
                      <a:pt x="22540" y="68072"/>
                      <a:pt x="22825" y="68358"/>
                    </a:cubicBezTo>
                    <a:cubicBezTo>
                      <a:pt x="22849" y="68393"/>
                      <a:pt x="22861" y="68429"/>
                      <a:pt x="22897" y="68477"/>
                    </a:cubicBezTo>
                    <a:cubicBezTo>
                      <a:pt x="22861" y="69096"/>
                      <a:pt x="22825" y="69727"/>
                      <a:pt x="22813" y="70358"/>
                    </a:cubicBezTo>
                    <a:cubicBezTo>
                      <a:pt x="22801" y="71001"/>
                      <a:pt x="22825" y="71656"/>
                      <a:pt x="22813" y="72311"/>
                    </a:cubicBezTo>
                    <a:cubicBezTo>
                      <a:pt x="22813" y="72727"/>
                      <a:pt x="22849" y="73132"/>
                      <a:pt x="22849" y="73561"/>
                    </a:cubicBezTo>
                    <a:cubicBezTo>
                      <a:pt x="22909" y="73882"/>
                      <a:pt x="22980" y="74216"/>
                      <a:pt x="23040" y="74549"/>
                    </a:cubicBezTo>
                    <a:cubicBezTo>
                      <a:pt x="23063" y="74680"/>
                      <a:pt x="23075" y="74823"/>
                      <a:pt x="23075" y="74954"/>
                    </a:cubicBezTo>
                    <a:cubicBezTo>
                      <a:pt x="23075" y="75001"/>
                      <a:pt x="23016" y="75073"/>
                      <a:pt x="22980" y="75085"/>
                    </a:cubicBezTo>
                    <a:cubicBezTo>
                      <a:pt x="22972" y="75087"/>
                      <a:pt x="22962" y="75088"/>
                      <a:pt x="22952" y="75088"/>
                    </a:cubicBezTo>
                    <a:cubicBezTo>
                      <a:pt x="22905" y="75088"/>
                      <a:pt x="22845" y="75066"/>
                      <a:pt x="22825" y="75037"/>
                    </a:cubicBezTo>
                    <a:cubicBezTo>
                      <a:pt x="22659" y="74799"/>
                      <a:pt x="22480" y="74561"/>
                      <a:pt x="22337" y="74299"/>
                    </a:cubicBezTo>
                    <a:cubicBezTo>
                      <a:pt x="21920" y="73501"/>
                      <a:pt x="21539" y="72692"/>
                      <a:pt x="21194" y="71858"/>
                    </a:cubicBezTo>
                    <a:cubicBezTo>
                      <a:pt x="19599" y="69108"/>
                      <a:pt x="17777" y="65048"/>
                      <a:pt x="17444" y="63083"/>
                    </a:cubicBezTo>
                    <a:cubicBezTo>
                      <a:pt x="17801" y="62631"/>
                      <a:pt x="18122" y="62166"/>
                      <a:pt x="18432" y="61678"/>
                    </a:cubicBezTo>
                    <a:cubicBezTo>
                      <a:pt x="18396" y="61262"/>
                      <a:pt x="18372" y="60833"/>
                      <a:pt x="18360" y="60404"/>
                    </a:cubicBezTo>
                    <a:cubicBezTo>
                      <a:pt x="18015" y="60952"/>
                      <a:pt x="17670" y="61512"/>
                      <a:pt x="17301" y="62035"/>
                    </a:cubicBezTo>
                    <a:cubicBezTo>
                      <a:pt x="17110" y="62035"/>
                      <a:pt x="17110" y="61916"/>
                      <a:pt x="17086" y="61833"/>
                    </a:cubicBezTo>
                    <a:cubicBezTo>
                      <a:pt x="16955" y="61214"/>
                      <a:pt x="16825" y="60595"/>
                      <a:pt x="16705" y="59964"/>
                    </a:cubicBezTo>
                    <a:cubicBezTo>
                      <a:pt x="16539" y="59095"/>
                      <a:pt x="16384" y="58214"/>
                      <a:pt x="16229" y="57344"/>
                    </a:cubicBezTo>
                    <a:cubicBezTo>
                      <a:pt x="16193" y="57166"/>
                      <a:pt x="16170" y="56987"/>
                      <a:pt x="16146" y="56832"/>
                    </a:cubicBezTo>
                    <a:cubicBezTo>
                      <a:pt x="16455" y="56392"/>
                      <a:pt x="16753" y="55975"/>
                      <a:pt x="17039" y="55547"/>
                    </a:cubicBezTo>
                    <a:cubicBezTo>
                      <a:pt x="17717" y="54487"/>
                      <a:pt x="18325" y="53380"/>
                      <a:pt x="18860" y="52249"/>
                    </a:cubicBezTo>
                    <a:cubicBezTo>
                      <a:pt x="18944" y="51475"/>
                      <a:pt x="19015" y="50701"/>
                      <a:pt x="19075" y="49939"/>
                    </a:cubicBezTo>
                    <a:lnTo>
                      <a:pt x="19075" y="49939"/>
                    </a:lnTo>
                    <a:cubicBezTo>
                      <a:pt x="18932" y="50272"/>
                      <a:pt x="18789" y="50617"/>
                      <a:pt x="18634" y="50951"/>
                    </a:cubicBezTo>
                    <a:cubicBezTo>
                      <a:pt x="18015" y="52403"/>
                      <a:pt x="17265" y="53808"/>
                      <a:pt x="16408" y="55142"/>
                    </a:cubicBezTo>
                    <a:cubicBezTo>
                      <a:pt x="16313" y="55308"/>
                      <a:pt x="16193" y="55451"/>
                      <a:pt x="16086" y="55606"/>
                    </a:cubicBezTo>
                    <a:cubicBezTo>
                      <a:pt x="15884" y="55523"/>
                      <a:pt x="15908" y="55368"/>
                      <a:pt x="15896" y="55249"/>
                    </a:cubicBezTo>
                    <a:cubicBezTo>
                      <a:pt x="15610" y="53546"/>
                      <a:pt x="15336" y="51844"/>
                      <a:pt x="15050" y="50153"/>
                    </a:cubicBezTo>
                    <a:cubicBezTo>
                      <a:pt x="14991" y="49736"/>
                      <a:pt x="14920" y="49332"/>
                      <a:pt x="14848" y="48903"/>
                    </a:cubicBezTo>
                    <a:cubicBezTo>
                      <a:pt x="14931" y="48831"/>
                      <a:pt x="14991" y="48760"/>
                      <a:pt x="15062" y="48689"/>
                    </a:cubicBezTo>
                    <a:cubicBezTo>
                      <a:pt x="16241" y="47546"/>
                      <a:pt x="17289" y="46272"/>
                      <a:pt x="18122" y="44855"/>
                    </a:cubicBezTo>
                    <a:cubicBezTo>
                      <a:pt x="18551" y="44152"/>
                      <a:pt x="18956" y="43438"/>
                      <a:pt x="19349" y="42724"/>
                    </a:cubicBezTo>
                    <a:cubicBezTo>
                      <a:pt x="19349" y="42224"/>
                      <a:pt x="19349" y="41735"/>
                      <a:pt x="19349" y="41235"/>
                    </a:cubicBezTo>
                    <a:cubicBezTo>
                      <a:pt x="18825" y="42164"/>
                      <a:pt x="18301" y="43105"/>
                      <a:pt x="17765" y="44021"/>
                    </a:cubicBezTo>
                    <a:cubicBezTo>
                      <a:pt x="17015" y="45331"/>
                      <a:pt x="16110" y="46534"/>
                      <a:pt x="15062" y="47629"/>
                    </a:cubicBezTo>
                    <a:cubicBezTo>
                      <a:pt x="14979" y="47724"/>
                      <a:pt x="14872" y="47796"/>
                      <a:pt x="14789" y="47879"/>
                    </a:cubicBezTo>
                    <a:cubicBezTo>
                      <a:pt x="14729" y="47855"/>
                      <a:pt x="14705" y="47855"/>
                      <a:pt x="14693" y="47831"/>
                    </a:cubicBezTo>
                    <a:cubicBezTo>
                      <a:pt x="14681" y="47819"/>
                      <a:pt x="14669" y="47808"/>
                      <a:pt x="14669" y="47784"/>
                    </a:cubicBezTo>
                    <a:cubicBezTo>
                      <a:pt x="14288" y="45760"/>
                      <a:pt x="13919" y="43736"/>
                      <a:pt x="13550" y="41712"/>
                    </a:cubicBezTo>
                    <a:cubicBezTo>
                      <a:pt x="13538" y="41640"/>
                      <a:pt x="13550" y="41557"/>
                      <a:pt x="13538" y="41473"/>
                    </a:cubicBezTo>
                    <a:cubicBezTo>
                      <a:pt x="13741" y="41247"/>
                      <a:pt x="13931" y="41033"/>
                      <a:pt x="14134" y="40807"/>
                    </a:cubicBezTo>
                    <a:cubicBezTo>
                      <a:pt x="15336" y="39426"/>
                      <a:pt x="16301" y="37878"/>
                      <a:pt x="17086" y="36235"/>
                    </a:cubicBezTo>
                    <a:cubicBezTo>
                      <a:pt x="17396" y="35616"/>
                      <a:pt x="17682" y="34985"/>
                      <a:pt x="17932" y="34342"/>
                    </a:cubicBezTo>
                    <a:cubicBezTo>
                      <a:pt x="18158" y="33746"/>
                      <a:pt x="18384" y="33151"/>
                      <a:pt x="18610" y="32568"/>
                    </a:cubicBezTo>
                    <a:cubicBezTo>
                      <a:pt x="18527" y="32103"/>
                      <a:pt x="18432" y="31639"/>
                      <a:pt x="18337" y="31175"/>
                    </a:cubicBezTo>
                    <a:cubicBezTo>
                      <a:pt x="17979" y="32151"/>
                      <a:pt x="17610" y="33115"/>
                      <a:pt x="17241" y="34068"/>
                    </a:cubicBezTo>
                    <a:cubicBezTo>
                      <a:pt x="16729" y="35401"/>
                      <a:pt x="16086" y="36675"/>
                      <a:pt x="15348" y="37902"/>
                    </a:cubicBezTo>
                    <a:cubicBezTo>
                      <a:pt x="14860" y="38687"/>
                      <a:pt x="14324" y="39449"/>
                      <a:pt x="13717" y="40152"/>
                    </a:cubicBezTo>
                    <a:cubicBezTo>
                      <a:pt x="13622" y="40271"/>
                      <a:pt x="13503" y="40366"/>
                      <a:pt x="13372" y="40509"/>
                    </a:cubicBezTo>
                    <a:cubicBezTo>
                      <a:pt x="13312" y="40390"/>
                      <a:pt x="13276" y="40330"/>
                      <a:pt x="13253" y="40259"/>
                    </a:cubicBezTo>
                    <a:cubicBezTo>
                      <a:pt x="12788" y="38128"/>
                      <a:pt x="12324" y="36008"/>
                      <a:pt x="11860" y="33889"/>
                    </a:cubicBezTo>
                    <a:cubicBezTo>
                      <a:pt x="12574" y="32889"/>
                      <a:pt x="13205" y="31865"/>
                      <a:pt x="13777" y="30805"/>
                    </a:cubicBezTo>
                    <a:cubicBezTo>
                      <a:pt x="14646" y="29210"/>
                      <a:pt x="15312" y="27543"/>
                      <a:pt x="15872" y="25829"/>
                    </a:cubicBezTo>
                    <a:cubicBezTo>
                      <a:pt x="16039" y="25329"/>
                      <a:pt x="16193" y="24829"/>
                      <a:pt x="16360" y="24328"/>
                    </a:cubicBezTo>
                    <a:cubicBezTo>
                      <a:pt x="16217" y="23971"/>
                      <a:pt x="16074" y="23614"/>
                      <a:pt x="15932" y="23245"/>
                    </a:cubicBezTo>
                    <a:cubicBezTo>
                      <a:pt x="15693" y="23995"/>
                      <a:pt x="15455" y="24733"/>
                      <a:pt x="15205" y="25483"/>
                    </a:cubicBezTo>
                    <a:cubicBezTo>
                      <a:pt x="14669" y="27126"/>
                      <a:pt x="14062" y="28734"/>
                      <a:pt x="13229" y="30246"/>
                    </a:cubicBezTo>
                    <a:cubicBezTo>
                      <a:pt x="12812" y="31008"/>
                      <a:pt x="12360" y="31746"/>
                      <a:pt x="11907" y="32496"/>
                    </a:cubicBezTo>
                    <a:cubicBezTo>
                      <a:pt x="11848" y="32615"/>
                      <a:pt x="11752" y="32699"/>
                      <a:pt x="11669" y="32794"/>
                    </a:cubicBezTo>
                    <a:cubicBezTo>
                      <a:pt x="11514" y="32746"/>
                      <a:pt x="11526" y="32639"/>
                      <a:pt x="11502" y="32544"/>
                    </a:cubicBezTo>
                    <a:cubicBezTo>
                      <a:pt x="10907" y="30246"/>
                      <a:pt x="10324" y="27948"/>
                      <a:pt x="9728" y="25650"/>
                    </a:cubicBezTo>
                    <a:cubicBezTo>
                      <a:pt x="9681" y="25460"/>
                      <a:pt x="9693" y="25305"/>
                      <a:pt x="9800" y="25138"/>
                    </a:cubicBezTo>
                    <a:cubicBezTo>
                      <a:pt x="10538" y="24078"/>
                      <a:pt x="11050" y="22888"/>
                      <a:pt x="11479" y="21685"/>
                    </a:cubicBezTo>
                    <a:cubicBezTo>
                      <a:pt x="11788" y="20828"/>
                      <a:pt x="12074" y="19959"/>
                      <a:pt x="12324" y="19090"/>
                    </a:cubicBezTo>
                    <a:cubicBezTo>
                      <a:pt x="12514" y="18435"/>
                      <a:pt x="12693" y="17768"/>
                      <a:pt x="12872" y="17113"/>
                    </a:cubicBezTo>
                    <a:cubicBezTo>
                      <a:pt x="12705" y="16816"/>
                      <a:pt x="12526" y="16518"/>
                      <a:pt x="12348" y="16220"/>
                    </a:cubicBezTo>
                    <a:cubicBezTo>
                      <a:pt x="12038" y="17340"/>
                      <a:pt x="11741" y="18459"/>
                      <a:pt x="11419" y="19566"/>
                    </a:cubicBezTo>
                    <a:cubicBezTo>
                      <a:pt x="11014" y="20959"/>
                      <a:pt x="10514" y="22316"/>
                      <a:pt x="9859" y="23602"/>
                    </a:cubicBezTo>
                    <a:cubicBezTo>
                      <a:pt x="9740" y="23828"/>
                      <a:pt x="9657" y="24067"/>
                      <a:pt x="9419" y="24281"/>
                    </a:cubicBezTo>
                    <a:cubicBezTo>
                      <a:pt x="9347" y="24114"/>
                      <a:pt x="9288" y="23995"/>
                      <a:pt x="9252" y="23876"/>
                    </a:cubicBezTo>
                    <a:cubicBezTo>
                      <a:pt x="8716" y="22114"/>
                      <a:pt x="8192" y="20352"/>
                      <a:pt x="7657" y="18590"/>
                    </a:cubicBezTo>
                    <a:cubicBezTo>
                      <a:pt x="7585" y="18375"/>
                      <a:pt x="7585" y="18185"/>
                      <a:pt x="7704" y="17971"/>
                    </a:cubicBezTo>
                    <a:cubicBezTo>
                      <a:pt x="8609" y="16387"/>
                      <a:pt x="9228" y="14673"/>
                      <a:pt x="9693" y="12899"/>
                    </a:cubicBezTo>
                    <a:cubicBezTo>
                      <a:pt x="9740" y="12720"/>
                      <a:pt x="9788" y="12529"/>
                      <a:pt x="9836" y="12339"/>
                    </a:cubicBezTo>
                    <a:cubicBezTo>
                      <a:pt x="9645" y="12065"/>
                      <a:pt x="9466" y="11803"/>
                      <a:pt x="9276" y="11541"/>
                    </a:cubicBezTo>
                    <a:cubicBezTo>
                      <a:pt x="9109" y="12172"/>
                      <a:pt x="8943" y="12803"/>
                      <a:pt x="8764" y="13446"/>
                    </a:cubicBezTo>
                    <a:cubicBezTo>
                      <a:pt x="8466" y="14530"/>
                      <a:pt x="8085" y="15589"/>
                      <a:pt x="7585" y="16601"/>
                    </a:cubicBezTo>
                    <a:cubicBezTo>
                      <a:pt x="7502" y="16780"/>
                      <a:pt x="7395" y="16947"/>
                      <a:pt x="7276" y="17173"/>
                    </a:cubicBezTo>
                    <a:cubicBezTo>
                      <a:pt x="7180" y="17018"/>
                      <a:pt x="7121" y="16935"/>
                      <a:pt x="7085" y="16828"/>
                    </a:cubicBezTo>
                    <a:cubicBezTo>
                      <a:pt x="6502" y="15232"/>
                      <a:pt x="5942" y="13625"/>
                      <a:pt x="5359" y="12029"/>
                    </a:cubicBezTo>
                    <a:cubicBezTo>
                      <a:pt x="5299" y="11851"/>
                      <a:pt x="5264" y="11696"/>
                      <a:pt x="5323" y="11505"/>
                    </a:cubicBezTo>
                    <a:cubicBezTo>
                      <a:pt x="5764" y="10160"/>
                      <a:pt x="6037" y="8791"/>
                      <a:pt x="6228" y="7398"/>
                    </a:cubicBezTo>
                    <a:cubicBezTo>
                      <a:pt x="6014" y="7112"/>
                      <a:pt x="5811" y="6826"/>
                      <a:pt x="5597" y="6541"/>
                    </a:cubicBezTo>
                    <a:cubicBezTo>
                      <a:pt x="5466" y="7672"/>
                      <a:pt x="5287" y="8803"/>
                      <a:pt x="5002" y="9910"/>
                    </a:cubicBezTo>
                    <a:cubicBezTo>
                      <a:pt x="4966" y="10077"/>
                      <a:pt x="4978" y="10267"/>
                      <a:pt x="4787" y="10410"/>
                    </a:cubicBezTo>
                    <a:cubicBezTo>
                      <a:pt x="4656" y="10232"/>
                      <a:pt x="4597" y="10029"/>
                      <a:pt x="4525" y="9839"/>
                    </a:cubicBezTo>
                    <a:cubicBezTo>
                      <a:pt x="3728" y="7791"/>
                      <a:pt x="2930" y="5743"/>
                      <a:pt x="2132" y="3707"/>
                    </a:cubicBezTo>
                    <a:cubicBezTo>
                      <a:pt x="1739" y="2707"/>
                      <a:pt x="1323" y="1730"/>
                      <a:pt x="918" y="742"/>
                    </a:cubicBezTo>
                    <a:cubicBezTo>
                      <a:pt x="834" y="540"/>
                      <a:pt x="775" y="326"/>
                      <a:pt x="703" y="123"/>
                    </a:cubicBezTo>
                    <a:cubicBezTo>
                      <a:pt x="703" y="123"/>
                      <a:pt x="703" y="123"/>
                      <a:pt x="703" y="111"/>
                    </a:cubicBezTo>
                    <a:cubicBezTo>
                      <a:pt x="599" y="44"/>
                      <a:pt x="490" y="0"/>
                      <a:pt x="3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12" name="Google Shape;412;p17"/>
          <p:cNvGrpSpPr/>
          <p:nvPr/>
        </p:nvGrpSpPr>
        <p:grpSpPr>
          <a:xfrm>
            <a:off x="-739508" y="2972697"/>
            <a:ext cx="2932914" cy="2799649"/>
            <a:chOff x="-739508" y="2972697"/>
            <a:chExt cx="2932914" cy="2799649"/>
          </a:xfrm>
        </p:grpSpPr>
        <p:sp>
          <p:nvSpPr>
            <p:cNvPr id="413" name="Google Shape;413;p17"/>
            <p:cNvSpPr/>
            <p:nvPr/>
          </p:nvSpPr>
          <p:spPr>
            <a:xfrm rot="2208022" flipH="1">
              <a:off x="-347491" y="3246342"/>
              <a:ext cx="1516889" cy="1813451"/>
            </a:xfrm>
            <a:custGeom>
              <a:avLst/>
              <a:gdLst/>
              <a:ahLst/>
              <a:cxnLst/>
              <a:rect l="l" t="t" r="r" b="b"/>
              <a:pathLst>
                <a:path w="41840" h="50020" extrusionOk="0">
                  <a:moveTo>
                    <a:pt x="26518" y="0"/>
                  </a:moveTo>
                  <a:cubicBezTo>
                    <a:pt x="26241" y="0"/>
                    <a:pt x="25952" y="83"/>
                    <a:pt x="25671" y="252"/>
                  </a:cubicBezTo>
                  <a:cubicBezTo>
                    <a:pt x="25480" y="371"/>
                    <a:pt x="25302" y="514"/>
                    <a:pt x="25135" y="656"/>
                  </a:cubicBezTo>
                  <a:cubicBezTo>
                    <a:pt x="24778" y="990"/>
                    <a:pt x="24444" y="1371"/>
                    <a:pt x="24170" y="1776"/>
                  </a:cubicBezTo>
                  <a:cubicBezTo>
                    <a:pt x="23182" y="3240"/>
                    <a:pt x="22539" y="4871"/>
                    <a:pt x="22075" y="6562"/>
                  </a:cubicBezTo>
                  <a:cubicBezTo>
                    <a:pt x="21646" y="8169"/>
                    <a:pt x="21444" y="9824"/>
                    <a:pt x="21325" y="11491"/>
                  </a:cubicBezTo>
                  <a:cubicBezTo>
                    <a:pt x="21277" y="12229"/>
                    <a:pt x="21230" y="12968"/>
                    <a:pt x="21170" y="13706"/>
                  </a:cubicBezTo>
                  <a:cubicBezTo>
                    <a:pt x="21111" y="14551"/>
                    <a:pt x="21039" y="15384"/>
                    <a:pt x="20968" y="16230"/>
                  </a:cubicBezTo>
                  <a:cubicBezTo>
                    <a:pt x="20908" y="16837"/>
                    <a:pt x="20872" y="17456"/>
                    <a:pt x="20801" y="18063"/>
                  </a:cubicBezTo>
                  <a:cubicBezTo>
                    <a:pt x="20658" y="19206"/>
                    <a:pt x="20503" y="20349"/>
                    <a:pt x="20337" y="21492"/>
                  </a:cubicBezTo>
                  <a:cubicBezTo>
                    <a:pt x="20229" y="22207"/>
                    <a:pt x="20122" y="22909"/>
                    <a:pt x="19932" y="23647"/>
                  </a:cubicBezTo>
                  <a:cubicBezTo>
                    <a:pt x="19789" y="23564"/>
                    <a:pt x="19789" y="23469"/>
                    <a:pt x="19789" y="23397"/>
                  </a:cubicBezTo>
                  <a:cubicBezTo>
                    <a:pt x="19729" y="22993"/>
                    <a:pt x="19694" y="22576"/>
                    <a:pt x="19622" y="22171"/>
                  </a:cubicBezTo>
                  <a:cubicBezTo>
                    <a:pt x="19170" y="19433"/>
                    <a:pt x="18586" y="16718"/>
                    <a:pt x="17753" y="14063"/>
                  </a:cubicBezTo>
                  <a:cubicBezTo>
                    <a:pt x="17384" y="12860"/>
                    <a:pt x="16920" y="11694"/>
                    <a:pt x="16312" y="10598"/>
                  </a:cubicBezTo>
                  <a:cubicBezTo>
                    <a:pt x="15991" y="10003"/>
                    <a:pt x="15622" y="9419"/>
                    <a:pt x="15110" y="8967"/>
                  </a:cubicBezTo>
                  <a:cubicBezTo>
                    <a:pt x="14967" y="8824"/>
                    <a:pt x="14800" y="8693"/>
                    <a:pt x="14622" y="8598"/>
                  </a:cubicBezTo>
                  <a:cubicBezTo>
                    <a:pt x="14451" y="8511"/>
                    <a:pt x="14279" y="8468"/>
                    <a:pt x="14114" y="8468"/>
                  </a:cubicBezTo>
                  <a:cubicBezTo>
                    <a:pt x="13784" y="8468"/>
                    <a:pt x="13483" y="8638"/>
                    <a:pt x="13276" y="8955"/>
                  </a:cubicBezTo>
                  <a:cubicBezTo>
                    <a:pt x="13157" y="9122"/>
                    <a:pt x="13074" y="9312"/>
                    <a:pt x="13002" y="9503"/>
                  </a:cubicBezTo>
                  <a:cubicBezTo>
                    <a:pt x="12788" y="10122"/>
                    <a:pt x="12729" y="10753"/>
                    <a:pt x="12752" y="11396"/>
                  </a:cubicBezTo>
                  <a:cubicBezTo>
                    <a:pt x="12800" y="12551"/>
                    <a:pt x="13050" y="13670"/>
                    <a:pt x="13407" y="14777"/>
                  </a:cubicBezTo>
                  <a:cubicBezTo>
                    <a:pt x="14145" y="16968"/>
                    <a:pt x="15241" y="19004"/>
                    <a:pt x="16419" y="20980"/>
                  </a:cubicBezTo>
                  <a:cubicBezTo>
                    <a:pt x="17015" y="21957"/>
                    <a:pt x="17693" y="22897"/>
                    <a:pt x="18324" y="23862"/>
                  </a:cubicBezTo>
                  <a:cubicBezTo>
                    <a:pt x="18551" y="24207"/>
                    <a:pt x="18753" y="24564"/>
                    <a:pt x="18979" y="24898"/>
                  </a:cubicBezTo>
                  <a:cubicBezTo>
                    <a:pt x="19229" y="25267"/>
                    <a:pt x="19289" y="25648"/>
                    <a:pt x="19122" y="26076"/>
                  </a:cubicBezTo>
                  <a:cubicBezTo>
                    <a:pt x="19027" y="26314"/>
                    <a:pt x="18967" y="26588"/>
                    <a:pt x="18896" y="26838"/>
                  </a:cubicBezTo>
                  <a:cubicBezTo>
                    <a:pt x="18063" y="29601"/>
                    <a:pt x="16991" y="32268"/>
                    <a:pt x="15634" y="34827"/>
                  </a:cubicBezTo>
                  <a:cubicBezTo>
                    <a:pt x="15384" y="35316"/>
                    <a:pt x="15086" y="35792"/>
                    <a:pt x="14800" y="36256"/>
                  </a:cubicBezTo>
                  <a:cubicBezTo>
                    <a:pt x="14767" y="36311"/>
                    <a:pt x="14726" y="36338"/>
                    <a:pt x="14686" y="36338"/>
                  </a:cubicBezTo>
                  <a:cubicBezTo>
                    <a:pt x="14640" y="36338"/>
                    <a:pt x="14594" y="36302"/>
                    <a:pt x="14562" y="36232"/>
                  </a:cubicBezTo>
                  <a:cubicBezTo>
                    <a:pt x="14300" y="35601"/>
                    <a:pt x="14133" y="34946"/>
                    <a:pt x="14014" y="34280"/>
                  </a:cubicBezTo>
                  <a:cubicBezTo>
                    <a:pt x="13645" y="32387"/>
                    <a:pt x="13371" y="30470"/>
                    <a:pt x="13110" y="28553"/>
                  </a:cubicBezTo>
                  <a:cubicBezTo>
                    <a:pt x="12907" y="27064"/>
                    <a:pt x="12669" y="25588"/>
                    <a:pt x="12264" y="24136"/>
                  </a:cubicBezTo>
                  <a:cubicBezTo>
                    <a:pt x="12086" y="23481"/>
                    <a:pt x="11895" y="22826"/>
                    <a:pt x="11645" y="22195"/>
                  </a:cubicBezTo>
                  <a:cubicBezTo>
                    <a:pt x="11383" y="21516"/>
                    <a:pt x="11026" y="20897"/>
                    <a:pt x="10562" y="20337"/>
                  </a:cubicBezTo>
                  <a:cubicBezTo>
                    <a:pt x="10205" y="19908"/>
                    <a:pt x="9785" y="19693"/>
                    <a:pt x="9377" y="19693"/>
                  </a:cubicBezTo>
                  <a:cubicBezTo>
                    <a:pt x="8912" y="19693"/>
                    <a:pt x="8462" y="19971"/>
                    <a:pt x="8133" y="20528"/>
                  </a:cubicBezTo>
                  <a:cubicBezTo>
                    <a:pt x="7906" y="20921"/>
                    <a:pt x="7740" y="21338"/>
                    <a:pt x="7633" y="21778"/>
                  </a:cubicBezTo>
                  <a:cubicBezTo>
                    <a:pt x="7347" y="22921"/>
                    <a:pt x="7383" y="24064"/>
                    <a:pt x="7585" y="25207"/>
                  </a:cubicBezTo>
                  <a:cubicBezTo>
                    <a:pt x="7835" y="26672"/>
                    <a:pt x="8299" y="28077"/>
                    <a:pt x="8919" y="29434"/>
                  </a:cubicBezTo>
                  <a:cubicBezTo>
                    <a:pt x="9942" y="31696"/>
                    <a:pt x="11300" y="33744"/>
                    <a:pt x="12824" y="35697"/>
                  </a:cubicBezTo>
                  <a:cubicBezTo>
                    <a:pt x="13145" y="36125"/>
                    <a:pt x="13491" y="36530"/>
                    <a:pt x="13824" y="36947"/>
                  </a:cubicBezTo>
                  <a:cubicBezTo>
                    <a:pt x="14086" y="37292"/>
                    <a:pt x="14086" y="37328"/>
                    <a:pt x="13836" y="37709"/>
                  </a:cubicBezTo>
                  <a:cubicBezTo>
                    <a:pt x="13824" y="37744"/>
                    <a:pt x="13788" y="37780"/>
                    <a:pt x="13764" y="37804"/>
                  </a:cubicBezTo>
                  <a:cubicBezTo>
                    <a:pt x="13050" y="38792"/>
                    <a:pt x="12288" y="39721"/>
                    <a:pt x="11431" y="40590"/>
                  </a:cubicBezTo>
                  <a:cubicBezTo>
                    <a:pt x="10383" y="41662"/>
                    <a:pt x="9204" y="42543"/>
                    <a:pt x="8002" y="43412"/>
                  </a:cubicBezTo>
                  <a:cubicBezTo>
                    <a:pt x="7895" y="43507"/>
                    <a:pt x="7764" y="43578"/>
                    <a:pt x="7645" y="43638"/>
                  </a:cubicBezTo>
                  <a:cubicBezTo>
                    <a:pt x="7603" y="43660"/>
                    <a:pt x="7562" y="43671"/>
                    <a:pt x="7524" y="43671"/>
                  </a:cubicBezTo>
                  <a:cubicBezTo>
                    <a:pt x="7441" y="43671"/>
                    <a:pt x="7371" y="43621"/>
                    <a:pt x="7347" y="43531"/>
                  </a:cubicBezTo>
                  <a:cubicBezTo>
                    <a:pt x="7299" y="43376"/>
                    <a:pt x="7252" y="43209"/>
                    <a:pt x="7216" y="43055"/>
                  </a:cubicBezTo>
                  <a:cubicBezTo>
                    <a:pt x="7014" y="41792"/>
                    <a:pt x="6859" y="40530"/>
                    <a:pt x="6835" y="39256"/>
                  </a:cubicBezTo>
                  <a:cubicBezTo>
                    <a:pt x="6799" y="37590"/>
                    <a:pt x="6811" y="35923"/>
                    <a:pt x="6811" y="34256"/>
                  </a:cubicBezTo>
                  <a:cubicBezTo>
                    <a:pt x="6811" y="33053"/>
                    <a:pt x="6692" y="31875"/>
                    <a:pt x="6454" y="30696"/>
                  </a:cubicBezTo>
                  <a:cubicBezTo>
                    <a:pt x="6287" y="29910"/>
                    <a:pt x="6013" y="29160"/>
                    <a:pt x="5620" y="28446"/>
                  </a:cubicBezTo>
                  <a:cubicBezTo>
                    <a:pt x="5454" y="28148"/>
                    <a:pt x="5263" y="27850"/>
                    <a:pt x="5013" y="27600"/>
                  </a:cubicBezTo>
                  <a:cubicBezTo>
                    <a:pt x="4698" y="27302"/>
                    <a:pt x="4356" y="27152"/>
                    <a:pt x="4020" y="27152"/>
                  </a:cubicBezTo>
                  <a:cubicBezTo>
                    <a:pt x="3645" y="27152"/>
                    <a:pt x="3279" y="27337"/>
                    <a:pt x="2965" y="27707"/>
                  </a:cubicBezTo>
                  <a:cubicBezTo>
                    <a:pt x="2763" y="27934"/>
                    <a:pt x="2608" y="28207"/>
                    <a:pt x="2477" y="28493"/>
                  </a:cubicBezTo>
                  <a:cubicBezTo>
                    <a:pt x="2168" y="29220"/>
                    <a:pt x="2013" y="29982"/>
                    <a:pt x="1953" y="30767"/>
                  </a:cubicBezTo>
                  <a:cubicBezTo>
                    <a:pt x="1858" y="32232"/>
                    <a:pt x="2049" y="33672"/>
                    <a:pt x="2453" y="35089"/>
                  </a:cubicBezTo>
                  <a:cubicBezTo>
                    <a:pt x="3227" y="37732"/>
                    <a:pt x="4382" y="40209"/>
                    <a:pt x="5680" y="42626"/>
                  </a:cubicBezTo>
                  <a:cubicBezTo>
                    <a:pt x="5918" y="43078"/>
                    <a:pt x="6180" y="43519"/>
                    <a:pt x="6478" y="43936"/>
                  </a:cubicBezTo>
                  <a:cubicBezTo>
                    <a:pt x="6644" y="44174"/>
                    <a:pt x="6621" y="44257"/>
                    <a:pt x="6359" y="44436"/>
                  </a:cubicBezTo>
                  <a:cubicBezTo>
                    <a:pt x="6263" y="44507"/>
                    <a:pt x="6156" y="44567"/>
                    <a:pt x="6049" y="44626"/>
                  </a:cubicBezTo>
                  <a:cubicBezTo>
                    <a:pt x="5454" y="44960"/>
                    <a:pt x="4858" y="45293"/>
                    <a:pt x="4251" y="45602"/>
                  </a:cubicBezTo>
                  <a:cubicBezTo>
                    <a:pt x="3073" y="46210"/>
                    <a:pt x="1846" y="46769"/>
                    <a:pt x="620" y="47281"/>
                  </a:cubicBezTo>
                  <a:cubicBezTo>
                    <a:pt x="465" y="47341"/>
                    <a:pt x="310" y="47412"/>
                    <a:pt x="179" y="47496"/>
                  </a:cubicBezTo>
                  <a:cubicBezTo>
                    <a:pt x="1" y="47603"/>
                    <a:pt x="1" y="47829"/>
                    <a:pt x="167" y="47960"/>
                  </a:cubicBezTo>
                  <a:cubicBezTo>
                    <a:pt x="250" y="48015"/>
                    <a:pt x="339" y="48055"/>
                    <a:pt x="429" y="48055"/>
                  </a:cubicBezTo>
                  <a:cubicBezTo>
                    <a:pt x="457" y="48055"/>
                    <a:pt x="485" y="48052"/>
                    <a:pt x="513" y="48043"/>
                  </a:cubicBezTo>
                  <a:cubicBezTo>
                    <a:pt x="656" y="48008"/>
                    <a:pt x="798" y="47960"/>
                    <a:pt x="929" y="47912"/>
                  </a:cubicBezTo>
                  <a:cubicBezTo>
                    <a:pt x="1513" y="47662"/>
                    <a:pt x="2108" y="47424"/>
                    <a:pt x="2692" y="47162"/>
                  </a:cubicBezTo>
                  <a:cubicBezTo>
                    <a:pt x="3358" y="46853"/>
                    <a:pt x="4037" y="46543"/>
                    <a:pt x="4692" y="46198"/>
                  </a:cubicBezTo>
                  <a:cubicBezTo>
                    <a:pt x="4889" y="46099"/>
                    <a:pt x="5083" y="46048"/>
                    <a:pt x="5278" y="46048"/>
                  </a:cubicBezTo>
                  <a:cubicBezTo>
                    <a:pt x="5435" y="46048"/>
                    <a:pt x="5592" y="46081"/>
                    <a:pt x="5751" y="46150"/>
                  </a:cubicBezTo>
                  <a:cubicBezTo>
                    <a:pt x="5871" y="46198"/>
                    <a:pt x="5990" y="46245"/>
                    <a:pt x="6097" y="46293"/>
                  </a:cubicBezTo>
                  <a:cubicBezTo>
                    <a:pt x="6787" y="46567"/>
                    <a:pt x="7442" y="46912"/>
                    <a:pt x="8097" y="47257"/>
                  </a:cubicBezTo>
                  <a:cubicBezTo>
                    <a:pt x="9395" y="47960"/>
                    <a:pt x="10704" y="48650"/>
                    <a:pt x="12109" y="49162"/>
                  </a:cubicBezTo>
                  <a:cubicBezTo>
                    <a:pt x="13567" y="49690"/>
                    <a:pt x="15051" y="50019"/>
                    <a:pt x="16593" y="50019"/>
                  </a:cubicBezTo>
                  <a:cubicBezTo>
                    <a:pt x="16827" y="50019"/>
                    <a:pt x="17063" y="50012"/>
                    <a:pt x="17301" y="49996"/>
                  </a:cubicBezTo>
                  <a:cubicBezTo>
                    <a:pt x="18027" y="49948"/>
                    <a:pt x="18729" y="49805"/>
                    <a:pt x="19396" y="49520"/>
                  </a:cubicBezTo>
                  <a:cubicBezTo>
                    <a:pt x="19825" y="49341"/>
                    <a:pt x="20206" y="49115"/>
                    <a:pt x="20539" y="48793"/>
                  </a:cubicBezTo>
                  <a:cubicBezTo>
                    <a:pt x="21170" y="48174"/>
                    <a:pt x="21146" y="47531"/>
                    <a:pt x="20491" y="46924"/>
                  </a:cubicBezTo>
                  <a:cubicBezTo>
                    <a:pt x="20229" y="46686"/>
                    <a:pt x="19932" y="46507"/>
                    <a:pt x="19610" y="46388"/>
                  </a:cubicBezTo>
                  <a:cubicBezTo>
                    <a:pt x="18991" y="46150"/>
                    <a:pt x="18360" y="45960"/>
                    <a:pt x="17705" y="45864"/>
                  </a:cubicBezTo>
                  <a:cubicBezTo>
                    <a:pt x="16753" y="45722"/>
                    <a:pt x="15788" y="45626"/>
                    <a:pt x="14824" y="45626"/>
                  </a:cubicBezTo>
                  <a:cubicBezTo>
                    <a:pt x="13705" y="45626"/>
                    <a:pt x="12598" y="45626"/>
                    <a:pt x="11490" y="45614"/>
                  </a:cubicBezTo>
                  <a:cubicBezTo>
                    <a:pt x="10913" y="45614"/>
                    <a:pt x="10335" y="45617"/>
                    <a:pt x="9758" y="45617"/>
                  </a:cubicBezTo>
                  <a:cubicBezTo>
                    <a:pt x="9180" y="45617"/>
                    <a:pt x="8603" y="45614"/>
                    <a:pt x="8026" y="45602"/>
                  </a:cubicBezTo>
                  <a:cubicBezTo>
                    <a:pt x="7561" y="45602"/>
                    <a:pt x="7085" y="45531"/>
                    <a:pt x="6621" y="45483"/>
                  </a:cubicBezTo>
                  <a:cubicBezTo>
                    <a:pt x="6537" y="45483"/>
                    <a:pt x="6442" y="45448"/>
                    <a:pt x="6430" y="45352"/>
                  </a:cubicBezTo>
                  <a:cubicBezTo>
                    <a:pt x="6418" y="45269"/>
                    <a:pt x="6502" y="45221"/>
                    <a:pt x="6573" y="45174"/>
                  </a:cubicBezTo>
                  <a:cubicBezTo>
                    <a:pt x="6609" y="45150"/>
                    <a:pt x="6644" y="45126"/>
                    <a:pt x="6680" y="45102"/>
                  </a:cubicBezTo>
                  <a:cubicBezTo>
                    <a:pt x="7966" y="44376"/>
                    <a:pt x="9216" y="43578"/>
                    <a:pt x="10371" y="42650"/>
                  </a:cubicBezTo>
                  <a:cubicBezTo>
                    <a:pt x="10514" y="42533"/>
                    <a:pt x="10665" y="42457"/>
                    <a:pt x="10832" y="42457"/>
                  </a:cubicBezTo>
                  <a:cubicBezTo>
                    <a:pt x="10887" y="42457"/>
                    <a:pt x="10943" y="42465"/>
                    <a:pt x="11002" y="42483"/>
                  </a:cubicBezTo>
                  <a:cubicBezTo>
                    <a:pt x="11836" y="42721"/>
                    <a:pt x="12705" y="42757"/>
                    <a:pt x="13550" y="42912"/>
                  </a:cubicBezTo>
                  <a:cubicBezTo>
                    <a:pt x="15122" y="43186"/>
                    <a:pt x="16693" y="43293"/>
                    <a:pt x="18277" y="43305"/>
                  </a:cubicBezTo>
                  <a:cubicBezTo>
                    <a:pt x="18319" y="43305"/>
                    <a:pt x="18362" y="43306"/>
                    <a:pt x="18404" y="43306"/>
                  </a:cubicBezTo>
                  <a:cubicBezTo>
                    <a:pt x="19003" y="43306"/>
                    <a:pt x="19593" y="43232"/>
                    <a:pt x="20194" y="43209"/>
                  </a:cubicBezTo>
                  <a:cubicBezTo>
                    <a:pt x="21361" y="43150"/>
                    <a:pt x="22527" y="43019"/>
                    <a:pt x="23682" y="42816"/>
                  </a:cubicBezTo>
                  <a:cubicBezTo>
                    <a:pt x="25313" y="42519"/>
                    <a:pt x="26873" y="42031"/>
                    <a:pt x="28338" y="41245"/>
                  </a:cubicBezTo>
                  <a:cubicBezTo>
                    <a:pt x="29231" y="40757"/>
                    <a:pt x="30052" y="40185"/>
                    <a:pt x="30683" y="39364"/>
                  </a:cubicBezTo>
                  <a:cubicBezTo>
                    <a:pt x="30886" y="39102"/>
                    <a:pt x="31052" y="38828"/>
                    <a:pt x="31147" y="38506"/>
                  </a:cubicBezTo>
                  <a:cubicBezTo>
                    <a:pt x="31290" y="37971"/>
                    <a:pt x="31124" y="37459"/>
                    <a:pt x="30671" y="37149"/>
                  </a:cubicBezTo>
                  <a:cubicBezTo>
                    <a:pt x="30445" y="36994"/>
                    <a:pt x="30195" y="36899"/>
                    <a:pt x="29933" y="36840"/>
                  </a:cubicBezTo>
                  <a:cubicBezTo>
                    <a:pt x="29559" y="36754"/>
                    <a:pt x="29185" y="36720"/>
                    <a:pt x="28813" y="36720"/>
                  </a:cubicBezTo>
                  <a:cubicBezTo>
                    <a:pt x="28510" y="36720"/>
                    <a:pt x="28208" y="36743"/>
                    <a:pt x="27909" y="36780"/>
                  </a:cubicBezTo>
                  <a:cubicBezTo>
                    <a:pt x="26409" y="36970"/>
                    <a:pt x="24968" y="37423"/>
                    <a:pt x="23575" y="37994"/>
                  </a:cubicBezTo>
                  <a:cubicBezTo>
                    <a:pt x="22146" y="38578"/>
                    <a:pt x="20753" y="39221"/>
                    <a:pt x="19336" y="39840"/>
                  </a:cubicBezTo>
                  <a:cubicBezTo>
                    <a:pt x="18420" y="40245"/>
                    <a:pt x="17503" y="40685"/>
                    <a:pt x="16562" y="41054"/>
                  </a:cubicBezTo>
                  <a:cubicBezTo>
                    <a:pt x="15240" y="41569"/>
                    <a:pt x="13872" y="41900"/>
                    <a:pt x="12435" y="41900"/>
                  </a:cubicBezTo>
                  <a:cubicBezTo>
                    <a:pt x="12410" y="41900"/>
                    <a:pt x="12385" y="41900"/>
                    <a:pt x="12359" y="41900"/>
                  </a:cubicBezTo>
                  <a:cubicBezTo>
                    <a:pt x="12240" y="41900"/>
                    <a:pt x="12109" y="41900"/>
                    <a:pt x="11990" y="41888"/>
                  </a:cubicBezTo>
                  <a:cubicBezTo>
                    <a:pt x="11907" y="41888"/>
                    <a:pt x="11824" y="41876"/>
                    <a:pt x="11740" y="41864"/>
                  </a:cubicBezTo>
                  <a:cubicBezTo>
                    <a:pt x="11669" y="41840"/>
                    <a:pt x="11574" y="41828"/>
                    <a:pt x="11562" y="41721"/>
                  </a:cubicBezTo>
                  <a:cubicBezTo>
                    <a:pt x="11562" y="41673"/>
                    <a:pt x="11609" y="41614"/>
                    <a:pt x="11657" y="41578"/>
                  </a:cubicBezTo>
                  <a:cubicBezTo>
                    <a:pt x="12193" y="41042"/>
                    <a:pt x="12752" y="40519"/>
                    <a:pt x="13252" y="39947"/>
                  </a:cubicBezTo>
                  <a:cubicBezTo>
                    <a:pt x="14229" y="38804"/>
                    <a:pt x="15110" y="37590"/>
                    <a:pt x="15872" y="36292"/>
                  </a:cubicBezTo>
                  <a:cubicBezTo>
                    <a:pt x="16086" y="35935"/>
                    <a:pt x="16360" y="35756"/>
                    <a:pt x="16741" y="35697"/>
                  </a:cubicBezTo>
                  <a:cubicBezTo>
                    <a:pt x="17396" y="35589"/>
                    <a:pt x="18039" y="35482"/>
                    <a:pt x="18694" y="35351"/>
                  </a:cubicBezTo>
                  <a:cubicBezTo>
                    <a:pt x="20444" y="35018"/>
                    <a:pt x="22206" y="34661"/>
                    <a:pt x="23956" y="34339"/>
                  </a:cubicBezTo>
                  <a:cubicBezTo>
                    <a:pt x="25694" y="34018"/>
                    <a:pt x="27433" y="33672"/>
                    <a:pt x="29135" y="33196"/>
                  </a:cubicBezTo>
                  <a:cubicBezTo>
                    <a:pt x="31362" y="32565"/>
                    <a:pt x="33541" y="31851"/>
                    <a:pt x="35684" y="30994"/>
                  </a:cubicBezTo>
                  <a:cubicBezTo>
                    <a:pt x="37279" y="30351"/>
                    <a:pt x="38756" y="29517"/>
                    <a:pt x="40077" y="28410"/>
                  </a:cubicBezTo>
                  <a:cubicBezTo>
                    <a:pt x="40518" y="28053"/>
                    <a:pt x="40875" y="27636"/>
                    <a:pt x="41196" y="27184"/>
                  </a:cubicBezTo>
                  <a:cubicBezTo>
                    <a:pt x="41446" y="26826"/>
                    <a:pt x="41613" y="26422"/>
                    <a:pt x="41708" y="25993"/>
                  </a:cubicBezTo>
                  <a:cubicBezTo>
                    <a:pt x="41839" y="25290"/>
                    <a:pt x="41577" y="24671"/>
                    <a:pt x="40958" y="24302"/>
                  </a:cubicBezTo>
                  <a:cubicBezTo>
                    <a:pt x="40803" y="24207"/>
                    <a:pt x="40625" y="24136"/>
                    <a:pt x="40458" y="24076"/>
                  </a:cubicBezTo>
                  <a:cubicBezTo>
                    <a:pt x="39957" y="23898"/>
                    <a:pt x="39436" y="23822"/>
                    <a:pt x="38914" y="23822"/>
                  </a:cubicBezTo>
                  <a:cubicBezTo>
                    <a:pt x="38842" y="23822"/>
                    <a:pt x="38769" y="23823"/>
                    <a:pt x="38696" y="23826"/>
                  </a:cubicBezTo>
                  <a:cubicBezTo>
                    <a:pt x="37815" y="23862"/>
                    <a:pt x="36934" y="23981"/>
                    <a:pt x="36077" y="24207"/>
                  </a:cubicBezTo>
                  <a:cubicBezTo>
                    <a:pt x="34898" y="24505"/>
                    <a:pt x="33755" y="24921"/>
                    <a:pt x="32648" y="25421"/>
                  </a:cubicBezTo>
                  <a:cubicBezTo>
                    <a:pt x="29338" y="26957"/>
                    <a:pt x="26206" y="28815"/>
                    <a:pt x="23254" y="30946"/>
                  </a:cubicBezTo>
                  <a:cubicBezTo>
                    <a:pt x="22158" y="31732"/>
                    <a:pt x="21122" y="32565"/>
                    <a:pt x="19991" y="33291"/>
                  </a:cubicBezTo>
                  <a:cubicBezTo>
                    <a:pt x="19182" y="33803"/>
                    <a:pt x="18360" y="34327"/>
                    <a:pt x="17455" y="34673"/>
                  </a:cubicBezTo>
                  <a:cubicBezTo>
                    <a:pt x="17306" y="34725"/>
                    <a:pt x="17162" y="34843"/>
                    <a:pt x="17002" y="34843"/>
                  </a:cubicBezTo>
                  <a:cubicBezTo>
                    <a:pt x="16945" y="34843"/>
                    <a:pt x="16886" y="34829"/>
                    <a:pt x="16824" y="34792"/>
                  </a:cubicBezTo>
                  <a:cubicBezTo>
                    <a:pt x="16789" y="34565"/>
                    <a:pt x="16943" y="34399"/>
                    <a:pt x="17027" y="34220"/>
                  </a:cubicBezTo>
                  <a:cubicBezTo>
                    <a:pt x="17705" y="32887"/>
                    <a:pt x="18324" y="31517"/>
                    <a:pt x="18813" y="30089"/>
                  </a:cubicBezTo>
                  <a:cubicBezTo>
                    <a:pt x="18955" y="29648"/>
                    <a:pt x="19110" y="29196"/>
                    <a:pt x="19253" y="28743"/>
                  </a:cubicBezTo>
                  <a:cubicBezTo>
                    <a:pt x="19336" y="28493"/>
                    <a:pt x="19491" y="28327"/>
                    <a:pt x="19741" y="28243"/>
                  </a:cubicBezTo>
                  <a:cubicBezTo>
                    <a:pt x="20349" y="28053"/>
                    <a:pt x="20956" y="27850"/>
                    <a:pt x="21563" y="27648"/>
                  </a:cubicBezTo>
                  <a:cubicBezTo>
                    <a:pt x="22206" y="27434"/>
                    <a:pt x="22861" y="27231"/>
                    <a:pt x="23492" y="26993"/>
                  </a:cubicBezTo>
                  <a:cubicBezTo>
                    <a:pt x="25194" y="26386"/>
                    <a:pt x="26861" y="25671"/>
                    <a:pt x="28516" y="24945"/>
                  </a:cubicBezTo>
                  <a:cubicBezTo>
                    <a:pt x="31100" y="23814"/>
                    <a:pt x="33481" y="22373"/>
                    <a:pt x="35577" y="20480"/>
                  </a:cubicBezTo>
                  <a:cubicBezTo>
                    <a:pt x="36315" y="19814"/>
                    <a:pt x="36958" y="19064"/>
                    <a:pt x="37470" y="18218"/>
                  </a:cubicBezTo>
                  <a:cubicBezTo>
                    <a:pt x="37803" y="17670"/>
                    <a:pt x="38077" y="17087"/>
                    <a:pt x="38196" y="16456"/>
                  </a:cubicBezTo>
                  <a:cubicBezTo>
                    <a:pt x="38386" y="15468"/>
                    <a:pt x="37863" y="14742"/>
                    <a:pt x="36862" y="14646"/>
                  </a:cubicBezTo>
                  <a:cubicBezTo>
                    <a:pt x="36715" y="14634"/>
                    <a:pt x="36567" y="14627"/>
                    <a:pt x="36419" y="14627"/>
                  </a:cubicBezTo>
                  <a:cubicBezTo>
                    <a:pt x="36138" y="14627"/>
                    <a:pt x="35857" y="14651"/>
                    <a:pt x="35577" y="14706"/>
                  </a:cubicBezTo>
                  <a:cubicBezTo>
                    <a:pt x="34326" y="14956"/>
                    <a:pt x="33183" y="15444"/>
                    <a:pt x="32100" y="16123"/>
                  </a:cubicBezTo>
                  <a:cubicBezTo>
                    <a:pt x="30659" y="17016"/>
                    <a:pt x="29409" y="18147"/>
                    <a:pt x="28230" y="19361"/>
                  </a:cubicBezTo>
                  <a:cubicBezTo>
                    <a:pt x="27266" y="20337"/>
                    <a:pt x="26385" y="21397"/>
                    <a:pt x="25516" y="22469"/>
                  </a:cubicBezTo>
                  <a:cubicBezTo>
                    <a:pt x="24659" y="23516"/>
                    <a:pt x="23789" y="24564"/>
                    <a:pt x="22801" y="25493"/>
                  </a:cubicBezTo>
                  <a:cubicBezTo>
                    <a:pt x="22254" y="26005"/>
                    <a:pt x="21682" y="26469"/>
                    <a:pt x="21051" y="26862"/>
                  </a:cubicBezTo>
                  <a:cubicBezTo>
                    <a:pt x="20718" y="27053"/>
                    <a:pt x="20360" y="27231"/>
                    <a:pt x="20003" y="27398"/>
                  </a:cubicBezTo>
                  <a:cubicBezTo>
                    <a:pt x="19950" y="27423"/>
                    <a:pt x="19903" y="27435"/>
                    <a:pt x="19863" y="27435"/>
                  </a:cubicBezTo>
                  <a:cubicBezTo>
                    <a:pt x="19750" y="27435"/>
                    <a:pt x="19694" y="27339"/>
                    <a:pt x="19729" y="27172"/>
                  </a:cubicBezTo>
                  <a:cubicBezTo>
                    <a:pt x="19884" y="26445"/>
                    <a:pt x="20063" y="25731"/>
                    <a:pt x="20491" y="25100"/>
                  </a:cubicBezTo>
                  <a:cubicBezTo>
                    <a:pt x="20682" y="24838"/>
                    <a:pt x="20849" y="24540"/>
                    <a:pt x="21015" y="24267"/>
                  </a:cubicBezTo>
                  <a:cubicBezTo>
                    <a:pt x="22039" y="22600"/>
                    <a:pt x="23063" y="20933"/>
                    <a:pt x="23956" y="19206"/>
                  </a:cubicBezTo>
                  <a:cubicBezTo>
                    <a:pt x="24980" y="17242"/>
                    <a:pt x="25849" y="15230"/>
                    <a:pt x="26599" y="13158"/>
                  </a:cubicBezTo>
                  <a:cubicBezTo>
                    <a:pt x="27457" y="10729"/>
                    <a:pt x="28183" y="8265"/>
                    <a:pt x="28480" y="5693"/>
                  </a:cubicBezTo>
                  <a:cubicBezTo>
                    <a:pt x="28588" y="4776"/>
                    <a:pt x="28588" y="3847"/>
                    <a:pt x="28516" y="2919"/>
                  </a:cubicBezTo>
                  <a:cubicBezTo>
                    <a:pt x="28492" y="2573"/>
                    <a:pt x="28397" y="2228"/>
                    <a:pt x="28314" y="1895"/>
                  </a:cubicBezTo>
                  <a:cubicBezTo>
                    <a:pt x="28207" y="1478"/>
                    <a:pt x="28016" y="1085"/>
                    <a:pt x="27778" y="728"/>
                  </a:cubicBezTo>
                  <a:cubicBezTo>
                    <a:pt x="27452" y="251"/>
                    <a:pt x="27002" y="0"/>
                    <a:pt x="26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4" name="Google Shape;414;p17"/>
            <p:cNvGrpSpPr/>
            <p:nvPr/>
          </p:nvGrpSpPr>
          <p:grpSpPr>
            <a:xfrm rot="1380384" flipH="1">
              <a:off x="502858" y="4300793"/>
              <a:ext cx="1511307" cy="1224921"/>
              <a:chOff x="-1341575" y="2798350"/>
              <a:chExt cx="1359425" cy="1101950"/>
            </a:xfrm>
          </p:grpSpPr>
          <p:sp>
            <p:nvSpPr>
              <p:cNvPr id="415" name="Google Shape;415;p17"/>
              <p:cNvSpPr/>
              <p:nvPr/>
            </p:nvSpPr>
            <p:spPr>
              <a:xfrm>
                <a:off x="-1341575" y="2798350"/>
                <a:ext cx="1359425" cy="1101950"/>
              </a:xfrm>
              <a:custGeom>
                <a:avLst/>
                <a:gdLst/>
                <a:ahLst/>
                <a:cxnLst/>
                <a:rect l="l" t="t" r="r" b="b"/>
                <a:pathLst>
                  <a:path w="54377" h="44078" extrusionOk="0">
                    <a:moveTo>
                      <a:pt x="23704" y="0"/>
                    </a:moveTo>
                    <a:cubicBezTo>
                      <a:pt x="23586" y="0"/>
                      <a:pt x="23470" y="58"/>
                      <a:pt x="23384" y="170"/>
                    </a:cubicBezTo>
                    <a:cubicBezTo>
                      <a:pt x="23253" y="337"/>
                      <a:pt x="23194" y="539"/>
                      <a:pt x="23158" y="742"/>
                    </a:cubicBezTo>
                    <a:cubicBezTo>
                      <a:pt x="22991" y="1587"/>
                      <a:pt x="22884" y="2433"/>
                      <a:pt x="22956" y="3278"/>
                    </a:cubicBezTo>
                    <a:cubicBezTo>
                      <a:pt x="23015" y="4111"/>
                      <a:pt x="23087" y="4945"/>
                      <a:pt x="23170" y="5766"/>
                    </a:cubicBezTo>
                    <a:cubicBezTo>
                      <a:pt x="23218" y="6302"/>
                      <a:pt x="23265" y="6826"/>
                      <a:pt x="23218" y="7350"/>
                    </a:cubicBezTo>
                    <a:cubicBezTo>
                      <a:pt x="23146" y="8279"/>
                      <a:pt x="23087" y="9195"/>
                      <a:pt x="23027" y="10124"/>
                    </a:cubicBezTo>
                    <a:cubicBezTo>
                      <a:pt x="22896" y="12017"/>
                      <a:pt x="23099" y="13863"/>
                      <a:pt x="23634" y="15672"/>
                    </a:cubicBezTo>
                    <a:cubicBezTo>
                      <a:pt x="23694" y="15875"/>
                      <a:pt x="23765" y="16065"/>
                      <a:pt x="23801" y="16268"/>
                    </a:cubicBezTo>
                    <a:cubicBezTo>
                      <a:pt x="24015" y="17280"/>
                      <a:pt x="24361" y="18244"/>
                      <a:pt x="24718" y="19197"/>
                    </a:cubicBezTo>
                    <a:cubicBezTo>
                      <a:pt x="24992" y="19911"/>
                      <a:pt x="25265" y="20649"/>
                      <a:pt x="25480" y="21387"/>
                    </a:cubicBezTo>
                    <a:cubicBezTo>
                      <a:pt x="25694" y="22125"/>
                      <a:pt x="25908" y="22876"/>
                      <a:pt x="26004" y="23649"/>
                    </a:cubicBezTo>
                    <a:cubicBezTo>
                      <a:pt x="26087" y="24304"/>
                      <a:pt x="26158" y="24959"/>
                      <a:pt x="26206" y="25626"/>
                    </a:cubicBezTo>
                    <a:cubicBezTo>
                      <a:pt x="26337" y="27602"/>
                      <a:pt x="26563" y="29567"/>
                      <a:pt x="27099" y="31496"/>
                    </a:cubicBezTo>
                    <a:cubicBezTo>
                      <a:pt x="26718" y="30710"/>
                      <a:pt x="26254" y="29984"/>
                      <a:pt x="25706" y="29293"/>
                    </a:cubicBezTo>
                    <a:cubicBezTo>
                      <a:pt x="25420" y="28948"/>
                      <a:pt x="25111" y="28614"/>
                      <a:pt x="24813" y="28269"/>
                    </a:cubicBezTo>
                    <a:cubicBezTo>
                      <a:pt x="24242" y="27614"/>
                      <a:pt x="23670" y="26959"/>
                      <a:pt x="23230" y="26197"/>
                    </a:cubicBezTo>
                    <a:cubicBezTo>
                      <a:pt x="22837" y="25495"/>
                      <a:pt x="22456" y="24769"/>
                      <a:pt x="22098" y="24042"/>
                    </a:cubicBezTo>
                    <a:cubicBezTo>
                      <a:pt x="21622" y="23054"/>
                      <a:pt x="21039" y="22125"/>
                      <a:pt x="20265" y="21328"/>
                    </a:cubicBezTo>
                    <a:cubicBezTo>
                      <a:pt x="19539" y="20578"/>
                      <a:pt x="18753" y="19899"/>
                      <a:pt x="17896" y="19304"/>
                    </a:cubicBezTo>
                    <a:cubicBezTo>
                      <a:pt x="17074" y="18732"/>
                      <a:pt x="16229" y="18196"/>
                      <a:pt x="15383" y="17649"/>
                    </a:cubicBezTo>
                    <a:cubicBezTo>
                      <a:pt x="14347" y="16970"/>
                      <a:pt x="13443" y="16149"/>
                      <a:pt x="12740" y="15125"/>
                    </a:cubicBezTo>
                    <a:cubicBezTo>
                      <a:pt x="12478" y="14756"/>
                      <a:pt x="12204" y="14386"/>
                      <a:pt x="11942" y="14017"/>
                    </a:cubicBezTo>
                    <a:cubicBezTo>
                      <a:pt x="11419" y="13243"/>
                      <a:pt x="10740" y="12612"/>
                      <a:pt x="9978" y="12077"/>
                    </a:cubicBezTo>
                    <a:cubicBezTo>
                      <a:pt x="9013" y="11398"/>
                      <a:pt x="8037" y="10767"/>
                      <a:pt x="7108" y="10041"/>
                    </a:cubicBezTo>
                    <a:cubicBezTo>
                      <a:pt x="7013" y="9957"/>
                      <a:pt x="6906" y="9886"/>
                      <a:pt x="6763" y="9850"/>
                    </a:cubicBezTo>
                    <a:cubicBezTo>
                      <a:pt x="6737" y="9844"/>
                      <a:pt x="6710" y="9840"/>
                      <a:pt x="6684" y="9840"/>
                    </a:cubicBezTo>
                    <a:cubicBezTo>
                      <a:pt x="6523" y="9840"/>
                      <a:pt x="6377" y="9962"/>
                      <a:pt x="6346" y="10136"/>
                    </a:cubicBezTo>
                    <a:cubicBezTo>
                      <a:pt x="6323" y="10291"/>
                      <a:pt x="6370" y="10434"/>
                      <a:pt x="6430" y="10576"/>
                    </a:cubicBezTo>
                    <a:cubicBezTo>
                      <a:pt x="6573" y="10946"/>
                      <a:pt x="6692" y="11315"/>
                      <a:pt x="6847" y="11684"/>
                    </a:cubicBezTo>
                    <a:cubicBezTo>
                      <a:pt x="7061" y="12196"/>
                      <a:pt x="7275" y="12696"/>
                      <a:pt x="7513" y="13184"/>
                    </a:cubicBezTo>
                    <a:cubicBezTo>
                      <a:pt x="7906" y="13994"/>
                      <a:pt x="8394" y="14732"/>
                      <a:pt x="8942" y="15434"/>
                    </a:cubicBezTo>
                    <a:cubicBezTo>
                      <a:pt x="9561" y="16232"/>
                      <a:pt x="10037" y="17113"/>
                      <a:pt x="10442" y="18030"/>
                    </a:cubicBezTo>
                    <a:cubicBezTo>
                      <a:pt x="10799" y="18863"/>
                      <a:pt x="11133" y="19708"/>
                      <a:pt x="11514" y="20530"/>
                    </a:cubicBezTo>
                    <a:cubicBezTo>
                      <a:pt x="12169" y="21971"/>
                      <a:pt x="13026" y="23268"/>
                      <a:pt x="14121" y="24411"/>
                    </a:cubicBezTo>
                    <a:cubicBezTo>
                      <a:pt x="15109" y="25447"/>
                      <a:pt x="16229" y="26305"/>
                      <a:pt x="17384" y="27138"/>
                    </a:cubicBezTo>
                    <a:cubicBezTo>
                      <a:pt x="18515" y="27960"/>
                      <a:pt x="19467" y="28948"/>
                      <a:pt x="20277" y="30079"/>
                    </a:cubicBezTo>
                    <a:cubicBezTo>
                      <a:pt x="20467" y="30353"/>
                      <a:pt x="20658" y="30638"/>
                      <a:pt x="20848" y="30924"/>
                    </a:cubicBezTo>
                    <a:cubicBezTo>
                      <a:pt x="21348" y="31662"/>
                      <a:pt x="21860" y="32377"/>
                      <a:pt x="22479" y="33020"/>
                    </a:cubicBezTo>
                    <a:cubicBezTo>
                      <a:pt x="22527" y="33079"/>
                      <a:pt x="22598" y="33115"/>
                      <a:pt x="22575" y="33210"/>
                    </a:cubicBezTo>
                    <a:cubicBezTo>
                      <a:pt x="22547" y="33222"/>
                      <a:pt x="22521" y="33226"/>
                      <a:pt x="22496" y="33226"/>
                    </a:cubicBezTo>
                    <a:cubicBezTo>
                      <a:pt x="22390" y="33226"/>
                      <a:pt x="22304" y="33141"/>
                      <a:pt x="22217" y="33103"/>
                    </a:cubicBezTo>
                    <a:cubicBezTo>
                      <a:pt x="21789" y="32901"/>
                      <a:pt x="21372" y="32674"/>
                      <a:pt x="20944" y="32496"/>
                    </a:cubicBezTo>
                    <a:cubicBezTo>
                      <a:pt x="20134" y="32150"/>
                      <a:pt x="19300" y="31924"/>
                      <a:pt x="18431" y="31793"/>
                    </a:cubicBezTo>
                    <a:cubicBezTo>
                      <a:pt x="17407" y="31627"/>
                      <a:pt x="16372" y="31484"/>
                      <a:pt x="15348" y="31317"/>
                    </a:cubicBezTo>
                    <a:cubicBezTo>
                      <a:pt x="14407" y="31174"/>
                      <a:pt x="13514" y="30888"/>
                      <a:pt x="12692" y="30388"/>
                    </a:cubicBezTo>
                    <a:cubicBezTo>
                      <a:pt x="12276" y="30150"/>
                      <a:pt x="11871" y="29912"/>
                      <a:pt x="11490" y="29638"/>
                    </a:cubicBezTo>
                    <a:cubicBezTo>
                      <a:pt x="9942" y="28591"/>
                      <a:pt x="8240" y="27948"/>
                      <a:pt x="6370" y="27781"/>
                    </a:cubicBezTo>
                    <a:cubicBezTo>
                      <a:pt x="5525" y="27698"/>
                      <a:pt x="4680" y="27602"/>
                      <a:pt x="3834" y="27531"/>
                    </a:cubicBezTo>
                    <a:cubicBezTo>
                      <a:pt x="2965" y="27459"/>
                      <a:pt x="2120" y="27281"/>
                      <a:pt x="1310" y="26936"/>
                    </a:cubicBezTo>
                    <a:cubicBezTo>
                      <a:pt x="1120" y="26852"/>
                      <a:pt x="929" y="26757"/>
                      <a:pt x="739" y="26674"/>
                    </a:cubicBezTo>
                    <a:cubicBezTo>
                      <a:pt x="643" y="26626"/>
                      <a:pt x="536" y="26578"/>
                      <a:pt x="429" y="26555"/>
                    </a:cubicBezTo>
                    <a:cubicBezTo>
                      <a:pt x="394" y="26546"/>
                      <a:pt x="360" y="26541"/>
                      <a:pt x="327" y="26541"/>
                    </a:cubicBezTo>
                    <a:cubicBezTo>
                      <a:pt x="226" y="26541"/>
                      <a:pt x="138" y="26584"/>
                      <a:pt x="84" y="26674"/>
                    </a:cubicBezTo>
                    <a:cubicBezTo>
                      <a:pt x="0" y="26805"/>
                      <a:pt x="0" y="26936"/>
                      <a:pt x="96" y="27043"/>
                    </a:cubicBezTo>
                    <a:cubicBezTo>
                      <a:pt x="215" y="27186"/>
                      <a:pt x="346" y="27328"/>
                      <a:pt x="489" y="27448"/>
                    </a:cubicBezTo>
                    <a:cubicBezTo>
                      <a:pt x="1012" y="27900"/>
                      <a:pt x="1596" y="28245"/>
                      <a:pt x="2179" y="28591"/>
                    </a:cubicBezTo>
                    <a:cubicBezTo>
                      <a:pt x="3394" y="29305"/>
                      <a:pt x="4549" y="30079"/>
                      <a:pt x="5584" y="31019"/>
                    </a:cubicBezTo>
                    <a:cubicBezTo>
                      <a:pt x="6192" y="31567"/>
                      <a:pt x="6811" y="32103"/>
                      <a:pt x="7406" y="32651"/>
                    </a:cubicBezTo>
                    <a:cubicBezTo>
                      <a:pt x="8501" y="33639"/>
                      <a:pt x="9764" y="34341"/>
                      <a:pt x="11168" y="34806"/>
                    </a:cubicBezTo>
                    <a:cubicBezTo>
                      <a:pt x="12085" y="35115"/>
                      <a:pt x="13014" y="35341"/>
                      <a:pt x="13955" y="35568"/>
                    </a:cubicBezTo>
                    <a:cubicBezTo>
                      <a:pt x="15324" y="35889"/>
                      <a:pt x="16645" y="36353"/>
                      <a:pt x="17896" y="36984"/>
                    </a:cubicBezTo>
                    <a:cubicBezTo>
                      <a:pt x="18705" y="37389"/>
                      <a:pt x="19491" y="37842"/>
                      <a:pt x="20277" y="38294"/>
                    </a:cubicBezTo>
                    <a:cubicBezTo>
                      <a:pt x="20884" y="38651"/>
                      <a:pt x="21503" y="38973"/>
                      <a:pt x="22146" y="39247"/>
                    </a:cubicBezTo>
                    <a:cubicBezTo>
                      <a:pt x="22337" y="39330"/>
                      <a:pt x="22515" y="39425"/>
                      <a:pt x="22694" y="39509"/>
                    </a:cubicBezTo>
                    <a:cubicBezTo>
                      <a:pt x="22603" y="39549"/>
                      <a:pt x="22515" y="39564"/>
                      <a:pt x="22428" y="39564"/>
                    </a:cubicBezTo>
                    <a:cubicBezTo>
                      <a:pt x="22310" y="39564"/>
                      <a:pt x="22196" y="39536"/>
                      <a:pt x="22087" y="39509"/>
                    </a:cubicBezTo>
                    <a:cubicBezTo>
                      <a:pt x="21432" y="39330"/>
                      <a:pt x="20777" y="39163"/>
                      <a:pt x="20110" y="38985"/>
                    </a:cubicBezTo>
                    <a:cubicBezTo>
                      <a:pt x="19396" y="38794"/>
                      <a:pt x="18681" y="38651"/>
                      <a:pt x="17943" y="38544"/>
                    </a:cubicBezTo>
                    <a:cubicBezTo>
                      <a:pt x="17539" y="38482"/>
                      <a:pt x="17138" y="38453"/>
                      <a:pt x="16739" y="38453"/>
                    </a:cubicBezTo>
                    <a:cubicBezTo>
                      <a:pt x="15915" y="38453"/>
                      <a:pt x="15102" y="38578"/>
                      <a:pt x="14300" y="38794"/>
                    </a:cubicBezTo>
                    <a:cubicBezTo>
                      <a:pt x="13276" y="39080"/>
                      <a:pt x="12276" y="39437"/>
                      <a:pt x="11252" y="39687"/>
                    </a:cubicBezTo>
                    <a:cubicBezTo>
                      <a:pt x="10645" y="39842"/>
                      <a:pt x="10037" y="39961"/>
                      <a:pt x="9418" y="40056"/>
                    </a:cubicBezTo>
                    <a:cubicBezTo>
                      <a:pt x="8156" y="40247"/>
                      <a:pt x="6894" y="40235"/>
                      <a:pt x="5632" y="40247"/>
                    </a:cubicBezTo>
                    <a:cubicBezTo>
                      <a:pt x="5061" y="40247"/>
                      <a:pt x="4501" y="40271"/>
                      <a:pt x="3929" y="40294"/>
                    </a:cubicBezTo>
                    <a:cubicBezTo>
                      <a:pt x="3775" y="40306"/>
                      <a:pt x="3632" y="40330"/>
                      <a:pt x="3477" y="40366"/>
                    </a:cubicBezTo>
                    <a:cubicBezTo>
                      <a:pt x="3298" y="40402"/>
                      <a:pt x="3203" y="40521"/>
                      <a:pt x="3191" y="40663"/>
                    </a:cubicBezTo>
                    <a:cubicBezTo>
                      <a:pt x="3191" y="40818"/>
                      <a:pt x="3275" y="40925"/>
                      <a:pt x="3406" y="40985"/>
                    </a:cubicBezTo>
                    <a:cubicBezTo>
                      <a:pt x="3548" y="41056"/>
                      <a:pt x="3715" y="41104"/>
                      <a:pt x="3882" y="41152"/>
                    </a:cubicBezTo>
                    <a:cubicBezTo>
                      <a:pt x="5013" y="41461"/>
                      <a:pt x="6120" y="41854"/>
                      <a:pt x="7204" y="42295"/>
                    </a:cubicBezTo>
                    <a:cubicBezTo>
                      <a:pt x="8668" y="42890"/>
                      <a:pt x="10192" y="43211"/>
                      <a:pt x="11788" y="43271"/>
                    </a:cubicBezTo>
                    <a:cubicBezTo>
                      <a:pt x="11921" y="43277"/>
                      <a:pt x="12055" y="43279"/>
                      <a:pt x="12188" y="43279"/>
                    </a:cubicBezTo>
                    <a:cubicBezTo>
                      <a:pt x="12864" y="43279"/>
                      <a:pt x="13540" y="43211"/>
                      <a:pt x="14216" y="43152"/>
                    </a:cubicBezTo>
                    <a:cubicBezTo>
                      <a:pt x="14591" y="43119"/>
                      <a:pt x="14965" y="43099"/>
                      <a:pt x="15340" y="43099"/>
                    </a:cubicBezTo>
                    <a:cubicBezTo>
                      <a:pt x="15906" y="43099"/>
                      <a:pt x="16472" y="43144"/>
                      <a:pt x="17038" y="43259"/>
                    </a:cubicBezTo>
                    <a:cubicBezTo>
                      <a:pt x="17598" y="43366"/>
                      <a:pt x="18157" y="43473"/>
                      <a:pt x="18705" y="43580"/>
                    </a:cubicBezTo>
                    <a:cubicBezTo>
                      <a:pt x="19503" y="43747"/>
                      <a:pt x="20301" y="43926"/>
                      <a:pt x="21110" y="44021"/>
                    </a:cubicBezTo>
                    <a:cubicBezTo>
                      <a:pt x="21392" y="44059"/>
                      <a:pt x="21671" y="44077"/>
                      <a:pt x="21948" y="44077"/>
                    </a:cubicBezTo>
                    <a:cubicBezTo>
                      <a:pt x="22880" y="44077"/>
                      <a:pt x="23787" y="43872"/>
                      <a:pt x="24658" y="43533"/>
                    </a:cubicBezTo>
                    <a:cubicBezTo>
                      <a:pt x="25349" y="43259"/>
                      <a:pt x="26004" y="42914"/>
                      <a:pt x="26623" y="42521"/>
                    </a:cubicBezTo>
                    <a:cubicBezTo>
                      <a:pt x="27147" y="42187"/>
                      <a:pt x="27682" y="41854"/>
                      <a:pt x="28206" y="41533"/>
                    </a:cubicBezTo>
                    <a:cubicBezTo>
                      <a:pt x="29149" y="40965"/>
                      <a:pt x="30138" y="40584"/>
                      <a:pt x="31211" y="40584"/>
                    </a:cubicBezTo>
                    <a:cubicBezTo>
                      <a:pt x="31467" y="40584"/>
                      <a:pt x="31727" y="40606"/>
                      <a:pt x="31993" y="40652"/>
                    </a:cubicBezTo>
                    <a:cubicBezTo>
                      <a:pt x="32100" y="40675"/>
                      <a:pt x="32219" y="40675"/>
                      <a:pt x="32326" y="40699"/>
                    </a:cubicBezTo>
                    <a:cubicBezTo>
                      <a:pt x="32423" y="40723"/>
                      <a:pt x="32517" y="40735"/>
                      <a:pt x="32610" y="40735"/>
                    </a:cubicBezTo>
                    <a:cubicBezTo>
                      <a:pt x="32791" y="40735"/>
                      <a:pt x="32967" y="40690"/>
                      <a:pt x="33147" y="40604"/>
                    </a:cubicBezTo>
                    <a:cubicBezTo>
                      <a:pt x="33731" y="40330"/>
                      <a:pt x="34350" y="40151"/>
                      <a:pt x="34993" y="40092"/>
                    </a:cubicBezTo>
                    <a:cubicBezTo>
                      <a:pt x="36053" y="39985"/>
                      <a:pt x="37100" y="39878"/>
                      <a:pt x="38160" y="39866"/>
                    </a:cubicBezTo>
                    <a:cubicBezTo>
                      <a:pt x="38612" y="39854"/>
                      <a:pt x="39065" y="39830"/>
                      <a:pt x="39517" y="39782"/>
                    </a:cubicBezTo>
                    <a:cubicBezTo>
                      <a:pt x="40291" y="39711"/>
                      <a:pt x="41065" y="39580"/>
                      <a:pt x="41779" y="39294"/>
                    </a:cubicBezTo>
                    <a:cubicBezTo>
                      <a:pt x="42458" y="39008"/>
                      <a:pt x="43137" y="38723"/>
                      <a:pt x="43792" y="38366"/>
                    </a:cubicBezTo>
                    <a:cubicBezTo>
                      <a:pt x="45244" y="37556"/>
                      <a:pt x="46637" y="36639"/>
                      <a:pt x="48042" y="35758"/>
                    </a:cubicBezTo>
                    <a:cubicBezTo>
                      <a:pt x="48745" y="35329"/>
                      <a:pt x="49340" y="34794"/>
                      <a:pt x="49888" y="34175"/>
                    </a:cubicBezTo>
                    <a:cubicBezTo>
                      <a:pt x="50400" y="33615"/>
                      <a:pt x="50828" y="32996"/>
                      <a:pt x="51257" y="32365"/>
                    </a:cubicBezTo>
                    <a:cubicBezTo>
                      <a:pt x="51733" y="31686"/>
                      <a:pt x="52233" y="31031"/>
                      <a:pt x="52828" y="30448"/>
                    </a:cubicBezTo>
                    <a:cubicBezTo>
                      <a:pt x="53233" y="30043"/>
                      <a:pt x="53614" y="29626"/>
                      <a:pt x="54007" y="29210"/>
                    </a:cubicBezTo>
                    <a:cubicBezTo>
                      <a:pt x="54102" y="29114"/>
                      <a:pt x="54186" y="29019"/>
                      <a:pt x="54257" y="28900"/>
                    </a:cubicBezTo>
                    <a:cubicBezTo>
                      <a:pt x="54376" y="28686"/>
                      <a:pt x="54233" y="28436"/>
                      <a:pt x="53983" y="28400"/>
                    </a:cubicBezTo>
                    <a:cubicBezTo>
                      <a:pt x="53948" y="28395"/>
                      <a:pt x="53914" y="28392"/>
                      <a:pt x="53880" y="28392"/>
                    </a:cubicBezTo>
                    <a:cubicBezTo>
                      <a:pt x="53764" y="28392"/>
                      <a:pt x="53653" y="28420"/>
                      <a:pt x="53543" y="28448"/>
                    </a:cubicBezTo>
                    <a:cubicBezTo>
                      <a:pt x="52471" y="28769"/>
                      <a:pt x="51424" y="29162"/>
                      <a:pt x="50400" y="29603"/>
                    </a:cubicBezTo>
                    <a:cubicBezTo>
                      <a:pt x="49649" y="29936"/>
                      <a:pt x="48887" y="30186"/>
                      <a:pt x="48090" y="30388"/>
                    </a:cubicBezTo>
                    <a:cubicBezTo>
                      <a:pt x="47673" y="30484"/>
                      <a:pt x="47244" y="30579"/>
                      <a:pt x="46840" y="30710"/>
                    </a:cubicBezTo>
                    <a:cubicBezTo>
                      <a:pt x="45899" y="31007"/>
                      <a:pt x="44958" y="31317"/>
                      <a:pt x="44030" y="31603"/>
                    </a:cubicBezTo>
                    <a:cubicBezTo>
                      <a:pt x="43077" y="31900"/>
                      <a:pt x="42220" y="32377"/>
                      <a:pt x="41434" y="32984"/>
                    </a:cubicBezTo>
                    <a:cubicBezTo>
                      <a:pt x="41303" y="33079"/>
                      <a:pt x="41172" y="33174"/>
                      <a:pt x="41029" y="33282"/>
                    </a:cubicBezTo>
                    <a:cubicBezTo>
                      <a:pt x="40982" y="33186"/>
                      <a:pt x="41029" y="33139"/>
                      <a:pt x="41065" y="33103"/>
                    </a:cubicBezTo>
                    <a:cubicBezTo>
                      <a:pt x="41887" y="32139"/>
                      <a:pt x="42613" y="31103"/>
                      <a:pt x="43339" y="30067"/>
                    </a:cubicBezTo>
                    <a:cubicBezTo>
                      <a:pt x="44113" y="28983"/>
                      <a:pt x="44887" y="27924"/>
                      <a:pt x="45661" y="26840"/>
                    </a:cubicBezTo>
                    <a:cubicBezTo>
                      <a:pt x="46101" y="26233"/>
                      <a:pt x="46554" y="25614"/>
                      <a:pt x="46959" y="24983"/>
                    </a:cubicBezTo>
                    <a:cubicBezTo>
                      <a:pt x="47506" y="24161"/>
                      <a:pt x="47983" y="23316"/>
                      <a:pt x="48352" y="22399"/>
                    </a:cubicBezTo>
                    <a:cubicBezTo>
                      <a:pt x="48709" y="21518"/>
                      <a:pt x="48971" y="20601"/>
                      <a:pt x="49233" y="19697"/>
                    </a:cubicBezTo>
                    <a:cubicBezTo>
                      <a:pt x="49614" y="18411"/>
                      <a:pt x="50078" y="17149"/>
                      <a:pt x="50626" y="15922"/>
                    </a:cubicBezTo>
                    <a:cubicBezTo>
                      <a:pt x="51102" y="14851"/>
                      <a:pt x="51554" y="13767"/>
                      <a:pt x="51924" y="12660"/>
                    </a:cubicBezTo>
                    <a:cubicBezTo>
                      <a:pt x="52007" y="12434"/>
                      <a:pt x="52066" y="12196"/>
                      <a:pt x="52126" y="11946"/>
                    </a:cubicBezTo>
                    <a:cubicBezTo>
                      <a:pt x="52162" y="11755"/>
                      <a:pt x="52126" y="11565"/>
                      <a:pt x="51935" y="11457"/>
                    </a:cubicBezTo>
                    <a:cubicBezTo>
                      <a:pt x="51863" y="11409"/>
                      <a:pt x="51791" y="11389"/>
                      <a:pt x="51720" y="11389"/>
                    </a:cubicBezTo>
                    <a:cubicBezTo>
                      <a:pt x="51615" y="11389"/>
                      <a:pt x="51511" y="11434"/>
                      <a:pt x="51412" y="11505"/>
                    </a:cubicBezTo>
                    <a:cubicBezTo>
                      <a:pt x="51376" y="11529"/>
                      <a:pt x="51352" y="11541"/>
                      <a:pt x="51316" y="11577"/>
                    </a:cubicBezTo>
                    <a:cubicBezTo>
                      <a:pt x="50447" y="12327"/>
                      <a:pt x="49566" y="13077"/>
                      <a:pt x="48840" y="13982"/>
                    </a:cubicBezTo>
                    <a:cubicBezTo>
                      <a:pt x="48102" y="14910"/>
                      <a:pt x="47447" y="15898"/>
                      <a:pt x="46792" y="16899"/>
                    </a:cubicBezTo>
                    <a:cubicBezTo>
                      <a:pt x="45780" y="18435"/>
                      <a:pt x="44685" y="19899"/>
                      <a:pt x="43399" y="21221"/>
                    </a:cubicBezTo>
                    <a:cubicBezTo>
                      <a:pt x="42887" y="21744"/>
                      <a:pt x="42351" y="22245"/>
                      <a:pt x="41827" y="22768"/>
                    </a:cubicBezTo>
                    <a:cubicBezTo>
                      <a:pt x="41053" y="23554"/>
                      <a:pt x="40363" y="24400"/>
                      <a:pt x="39839" y="25376"/>
                    </a:cubicBezTo>
                    <a:cubicBezTo>
                      <a:pt x="39351" y="26257"/>
                      <a:pt x="38946" y="27174"/>
                      <a:pt x="38624" y="28114"/>
                    </a:cubicBezTo>
                    <a:cubicBezTo>
                      <a:pt x="38303" y="29091"/>
                      <a:pt x="38005" y="30067"/>
                      <a:pt x="37708" y="31043"/>
                    </a:cubicBezTo>
                    <a:cubicBezTo>
                      <a:pt x="37196" y="32734"/>
                      <a:pt x="36410" y="34306"/>
                      <a:pt x="35505" y="35818"/>
                    </a:cubicBezTo>
                    <a:cubicBezTo>
                      <a:pt x="35493" y="35841"/>
                      <a:pt x="35457" y="35853"/>
                      <a:pt x="35386" y="35889"/>
                    </a:cubicBezTo>
                    <a:cubicBezTo>
                      <a:pt x="35552" y="35472"/>
                      <a:pt x="35695" y="35091"/>
                      <a:pt x="35850" y="34710"/>
                    </a:cubicBezTo>
                    <a:cubicBezTo>
                      <a:pt x="36612" y="32817"/>
                      <a:pt x="37243" y="30877"/>
                      <a:pt x="37660" y="28864"/>
                    </a:cubicBezTo>
                    <a:cubicBezTo>
                      <a:pt x="37910" y="27626"/>
                      <a:pt x="38100" y="26376"/>
                      <a:pt x="38148" y="25102"/>
                    </a:cubicBezTo>
                    <a:cubicBezTo>
                      <a:pt x="38196" y="23816"/>
                      <a:pt x="38172" y="22542"/>
                      <a:pt x="38148" y="21256"/>
                    </a:cubicBezTo>
                    <a:cubicBezTo>
                      <a:pt x="38112" y="19149"/>
                      <a:pt x="38279" y="17065"/>
                      <a:pt x="38660" y="14994"/>
                    </a:cubicBezTo>
                    <a:cubicBezTo>
                      <a:pt x="38958" y="13351"/>
                      <a:pt x="39208" y="11708"/>
                      <a:pt x="39315" y="10041"/>
                    </a:cubicBezTo>
                    <a:cubicBezTo>
                      <a:pt x="39386" y="8779"/>
                      <a:pt x="39362" y="7517"/>
                      <a:pt x="39362" y="6243"/>
                    </a:cubicBezTo>
                    <a:cubicBezTo>
                      <a:pt x="39362" y="4397"/>
                      <a:pt x="39196" y="2552"/>
                      <a:pt x="38970" y="706"/>
                    </a:cubicBezTo>
                    <a:cubicBezTo>
                      <a:pt x="38958" y="563"/>
                      <a:pt x="38922" y="408"/>
                      <a:pt x="38874" y="266"/>
                    </a:cubicBezTo>
                    <a:cubicBezTo>
                      <a:pt x="38839" y="135"/>
                      <a:pt x="38743" y="39"/>
                      <a:pt x="38600" y="16"/>
                    </a:cubicBezTo>
                    <a:cubicBezTo>
                      <a:pt x="38578" y="10"/>
                      <a:pt x="38556" y="7"/>
                      <a:pt x="38534" y="7"/>
                    </a:cubicBezTo>
                    <a:cubicBezTo>
                      <a:pt x="38415" y="7"/>
                      <a:pt x="38302" y="87"/>
                      <a:pt x="38231" y="218"/>
                    </a:cubicBezTo>
                    <a:cubicBezTo>
                      <a:pt x="38172" y="337"/>
                      <a:pt x="38124" y="456"/>
                      <a:pt x="38077" y="587"/>
                    </a:cubicBezTo>
                    <a:cubicBezTo>
                      <a:pt x="37529" y="2052"/>
                      <a:pt x="37136" y="3576"/>
                      <a:pt x="36636" y="5064"/>
                    </a:cubicBezTo>
                    <a:cubicBezTo>
                      <a:pt x="36553" y="5326"/>
                      <a:pt x="36493" y="5612"/>
                      <a:pt x="36434" y="5885"/>
                    </a:cubicBezTo>
                    <a:cubicBezTo>
                      <a:pt x="36136" y="7266"/>
                      <a:pt x="36029" y="8660"/>
                      <a:pt x="35969" y="10053"/>
                    </a:cubicBezTo>
                    <a:cubicBezTo>
                      <a:pt x="35922" y="10957"/>
                      <a:pt x="35898" y="11862"/>
                      <a:pt x="35803" y="12767"/>
                    </a:cubicBezTo>
                    <a:cubicBezTo>
                      <a:pt x="35695" y="13696"/>
                      <a:pt x="35529" y="14601"/>
                      <a:pt x="35136" y="15458"/>
                    </a:cubicBezTo>
                    <a:cubicBezTo>
                      <a:pt x="34767" y="16268"/>
                      <a:pt x="34421" y="17077"/>
                      <a:pt x="34040" y="17887"/>
                    </a:cubicBezTo>
                    <a:cubicBezTo>
                      <a:pt x="33219" y="19637"/>
                      <a:pt x="32874" y="21471"/>
                      <a:pt x="32945" y="23388"/>
                    </a:cubicBezTo>
                    <a:cubicBezTo>
                      <a:pt x="32981" y="24435"/>
                      <a:pt x="33124" y="25459"/>
                      <a:pt x="33243" y="26495"/>
                    </a:cubicBezTo>
                    <a:cubicBezTo>
                      <a:pt x="33421" y="28102"/>
                      <a:pt x="33314" y="29662"/>
                      <a:pt x="32731" y="31186"/>
                    </a:cubicBezTo>
                    <a:cubicBezTo>
                      <a:pt x="32516" y="31734"/>
                      <a:pt x="32338" y="32293"/>
                      <a:pt x="32195" y="32865"/>
                    </a:cubicBezTo>
                    <a:cubicBezTo>
                      <a:pt x="32171" y="32948"/>
                      <a:pt x="32171" y="33043"/>
                      <a:pt x="32064" y="33079"/>
                    </a:cubicBezTo>
                    <a:cubicBezTo>
                      <a:pt x="31981" y="33055"/>
                      <a:pt x="31957" y="32972"/>
                      <a:pt x="31933" y="32901"/>
                    </a:cubicBezTo>
                    <a:cubicBezTo>
                      <a:pt x="31540" y="31758"/>
                      <a:pt x="31219" y="30591"/>
                      <a:pt x="31052" y="29400"/>
                    </a:cubicBezTo>
                    <a:cubicBezTo>
                      <a:pt x="30909" y="28460"/>
                      <a:pt x="30850" y="27519"/>
                      <a:pt x="30969" y="26566"/>
                    </a:cubicBezTo>
                    <a:cubicBezTo>
                      <a:pt x="31064" y="25757"/>
                      <a:pt x="31219" y="24959"/>
                      <a:pt x="31361" y="24161"/>
                    </a:cubicBezTo>
                    <a:cubicBezTo>
                      <a:pt x="31647" y="22637"/>
                      <a:pt x="31338" y="21197"/>
                      <a:pt x="30707" y="19816"/>
                    </a:cubicBezTo>
                    <a:cubicBezTo>
                      <a:pt x="30373" y="19089"/>
                      <a:pt x="29957" y="18411"/>
                      <a:pt x="29552" y="17720"/>
                    </a:cubicBezTo>
                    <a:cubicBezTo>
                      <a:pt x="29016" y="16803"/>
                      <a:pt x="28659" y="15815"/>
                      <a:pt x="28528" y="14744"/>
                    </a:cubicBezTo>
                    <a:cubicBezTo>
                      <a:pt x="28468" y="14255"/>
                      <a:pt x="28409" y="13767"/>
                      <a:pt x="28337" y="13279"/>
                    </a:cubicBezTo>
                    <a:cubicBezTo>
                      <a:pt x="28194" y="12172"/>
                      <a:pt x="27885" y="11100"/>
                      <a:pt x="27349" y="10112"/>
                    </a:cubicBezTo>
                    <a:cubicBezTo>
                      <a:pt x="27123" y="9695"/>
                      <a:pt x="26897" y="9279"/>
                      <a:pt x="26670" y="8862"/>
                    </a:cubicBezTo>
                    <a:cubicBezTo>
                      <a:pt x="25885" y="7469"/>
                      <a:pt x="25325" y="5993"/>
                      <a:pt x="25123" y="4397"/>
                    </a:cubicBezTo>
                    <a:cubicBezTo>
                      <a:pt x="25015" y="3540"/>
                      <a:pt x="24837" y="2683"/>
                      <a:pt x="24658" y="1837"/>
                    </a:cubicBezTo>
                    <a:cubicBezTo>
                      <a:pt x="24563" y="1397"/>
                      <a:pt x="24384" y="968"/>
                      <a:pt x="24253" y="539"/>
                    </a:cubicBezTo>
                    <a:cubicBezTo>
                      <a:pt x="24194" y="373"/>
                      <a:pt x="24099" y="230"/>
                      <a:pt x="23980" y="111"/>
                    </a:cubicBezTo>
                    <a:cubicBezTo>
                      <a:pt x="23895" y="37"/>
                      <a:pt x="23799" y="0"/>
                      <a:pt x="237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17"/>
              <p:cNvSpPr/>
              <p:nvPr/>
            </p:nvSpPr>
            <p:spPr>
              <a:xfrm>
                <a:off x="-1341275" y="2798450"/>
                <a:ext cx="1358825" cy="1047725"/>
              </a:xfrm>
              <a:custGeom>
                <a:avLst/>
                <a:gdLst/>
                <a:ahLst/>
                <a:cxnLst/>
                <a:rect l="l" t="t" r="r" b="b"/>
                <a:pathLst>
                  <a:path w="54353" h="41909" extrusionOk="0">
                    <a:moveTo>
                      <a:pt x="23685" y="0"/>
                    </a:moveTo>
                    <a:cubicBezTo>
                      <a:pt x="23570" y="0"/>
                      <a:pt x="23454" y="54"/>
                      <a:pt x="23360" y="166"/>
                    </a:cubicBezTo>
                    <a:cubicBezTo>
                      <a:pt x="23348" y="190"/>
                      <a:pt x="23337" y="214"/>
                      <a:pt x="23313" y="250"/>
                    </a:cubicBezTo>
                    <a:cubicBezTo>
                      <a:pt x="23396" y="1428"/>
                      <a:pt x="23491" y="2619"/>
                      <a:pt x="23622" y="3798"/>
                    </a:cubicBezTo>
                    <a:cubicBezTo>
                      <a:pt x="23968" y="6739"/>
                      <a:pt x="24563" y="9620"/>
                      <a:pt x="25551" y="12418"/>
                    </a:cubicBezTo>
                    <a:cubicBezTo>
                      <a:pt x="25706" y="12823"/>
                      <a:pt x="25837" y="13239"/>
                      <a:pt x="25992" y="13644"/>
                    </a:cubicBezTo>
                    <a:cubicBezTo>
                      <a:pt x="26385" y="14668"/>
                      <a:pt x="26801" y="15680"/>
                      <a:pt x="27182" y="16704"/>
                    </a:cubicBezTo>
                    <a:cubicBezTo>
                      <a:pt x="27790" y="18395"/>
                      <a:pt x="28087" y="20133"/>
                      <a:pt x="28230" y="21919"/>
                    </a:cubicBezTo>
                    <a:cubicBezTo>
                      <a:pt x="28349" y="23467"/>
                      <a:pt x="28397" y="25015"/>
                      <a:pt x="28552" y="26551"/>
                    </a:cubicBezTo>
                    <a:cubicBezTo>
                      <a:pt x="28742" y="28444"/>
                      <a:pt x="29123" y="30289"/>
                      <a:pt x="29718" y="32087"/>
                    </a:cubicBezTo>
                    <a:cubicBezTo>
                      <a:pt x="29837" y="32468"/>
                      <a:pt x="30016" y="32825"/>
                      <a:pt x="30147" y="33206"/>
                    </a:cubicBezTo>
                    <a:cubicBezTo>
                      <a:pt x="30540" y="34325"/>
                      <a:pt x="31052" y="35409"/>
                      <a:pt x="31409" y="36540"/>
                    </a:cubicBezTo>
                    <a:cubicBezTo>
                      <a:pt x="31433" y="36635"/>
                      <a:pt x="31469" y="36718"/>
                      <a:pt x="31504" y="36802"/>
                    </a:cubicBezTo>
                    <a:cubicBezTo>
                      <a:pt x="31766" y="37361"/>
                      <a:pt x="31933" y="37933"/>
                      <a:pt x="32111" y="38516"/>
                    </a:cubicBezTo>
                    <a:cubicBezTo>
                      <a:pt x="32219" y="38897"/>
                      <a:pt x="32290" y="39278"/>
                      <a:pt x="32242" y="39695"/>
                    </a:cubicBezTo>
                    <a:cubicBezTo>
                      <a:pt x="32207" y="39647"/>
                      <a:pt x="32159" y="39612"/>
                      <a:pt x="32135" y="39564"/>
                    </a:cubicBezTo>
                    <a:cubicBezTo>
                      <a:pt x="30897" y="37909"/>
                      <a:pt x="29456" y="36433"/>
                      <a:pt x="27873" y="35111"/>
                    </a:cubicBezTo>
                    <a:cubicBezTo>
                      <a:pt x="26135" y="33635"/>
                      <a:pt x="24599" y="31980"/>
                      <a:pt x="23325" y="30075"/>
                    </a:cubicBezTo>
                    <a:cubicBezTo>
                      <a:pt x="22622" y="29027"/>
                      <a:pt x="21920" y="27979"/>
                      <a:pt x="21146" y="26967"/>
                    </a:cubicBezTo>
                    <a:cubicBezTo>
                      <a:pt x="20551" y="26205"/>
                      <a:pt x="19931" y="25467"/>
                      <a:pt x="19229" y="24800"/>
                    </a:cubicBezTo>
                    <a:cubicBezTo>
                      <a:pt x="18657" y="24253"/>
                      <a:pt x="18074" y="23717"/>
                      <a:pt x="17467" y="23193"/>
                    </a:cubicBezTo>
                    <a:cubicBezTo>
                      <a:pt x="15740" y="21681"/>
                      <a:pt x="14252" y="19955"/>
                      <a:pt x="13073" y="17966"/>
                    </a:cubicBezTo>
                    <a:cubicBezTo>
                      <a:pt x="12740" y="17395"/>
                      <a:pt x="12371" y="16847"/>
                      <a:pt x="12002" y="16299"/>
                    </a:cubicBezTo>
                    <a:cubicBezTo>
                      <a:pt x="11180" y="15085"/>
                      <a:pt x="10180" y="14025"/>
                      <a:pt x="9204" y="12954"/>
                    </a:cubicBezTo>
                    <a:cubicBezTo>
                      <a:pt x="8299" y="11965"/>
                      <a:pt x="7430" y="10953"/>
                      <a:pt x="6668" y="9846"/>
                    </a:cubicBezTo>
                    <a:cubicBezTo>
                      <a:pt x="6513" y="9858"/>
                      <a:pt x="6370" y="9965"/>
                      <a:pt x="6346" y="10132"/>
                    </a:cubicBezTo>
                    <a:cubicBezTo>
                      <a:pt x="6346" y="10168"/>
                      <a:pt x="6346" y="10191"/>
                      <a:pt x="6346" y="10227"/>
                    </a:cubicBezTo>
                    <a:lnTo>
                      <a:pt x="6513" y="10465"/>
                    </a:lnTo>
                    <a:cubicBezTo>
                      <a:pt x="7382" y="11704"/>
                      <a:pt x="8418" y="12811"/>
                      <a:pt x="9442" y="13930"/>
                    </a:cubicBezTo>
                    <a:cubicBezTo>
                      <a:pt x="10549" y="15144"/>
                      <a:pt x="11597" y="16406"/>
                      <a:pt x="12430" y="17847"/>
                    </a:cubicBezTo>
                    <a:cubicBezTo>
                      <a:pt x="12573" y="18085"/>
                      <a:pt x="12728" y="18323"/>
                      <a:pt x="12883" y="18561"/>
                    </a:cubicBezTo>
                    <a:cubicBezTo>
                      <a:pt x="13812" y="20038"/>
                      <a:pt x="14871" y="21419"/>
                      <a:pt x="16145" y="22610"/>
                    </a:cubicBezTo>
                    <a:cubicBezTo>
                      <a:pt x="16693" y="23133"/>
                      <a:pt x="17252" y="23634"/>
                      <a:pt x="17824" y="24146"/>
                    </a:cubicBezTo>
                    <a:cubicBezTo>
                      <a:pt x="18907" y="25122"/>
                      <a:pt x="19931" y="26146"/>
                      <a:pt x="20812" y="27324"/>
                    </a:cubicBezTo>
                    <a:cubicBezTo>
                      <a:pt x="21372" y="28075"/>
                      <a:pt x="21920" y="28848"/>
                      <a:pt x="22432" y="29634"/>
                    </a:cubicBezTo>
                    <a:cubicBezTo>
                      <a:pt x="23860" y="31825"/>
                      <a:pt x="25527" y="33790"/>
                      <a:pt x="27551" y="35445"/>
                    </a:cubicBezTo>
                    <a:cubicBezTo>
                      <a:pt x="28444" y="36183"/>
                      <a:pt x="29266" y="36992"/>
                      <a:pt x="30052" y="37838"/>
                    </a:cubicBezTo>
                    <a:cubicBezTo>
                      <a:pt x="30516" y="38338"/>
                      <a:pt x="30992" y="38826"/>
                      <a:pt x="31385" y="39374"/>
                    </a:cubicBezTo>
                    <a:cubicBezTo>
                      <a:pt x="31469" y="39481"/>
                      <a:pt x="31552" y="39588"/>
                      <a:pt x="31623" y="39695"/>
                    </a:cubicBezTo>
                    <a:cubicBezTo>
                      <a:pt x="31671" y="39755"/>
                      <a:pt x="31730" y="39826"/>
                      <a:pt x="31683" y="39897"/>
                    </a:cubicBezTo>
                    <a:cubicBezTo>
                      <a:pt x="31665" y="39929"/>
                      <a:pt x="31642" y="39940"/>
                      <a:pt x="31618" y="39940"/>
                    </a:cubicBezTo>
                    <a:cubicBezTo>
                      <a:pt x="31576" y="39940"/>
                      <a:pt x="31530" y="39908"/>
                      <a:pt x="31492" y="39886"/>
                    </a:cubicBezTo>
                    <a:cubicBezTo>
                      <a:pt x="31326" y="39802"/>
                      <a:pt x="31159" y="39695"/>
                      <a:pt x="30992" y="39600"/>
                    </a:cubicBezTo>
                    <a:cubicBezTo>
                      <a:pt x="30814" y="39505"/>
                      <a:pt x="30635" y="39397"/>
                      <a:pt x="30445" y="39314"/>
                    </a:cubicBezTo>
                    <a:cubicBezTo>
                      <a:pt x="29742" y="38993"/>
                      <a:pt x="29016" y="38731"/>
                      <a:pt x="28266" y="38493"/>
                    </a:cubicBezTo>
                    <a:cubicBezTo>
                      <a:pt x="26658" y="37992"/>
                      <a:pt x="25051" y="37516"/>
                      <a:pt x="23468" y="36957"/>
                    </a:cubicBezTo>
                    <a:cubicBezTo>
                      <a:pt x="22039" y="36457"/>
                      <a:pt x="20610" y="35933"/>
                      <a:pt x="19277" y="35230"/>
                    </a:cubicBezTo>
                    <a:cubicBezTo>
                      <a:pt x="18538" y="34837"/>
                      <a:pt x="17824" y="34409"/>
                      <a:pt x="17110" y="33980"/>
                    </a:cubicBezTo>
                    <a:cubicBezTo>
                      <a:pt x="16407" y="33551"/>
                      <a:pt x="15669" y="33170"/>
                      <a:pt x="14895" y="32849"/>
                    </a:cubicBezTo>
                    <a:cubicBezTo>
                      <a:pt x="13752" y="32373"/>
                      <a:pt x="12585" y="32016"/>
                      <a:pt x="11407" y="31646"/>
                    </a:cubicBezTo>
                    <a:cubicBezTo>
                      <a:pt x="9632" y="31099"/>
                      <a:pt x="7906" y="30432"/>
                      <a:pt x="6263" y="29563"/>
                    </a:cubicBezTo>
                    <a:cubicBezTo>
                      <a:pt x="5513" y="29170"/>
                      <a:pt x="4763" y="28765"/>
                      <a:pt x="4013" y="28360"/>
                    </a:cubicBezTo>
                    <a:cubicBezTo>
                      <a:pt x="3787" y="28241"/>
                      <a:pt x="3548" y="28122"/>
                      <a:pt x="3298" y="28015"/>
                    </a:cubicBezTo>
                    <a:cubicBezTo>
                      <a:pt x="2620" y="27694"/>
                      <a:pt x="1929" y="27396"/>
                      <a:pt x="1239" y="27074"/>
                    </a:cubicBezTo>
                    <a:cubicBezTo>
                      <a:pt x="1000" y="26967"/>
                      <a:pt x="762" y="26836"/>
                      <a:pt x="536" y="26705"/>
                    </a:cubicBezTo>
                    <a:cubicBezTo>
                      <a:pt x="453" y="26646"/>
                      <a:pt x="381" y="26598"/>
                      <a:pt x="298" y="26551"/>
                    </a:cubicBezTo>
                    <a:cubicBezTo>
                      <a:pt x="203" y="26551"/>
                      <a:pt x="131" y="26598"/>
                      <a:pt x="72" y="26682"/>
                    </a:cubicBezTo>
                    <a:cubicBezTo>
                      <a:pt x="24" y="26765"/>
                      <a:pt x="0" y="26860"/>
                      <a:pt x="36" y="26943"/>
                    </a:cubicBezTo>
                    <a:cubicBezTo>
                      <a:pt x="703" y="27336"/>
                      <a:pt x="1393" y="27694"/>
                      <a:pt x="2120" y="28003"/>
                    </a:cubicBezTo>
                    <a:cubicBezTo>
                      <a:pt x="3072" y="28396"/>
                      <a:pt x="3977" y="28860"/>
                      <a:pt x="4858" y="29372"/>
                    </a:cubicBezTo>
                    <a:cubicBezTo>
                      <a:pt x="6013" y="30027"/>
                      <a:pt x="7216" y="30575"/>
                      <a:pt x="8430" y="31099"/>
                    </a:cubicBezTo>
                    <a:cubicBezTo>
                      <a:pt x="9585" y="31587"/>
                      <a:pt x="10775" y="31956"/>
                      <a:pt x="11966" y="32313"/>
                    </a:cubicBezTo>
                    <a:cubicBezTo>
                      <a:pt x="13871" y="32897"/>
                      <a:pt x="15717" y="33623"/>
                      <a:pt x="17395" y="34706"/>
                    </a:cubicBezTo>
                    <a:cubicBezTo>
                      <a:pt x="17812" y="34980"/>
                      <a:pt x="18241" y="35218"/>
                      <a:pt x="18669" y="35456"/>
                    </a:cubicBezTo>
                    <a:cubicBezTo>
                      <a:pt x="19729" y="36052"/>
                      <a:pt x="20848" y="36516"/>
                      <a:pt x="21979" y="36933"/>
                    </a:cubicBezTo>
                    <a:cubicBezTo>
                      <a:pt x="23896" y="37647"/>
                      <a:pt x="25849" y="38254"/>
                      <a:pt x="27801" y="38850"/>
                    </a:cubicBezTo>
                    <a:cubicBezTo>
                      <a:pt x="28778" y="39147"/>
                      <a:pt x="29742" y="39469"/>
                      <a:pt x="30647" y="39957"/>
                    </a:cubicBezTo>
                    <a:cubicBezTo>
                      <a:pt x="30718" y="39993"/>
                      <a:pt x="30838" y="40005"/>
                      <a:pt x="30826" y="40159"/>
                    </a:cubicBezTo>
                    <a:cubicBezTo>
                      <a:pt x="30599" y="40124"/>
                      <a:pt x="30385" y="40100"/>
                      <a:pt x="30159" y="40064"/>
                    </a:cubicBezTo>
                    <a:cubicBezTo>
                      <a:pt x="29653" y="39981"/>
                      <a:pt x="29147" y="39939"/>
                      <a:pt x="28639" y="39939"/>
                    </a:cubicBezTo>
                    <a:cubicBezTo>
                      <a:pt x="28132" y="39939"/>
                      <a:pt x="27623" y="39981"/>
                      <a:pt x="27111" y="40064"/>
                    </a:cubicBezTo>
                    <a:cubicBezTo>
                      <a:pt x="25956" y="40255"/>
                      <a:pt x="24825" y="40564"/>
                      <a:pt x="23694" y="40874"/>
                    </a:cubicBezTo>
                    <a:cubicBezTo>
                      <a:pt x="22444" y="41233"/>
                      <a:pt x="21182" y="41425"/>
                      <a:pt x="19906" y="41425"/>
                    </a:cubicBezTo>
                    <a:cubicBezTo>
                      <a:pt x="19322" y="41425"/>
                      <a:pt x="18736" y="41385"/>
                      <a:pt x="18145" y="41302"/>
                    </a:cubicBezTo>
                    <a:cubicBezTo>
                      <a:pt x="17586" y="41231"/>
                      <a:pt x="17014" y="41160"/>
                      <a:pt x="16455" y="41100"/>
                    </a:cubicBezTo>
                    <a:cubicBezTo>
                      <a:pt x="15769" y="41033"/>
                      <a:pt x="15084" y="40989"/>
                      <a:pt x="14398" y="40989"/>
                    </a:cubicBezTo>
                    <a:cubicBezTo>
                      <a:pt x="13988" y="40989"/>
                      <a:pt x="13578" y="41005"/>
                      <a:pt x="13169" y="41040"/>
                    </a:cubicBezTo>
                    <a:cubicBezTo>
                      <a:pt x="12359" y="41112"/>
                      <a:pt x="11549" y="41171"/>
                      <a:pt x="10740" y="41243"/>
                    </a:cubicBezTo>
                    <a:cubicBezTo>
                      <a:pt x="10221" y="41290"/>
                      <a:pt x="9704" y="41313"/>
                      <a:pt x="9188" y="41313"/>
                    </a:cubicBezTo>
                    <a:cubicBezTo>
                      <a:pt x="7894" y="41313"/>
                      <a:pt x="6608" y="41172"/>
                      <a:pt x="5322" y="40933"/>
                    </a:cubicBezTo>
                    <a:cubicBezTo>
                      <a:pt x="4620" y="40802"/>
                      <a:pt x="3917" y="40683"/>
                      <a:pt x="3203" y="40600"/>
                    </a:cubicBezTo>
                    <a:cubicBezTo>
                      <a:pt x="3203" y="40624"/>
                      <a:pt x="3191" y="40648"/>
                      <a:pt x="3191" y="40671"/>
                    </a:cubicBezTo>
                    <a:cubicBezTo>
                      <a:pt x="3191" y="40826"/>
                      <a:pt x="3275" y="40921"/>
                      <a:pt x="3394" y="40981"/>
                    </a:cubicBezTo>
                    <a:cubicBezTo>
                      <a:pt x="3548" y="41052"/>
                      <a:pt x="3715" y="41112"/>
                      <a:pt x="3870" y="41160"/>
                    </a:cubicBezTo>
                    <a:cubicBezTo>
                      <a:pt x="3929" y="41171"/>
                      <a:pt x="3977" y="41183"/>
                      <a:pt x="4025" y="41195"/>
                    </a:cubicBezTo>
                    <a:cubicBezTo>
                      <a:pt x="4513" y="41279"/>
                      <a:pt x="5001" y="41362"/>
                      <a:pt x="5489" y="41445"/>
                    </a:cubicBezTo>
                    <a:cubicBezTo>
                      <a:pt x="6651" y="41640"/>
                      <a:pt x="7820" y="41804"/>
                      <a:pt x="8998" y="41804"/>
                    </a:cubicBezTo>
                    <a:cubicBezTo>
                      <a:pt x="9257" y="41804"/>
                      <a:pt x="9516" y="41796"/>
                      <a:pt x="9775" y="41779"/>
                    </a:cubicBezTo>
                    <a:cubicBezTo>
                      <a:pt x="11002" y="41695"/>
                      <a:pt x="12228" y="41600"/>
                      <a:pt x="13454" y="41505"/>
                    </a:cubicBezTo>
                    <a:cubicBezTo>
                      <a:pt x="13814" y="41481"/>
                      <a:pt x="14174" y="41469"/>
                      <a:pt x="14534" y="41469"/>
                    </a:cubicBezTo>
                    <a:cubicBezTo>
                      <a:pt x="15233" y="41469"/>
                      <a:pt x="15930" y="41514"/>
                      <a:pt x="16621" y="41600"/>
                    </a:cubicBezTo>
                    <a:cubicBezTo>
                      <a:pt x="17205" y="41671"/>
                      <a:pt x="17788" y="41743"/>
                      <a:pt x="18372" y="41814"/>
                    </a:cubicBezTo>
                    <a:cubicBezTo>
                      <a:pt x="18887" y="41878"/>
                      <a:pt x="19400" y="41909"/>
                      <a:pt x="19911" y="41909"/>
                    </a:cubicBezTo>
                    <a:cubicBezTo>
                      <a:pt x="21208" y="41909"/>
                      <a:pt x="22490" y="41712"/>
                      <a:pt x="23753" y="41362"/>
                    </a:cubicBezTo>
                    <a:cubicBezTo>
                      <a:pt x="24527" y="41160"/>
                      <a:pt x="25289" y="40933"/>
                      <a:pt x="26063" y="40755"/>
                    </a:cubicBezTo>
                    <a:cubicBezTo>
                      <a:pt x="26742" y="40600"/>
                      <a:pt x="27432" y="40469"/>
                      <a:pt x="28135" y="40433"/>
                    </a:cubicBezTo>
                    <a:cubicBezTo>
                      <a:pt x="28288" y="40427"/>
                      <a:pt x="28440" y="40423"/>
                      <a:pt x="28593" y="40423"/>
                    </a:cubicBezTo>
                    <a:cubicBezTo>
                      <a:pt x="29273" y="40423"/>
                      <a:pt x="29952" y="40490"/>
                      <a:pt x="30623" y="40636"/>
                    </a:cubicBezTo>
                    <a:cubicBezTo>
                      <a:pt x="30825" y="40608"/>
                      <a:pt x="31029" y="40594"/>
                      <a:pt x="31237" y="40594"/>
                    </a:cubicBezTo>
                    <a:cubicBezTo>
                      <a:pt x="31483" y="40594"/>
                      <a:pt x="31734" y="40614"/>
                      <a:pt x="31992" y="40659"/>
                    </a:cubicBezTo>
                    <a:cubicBezTo>
                      <a:pt x="32100" y="40671"/>
                      <a:pt x="32219" y="40671"/>
                      <a:pt x="32326" y="40707"/>
                    </a:cubicBezTo>
                    <a:cubicBezTo>
                      <a:pt x="32416" y="40730"/>
                      <a:pt x="32502" y="40740"/>
                      <a:pt x="32587" y="40740"/>
                    </a:cubicBezTo>
                    <a:cubicBezTo>
                      <a:pt x="32726" y="40740"/>
                      <a:pt x="32859" y="40711"/>
                      <a:pt x="32993" y="40659"/>
                    </a:cubicBezTo>
                    <a:cubicBezTo>
                      <a:pt x="33040" y="40588"/>
                      <a:pt x="33112" y="40517"/>
                      <a:pt x="33231" y="40421"/>
                    </a:cubicBezTo>
                    <a:cubicBezTo>
                      <a:pt x="33552" y="40159"/>
                      <a:pt x="33909" y="39933"/>
                      <a:pt x="34278" y="39743"/>
                    </a:cubicBezTo>
                    <a:cubicBezTo>
                      <a:pt x="35481" y="39112"/>
                      <a:pt x="36719" y="38564"/>
                      <a:pt x="38017" y="38135"/>
                    </a:cubicBezTo>
                    <a:cubicBezTo>
                      <a:pt x="38969" y="37814"/>
                      <a:pt x="39910" y="37457"/>
                      <a:pt x="40851" y="37111"/>
                    </a:cubicBezTo>
                    <a:cubicBezTo>
                      <a:pt x="40958" y="37076"/>
                      <a:pt x="41053" y="37028"/>
                      <a:pt x="41160" y="36980"/>
                    </a:cubicBezTo>
                    <a:cubicBezTo>
                      <a:pt x="42137" y="36528"/>
                      <a:pt x="43077" y="36004"/>
                      <a:pt x="43982" y="35409"/>
                    </a:cubicBezTo>
                    <a:cubicBezTo>
                      <a:pt x="45911" y="34171"/>
                      <a:pt x="47863" y="32992"/>
                      <a:pt x="49923" y="31980"/>
                    </a:cubicBezTo>
                    <a:cubicBezTo>
                      <a:pt x="50971" y="31456"/>
                      <a:pt x="51983" y="30849"/>
                      <a:pt x="52852" y="30051"/>
                    </a:cubicBezTo>
                    <a:cubicBezTo>
                      <a:pt x="53293" y="29646"/>
                      <a:pt x="53757" y="29277"/>
                      <a:pt x="54233" y="28932"/>
                    </a:cubicBezTo>
                    <a:cubicBezTo>
                      <a:pt x="54233" y="28920"/>
                      <a:pt x="54245" y="28920"/>
                      <a:pt x="54245" y="28908"/>
                    </a:cubicBezTo>
                    <a:cubicBezTo>
                      <a:pt x="54352" y="28718"/>
                      <a:pt x="54257" y="28515"/>
                      <a:pt x="54079" y="28432"/>
                    </a:cubicBezTo>
                    <a:cubicBezTo>
                      <a:pt x="53721" y="28694"/>
                      <a:pt x="53364" y="28968"/>
                      <a:pt x="53043" y="29265"/>
                    </a:cubicBezTo>
                    <a:cubicBezTo>
                      <a:pt x="51971" y="30241"/>
                      <a:pt x="50769" y="31015"/>
                      <a:pt x="49471" y="31658"/>
                    </a:cubicBezTo>
                    <a:cubicBezTo>
                      <a:pt x="48244" y="32277"/>
                      <a:pt x="47030" y="32932"/>
                      <a:pt x="45851" y="33670"/>
                    </a:cubicBezTo>
                    <a:cubicBezTo>
                      <a:pt x="44899" y="34266"/>
                      <a:pt x="43934" y="34873"/>
                      <a:pt x="42970" y="35468"/>
                    </a:cubicBezTo>
                    <a:cubicBezTo>
                      <a:pt x="42184" y="35956"/>
                      <a:pt x="41363" y="36397"/>
                      <a:pt x="40493" y="36718"/>
                    </a:cubicBezTo>
                    <a:cubicBezTo>
                      <a:pt x="39362" y="37135"/>
                      <a:pt x="38219" y="37540"/>
                      <a:pt x="37076" y="37945"/>
                    </a:cubicBezTo>
                    <a:cubicBezTo>
                      <a:pt x="36398" y="38183"/>
                      <a:pt x="35743" y="38481"/>
                      <a:pt x="35100" y="38790"/>
                    </a:cubicBezTo>
                    <a:cubicBezTo>
                      <a:pt x="35053" y="38806"/>
                      <a:pt x="35006" y="38852"/>
                      <a:pt x="34950" y="38852"/>
                    </a:cubicBezTo>
                    <a:cubicBezTo>
                      <a:pt x="34920" y="38852"/>
                      <a:pt x="34887" y="38839"/>
                      <a:pt x="34850" y="38802"/>
                    </a:cubicBezTo>
                    <a:cubicBezTo>
                      <a:pt x="34993" y="38659"/>
                      <a:pt x="35112" y="38516"/>
                      <a:pt x="35255" y="38385"/>
                    </a:cubicBezTo>
                    <a:cubicBezTo>
                      <a:pt x="36267" y="37361"/>
                      <a:pt x="37124" y="36207"/>
                      <a:pt x="37862" y="34968"/>
                    </a:cubicBezTo>
                    <a:cubicBezTo>
                      <a:pt x="38600" y="33742"/>
                      <a:pt x="39315" y="32492"/>
                      <a:pt x="40029" y="31242"/>
                    </a:cubicBezTo>
                    <a:cubicBezTo>
                      <a:pt x="41065" y="29480"/>
                      <a:pt x="42220" y="27801"/>
                      <a:pt x="43553" y="26253"/>
                    </a:cubicBezTo>
                    <a:cubicBezTo>
                      <a:pt x="43875" y="25872"/>
                      <a:pt x="44196" y="25503"/>
                      <a:pt x="44506" y="25122"/>
                    </a:cubicBezTo>
                    <a:cubicBezTo>
                      <a:pt x="45482" y="23931"/>
                      <a:pt x="46304" y="22645"/>
                      <a:pt x="46923" y="21228"/>
                    </a:cubicBezTo>
                    <a:cubicBezTo>
                      <a:pt x="47340" y="20276"/>
                      <a:pt x="47709" y="19300"/>
                      <a:pt x="48113" y="18347"/>
                    </a:cubicBezTo>
                    <a:cubicBezTo>
                      <a:pt x="48828" y="16668"/>
                      <a:pt x="49649" y="15061"/>
                      <a:pt x="50709" y="13573"/>
                    </a:cubicBezTo>
                    <a:cubicBezTo>
                      <a:pt x="51150" y="12966"/>
                      <a:pt x="51650" y="12394"/>
                      <a:pt x="52126" y="11823"/>
                    </a:cubicBezTo>
                    <a:cubicBezTo>
                      <a:pt x="52138" y="11680"/>
                      <a:pt x="52078" y="11549"/>
                      <a:pt x="51935" y="11453"/>
                    </a:cubicBezTo>
                    <a:cubicBezTo>
                      <a:pt x="51900" y="11430"/>
                      <a:pt x="51876" y="11430"/>
                      <a:pt x="51840" y="11418"/>
                    </a:cubicBezTo>
                    <a:cubicBezTo>
                      <a:pt x="51733" y="11537"/>
                      <a:pt x="51638" y="11656"/>
                      <a:pt x="51531" y="11775"/>
                    </a:cubicBezTo>
                    <a:cubicBezTo>
                      <a:pt x="50007" y="13513"/>
                      <a:pt x="48840" y="15478"/>
                      <a:pt x="47911" y="17573"/>
                    </a:cubicBezTo>
                    <a:cubicBezTo>
                      <a:pt x="47494" y="18514"/>
                      <a:pt x="47137" y="19466"/>
                      <a:pt x="46744" y="20407"/>
                    </a:cubicBezTo>
                    <a:cubicBezTo>
                      <a:pt x="46351" y="21371"/>
                      <a:pt x="45875" y="22300"/>
                      <a:pt x="45327" y="23181"/>
                    </a:cubicBezTo>
                    <a:cubicBezTo>
                      <a:pt x="44720" y="24146"/>
                      <a:pt x="43994" y="25015"/>
                      <a:pt x="43244" y="25872"/>
                    </a:cubicBezTo>
                    <a:cubicBezTo>
                      <a:pt x="41779" y="27563"/>
                      <a:pt x="40529" y="29408"/>
                      <a:pt x="39410" y="31349"/>
                    </a:cubicBezTo>
                    <a:cubicBezTo>
                      <a:pt x="38743" y="32504"/>
                      <a:pt x="38065" y="33670"/>
                      <a:pt x="37386" y="34825"/>
                    </a:cubicBezTo>
                    <a:cubicBezTo>
                      <a:pt x="36433" y="36433"/>
                      <a:pt x="35219" y="37814"/>
                      <a:pt x="33850" y="39088"/>
                    </a:cubicBezTo>
                    <a:cubicBezTo>
                      <a:pt x="33778" y="39147"/>
                      <a:pt x="33707" y="39207"/>
                      <a:pt x="33624" y="39255"/>
                    </a:cubicBezTo>
                    <a:cubicBezTo>
                      <a:pt x="33608" y="39265"/>
                      <a:pt x="33587" y="39268"/>
                      <a:pt x="33564" y="39268"/>
                    </a:cubicBezTo>
                    <a:cubicBezTo>
                      <a:pt x="33532" y="39268"/>
                      <a:pt x="33496" y="39261"/>
                      <a:pt x="33469" y="39255"/>
                    </a:cubicBezTo>
                    <a:cubicBezTo>
                      <a:pt x="33457" y="39255"/>
                      <a:pt x="33433" y="39183"/>
                      <a:pt x="33433" y="39159"/>
                    </a:cubicBezTo>
                    <a:cubicBezTo>
                      <a:pt x="33469" y="39028"/>
                      <a:pt x="33493" y="38897"/>
                      <a:pt x="33528" y="38766"/>
                    </a:cubicBezTo>
                    <a:cubicBezTo>
                      <a:pt x="33814" y="37731"/>
                      <a:pt x="34005" y="36671"/>
                      <a:pt x="34100" y="35587"/>
                    </a:cubicBezTo>
                    <a:cubicBezTo>
                      <a:pt x="34183" y="34825"/>
                      <a:pt x="34243" y="34051"/>
                      <a:pt x="34302" y="33278"/>
                    </a:cubicBezTo>
                    <a:cubicBezTo>
                      <a:pt x="34397" y="31932"/>
                      <a:pt x="34588" y="30611"/>
                      <a:pt x="34862" y="29289"/>
                    </a:cubicBezTo>
                    <a:cubicBezTo>
                      <a:pt x="35136" y="27896"/>
                      <a:pt x="35552" y="26551"/>
                      <a:pt x="36005" y="25205"/>
                    </a:cubicBezTo>
                    <a:cubicBezTo>
                      <a:pt x="36517" y="23657"/>
                      <a:pt x="36898" y="22074"/>
                      <a:pt x="37064" y="20455"/>
                    </a:cubicBezTo>
                    <a:cubicBezTo>
                      <a:pt x="37207" y="19014"/>
                      <a:pt x="37303" y="17585"/>
                      <a:pt x="37374" y="16156"/>
                    </a:cubicBezTo>
                    <a:cubicBezTo>
                      <a:pt x="37445" y="14644"/>
                      <a:pt x="37541" y="13132"/>
                      <a:pt x="37779" y="11632"/>
                    </a:cubicBezTo>
                    <a:cubicBezTo>
                      <a:pt x="37922" y="10739"/>
                      <a:pt x="38160" y="9858"/>
                      <a:pt x="38362" y="8977"/>
                    </a:cubicBezTo>
                    <a:cubicBezTo>
                      <a:pt x="38600" y="7905"/>
                      <a:pt x="38696" y="6810"/>
                      <a:pt x="38684" y="5715"/>
                    </a:cubicBezTo>
                    <a:cubicBezTo>
                      <a:pt x="38684" y="4976"/>
                      <a:pt x="38684" y="4238"/>
                      <a:pt x="38696" y="3500"/>
                    </a:cubicBezTo>
                    <a:cubicBezTo>
                      <a:pt x="38708" y="2524"/>
                      <a:pt x="38791" y="1559"/>
                      <a:pt x="38946" y="619"/>
                    </a:cubicBezTo>
                    <a:cubicBezTo>
                      <a:pt x="38922" y="500"/>
                      <a:pt x="38898" y="381"/>
                      <a:pt x="38862" y="262"/>
                    </a:cubicBezTo>
                    <a:cubicBezTo>
                      <a:pt x="38827" y="131"/>
                      <a:pt x="38731" y="35"/>
                      <a:pt x="38588" y="12"/>
                    </a:cubicBezTo>
                    <a:lnTo>
                      <a:pt x="38565" y="12"/>
                    </a:lnTo>
                    <a:cubicBezTo>
                      <a:pt x="38458" y="488"/>
                      <a:pt x="38374" y="976"/>
                      <a:pt x="38338" y="1476"/>
                    </a:cubicBezTo>
                    <a:cubicBezTo>
                      <a:pt x="38231" y="2679"/>
                      <a:pt x="38172" y="3893"/>
                      <a:pt x="38207" y="5107"/>
                    </a:cubicBezTo>
                    <a:cubicBezTo>
                      <a:pt x="38243" y="6584"/>
                      <a:pt x="38136" y="8048"/>
                      <a:pt x="37743" y="9489"/>
                    </a:cubicBezTo>
                    <a:cubicBezTo>
                      <a:pt x="37362" y="10918"/>
                      <a:pt x="37148" y="12370"/>
                      <a:pt x="37029" y="13847"/>
                    </a:cubicBezTo>
                    <a:cubicBezTo>
                      <a:pt x="36969" y="14692"/>
                      <a:pt x="36934" y="15549"/>
                      <a:pt x="36874" y="16395"/>
                    </a:cubicBezTo>
                    <a:cubicBezTo>
                      <a:pt x="36803" y="17466"/>
                      <a:pt x="36743" y="18550"/>
                      <a:pt x="36660" y="19621"/>
                    </a:cubicBezTo>
                    <a:cubicBezTo>
                      <a:pt x="36529" y="21586"/>
                      <a:pt x="36088" y="23503"/>
                      <a:pt x="35445" y="25372"/>
                    </a:cubicBezTo>
                    <a:cubicBezTo>
                      <a:pt x="35124" y="26324"/>
                      <a:pt x="34838" y="27277"/>
                      <a:pt x="34600" y="28253"/>
                    </a:cubicBezTo>
                    <a:cubicBezTo>
                      <a:pt x="34147" y="30134"/>
                      <a:pt x="33886" y="32039"/>
                      <a:pt x="33766" y="33968"/>
                    </a:cubicBezTo>
                    <a:cubicBezTo>
                      <a:pt x="33683" y="35314"/>
                      <a:pt x="33528" y="36647"/>
                      <a:pt x="33243" y="37957"/>
                    </a:cubicBezTo>
                    <a:cubicBezTo>
                      <a:pt x="33159" y="38350"/>
                      <a:pt x="33064" y="38731"/>
                      <a:pt x="32921" y="39100"/>
                    </a:cubicBezTo>
                    <a:cubicBezTo>
                      <a:pt x="32909" y="39135"/>
                      <a:pt x="32862" y="39159"/>
                      <a:pt x="32826" y="39159"/>
                    </a:cubicBezTo>
                    <a:cubicBezTo>
                      <a:pt x="32802" y="39159"/>
                      <a:pt x="32754" y="39124"/>
                      <a:pt x="32754" y="39100"/>
                    </a:cubicBezTo>
                    <a:cubicBezTo>
                      <a:pt x="32683" y="38826"/>
                      <a:pt x="32623" y="38540"/>
                      <a:pt x="32552" y="38266"/>
                    </a:cubicBezTo>
                    <a:cubicBezTo>
                      <a:pt x="32183" y="37016"/>
                      <a:pt x="31659" y="35814"/>
                      <a:pt x="31219" y="34599"/>
                    </a:cubicBezTo>
                    <a:cubicBezTo>
                      <a:pt x="30873" y="33659"/>
                      <a:pt x="30492" y="32730"/>
                      <a:pt x="30135" y="31789"/>
                    </a:cubicBezTo>
                    <a:cubicBezTo>
                      <a:pt x="29909" y="31230"/>
                      <a:pt x="29825" y="30622"/>
                      <a:pt x="29647" y="30039"/>
                    </a:cubicBezTo>
                    <a:cubicBezTo>
                      <a:pt x="29468" y="29444"/>
                      <a:pt x="29373" y="28825"/>
                      <a:pt x="29266" y="28217"/>
                    </a:cubicBezTo>
                    <a:cubicBezTo>
                      <a:pt x="28992" y="26634"/>
                      <a:pt x="28909" y="25027"/>
                      <a:pt x="28813" y="23419"/>
                    </a:cubicBezTo>
                    <a:cubicBezTo>
                      <a:pt x="28706" y="21740"/>
                      <a:pt x="28587" y="20062"/>
                      <a:pt x="28194" y="18419"/>
                    </a:cubicBezTo>
                    <a:cubicBezTo>
                      <a:pt x="28004" y="17645"/>
                      <a:pt x="27801" y="16871"/>
                      <a:pt x="27492" y="16145"/>
                    </a:cubicBezTo>
                    <a:cubicBezTo>
                      <a:pt x="27099" y="15240"/>
                      <a:pt x="26789" y="14311"/>
                      <a:pt x="26432" y="13394"/>
                    </a:cubicBezTo>
                    <a:cubicBezTo>
                      <a:pt x="25646" y="11346"/>
                      <a:pt x="25015" y="9251"/>
                      <a:pt x="24611" y="7084"/>
                    </a:cubicBezTo>
                    <a:cubicBezTo>
                      <a:pt x="24313" y="5488"/>
                      <a:pt x="24087" y="3881"/>
                      <a:pt x="23944" y="2262"/>
                    </a:cubicBezTo>
                    <a:cubicBezTo>
                      <a:pt x="23872" y="1512"/>
                      <a:pt x="23825" y="762"/>
                      <a:pt x="23777" y="12"/>
                    </a:cubicBezTo>
                    <a:cubicBezTo>
                      <a:pt x="23747" y="4"/>
                      <a:pt x="23716" y="0"/>
                      <a:pt x="236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17" name="Google Shape;417;p17"/>
          <p:cNvGrpSpPr/>
          <p:nvPr/>
        </p:nvGrpSpPr>
        <p:grpSpPr>
          <a:xfrm>
            <a:off x="228600" y="2360225"/>
            <a:ext cx="439350" cy="784050"/>
            <a:chOff x="116563" y="2162200"/>
            <a:chExt cx="439350" cy="784050"/>
          </a:xfrm>
        </p:grpSpPr>
        <p:sp>
          <p:nvSpPr>
            <p:cNvPr id="418" name="Google Shape;418;p17"/>
            <p:cNvSpPr/>
            <p:nvPr/>
          </p:nvSpPr>
          <p:spPr>
            <a:xfrm rot="10800000" flipH="1">
              <a:off x="416288" y="2478875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7"/>
            <p:cNvSpPr/>
            <p:nvPr/>
          </p:nvSpPr>
          <p:spPr>
            <a:xfrm rot="10800000" flipH="1">
              <a:off x="434588" y="2855400"/>
              <a:ext cx="103025" cy="90850"/>
            </a:xfrm>
            <a:custGeom>
              <a:avLst/>
              <a:gdLst/>
              <a:ahLst/>
              <a:cxnLst/>
              <a:rect l="l" t="t" r="r" b="b"/>
              <a:pathLst>
                <a:path w="4121" h="3634" extrusionOk="0">
                  <a:moveTo>
                    <a:pt x="2046" y="1"/>
                  </a:moveTo>
                  <a:cubicBezTo>
                    <a:pt x="1469" y="1"/>
                    <a:pt x="860" y="246"/>
                    <a:pt x="561" y="755"/>
                  </a:cubicBezTo>
                  <a:cubicBezTo>
                    <a:pt x="1" y="1719"/>
                    <a:pt x="132" y="2660"/>
                    <a:pt x="1073" y="3374"/>
                  </a:cubicBezTo>
                  <a:cubicBezTo>
                    <a:pt x="1346" y="3551"/>
                    <a:pt x="1673" y="3634"/>
                    <a:pt x="2004" y="3634"/>
                  </a:cubicBezTo>
                  <a:cubicBezTo>
                    <a:pt x="2611" y="3634"/>
                    <a:pt x="3234" y="3355"/>
                    <a:pt x="3573" y="2862"/>
                  </a:cubicBezTo>
                  <a:cubicBezTo>
                    <a:pt x="4121" y="2053"/>
                    <a:pt x="3811" y="826"/>
                    <a:pt x="2966" y="255"/>
                  </a:cubicBezTo>
                  <a:cubicBezTo>
                    <a:pt x="2718" y="87"/>
                    <a:pt x="2388" y="1"/>
                    <a:pt x="20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7"/>
            <p:cNvSpPr/>
            <p:nvPr/>
          </p:nvSpPr>
          <p:spPr>
            <a:xfrm rot="10800000" flipH="1">
              <a:off x="116563" y="26641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7"/>
            <p:cNvSpPr/>
            <p:nvPr/>
          </p:nvSpPr>
          <p:spPr>
            <a:xfrm rot="10800000" flipH="1">
              <a:off x="321613" y="2162200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2" name="Google Shape;422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8499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5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28"/>
          <p:cNvGrpSpPr/>
          <p:nvPr/>
        </p:nvGrpSpPr>
        <p:grpSpPr>
          <a:xfrm flipH="1">
            <a:off x="-256769" y="3234141"/>
            <a:ext cx="2824891" cy="2275275"/>
            <a:chOff x="6271201" y="3234141"/>
            <a:chExt cx="2824891" cy="2275275"/>
          </a:xfrm>
        </p:grpSpPr>
        <p:grpSp>
          <p:nvGrpSpPr>
            <p:cNvPr id="676" name="Google Shape;676;p28"/>
            <p:cNvGrpSpPr/>
            <p:nvPr/>
          </p:nvGrpSpPr>
          <p:grpSpPr>
            <a:xfrm rot="-5664242">
              <a:off x="6545403" y="4369632"/>
              <a:ext cx="771724" cy="1264601"/>
              <a:chOff x="6221900" y="3203200"/>
              <a:chExt cx="668850" cy="1096025"/>
            </a:xfrm>
          </p:grpSpPr>
          <p:sp>
            <p:nvSpPr>
              <p:cNvPr id="677" name="Google Shape;677;p28"/>
              <p:cNvSpPr/>
              <p:nvPr/>
            </p:nvSpPr>
            <p:spPr>
              <a:xfrm>
                <a:off x="6246600" y="3203200"/>
                <a:ext cx="644150" cy="986025"/>
              </a:xfrm>
              <a:custGeom>
                <a:avLst/>
                <a:gdLst/>
                <a:ahLst/>
                <a:cxnLst/>
                <a:rect l="l" t="t" r="r" b="b"/>
                <a:pathLst>
                  <a:path w="25766" h="39441" extrusionOk="0">
                    <a:moveTo>
                      <a:pt x="25766" y="1"/>
                    </a:moveTo>
                    <a:lnTo>
                      <a:pt x="25766" y="1"/>
                    </a:lnTo>
                    <a:cubicBezTo>
                      <a:pt x="25575" y="96"/>
                      <a:pt x="25480" y="143"/>
                      <a:pt x="25385" y="191"/>
                    </a:cubicBezTo>
                    <a:cubicBezTo>
                      <a:pt x="23837" y="1025"/>
                      <a:pt x="22241" y="1798"/>
                      <a:pt x="20610" y="2477"/>
                    </a:cubicBezTo>
                    <a:cubicBezTo>
                      <a:pt x="18943" y="3168"/>
                      <a:pt x="17288" y="3894"/>
                      <a:pt x="15657" y="4668"/>
                    </a:cubicBezTo>
                    <a:cubicBezTo>
                      <a:pt x="13574" y="5644"/>
                      <a:pt x="11597" y="6799"/>
                      <a:pt x="9799" y="8252"/>
                    </a:cubicBezTo>
                    <a:cubicBezTo>
                      <a:pt x="8430" y="9359"/>
                      <a:pt x="7251" y="10621"/>
                      <a:pt x="6251" y="12073"/>
                    </a:cubicBezTo>
                    <a:cubicBezTo>
                      <a:pt x="5073" y="13764"/>
                      <a:pt x="4251" y="15622"/>
                      <a:pt x="3620" y="17574"/>
                    </a:cubicBezTo>
                    <a:cubicBezTo>
                      <a:pt x="3013" y="19479"/>
                      <a:pt x="2572" y="21432"/>
                      <a:pt x="2275" y="23408"/>
                    </a:cubicBezTo>
                    <a:cubicBezTo>
                      <a:pt x="1977" y="25420"/>
                      <a:pt x="1703" y="27444"/>
                      <a:pt x="1453" y="29457"/>
                    </a:cubicBezTo>
                    <a:cubicBezTo>
                      <a:pt x="1310" y="30528"/>
                      <a:pt x="1227" y="31588"/>
                      <a:pt x="1108" y="32659"/>
                    </a:cubicBezTo>
                    <a:cubicBezTo>
                      <a:pt x="1001" y="33683"/>
                      <a:pt x="905" y="34707"/>
                      <a:pt x="763" y="35719"/>
                    </a:cubicBezTo>
                    <a:cubicBezTo>
                      <a:pt x="620" y="36743"/>
                      <a:pt x="405" y="37755"/>
                      <a:pt x="84" y="38732"/>
                    </a:cubicBezTo>
                    <a:cubicBezTo>
                      <a:pt x="36" y="38898"/>
                      <a:pt x="1" y="39065"/>
                      <a:pt x="12" y="39232"/>
                    </a:cubicBezTo>
                    <a:cubicBezTo>
                      <a:pt x="12" y="39303"/>
                      <a:pt x="120" y="39398"/>
                      <a:pt x="203" y="39434"/>
                    </a:cubicBezTo>
                    <a:cubicBezTo>
                      <a:pt x="214" y="39438"/>
                      <a:pt x="226" y="39440"/>
                      <a:pt x="240" y="39440"/>
                    </a:cubicBezTo>
                    <a:cubicBezTo>
                      <a:pt x="303" y="39440"/>
                      <a:pt x="388" y="39399"/>
                      <a:pt x="417" y="39351"/>
                    </a:cubicBezTo>
                    <a:cubicBezTo>
                      <a:pt x="501" y="39208"/>
                      <a:pt x="572" y="39053"/>
                      <a:pt x="620" y="38898"/>
                    </a:cubicBezTo>
                    <a:cubicBezTo>
                      <a:pt x="751" y="38446"/>
                      <a:pt x="858" y="38005"/>
                      <a:pt x="977" y="37553"/>
                    </a:cubicBezTo>
                    <a:cubicBezTo>
                      <a:pt x="1025" y="37386"/>
                      <a:pt x="1072" y="37243"/>
                      <a:pt x="1215" y="37124"/>
                    </a:cubicBezTo>
                    <a:cubicBezTo>
                      <a:pt x="1775" y="36648"/>
                      <a:pt x="2334" y="36172"/>
                      <a:pt x="2965" y="35791"/>
                    </a:cubicBezTo>
                    <a:cubicBezTo>
                      <a:pt x="3846" y="35255"/>
                      <a:pt x="4751" y="34755"/>
                      <a:pt x="5620" y="34195"/>
                    </a:cubicBezTo>
                    <a:cubicBezTo>
                      <a:pt x="8799" y="32183"/>
                      <a:pt x="11847" y="29969"/>
                      <a:pt x="14800" y="27635"/>
                    </a:cubicBezTo>
                    <a:cubicBezTo>
                      <a:pt x="16360" y="26397"/>
                      <a:pt x="17789" y="25039"/>
                      <a:pt x="18991" y="23444"/>
                    </a:cubicBezTo>
                    <a:cubicBezTo>
                      <a:pt x="20158" y="21896"/>
                      <a:pt x="21206" y="20277"/>
                      <a:pt x="21980" y="18491"/>
                    </a:cubicBezTo>
                    <a:cubicBezTo>
                      <a:pt x="22944" y="16241"/>
                      <a:pt x="23480" y="13895"/>
                      <a:pt x="23718" y="11478"/>
                    </a:cubicBezTo>
                    <a:cubicBezTo>
                      <a:pt x="23873" y="9930"/>
                      <a:pt x="23944" y="8371"/>
                      <a:pt x="24027" y="6823"/>
                    </a:cubicBezTo>
                    <a:cubicBezTo>
                      <a:pt x="24087" y="5811"/>
                      <a:pt x="24182" y="4811"/>
                      <a:pt x="24373" y="3822"/>
                    </a:cubicBezTo>
                    <a:cubicBezTo>
                      <a:pt x="24599" y="2572"/>
                      <a:pt x="24956" y="1370"/>
                      <a:pt x="25659" y="286"/>
                    </a:cubicBezTo>
                    <a:cubicBezTo>
                      <a:pt x="25694" y="239"/>
                      <a:pt x="25706" y="179"/>
                      <a:pt x="257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28"/>
              <p:cNvSpPr/>
              <p:nvPr/>
            </p:nvSpPr>
            <p:spPr>
              <a:xfrm>
                <a:off x="6221900" y="3230875"/>
                <a:ext cx="653975" cy="1068350"/>
              </a:xfrm>
              <a:custGeom>
                <a:avLst/>
                <a:gdLst/>
                <a:ahLst/>
                <a:cxnLst/>
                <a:rect l="l" t="t" r="r" b="b"/>
                <a:pathLst>
                  <a:path w="26159" h="42734" extrusionOk="0">
                    <a:moveTo>
                      <a:pt x="26087" y="1"/>
                    </a:moveTo>
                    <a:cubicBezTo>
                      <a:pt x="26016" y="72"/>
                      <a:pt x="25944" y="144"/>
                      <a:pt x="25885" y="227"/>
                    </a:cubicBezTo>
                    <a:cubicBezTo>
                      <a:pt x="24587" y="1823"/>
                      <a:pt x="23289" y="3430"/>
                      <a:pt x="21991" y="5025"/>
                    </a:cubicBezTo>
                    <a:cubicBezTo>
                      <a:pt x="21836" y="5204"/>
                      <a:pt x="21694" y="5382"/>
                      <a:pt x="21563" y="5573"/>
                    </a:cubicBezTo>
                    <a:cubicBezTo>
                      <a:pt x="19193" y="8823"/>
                      <a:pt x="16681" y="11955"/>
                      <a:pt x="14074" y="15027"/>
                    </a:cubicBezTo>
                    <a:cubicBezTo>
                      <a:pt x="12859" y="16455"/>
                      <a:pt x="11680" y="17908"/>
                      <a:pt x="10537" y="19384"/>
                    </a:cubicBezTo>
                    <a:cubicBezTo>
                      <a:pt x="8573" y="21908"/>
                      <a:pt x="6763" y="24552"/>
                      <a:pt x="5251" y="27373"/>
                    </a:cubicBezTo>
                    <a:cubicBezTo>
                      <a:pt x="3322" y="30969"/>
                      <a:pt x="1739" y="34696"/>
                      <a:pt x="631" y="38613"/>
                    </a:cubicBezTo>
                    <a:cubicBezTo>
                      <a:pt x="381" y="39506"/>
                      <a:pt x="155" y="40411"/>
                      <a:pt x="48" y="41327"/>
                    </a:cubicBezTo>
                    <a:cubicBezTo>
                      <a:pt x="0" y="41685"/>
                      <a:pt x="12" y="42042"/>
                      <a:pt x="36" y="42399"/>
                    </a:cubicBezTo>
                    <a:cubicBezTo>
                      <a:pt x="47" y="42604"/>
                      <a:pt x="223" y="42733"/>
                      <a:pt x="394" y="42733"/>
                    </a:cubicBezTo>
                    <a:cubicBezTo>
                      <a:pt x="402" y="42733"/>
                      <a:pt x="410" y="42733"/>
                      <a:pt x="417" y="42732"/>
                    </a:cubicBezTo>
                    <a:cubicBezTo>
                      <a:pt x="608" y="42720"/>
                      <a:pt x="750" y="42578"/>
                      <a:pt x="786" y="42363"/>
                    </a:cubicBezTo>
                    <a:cubicBezTo>
                      <a:pt x="798" y="42280"/>
                      <a:pt x="786" y="42197"/>
                      <a:pt x="786" y="42113"/>
                    </a:cubicBezTo>
                    <a:cubicBezTo>
                      <a:pt x="810" y="41816"/>
                      <a:pt x="810" y="41518"/>
                      <a:pt x="858" y="41232"/>
                    </a:cubicBezTo>
                    <a:cubicBezTo>
                      <a:pt x="1000" y="40530"/>
                      <a:pt x="1120" y="39827"/>
                      <a:pt x="1310" y="39137"/>
                    </a:cubicBezTo>
                    <a:cubicBezTo>
                      <a:pt x="2965" y="33231"/>
                      <a:pt x="5549" y="27766"/>
                      <a:pt x="9049" y="22718"/>
                    </a:cubicBezTo>
                    <a:cubicBezTo>
                      <a:pt x="10883" y="20099"/>
                      <a:pt x="12883" y="17598"/>
                      <a:pt x="14967" y="15181"/>
                    </a:cubicBezTo>
                    <a:cubicBezTo>
                      <a:pt x="18396" y="11193"/>
                      <a:pt x="21574" y="7049"/>
                      <a:pt x="24444" y="2644"/>
                    </a:cubicBezTo>
                    <a:cubicBezTo>
                      <a:pt x="25003" y="1787"/>
                      <a:pt x="25587" y="930"/>
                      <a:pt x="26158" y="84"/>
                    </a:cubicBezTo>
                    <a:cubicBezTo>
                      <a:pt x="26135" y="48"/>
                      <a:pt x="26111" y="25"/>
                      <a:pt x="260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9" name="Google Shape;679;p28"/>
            <p:cNvGrpSpPr/>
            <p:nvPr/>
          </p:nvGrpSpPr>
          <p:grpSpPr>
            <a:xfrm rot="-3741372" flipH="1">
              <a:off x="6921758" y="3943404"/>
              <a:ext cx="1511275" cy="1224989"/>
              <a:chOff x="-1341575" y="2798350"/>
              <a:chExt cx="1359425" cy="1101950"/>
            </a:xfrm>
          </p:grpSpPr>
          <p:sp>
            <p:nvSpPr>
              <p:cNvPr id="680" name="Google Shape;680;p28"/>
              <p:cNvSpPr/>
              <p:nvPr/>
            </p:nvSpPr>
            <p:spPr>
              <a:xfrm>
                <a:off x="-1341575" y="2798350"/>
                <a:ext cx="1359425" cy="1101950"/>
              </a:xfrm>
              <a:custGeom>
                <a:avLst/>
                <a:gdLst/>
                <a:ahLst/>
                <a:cxnLst/>
                <a:rect l="l" t="t" r="r" b="b"/>
                <a:pathLst>
                  <a:path w="54377" h="44078" extrusionOk="0">
                    <a:moveTo>
                      <a:pt x="23704" y="0"/>
                    </a:moveTo>
                    <a:cubicBezTo>
                      <a:pt x="23586" y="0"/>
                      <a:pt x="23470" y="58"/>
                      <a:pt x="23384" y="170"/>
                    </a:cubicBezTo>
                    <a:cubicBezTo>
                      <a:pt x="23253" y="337"/>
                      <a:pt x="23194" y="539"/>
                      <a:pt x="23158" y="742"/>
                    </a:cubicBezTo>
                    <a:cubicBezTo>
                      <a:pt x="22991" y="1587"/>
                      <a:pt x="22884" y="2433"/>
                      <a:pt x="22956" y="3278"/>
                    </a:cubicBezTo>
                    <a:cubicBezTo>
                      <a:pt x="23015" y="4111"/>
                      <a:pt x="23087" y="4945"/>
                      <a:pt x="23170" y="5766"/>
                    </a:cubicBezTo>
                    <a:cubicBezTo>
                      <a:pt x="23218" y="6302"/>
                      <a:pt x="23265" y="6826"/>
                      <a:pt x="23218" y="7350"/>
                    </a:cubicBezTo>
                    <a:cubicBezTo>
                      <a:pt x="23146" y="8279"/>
                      <a:pt x="23087" y="9195"/>
                      <a:pt x="23027" y="10124"/>
                    </a:cubicBezTo>
                    <a:cubicBezTo>
                      <a:pt x="22896" y="12017"/>
                      <a:pt x="23099" y="13863"/>
                      <a:pt x="23634" y="15672"/>
                    </a:cubicBezTo>
                    <a:cubicBezTo>
                      <a:pt x="23694" y="15875"/>
                      <a:pt x="23765" y="16065"/>
                      <a:pt x="23801" y="16268"/>
                    </a:cubicBezTo>
                    <a:cubicBezTo>
                      <a:pt x="24015" y="17280"/>
                      <a:pt x="24361" y="18244"/>
                      <a:pt x="24718" y="19197"/>
                    </a:cubicBezTo>
                    <a:cubicBezTo>
                      <a:pt x="24992" y="19911"/>
                      <a:pt x="25265" y="20649"/>
                      <a:pt x="25480" y="21387"/>
                    </a:cubicBezTo>
                    <a:cubicBezTo>
                      <a:pt x="25694" y="22125"/>
                      <a:pt x="25908" y="22876"/>
                      <a:pt x="26004" y="23649"/>
                    </a:cubicBezTo>
                    <a:cubicBezTo>
                      <a:pt x="26087" y="24304"/>
                      <a:pt x="26158" y="24959"/>
                      <a:pt x="26206" y="25626"/>
                    </a:cubicBezTo>
                    <a:cubicBezTo>
                      <a:pt x="26337" y="27602"/>
                      <a:pt x="26563" y="29567"/>
                      <a:pt x="27099" y="31496"/>
                    </a:cubicBezTo>
                    <a:cubicBezTo>
                      <a:pt x="26718" y="30710"/>
                      <a:pt x="26254" y="29984"/>
                      <a:pt x="25706" y="29293"/>
                    </a:cubicBezTo>
                    <a:cubicBezTo>
                      <a:pt x="25420" y="28948"/>
                      <a:pt x="25111" y="28614"/>
                      <a:pt x="24813" y="28269"/>
                    </a:cubicBezTo>
                    <a:cubicBezTo>
                      <a:pt x="24242" y="27614"/>
                      <a:pt x="23670" y="26959"/>
                      <a:pt x="23230" y="26197"/>
                    </a:cubicBezTo>
                    <a:cubicBezTo>
                      <a:pt x="22837" y="25495"/>
                      <a:pt x="22456" y="24769"/>
                      <a:pt x="22098" y="24042"/>
                    </a:cubicBezTo>
                    <a:cubicBezTo>
                      <a:pt x="21622" y="23054"/>
                      <a:pt x="21039" y="22125"/>
                      <a:pt x="20265" y="21328"/>
                    </a:cubicBezTo>
                    <a:cubicBezTo>
                      <a:pt x="19539" y="20578"/>
                      <a:pt x="18753" y="19899"/>
                      <a:pt x="17896" y="19304"/>
                    </a:cubicBezTo>
                    <a:cubicBezTo>
                      <a:pt x="17074" y="18732"/>
                      <a:pt x="16229" y="18196"/>
                      <a:pt x="15383" y="17649"/>
                    </a:cubicBezTo>
                    <a:cubicBezTo>
                      <a:pt x="14347" y="16970"/>
                      <a:pt x="13443" y="16149"/>
                      <a:pt x="12740" y="15125"/>
                    </a:cubicBezTo>
                    <a:cubicBezTo>
                      <a:pt x="12478" y="14756"/>
                      <a:pt x="12204" y="14386"/>
                      <a:pt x="11942" y="14017"/>
                    </a:cubicBezTo>
                    <a:cubicBezTo>
                      <a:pt x="11419" y="13243"/>
                      <a:pt x="10740" y="12612"/>
                      <a:pt x="9978" y="12077"/>
                    </a:cubicBezTo>
                    <a:cubicBezTo>
                      <a:pt x="9013" y="11398"/>
                      <a:pt x="8037" y="10767"/>
                      <a:pt x="7108" y="10041"/>
                    </a:cubicBezTo>
                    <a:cubicBezTo>
                      <a:pt x="7013" y="9957"/>
                      <a:pt x="6906" y="9886"/>
                      <a:pt x="6763" y="9850"/>
                    </a:cubicBezTo>
                    <a:cubicBezTo>
                      <a:pt x="6737" y="9844"/>
                      <a:pt x="6710" y="9840"/>
                      <a:pt x="6684" y="9840"/>
                    </a:cubicBezTo>
                    <a:cubicBezTo>
                      <a:pt x="6523" y="9840"/>
                      <a:pt x="6377" y="9962"/>
                      <a:pt x="6346" y="10136"/>
                    </a:cubicBezTo>
                    <a:cubicBezTo>
                      <a:pt x="6323" y="10291"/>
                      <a:pt x="6370" y="10434"/>
                      <a:pt x="6430" y="10576"/>
                    </a:cubicBezTo>
                    <a:cubicBezTo>
                      <a:pt x="6573" y="10946"/>
                      <a:pt x="6692" y="11315"/>
                      <a:pt x="6847" y="11684"/>
                    </a:cubicBezTo>
                    <a:cubicBezTo>
                      <a:pt x="7061" y="12196"/>
                      <a:pt x="7275" y="12696"/>
                      <a:pt x="7513" y="13184"/>
                    </a:cubicBezTo>
                    <a:cubicBezTo>
                      <a:pt x="7906" y="13994"/>
                      <a:pt x="8394" y="14732"/>
                      <a:pt x="8942" y="15434"/>
                    </a:cubicBezTo>
                    <a:cubicBezTo>
                      <a:pt x="9561" y="16232"/>
                      <a:pt x="10037" y="17113"/>
                      <a:pt x="10442" y="18030"/>
                    </a:cubicBezTo>
                    <a:cubicBezTo>
                      <a:pt x="10799" y="18863"/>
                      <a:pt x="11133" y="19708"/>
                      <a:pt x="11514" y="20530"/>
                    </a:cubicBezTo>
                    <a:cubicBezTo>
                      <a:pt x="12169" y="21971"/>
                      <a:pt x="13026" y="23268"/>
                      <a:pt x="14121" y="24411"/>
                    </a:cubicBezTo>
                    <a:cubicBezTo>
                      <a:pt x="15109" y="25447"/>
                      <a:pt x="16229" y="26305"/>
                      <a:pt x="17384" y="27138"/>
                    </a:cubicBezTo>
                    <a:cubicBezTo>
                      <a:pt x="18515" y="27960"/>
                      <a:pt x="19467" y="28948"/>
                      <a:pt x="20277" y="30079"/>
                    </a:cubicBezTo>
                    <a:cubicBezTo>
                      <a:pt x="20467" y="30353"/>
                      <a:pt x="20658" y="30638"/>
                      <a:pt x="20848" y="30924"/>
                    </a:cubicBezTo>
                    <a:cubicBezTo>
                      <a:pt x="21348" y="31662"/>
                      <a:pt x="21860" y="32377"/>
                      <a:pt x="22479" y="33020"/>
                    </a:cubicBezTo>
                    <a:cubicBezTo>
                      <a:pt x="22527" y="33079"/>
                      <a:pt x="22598" y="33115"/>
                      <a:pt x="22575" y="33210"/>
                    </a:cubicBezTo>
                    <a:cubicBezTo>
                      <a:pt x="22547" y="33222"/>
                      <a:pt x="22521" y="33226"/>
                      <a:pt x="22496" y="33226"/>
                    </a:cubicBezTo>
                    <a:cubicBezTo>
                      <a:pt x="22390" y="33226"/>
                      <a:pt x="22304" y="33141"/>
                      <a:pt x="22217" y="33103"/>
                    </a:cubicBezTo>
                    <a:cubicBezTo>
                      <a:pt x="21789" y="32901"/>
                      <a:pt x="21372" y="32674"/>
                      <a:pt x="20944" y="32496"/>
                    </a:cubicBezTo>
                    <a:cubicBezTo>
                      <a:pt x="20134" y="32150"/>
                      <a:pt x="19300" y="31924"/>
                      <a:pt x="18431" y="31793"/>
                    </a:cubicBezTo>
                    <a:cubicBezTo>
                      <a:pt x="17407" y="31627"/>
                      <a:pt x="16372" y="31484"/>
                      <a:pt x="15348" y="31317"/>
                    </a:cubicBezTo>
                    <a:cubicBezTo>
                      <a:pt x="14407" y="31174"/>
                      <a:pt x="13514" y="30888"/>
                      <a:pt x="12692" y="30388"/>
                    </a:cubicBezTo>
                    <a:cubicBezTo>
                      <a:pt x="12276" y="30150"/>
                      <a:pt x="11871" y="29912"/>
                      <a:pt x="11490" y="29638"/>
                    </a:cubicBezTo>
                    <a:cubicBezTo>
                      <a:pt x="9942" y="28591"/>
                      <a:pt x="8240" y="27948"/>
                      <a:pt x="6370" y="27781"/>
                    </a:cubicBezTo>
                    <a:cubicBezTo>
                      <a:pt x="5525" y="27698"/>
                      <a:pt x="4680" y="27602"/>
                      <a:pt x="3834" y="27531"/>
                    </a:cubicBezTo>
                    <a:cubicBezTo>
                      <a:pt x="2965" y="27459"/>
                      <a:pt x="2120" y="27281"/>
                      <a:pt x="1310" y="26936"/>
                    </a:cubicBezTo>
                    <a:cubicBezTo>
                      <a:pt x="1120" y="26852"/>
                      <a:pt x="929" y="26757"/>
                      <a:pt x="739" y="26674"/>
                    </a:cubicBezTo>
                    <a:cubicBezTo>
                      <a:pt x="643" y="26626"/>
                      <a:pt x="536" y="26578"/>
                      <a:pt x="429" y="26555"/>
                    </a:cubicBezTo>
                    <a:cubicBezTo>
                      <a:pt x="394" y="26546"/>
                      <a:pt x="360" y="26541"/>
                      <a:pt x="327" y="26541"/>
                    </a:cubicBezTo>
                    <a:cubicBezTo>
                      <a:pt x="226" y="26541"/>
                      <a:pt x="138" y="26584"/>
                      <a:pt x="84" y="26674"/>
                    </a:cubicBezTo>
                    <a:cubicBezTo>
                      <a:pt x="0" y="26805"/>
                      <a:pt x="0" y="26936"/>
                      <a:pt x="96" y="27043"/>
                    </a:cubicBezTo>
                    <a:cubicBezTo>
                      <a:pt x="215" y="27186"/>
                      <a:pt x="346" y="27328"/>
                      <a:pt x="489" y="27448"/>
                    </a:cubicBezTo>
                    <a:cubicBezTo>
                      <a:pt x="1012" y="27900"/>
                      <a:pt x="1596" y="28245"/>
                      <a:pt x="2179" y="28591"/>
                    </a:cubicBezTo>
                    <a:cubicBezTo>
                      <a:pt x="3394" y="29305"/>
                      <a:pt x="4549" y="30079"/>
                      <a:pt x="5584" y="31019"/>
                    </a:cubicBezTo>
                    <a:cubicBezTo>
                      <a:pt x="6192" y="31567"/>
                      <a:pt x="6811" y="32103"/>
                      <a:pt x="7406" y="32651"/>
                    </a:cubicBezTo>
                    <a:cubicBezTo>
                      <a:pt x="8501" y="33639"/>
                      <a:pt x="9764" y="34341"/>
                      <a:pt x="11168" y="34806"/>
                    </a:cubicBezTo>
                    <a:cubicBezTo>
                      <a:pt x="12085" y="35115"/>
                      <a:pt x="13014" y="35341"/>
                      <a:pt x="13955" y="35568"/>
                    </a:cubicBezTo>
                    <a:cubicBezTo>
                      <a:pt x="15324" y="35889"/>
                      <a:pt x="16645" y="36353"/>
                      <a:pt x="17896" y="36984"/>
                    </a:cubicBezTo>
                    <a:cubicBezTo>
                      <a:pt x="18705" y="37389"/>
                      <a:pt x="19491" y="37842"/>
                      <a:pt x="20277" y="38294"/>
                    </a:cubicBezTo>
                    <a:cubicBezTo>
                      <a:pt x="20884" y="38651"/>
                      <a:pt x="21503" y="38973"/>
                      <a:pt x="22146" y="39247"/>
                    </a:cubicBezTo>
                    <a:cubicBezTo>
                      <a:pt x="22337" y="39330"/>
                      <a:pt x="22515" y="39425"/>
                      <a:pt x="22694" y="39509"/>
                    </a:cubicBezTo>
                    <a:cubicBezTo>
                      <a:pt x="22603" y="39549"/>
                      <a:pt x="22515" y="39564"/>
                      <a:pt x="22428" y="39564"/>
                    </a:cubicBezTo>
                    <a:cubicBezTo>
                      <a:pt x="22310" y="39564"/>
                      <a:pt x="22196" y="39536"/>
                      <a:pt x="22087" y="39509"/>
                    </a:cubicBezTo>
                    <a:cubicBezTo>
                      <a:pt x="21432" y="39330"/>
                      <a:pt x="20777" y="39163"/>
                      <a:pt x="20110" y="38985"/>
                    </a:cubicBezTo>
                    <a:cubicBezTo>
                      <a:pt x="19396" y="38794"/>
                      <a:pt x="18681" y="38651"/>
                      <a:pt x="17943" y="38544"/>
                    </a:cubicBezTo>
                    <a:cubicBezTo>
                      <a:pt x="17539" y="38482"/>
                      <a:pt x="17138" y="38453"/>
                      <a:pt x="16739" y="38453"/>
                    </a:cubicBezTo>
                    <a:cubicBezTo>
                      <a:pt x="15915" y="38453"/>
                      <a:pt x="15102" y="38578"/>
                      <a:pt x="14300" y="38794"/>
                    </a:cubicBezTo>
                    <a:cubicBezTo>
                      <a:pt x="13276" y="39080"/>
                      <a:pt x="12276" y="39437"/>
                      <a:pt x="11252" y="39687"/>
                    </a:cubicBezTo>
                    <a:cubicBezTo>
                      <a:pt x="10645" y="39842"/>
                      <a:pt x="10037" y="39961"/>
                      <a:pt x="9418" y="40056"/>
                    </a:cubicBezTo>
                    <a:cubicBezTo>
                      <a:pt x="8156" y="40247"/>
                      <a:pt x="6894" y="40235"/>
                      <a:pt x="5632" y="40247"/>
                    </a:cubicBezTo>
                    <a:cubicBezTo>
                      <a:pt x="5061" y="40247"/>
                      <a:pt x="4501" y="40271"/>
                      <a:pt x="3929" y="40294"/>
                    </a:cubicBezTo>
                    <a:cubicBezTo>
                      <a:pt x="3775" y="40306"/>
                      <a:pt x="3632" y="40330"/>
                      <a:pt x="3477" y="40366"/>
                    </a:cubicBezTo>
                    <a:cubicBezTo>
                      <a:pt x="3298" y="40402"/>
                      <a:pt x="3203" y="40521"/>
                      <a:pt x="3191" y="40663"/>
                    </a:cubicBezTo>
                    <a:cubicBezTo>
                      <a:pt x="3191" y="40818"/>
                      <a:pt x="3275" y="40925"/>
                      <a:pt x="3406" y="40985"/>
                    </a:cubicBezTo>
                    <a:cubicBezTo>
                      <a:pt x="3548" y="41056"/>
                      <a:pt x="3715" y="41104"/>
                      <a:pt x="3882" y="41152"/>
                    </a:cubicBezTo>
                    <a:cubicBezTo>
                      <a:pt x="5013" y="41461"/>
                      <a:pt x="6120" y="41854"/>
                      <a:pt x="7204" y="42295"/>
                    </a:cubicBezTo>
                    <a:cubicBezTo>
                      <a:pt x="8668" y="42890"/>
                      <a:pt x="10192" y="43211"/>
                      <a:pt x="11788" y="43271"/>
                    </a:cubicBezTo>
                    <a:cubicBezTo>
                      <a:pt x="11921" y="43277"/>
                      <a:pt x="12055" y="43279"/>
                      <a:pt x="12188" y="43279"/>
                    </a:cubicBezTo>
                    <a:cubicBezTo>
                      <a:pt x="12864" y="43279"/>
                      <a:pt x="13540" y="43211"/>
                      <a:pt x="14216" y="43152"/>
                    </a:cubicBezTo>
                    <a:cubicBezTo>
                      <a:pt x="14591" y="43119"/>
                      <a:pt x="14965" y="43099"/>
                      <a:pt x="15340" y="43099"/>
                    </a:cubicBezTo>
                    <a:cubicBezTo>
                      <a:pt x="15906" y="43099"/>
                      <a:pt x="16472" y="43144"/>
                      <a:pt x="17038" y="43259"/>
                    </a:cubicBezTo>
                    <a:cubicBezTo>
                      <a:pt x="17598" y="43366"/>
                      <a:pt x="18157" y="43473"/>
                      <a:pt x="18705" y="43580"/>
                    </a:cubicBezTo>
                    <a:cubicBezTo>
                      <a:pt x="19503" y="43747"/>
                      <a:pt x="20301" y="43926"/>
                      <a:pt x="21110" y="44021"/>
                    </a:cubicBezTo>
                    <a:cubicBezTo>
                      <a:pt x="21392" y="44059"/>
                      <a:pt x="21671" y="44077"/>
                      <a:pt x="21948" y="44077"/>
                    </a:cubicBezTo>
                    <a:cubicBezTo>
                      <a:pt x="22880" y="44077"/>
                      <a:pt x="23787" y="43872"/>
                      <a:pt x="24658" y="43533"/>
                    </a:cubicBezTo>
                    <a:cubicBezTo>
                      <a:pt x="25349" y="43259"/>
                      <a:pt x="26004" y="42914"/>
                      <a:pt x="26623" y="42521"/>
                    </a:cubicBezTo>
                    <a:cubicBezTo>
                      <a:pt x="27147" y="42187"/>
                      <a:pt x="27682" y="41854"/>
                      <a:pt x="28206" y="41533"/>
                    </a:cubicBezTo>
                    <a:cubicBezTo>
                      <a:pt x="29149" y="40965"/>
                      <a:pt x="30138" y="40584"/>
                      <a:pt x="31211" y="40584"/>
                    </a:cubicBezTo>
                    <a:cubicBezTo>
                      <a:pt x="31467" y="40584"/>
                      <a:pt x="31727" y="40606"/>
                      <a:pt x="31993" y="40652"/>
                    </a:cubicBezTo>
                    <a:cubicBezTo>
                      <a:pt x="32100" y="40675"/>
                      <a:pt x="32219" y="40675"/>
                      <a:pt x="32326" y="40699"/>
                    </a:cubicBezTo>
                    <a:cubicBezTo>
                      <a:pt x="32423" y="40723"/>
                      <a:pt x="32517" y="40735"/>
                      <a:pt x="32610" y="40735"/>
                    </a:cubicBezTo>
                    <a:cubicBezTo>
                      <a:pt x="32791" y="40735"/>
                      <a:pt x="32967" y="40690"/>
                      <a:pt x="33147" y="40604"/>
                    </a:cubicBezTo>
                    <a:cubicBezTo>
                      <a:pt x="33731" y="40330"/>
                      <a:pt x="34350" y="40151"/>
                      <a:pt x="34993" y="40092"/>
                    </a:cubicBezTo>
                    <a:cubicBezTo>
                      <a:pt x="36053" y="39985"/>
                      <a:pt x="37100" y="39878"/>
                      <a:pt x="38160" y="39866"/>
                    </a:cubicBezTo>
                    <a:cubicBezTo>
                      <a:pt x="38612" y="39854"/>
                      <a:pt x="39065" y="39830"/>
                      <a:pt x="39517" y="39782"/>
                    </a:cubicBezTo>
                    <a:cubicBezTo>
                      <a:pt x="40291" y="39711"/>
                      <a:pt x="41065" y="39580"/>
                      <a:pt x="41779" y="39294"/>
                    </a:cubicBezTo>
                    <a:cubicBezTo>
                      <a:pt x="42458" y="39008"/>
                      <a:pt x="43137" y="38723"/>
                      <a:pt x="43792" y="38366"/>
                    </a:cubicBezTo>
                    <a:cubicBezTo>
                      <a:pt x="45244" y="37556"/>
                      <a:pt x="46637" y="36639"/>
                      <a:pt x="48042" y="35758"/>
                    </a:cubicBezTo>
                    <a:cubicBezTo>
                      <a:pt x="48745" y="35329"/>
                      <a:pt x="49340" y="34794"/>
                      <a:pt x="49888" y="34175"/>
                    </a:cubicBezTo>
                    <a:cubicBezTo>
                      <a:pt x="50400" y="33615"/>
                      <a:pt x="50828" y="32996"/>
                      <a:pt x="51257" y="32365"/>
                    </a:cubicBezTo>
                    <a:cubicBezTo>
                      <a:pt x="51733" y="31686"/>
                      <a:pt x="52233" y="31031"/>
                      <a:pt x="52828" y="30448"/>
                    </a:cubicBezTo>
                    <a:cubicBezTo>
                      <a:pt x="53233" y="30043"/>
                      <a:pt x="53614" y="29626"/>
                      <a:pt x="54007" y="29210"/>
                    </a:cubicBezTo>
                    <a:cubicBezTo>
                      <a:pt x="54102" y="29114"/>
                      <a:pt x="54186" y="29019"/>
                      <a:pt x="54257" y="28900"/>
                    </a:cubicBezTo>
                    <a:cubicBezTo>
                      <a:pt x="54376" y="28686"/>
                      <a:pt x="54233" y="28436"/>
                      <a:pt x="53983" y="28400"/>
                    </a:cubicBezTo>
                    <a:cubicBezTo>
                      <a:pt x="53948" y="28395"/>
                      <a:pt x="53914" y="28392"/>
                      <a:pt x="53880" y="28392"/>
                    </a:cubicBezTo>
                    <a:cubicBezTo>
                      <a:pt x="53764" y="28392"/>
                      <a:pt x="53653" y="28420"/>
                      <a:pt x="53543" y="28448"/>
                    </a:cubicBezTo>
                    <a:cubicBezTo>
                      <a:pt x="52471" y="28769"/>
                      <a:pt x="51424" y="29162"/>
                      <a:pt x="50400" y="29603"/>
                    </a:cubicBezTo>
                    <a:cubicBezTo>
                      <a:pt x="49649" y="29936"/>
                      <a:pt x="48887" y="30186"/>
                      <a:pt x="48090" y="30388"/>
                    </a:cubicBezTo>
                    <a:cubicBezTo>
                      <a:pt x="47673" y="30484"/>
                      <a:pt x="47244" y="30579"/>
                      <a:pt x="46840" y="30710"/>
                    </a:cubicBezTo>
                    <a:cubicBezTo>
                      <a:pt x="45899" y="31007"/>
                      <a:pt x="44958" y="31317"/>
                      <a:pt x="44030" y="31603"/>
                    </a:cubicBezTo>
                    <a:cubicBezTo>
                      <a:pt x="43077" y="31900"/>
                      <a:pt x="42220" y="32377"/>
                      <a:pt x="41434" y="32984"/>
                    </a:cubicBezTo>
                    <a:cubicBezTo>
                      <a:pt x="41303" y="33079"/>
                      <a:pt x="41172" y="33174"/>
                      <a:pt x="41029" y="33282"/>
                    </a:cubicBezTo>
                    <a:cubicBezTo>
                      <a:pt x="40982" y="33186"/>
                      <a:pt x="41029" y="33139"/>
                      <a:pt x="41065" y="33103"/>
                    </a:cubicBezTo>
                    <a:cubicBezTo>
                      <a:pt x="41887" y="32139"/>
                      <a:pt x="42613" y="31103"/>
                      <a:pt x="43339" y="30067"/>
                    </a:cubicBezTo>
                    <a:cubicBezTo>
                      <a:pt x="44113" y="28983"/>
                      <a:pt x="44887" y="27924"/>
                      <a:pt x="45661" y="26840"/>
                    </a:cubicBezTo>
                    <a:cubicBezTo>
                      <a:pt x="46101" y="26233"/>
                      <a:pt x="46554" y="25614"/>
                      <a:pt x="46959" y="24983"/>
                    </a:cubicBezTo>
                    <a:cubicBezTo>
                      <a:pt x="47506" y="24161"/>
                      <a:pt x="47983" y="23316"/>
                      <a:pt x="48352" y="22399"/>
                    </a:cubicBezTo>
                    <a:cubicBezTo>
                      <a:pt x="48709" y="21518"/>
                      <a:pt x="48971" y="20601"/>
                      <a:pt x="49233" y="19697"/>
                    </a:cubicBezTo>
                    <a:cubicBezTo>
                      <a:pt x="49614" y="18411"/>
                      <a:pt x="50078" y="17149"/>
                      <a:pt x="50626" y="15922"/>
                    </a:cubicBezTo>
                    <a:cubicBezTo>
                      <a:pt x="51102" y="14851"/>
                      <a:pt x="51554" y="13767"/>
                      <a:pt x="51924" y="12660"/>
                    </a:cubicBezTo>
                    <a:cubicBezTo>
                      <a:pt x="52007" y="12434"/>
                      <a:pt x="52066" y="12196"/>
                      <a:pt x="52126" y="11946"/>
                    </a:cubicBezTo>
                    <a:cubicBezTo>
                      <a:pt x="52162" y="11755"/>
                      <a:pt x="52126" y="11565"/>
                      <a:pt x="51935" y="11457"/>
                    </a:cubicBezTo>
                    <a:cubicBezTo>
                      <a:pt x="51863" y="11409"/>
                      <a:pt x="51791" y="11389"/>
                      <a:pt x="51720" y="11389"/>
                    </a:cubicBezTo>
                    <a:cubicBezTo>
                      <a:pt x="51615" y="11389"/>
                      <a:pt x="51511" y="11434"/>
                      <a:pt x="51412" y="11505"/>
                    </a:cubicBezTo>
                    <a:cubicBezTo>
                      <a:pt x="51376" y="11529"/>
                      <a:pt x="51352" y="11541"/>
                      <a:pt x="51316" y="11577"/>
                    </a:cubicBezTo>
                    <a:cubicBezTo>
                      <a:pt x="50447" y="12327"/>
                      <a:pt x="49566" y="13077"/>
                      <a:pt x="48840" y="13982"/>
                    </a:cubicBezTo>
                    <a:cubicBezTo>
                      <a:pt x="48102" y="14910"/>
                      <a:pt x="47447" y="15898"/>
                      <a:pt x="46792" y="16899"/>
                    </a:cubicBezTo>
                    <a:cubicBezTo>
                      <a:pt x="45780" y="18435"/>
                      <a:pt x="44685" y="19899"/>
                      <a:pt x="43399" y="21221"/>
                    </a:cubicBezTo>
                    <a:cubicBezTo>
                      <a:pt x="42887" y="21744"/>
                      <a:pt x="42351" y="22245"/>
                      <a:pt x="41827" y="22768"/>
                    </a:cubicBezTo>
                    <a:cubicBezTo>
                      <a:pt x="41053" y="23554"/>
                      <a:pt x="40363" y="24400"/>
                      <a:pt x="39839" y="25376"/>
                    </a:cubicBezTo>
                    <a:cubicBezTo>
                      <a:pt x="39351" y="26257"/>
                      <a:pt x="38946" y="27174"/>
                      <a:pt x="38624" y="28114"/>
                    </a:cubicBezTo>
                    <a:cubicBezTo>
                      <a:pt x="38303" y="29091"/>
                      <a:pt x="38005" y="30067"/>
                      <a:pt x="37708" y="31043"/>
                    </a:cubicBezTo>
                    <a:cubicBezTo>
                      <a:pt x="37196" y="32734"/>
                      <a:pt x="36410" y="34306"/>
                      <a:pt x="35505" y="35818"/>
                    </a:cubicBezTo>
                    <a:cubicBezTo>
                      <a:pt x="35493" y="35841"/>
                      <a:pt x="35457" y="35853"/>
                      <a:pt x="35386" y="35889"/>
                    </a:cubicBezTo>
                    <a:cubicBezTo>
                      <a:pt x="35552" y="35472"/>
                      <a:pt x="35695" y="35091"/>
                      <a:pt x="35850" y="34710"/>
                    </a:cubicBezTo>
                    <a:cubicBezTo>
                      <a:pt x="36612" y="32817"/>
                      <a:pt x="37243" y="30877"/>
                      <a:pt x="37660" y="28864"/>
                    </a:cubicBezTo>
                    <a:cubicBezTo>
                      <a:pt x="37910" y="27626"/>
                      <a:pt x="38100" y="26376"/>
                      <a:pt x="38148" y="25102"/>
                    </a:cubicBezTo>
                    <a:cubicBezTo>
                      <a:pt x="38196" y="23816"/>
                      <a:pt x="38172" y="22542"/>
                      <a:pt x="38148" y="21256"/>
                    </a:cubicBezTo>
                    <a:cubicBezTo>
                      <a:pt x="38112" y="19149"/>
                      <a:pt x="38279" y="17065"/>
                      <a:pt x="38660" y="14994"/>
                    </a:cubicBezTo>
                    <a:cubicBezTo>
                      <a:pt x="38958" y="13351"/>
                      <a:pt x="39208" y="11708"/>
                      <a:pt x="39315" y="10041"/>
                    </a:cubicBezTo>
                    <a:cubicBezTo>
                      <a:pt x="39386" y="8779"/>
                      <a:pt x="39362" y="7517"/>
                      <a:pt x="39362" y="6243"/>
                    </a:cubicBezTo>
                    <a:cubicBezTo>
                      <a:pt x="39362" y="4397"/>
                      <a:pt x="39196" y="2552"/>
                      <a:pt x="38970" y="706"/>
                    </a:cubicBezTo>
                    <a:cubicBezTo>
                      <a:pt x="38958" y="563"/>
                      <a:pt x="38922" y="408"/>
                      <a:pt x="38874" y="266"/>
                    </a:cubicBezTo>
                    <a:cubicBezTo>
                      <a:pt x="38839" y="135"/>
                      <a:pt x="38743" y="39"/>
                      <a:pt x="38600" y="16"/>
                    </a:cubicBezTo>
                    <a:cubicBezTo>
                      <a:pt x="38578" y="10"/>
                      <a:pt x="38556" y="7"/>
                      <a:pt x="38534" y="7"/>
                    </a:cubicBezTo>
                    <a:cubicBezTo>
                      <a:pt x="38415" y="7"/>
                      <a:pt x="38302" y="87"/>
                      <a:pt x="38231" y="218"/>
                    </a:cubicBezTo>
                    <a:cubicBezTo>
                      <a:pt x="38172" y="337"/>
                      <a:pt x="38124" y="456"/>
                      <a:pt x="38077" y="587"/>
                    </a:cubicBezTo>
                    <a:cubicBezTo>
                      <a:pt x="37529" y="2052"/>
                      <a:pt x="37136" y="3576"/>
                      <a:pt x="36636" y="5064"/>
                    </a:cubicBezTo>
                    <a:cubicBezTo>
                      <a:pt x="36553" y="5326"/>
                      <a:pt x="36493" y="5612"/>
                      <a:pt x="36434" y="5885"/>
                    </a:cubicBezTo>
                    <a:cubicBezTo>
                      <a:pt x="36136" y="7266"/>
                      <a:pt x="36029" y="8660"/>
                      <a:pt x="35969" y="10053"/>
                    </a:cubicBezTo>
                    <a:cubicBezTo>
                      <a:pt x="35922" y="10957"/>
                      <a:pt x="35898" y="11862"/>
                      <a:pt x="35803" y="12767"/>
                    </a:cubicBezTo>
                    <a:cubicBezTo>
                      <a:pt x="35695" y="13696"/>
                      <a:pt x="35529" y="14601"/>
                      <a:pt x="35136" y="15458"/>
                    </a:cubicBezTo>
                    <a:cubicBezTo>
                      <a:pt x="34767" y="16268"/>
                      <a:pt x="34421" y="17077"/>
                      <a:pt x="34040" y="17887"/>
                    </a:cubicBezTo>
                    <a:cubicBezTo>
                      <a:pt x="33219" y="19637"/>
                      <a:pt x="32874" y="21471"/>
                      <a:pt x="32945" y="23388"/>
                    </a:cubicBezTo>
                    <a:cubicBezTo>
                      <a:pt x="32981" y="24435"/>
                      <a:pt x="33124" y="25459"/>
                      <a:pt x="33243" y="26495"/>
                    </a:cubicBezTo>
                    <a:cubicBezTo>
                      <a:pt x="33421" y="28102"/>
                      <a:pt x="33314" y="29662"/>
                      <a:pt x="32731" y="31186"/>
                    </a:cubicBezTo>
                    <a:cubicBezTo>
                      <a:pt x="32516" y="31734"/>
                      <a:pt x="32338" y="32293"/>
                      <a:pt x="32195" y="32865"/>
                    </a:cubicBezTo>
                    <a:cubicBezTo>
                      <a:pt x="32171" y="32948"/>
                      <a:pt x="32171" y="33043"/>
                      <a:pt x="32064" y="33079"/>
                    </a:cubicBezTo>
                    <a:cubicBezTo>
                      <a:pt x="31981" y="33055"/>
                      <a:pt x="31957" y="32972"/>
                      <a:pt x="31933" y="32901"/>
                    </a:cubicBezTo>
                    <a:cubicBezTo>
                      <a:pt x="31540" y="31758"/>
                      <a:pt x="31219" y="30591"/>
                      <a:pt x="31052" y="29400"/>
                    </a:cubicBezTo>
                    <a:cubicBezTo>
                      <a:pt x="30909" y="28460"/>
                      <a:pt x="30850" y="27519"/>
                      <a:pt x="30969" y="26566"/>
                    </a:cubicBezTo>
                    <a:cubicBezTo>
                      <a:pt x="31064" y="25757"/>
                      <a:pt x="31219" y="24959"/>
                      <a:pt x="31361" y="24161"/>
                    </a:cubicBezTo>
                    <a:cubicBezTo>
                      <a:pt x="31647" y="22637"/>
                      <a:pt x="31338" y="21197"/>
                      <a:pt x="30707" y="19816"/>
                    </a:cubicBezTo>
                    <a:cubicBezTo>
                      <a:pt x="30373" y="19089"/>
                      <a:pt x="29957" y="18411"/>
                      <a:pt x="29552" y="17720"/>
                    </a:cubicBezTo>
                    <a:cubicBezTo>
                      <a:pt x="29016" y="16803"/>
                      <a:pt x="28659" y="15815"/>
                      <a:pt x="28528" y="14744"/>
                    </a:cubicBezTo>
                    <a:cubicBezTo>
                      <a:pt x="28468" y="14255"/>
                      <a:pt x="28409" y="13767"/>
                      <a:pt x="28337" y="13279"/>
                    </a:cubicBezTo>
                    <a:cubicBezTo>
                      <a:pt x="28194" y="12172"/>
                      <a:pt x="27885" y="11100"/>
                      <a:pt x="27349" y="10112"/>
                    </a:cubicBezTo>
                    <a:cubicBezTo>
                      <a:pt x="27123" y="9695"/>
                      <a:pt x="26897" y="9279"/>
                      <a:pt x="26670" y="8862"/>
                    </a:cubicBezTo>
                    <a:cubicBezTo>
                      <a:pt x="25885" y="7469"/>
                      <a:pt x="25325" y="5993"/>
                      <a:pt x="25123" y="4397"/>
                    </a:cubicBezTo>
                    <a:cubicBezTo>
                      <a:pt x="25015" y="3540"/>
                      <a:pt x="24837" y="2683"/>
                      <a:pt x="24658" y="1837"/>
                    </a:cubicBezTo>
                    <a:cubicBezTo>
                      <a:pt x="24563" y="1397"/>
                      <a:pt x="24384" y="968"/>
                      <a:pt x="24253" y="539"/>
                    </a:cubicBezTo>
                    <a:cubicBezTo>
                      <a:pt x="24194" y="373"/>
                      <a:pt x="24099" y="230"/>
                      <a:pt x="23980" y="111"/>
                    </a:cubicBezTo>
                    <a:cubicBezTo>
                      <a:pt x="23895" y="37"/>
                      <a:pt x="23799" y="0"/>
                      <a:pt x="237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8"/>
              <p:cNvSpPr/>
              <p:nvPr/>
            </p:nvSpPr>
            <p:spPr>
              <a:xfrm>
                <a:off x="-1341275" y="2798450"/>
                <a:ext cx="1358825" cy="1047725"/>
              </a:xfrm>
              <a:custGeom>
                <a:avLst/>
                <a:gdLst/>
                <a:ahLst/>
                <a:cxnLst/>
                <a:rect l="l" t="t" r="r" b="b"/>
                <a:pathLst>
                  <a:path w="54353" h="41909" extrusionOk="0">
                    <a:moveTo>
                      <a:pt x="23685" y="0"/>
                    </a:moveTo>
                    <a:cubicBezTo>
                      <a:pt x="23570" y="0"/>
                      <a:pt x="23454" y="54"/>
                      <a:pt x="23360" y="166"/>
                    </a:cubicBezTo>
                    <a:cubicBezTo>
                      <a:pt x="23348" y="190"/>
                      <a:pt x="23337" y="214"/>
                      <a:pt x="23313" y="250"/>
                    </a:cubicBezTo>
                    <a:cubicBezTo>
                      <a:pt x="23396" y="1428"/>
                      <a:pt x="23491" y="2619"/>
                      <a:pt x="23622" y="3798"/>
                    </a:cubicBezTo>
                    <a:cubicBezTo>
                      <a:pt x="23968" y="6739"/>
                      <a:pt x="24563" y="9620"/>
                      <a:pt x="25551" y="12418"/>
                    </a:cubicBezTo>
                    <a:cubicBezTo>
                      <a:pt x="25706" y="12823"/>
                      <a:pt x="25837" y="13239"/>
                      <a:pt x="25992" y="13644"/>
                    </a:cubicBezTo>
                    <a:cubicBezTo>
                      <a:pt x="26385" y="14668"/>
                      <a:pt x="26801" y="15680"/>
                      <a:pt x="27182" y="16704"/>
                    </a:cubicBezTo>
                    <a:cubicBezTo>
                      <a:pt x="27790" y="18395"/>
                      <a:pt x="28087" y="20133"/>
                      <a:pt x="28230" y="21919"/>
                    </a:cubicBezTo>
                    <a:cubicBezTo>
                      <a:pt x="28349" y="23467"/>
                      <a:pt x="28397" y="25015"/>
                      <a:pt x="28552" y="26551"/>
                    </a:cubicBezTo>
                    <a:cubicBezTo>
                      <a:pt x="28742" y="28444"/>
                      <a:pt x="29123" y="30289"/>
                      <a:pt x="29718" y="32087"/>
                    </a:cubicBezTo>
                    <a:cubicBezTo>
                      <a:pt x="29837" y="32468"/>
                      <a:pt x="30016" y="32825"/>
                      <a:pt x="30147" y="33206"/>
                    </a:cubicBezTo>
                    <a:cubicBezTo>
                      <a:pt x="30540" y="34325"/>
                      <a:pt x="31052" y="35409"/>
                      <a:pt x="31409" y="36540"/>
                    </a:cubicBezTo>
                    <a:cubicBezTo>
                      <a:pt x="31433" y="36635"/>
                      <a:pt x="31469" y="36718"/>
                      <a:pt x="31504" y="36802"/>
                    </a:cubicBezTo>
                    <a:cubicBezTo>
                      <a:pt x="31766" y="37361"/>
                      <a:pt x="31933" y="37933"/>
                      <a:pt x="32111" y="38516"/>
                    </a:cubicBezTo>
                    <a:cubicBezTo>
                      <a:pt x="32219" y="38897"/>
                      <a:pt x="32290" y="39278"/>
                      <a:pt x="32242" y="39695"/>
                    </a:cubicBezTo>
                    <a:cubicBezTo>
                      <a:pt x="32207" y="39647"/>
                      <a:pt x="32159" y="39612"/>
                      <a:pt x="32135" y="39564"/>
                    </a:cubicBezTo>
                    <a:cubicBezTo>
                      <a:pt x="30897" y="37909"/>
                      <a:pt x="29456" y="36433"/>
                      <a:pt x="27873" y="35111"/>
                    </a:cubicBezTo>
                    <a:cubicBezTo>
                      <a:pt x="26135" y="33635"/>
                      <a:pt x="24599" y="31980"/>
                      <a:pt x="23325" y="30075"/>
                    </a:cubicBezTo>
                    <a:cubicBezTo>
                      <a:pt x="22622" y="29027"/>
                      <a:pt x="21920" y="27979"/>
                      <a:pt x="21146" y="26967"/>
                    </a:cubicBezTo>
                    <a:cubicBezTo>
                      <a:pt x="20551" y="26205"/>
                      <a:pt x="19931" y="25467"/>
                      <a:pt x="19229" y="24800"/>
                    </a:cubicBezTo>
                    <a:cubicBezTo>
                      <a:pt x="18657" y="24253"/>
                      <a:pt x="18074" y="23717"/>
                      <a:pt x="17467" y="23193"/>
                    </a:cubicBezTo>
                    <a:cubicBezTo>
                      <a:pt x="15740" y="21681"/>
                      <a:pt x="14252" y="19955"/>
                      <a:pt x="13073" y="17966"/>
                    </a:cubicBezTo>
                    <a:cubicBezTo>
                      <a:pt x="12740" y="17395"/>
                      <a:pt x="12371" y="16847"/>
                      <a:pt x="12002" y="16299"/>
                    </a:cubicBezTo>
                    <a:cubicBezTo>
                      <a:pt x="11180" y="15085"/>
                      <a:pt x="10180" y="14025"/>
                      <a:pt x="9204" y="12954"/>
                    </a:cubicBezTo>
                    <a:cubicBezTo>
                      <a:pt x="8299" y="11965"/>
                      <a:pt x="7430" y="10953"/>
                      <a:pt x="6668" y="9846"/>
                    </a:cubicBezTo>
                    <a:cubicBezTo>
                      <a:pt x="6513" y="9858"/>
                      <a:pt x="6370" y="9965"/>
                      <a:pt x="6346" y="10132"/>
                    </a:cubicBezTo>
                    <a:cubicBezTo>
                      <a:pt x="6346" y="10168"/>
                      <a:pt x="6346" y="10191"/>
                      <a:pt x="6346" y="10227"/>
                    </a:cubicBezTo>
                    <a:lnTo>
                      <a:pt x="6513" y="10465"/>
                    </a:lnTo>
                    <a:cubicBezTo>
                      <a:pt x="7382" y="11704"/>
                      <a:pt x="8418" y="12811"/>
                      <a:pt x="9442" y="13930"/>
                    </a:cubicBezTo>
                    <a:cubicBezTo>
                      <a:pt x="10549" y="15144"/>
                      <a:pt x="11597" y="16406"/>
                      <a:pt x="12430" y="17847"/>
                    </a:cubicBezTo>
                    <a:cubicBezTo>
                      <a:pt x="12573" y="18085"/>
                      <a:pt x="12728" y="18323"/>
                      <a:pt x="12883" y="18561"/>
                    </a:cubicBezTo>
                    <a:cubicBezTo>
                      <a:pt x="13812" y="20038"/>
                      <a:pt x="14871" y="21419"/>
                      <a:pt x="16145" y="22610"/>
                    </a:cubicBezTo>
                    <a:cubicBezTo>
                      <a:pt x="16693" y="23133"/>
                      <a:pt x="17252" y="23634"/>
                      <a:pt x="17824" y="24146"/>
                    </a:cubicBezTo>
                    <a:cubicBezTo>
                      <a:pt x="18907" y="25122"/>
                      <a:pt x="19931" y="26146"/>
                      <a:pt x="20812" y="27324"/>
                    </a:cubicBezTo>
                    <a:cubicBezTo>
                      <a:pt x="21372" y="28075"/>
                      <a:pt x="21920" y="28848"/>
                      <a:pt x="22432" y="29634"/>
                    </a:cubicBezTo>
                    <a:cubicBezTo>
                      <a:pt x="23860" y="31825"/>
                      <a:pt x="25527" y="33790"/>
                      <a:pt x="27551" y="35445"/>
                    </a:cubicBezTo>
                    <a:cubicBezTo>
                      <a:pt x="28444" y="36183"/>
                      <a:pt x="29266" y="36992"/>
                      <a:pt x="30052" y="37838"/>
                    </a:cubicBezTo>
                    <a:cubicBezTo>
                      <a:pt x="30516" y="38338"/>
                      <a:pt x="30992" y="38826"/>
                      <a:pt x="31385" y="39374"/>
                    </a:cubicBezTo>
                    <a:cubicBezTo>
                      <a:pt x="31469" y="39481"/>
                      <a:pt x="31552" y="39588"/>
                      <a:pt x="31623" y="39695"/>
                    </a:cubicBezTo>
                    <a:cubicBezTo>
                      <a:pt x="31671" y="39755"/>
                      <a:pt x="31730" y="39826"/>
                      <a:pt x="31683" y="39897"/>
                    </a:cubicBezTo>
                    <a:cubicBezTo>
                      <a:pt x="31665" y="39929"/>
                      <a:pt x="31642" y="39940"/>
                      <a:pt x="31618" y="39940"/>
                    </a:cubicBezTo>
                    <a:cubicBezTo>
                      <a:pt x="31576" y="39940"/>
                      <a:pt x="31530" y="39908"/>
                      <a:pt x="31492" y="39886"/>
                    </a:cubicBezTo>
                    <a:cubicBezTo>
                      <a:pt x="31326" y="39802"/>
                      <a:pt x="31159" y="39695"/>
                      <a:pt x="30992" y="39600"/>
                    </a:cubicBezTo>
                    <a:cubicBezTo>
                      <a:pt x="30814" y="39505"/>
                      <a:pt x="30635" y="39397"/>
                      <a:pt x="30445" y="39314"/>
                    </a:cubicBezTo>
                    <a:cubicBezTo>
                      <a:pt x="29742" y="38993"/>
                      <a:pt x="29016" y="38731"/>
                      <a:pt x="28266" y="38493"/>
                    </a:cubicBezTo>
                    <a:cubicBezTo>
                      <a:pt x="26658" y="37992"/>
                      <a:pt x="25051" y="37516"/>
                      <a:pt x="23468" y="36957"/>
                    </a:cubicBezTo>
                    <a:cubicBezTo>
                      <a:pt x="22039" y="36457"/>
                      <a:pt x="20610" y="35933"/>
                      <a:pt x="19277" y="35230"/>
                    </a:cubicBezTo>
                    <a:cubicBezTo>
                      <a:pt x="18538" y="34837"/>
                      <a:pt x="17824" y="34409"/>
                      <a:pt x="17110" y="33980"/>
                    </a:cubicBezTo>
                    <a:cubicBezTo>
                      <a:pt x="16407" y="33551"/>
                      <a:pt x="15669" y="33170"/>
                      <a:pt x="14895" y="32849"/>
                    </a:cubicBezTo>
                    <a:cubicBezTo>
                      <a:pt x="13752" y="32373"/>
                      <a:pt x="12585" y="32016"/>
                      <a:pt x="11407" y="31646"/>
                    </a:cubicBezTo>
                    <a:cubicBezTo>
                      <a:pt x="9632" y="31099"/>
                      <a:pt x="7906" y="30432"/>
                      <a:pt x="6263" y="29563"/>
                    </a:cubicBezTo>
                    <a:cubicBezTo>
                      <a:pt x="5513" y="29170"/>
                      <a:pt x="4763" y="28765"/>
                      <a:pt x="4013" y="28360"/>
                    </a:cubicBezTo>
                    <a:cubicBezTo>
                      <a:pt x="3787" y="28241"/>
                      <a:pt x="3548" y="28122"/>
                      <a:pt x="3298" y="28015"/>
                    </a:cubicBezTo>
                    <a:cubicBezTo>
                      <a:pt x="2620" y="27694"/>
                      <a:pt x="1929" y="27396"/>
                      <a:pt x="1239" y="27074"/>
                    </a:cubicBezTo>
                    <a:cubicBezTo>
                      <a:pt x="1000" y="26967"/>
                      <a:pt x="762" y="26836"/>
                      <a:pt x="536" y="26705"/>
                    </a:cubicBezTo>
                    <a:cubicBezTo>
                      <a:pt x="453" y="26646"/>
                      <a:pt x="381" y="26598"/>
                      <a:pt x="298" y="26551"/>
                    </a:cubicBezTo>
                    <a:cubicBezTo>
                      <a:pt x="203" y="26551"/>
                      <a:pt x="131" y="26598"/>
                      <a:pt x="72" y="26682"/>
                    </a:cubicBezTo>
                    <a:cubicBezTo>
                      <a:pt x="24" y="26765"/>
                      <a:pt x="0" y="26860"/>
                      <a:pt x="36" y="26943"/>
                    </a:cubicBezTo>
                    <a:cubicBezTo>
                      <a:pt x="703" y="27336"/>
                      <a:pt x="1393" y="27694"/>
                      <a:pt x="2120" y="28003"/>
                    </a:cubicBezTo>
                    <a:cubicBezTo>
                      <a:pt x="3072" y="28396"/>
                      <a:pt x="3977" y="28860"/>
                      <a:pt x="4858" y="29372"/>
                    </a:cubicBezTo>
                    <a:cubicBezTo>
                      <a:pt x="6013" y="30027"/>
                      <a:pt x="7216" y="30575"/>
                      <a:pt x="8430" y="31099"/>
                    </a:cubicBezTo>
                    <a:cubicBezTo>
                      <a:pt x="9585" y="31587"/>
                      <a:pt x="10775" y="31956"/>
                      <a:pt x="11966" y="32313"/>
                    </a:cubicBezTo>
                    <a:cubicBezTo>
                      <a:pt x="13871" y="32897"/>
                      <a:pt x="15717" y="33623"/>
                      <a:pt x="17395" y="34706"/>
                    </a:cubicBezTo>
                    <a:cubicBezTo>
                      <a:pt x="17812" y="34980"/>
                      <a:pt x="18241" y="35218"/>
                      <a:pt x="18669" y="35456"/>
                    </a:cubicBezTo>
                    <a:cubicBezTo>
                      <a:pt x="19729" y="36052"/>
                      <a:pt x="20848" y="36516"/>
                      <a:pt x="21979" y="36933"/>
                    </a:cubicBezTo>
                    <a:cubicBezTo>
                      <a:pt x="23896" y="37647"/>
                      <a:pt x="25849" y="38254"/>
                      <a:pt x="27801" y="38850"/>
                    </a:cubicBezTo>
                    <a:cubicBezTo>
                      <a:pt x="28778" y="39147"/>
                      <a:pt x="29742" y="39469"/>
                      <a:pt x="30647" y="39957"/>
                    </a:cubicBezTo>
                    <a:cubicBezTo>
                      <a:pt x="30718" y="39993"/>
                      <a:pt x="30838" y="40005"/>
                      <a:pt x="30826" y="40159"/>
                    </a:cubicBezTo>
                    <a:cubicBezTo>
                      <a:pt x="30599" y="40124"/>
                      <a:pt x="30385" y="40100"/>
                      <a:pt x="30159" y="40064"/>
                    </a:cubicBezTo>
                    <a:cubicBezTo>
                      <a:pt x="29653" y="39981"/>
                      <a:pt x="29147" y="39939"/>
                      <a:pt x="28639" y="39939"/>
                    </a:cubicBezTo>
                    <a:cubicBezTo>
                      <a:pt x="28132" y="39939"/>
                      <a:pt x="27623" y="39981"/>
                      <a:pt x="27111" y="40064"/>
                    </a:cubicBezTo>
                    <a:cubicBezTo>
                      <a:pt x="25956" y="40255"/>
                      <a:pt x="24825" y="40564"/>
                      <a:pt x="23694" y="40874"/>
                    </a:cubicBezTo>
                    <a:cubicBezTo>
                      <a:pt x="22444" y="41233"/>
                      <a:pt x="21182" y="41425"/>
                      <a:pt x="19906" y="41425"/>
                    </a:cubicBezTo>
                    <a:cubicBezTo>
                      <a:pt x="19322" y="41425"/>
                      <a:pt x="18736" y="41385"/>
                      <a:pt x="18145" y="41302"/>
                    </a:cubicBezTo>
                    <a:cubicBezTo>
                      <a:pt x="17586" y="41231"/>
                      <a:pt x="17014" y="41160"/>
                      <a:pt x="16455" y="41100"/>
                    </a:cubicBezTo>
                    <a:cubicBezTo>
                      <a:pt x="15769" y="41033"/>
                      <a:pt x="15084" y="40989"/>
                      <a:pt x="14398" y="40989"/>
                    </a:cubicBezTo>
                    <a:cubicBezTo>
                      <a:pt x="13988" y="40989"/>
                      <a:pt x="13578" y="41005"/>
                      <a:pt x="13169" y="41040"/>
                    </a:cubicBezTo>
                    <a:cubicBezTo>
                      <a:pt x="12359" y="41112"/>
                      <a:pt x="11549" y="41171"/>
                      <a:pt x="10740" y="41243"/>
                    </a:cubicBezTo>
                    <a:cubicBezTo>
                      <a:pt x="10221" y="41290"/>
                      <a:pt x="9704" y="41313"/>
                      <a:pt x="9188" y="41313"/>
                    </a:cubicBezTo>
                    <a:cubicBezTo>
                      <a:pt x="7894" y="41313"/>
                      <a:pt x="6608" y="41172"/>
                      <a:pt x="5322" y="40933"/>
                    </a:cubicBezTo>
                    <a:cubicBezTo>
                      <a:pt x="4620" y="40802"/>
                      <a:pt x="3917" y="40683"/>
                      <a:pt x="3203" y="40600"/>
                    </a:cubicBezTo>
                    <a:cubicBezTo>
                      <a:pt x="3203" y="40624"/>
                      <a:pt x="3191" y="40648"/>
                      <a:pt x="3191" y="40671"/>
                    </a:cubicBezTo>
                    <a:cubicBezTo>
                      <a:pt x="3191" y="40826"/>
                      <a:pt x="3275" y="40921"/>
                      <a:pt x="3394" y="40981"/>
                    </a:cubicBezTo>
                    <a:cubicBezTo>
                      <a:pt x="3548" y="41052"/>
                      <a:pt x="3715" y="41112"/>
                      <a:pt x="3870" y="41160"/>
                    </a:cubicBezTo>
                    <a:cubicBezTo>
                      <a:pt x="3929" y="41171"/>
                      <a:pt x="3977" y="41183"/>
                      <a:pt x="4025" y="41195"/>
                    </a:cubicBezTo>
                    <a:cubicBezTo>
                      <a:pt x="4513" y="41279"/>
                      <a:pt x="5001" y="41362"/>
                      <a:pt x="5489" y="41445"/>
                    </a:cubicBezTo>
                    <a:cubicBezTo>
                      <a:pt x="6651" y="41640"/>
                      <a:pt x="7820" y="41804"/>
                      <a:pt x="8998" y="41804"/>
                    </a:cubicBezTo>
                    <a:cubicBezTo>
                      <a:pt x="9257" y="41804"/>
                      <a:pt x="9516" y="41796"/>
                      <a:pt x="9775" y="41779"/>
                    </a:cubicBezTo>
                    <a:cubicBezTo>
                      <a:pt x="11002" y="41695"/>
                      <a:pt x="12228" y="41600"/>
                      <a:pt x="13454" y="41505"/>
                    </a:cubicBezTo>
                    <a:cubicBezTo>
                      <a:pt x="13814" y="41481"/>
                      <a:pt x="14174" y="41469"/>
                      <a:pt x="14534" y="41469"/>
                    </a:cubicBezTo>
                    <a:cubicBezTo>
                      <a:pt x="15233" y="41469"/>
                      <a:pt x="15930" y="41514"/>
                      <a:pt x="16621" y="41600"/>
                    </a:cubicBezTo>
                    <a:cubicBezTo>
                      <a:pt x="17205" y="41671"/>
                      <a:pt x="17788" y="41743"/>
                      <a:pt x="18372" y="41814"/>
                    </a:cubicBezTo>
                    <a:cubicBezTo>
                      <a:pt x="18887" y="41878"/>
                      <a:pt x="19400" y="41909"/>
                      <a:pt x="19911" y="41909"/>
                    </a:cubicBezTo>
                    <a:cubicBezTo>
                      <a:pt x="21208" y="41909"/>
                      <a:pt x="22490" y="41712"/>
                      <a:pt x="23753" y="41362"/>
                    </a:cubicBezTo>
                    <a:cubicBezTo>
                      <a:pt x="24527" y="41160"/>
                      <a:pt x="25289" y="40933"/>
                      <a:pt x="26063" y="40755"/>
                    </a:cubicBezTo>
                    <a:cubicBezTo>
                      <a:pt x="26742" y="40600"/>
                      <a:pt x="27432" y="40469"/>
                      <a:pt x="28135" y="40433"/>
                    </a:cubicBezTo>
                    <a:cubicBezTo>
                      <a:pt x="28288" y="40427"/>
                      <a:pt x="28440" y="40423"/>
                      <a:pt x="28593" y="40423"/>
                    </a:cubicBezTo>
                    <a:cubicBezTo>
                      <a:pt x="29273" y="40423"/>
                      <a:pt x="29952" y="40490"/>
                      <a:pt x="30623" y="40636"/>
                    </a:cubicBezTo>
                    <a:cubicBezTo>
                      <a:pt x="30825" y="40608"/>
                      <a:pt x="31029" y="40594"/>
                      <a:pt x="31237" y="40594"/>
                    </a:cubicBezTo>
                    <a:cubicBezTo>
                      <a:pt x="31483" y="40594"/>
                      <a:pt x="31734" y="40614"/>
                      <a:pt x="31992" y="40659"/>
                    </a:cubicBezTo>
                    <a:cubicBezTo>
                      <a:pt x="32100" y="40671"/>
                      <a:pt x="32219" y="40671"/>
                      <a:pt x="32326" y="40707"/>
                    </a:cubicBezTo>
                    <a:cubicBezTo>
                      <a:pt x="32416" y="40730"/>
                      <a:pt x="32502" y="40740"/>
                      <a:pt x="32587" y="40740"/>
                    </a:cubicBezTo>
                    <a:cubicBezTo>
                      <a:pt x="32726" y="40740"/>
                      <a:pt x="32859" y="40711"/>
                      <a:pt x="32993" y="40659"/>
                    </a:cubicBezTo>
                    <a:cubicBezTo>
                      <a:pt x="33040" y="40588"/>
                      <a:pt x="33112" y="40517"/>
                      <a:pt x="33231" y="40421"/>
                    </a:cubicBezTo>
                    <a:cubicBezTo>
                      <a:pt x="33552" y="40159"/>
                      <a:pt x="33909" y="39933"/>
                      <a:pt x="34278" y="39743"/>
                    </a:cubicBezTo>
                    <a:cubicBezTo>
                      <a:pt x="35481" y="39112"/>
                      <a:pt x="36719" y="38564"/>
                      <a:pt x="38017" y="38135"/>
                    </a:cubicBezTo>
                    <a:cubicBezTo>
                      <a:pt x="38969" y="37814"/>
                      <a:pt x="39910" y="37457"/>
                      <a:pt x="40851" y="37111"/>
                    </a:cubicBezTo>
                    <a:cubicBezTo>
                      <a:pt x="40958" y="37076"/>
                      <a:pt x="41053" y="37028"/>
                      <a:pt x="41160" y="36980"/>
                    </a:cubicBezTo>
                    <a:cubicBezTo>
                      <a:pt x="42137" y="36528"/>
                      <a:pt x="43077" y="36004"/>
                      <a:pt x="43982" y="35409"/>
                    </a:cubicBezTo>
                    <a:cubicBezTo>
                      <a:pt x="45911" y="34171"/>
                      <a:pt x="47863" y="32992"/>
                      <a:pt x="49923" y="31980"/>
                    </a:cubicBezTo>
                    <a:cubicBezTo>
                      <a:pt x="50971" y="31456"/>
                      <a:pt x="51983" y="30849"/>
                      <a:pt x="52852" y="30051"/>
                    </a:cubicBezTo>
                    <a:cubicBezTo>
                      <a:pt x="53293" y="29646"/>
                      <a:pt x="53757" y="29277"/>
                      <a:pt x="54233" y="28932"/>
                    </a:cubicBezTo>
                    <a:cubicBezTo>
                      <a:pt x="54233" y="28920"/>
                      <a:pt x="54245" y="28920"/>
                      <a:pt x="54245" y="28908"/>
                    </a:cubicBezTo>
                    <a:cubicBezTo>
                      <a:pt x="54352" y="28718"/>
                      <a:pt x="54257" y="28515"/>
                      <a:pt x="54079" y="28432"/>
                    </a:cubicBezTo>
                    <a:cubicBezTo>
                      <a:pt x="53721" y="28694"/>
                      <a:pt x="53364" y="28968"/>
                      <a:pt x="53043" y="29265"/>
                    </a:cubicBezTo>
                    <a:cubicBezTo>
                      <a:pt x="51971" y="30241"/>
                      <a:pt x="50769" y="31015"/>
                      <a:pt x="49471" y="31658"/>
                    </a:cubicBezTo>
                    <a:cubicBezTo>
                      <a:pt x="48244" y="32277"/>
                      <a:pt x="47030" y="32932"/>
                      <a:pt x="45851" y="33670"/>
                    </a:cubicBezTo>
                    <a:cubicBezTo>
                      <a:pt x="44899" y="34266"/>
                      <a:pt x="43934" y="34873"/>
                      <a:pt x="42970" y="35468"/>
                    </a:cubicBezTo>
                    <a:cubicBezTo>
                      <a:pt x="42184" y="35956"/>
                      <a:pt x="41363" y="36397"/>
                      <a:pt x="40493" y="36718"/>
                    </a:cubicBezTo>
                    <a:cubicBezTo>
                      <a:pt x="39362" y="37135"/>
                      <a:pt x="38219" y="37540"/>
                      <a:pt x="37076" y="37945"/>
                    </a:cubicBezTo>
                    <a:cubicBezTo>
                      <a:pt x="36398" y="38183"/>
                      <a:pt x="35743" y="38481"/>
                      <a:pt x="35100" y="38790"/>
                    </a:cubicBezTo>
                    <a:cubicBezTo>
                      <a:pt x="35053" y="38806"/>
                      <a:pt x="35006" y="38852"/>
                      <a:pt x="34950" y="38852"/>
                    </a:cubicBezTo>
                    <a:cubicBezTo>
                      <a:pt x="34920" y="38852"/>
                      <a:pt x="34887" y="38839"/>
                      <a:pt x="34850" y="38802"/>
                    </a:cubicBezTo>
                    <a:cubicBezTo>
                      <a:pt x="34993" y="38659"/>
                      <a:pt x="35112" y="38516"/>
                      <a:pt x="35255" y="38385"/>
                    </a:cubicBezTo>
                    <a:cubicBezTo>
                      <a:pt x="36267" y="37361"/>
                      <a:pt x="37124" y="36207"/>
                      <a:pt x="37862" y="34968"/>
                    </a:cubicBezTo>
                    <a:cubicBezTo>
                      <a:pt x="38600" y="33742"/>
                      <a:pt x="39315" y="32492"/>
                      <a:pt x="40029" y="31242"/>
                    </a:cubicBezTo>
                    <a:cubicBezTo>
                      <a:pt x="41065" y="29480"/>
                      <a:pt x="42220" y="27801"/>
                      <a:pt x="43553" y="26253"/>
                    </a:cubicBezTo>
                    <a:cubicBezTo>
                      <a:pt x="43875" y="25872"/>
                      <a:pt x="44196" y="25503"/>
                      <a:pt x="44506" y="25122"/>
                    </a:cubicBezTo>
                    <a:cubicBezTo>
                      <a:pt x="45482" y="23931"/>
                      <a:pt x="46304" y="22645"/>
                      <a:pt x="46923" y="21228"/>
                    </a:cubicBezTo>
                    <a:cubicBezTo>
                      <a:pt x="47340" y="20276"/>
                      <a:pt x="47709" y="19300"/>
                      <a:pt x="48113" y="18347"/>
                    </a:cubicBezTo>
                    <a:cubicBezTo>
                      <a:pt x="48828" y="16668"/>
                      <a:pt x="49649" y="15061"/>
                      <a:pt x="50709" y="13573"/>
                    </a:cubicBezTo>
                    <a:cubicBezTo>
                      <a:pt x="51150" y="12966"/>
                      <a:pt x="51650" y="12394"/>
                      <a:pt x="52126" y="11823"/>
                    </a:cubicBezTo>
                    <a:cubicBezTo>
                      <a:pt x="52138" y="11680"/>
                      <a:pt x="52078" y="11549"/>
                      <a:pt x="51935" y="11453"/>
                    </a:cubicBezTo>
                    <a:cubicBezTo>
                      <a:pt x="51900" y="11430"/>
                      <a:pt x="51876" y="11430"/>
                      <a:pt x="51840" y="11418"/>
                    </a:cubicBezTo>
                    <a:cubicBezTo>
                      <a:pt x="51733" y="11537"/>
                      <a:pt x="51638" y="11656"/>
                      <a:pt x="51531" y="11775"/>
                    </a:cubicBezTo>
                    <a:cubicBezTo>
                      <a:pt x="50007" y="13513"/>
                      <a:pt x="48840" y="15478"/>
                      <a:pt x="47911" y="17573"/>
                    </a:cubicBezTo>
                    <a:cubicBezTo>
                      <a:pt x="47494" y="18514"/>
                      <a:pt x="47137" y="19466"/>
                      <a:pt x="46744" y="20407"/>
                    </a:cubicBezTo>
                    <a:cubicBezTo>
                      <a:pt x="46351" y="21371"/>
                      <a:pt x="45875" y="22300"/>
                      <a:pt x="45327" y="23181"/>
                    </a:cubicBezTo>
                    <a:cubicBezTo>
                      <a:pt x="44720" y="24146"/>
                      <a:pt x="43994" y="25015"/>
                      <a:pt x="43244" y="25872"/>
                    </a:cubicBezTo>
                    <a:cubicBezTo>
                      <a:pt x="41779" y="27563"/>
                      <a:pt x="40529" y="29408"/>
                      <a:pt x="39410" y="31349"/>
                    </a:cubicBezTo>
                    <a:cubicBezTo>
                      <a:pt x="38743" y="32504"/>
                      <a:pt x="38065" y="33670"/>
                      <a:pt x="37386" y="34825"/>
                    </a:cubicBezTo>
                    <a:cubicBezTo>
                      <a:pt x="36433" y="36433"/>
                      <a:pt x="35219" y="37814"/>
                      <a:pt x="33850" y="39088"/>
                    </a:cubicBezTo>
                    <a:cubicBezTo>
                      <a:pt x="33778" y="39147"/>
                      <a:pt x="33707" y="39207"/>
                      <a:pt x="33624" y="39255"/>
                    </a:cubicBezTo>
                    <a:cubicBezTo>
                      <a:pt x="33608" y="39265"/>
                      <a:pt x="33587" y="39268"/>
                      <a:pt x="33564" y="39268"/>
                    </a:cubicBezTo>
                    <a:cubicBezTo>
                      <a:pt x="33532" y="39268"/>
                      <a:pt x="33496" y="39261"/>
                      <a:pt x="33469" y="39255"/>
                    </a:cubicBezTo>
                    <a:cubicBezTo>
                      <a:pt x="33457" y="39255"/>
                      <a:pt x="33433" y="39183"/>
                      <a:pt x="33433" y="39159"/>
                    </a:cubicBezTo>
                    <a:cubicBezTo>
                      <a:pt x="33469" y="39028"/>
                      <a:pt x="33493" y="38897"/>
                      <a:pt x="33528" y="38766"/>
                    </a:cubicBezTo>
                    <a:cubicBezTo>
                      <a:pt x="33814" y="37731"/>
                      <a:pt x="34005" y="36671"/>
                      <a:pt x="34100" y="35587"/>
                    </a:cubicBezTo>
                    <a:cubicBezTo>
                      <a:pt x="34183" y="34825"/>
                      <a:pt x="34243" y="34051"/>
                      <a:pt x="34302" y="33278"/>
                    </a:cubicBezTo>
                    <a:cubicBezTo>
                      <a:pt x="34397" y="31932"/>
                      <a:pt x="34588" y="30611"/>
                      <a:pt x="34862" y="29289"/>
                    </a:cubicBezTo>
                    <a:cubicBezTo>
                      <a:pt x="35136" y="27896"/>
                      <a:pt x="35552" y="26551"/>
                      <a:pt x="36005" y="25205"/>
                    </a:cubicBezTo>
                    <a:cubicBezTo>
                      <a:pt x="36517" y="23657"/>
                      <a:pt x="36898" y="22074"/>
                      <a:pt x="37064" y="20455"/>
                    </a:cubicBezTo>
                    <a:cubicBezTo>
                      <a:pt x="37207" y="19014"/>
                      <a:pt x="37303" y="17585"/>
                      <a:pt x="37374" y="16156"/>
                    </a:cubicBezTo>
                    <a:cubicBezTo>
                      <a:pt x="37445" y="14644"/>
                      <a:pt x="37541" y="13132"/>
                      <a:pt x="37779" y="11632"/>
                    </a:cubicBezTo>
                    <a:cubicBezTo>
                      <a:pt x="37922" y="10739"/>
                      <a:pt x="38160" y="9858"/>
                      <a:pt x="38362" y="8977"/>
                    </a:cubicBezTo>
                    <a:cubicBezTo>
                      <a:pt x="38600" y="7905"/>
                      <a:pt x="38696" y="6810"/>
                      <a:pt x="38684" y="5715"/>
                    </a:cubicBezTo>
                    <a:cubicBezTo>
                      <a:pt x="38684" y="4976"/>
                      <a:pt x="38684" y="4238"/>
                      <a:pt x="38696" y="3500"/>
                    </a:cubicBezTo>
                    <a:cubicBezTo>
                      <a:pt x="38708" y="2524"/>
                      <a:pt x="38791" y="1559"/>
                      <a:pt x="38946" y="619"/>
                    </a:cubicBezTo>
                    <a:cubicBezTo>
                      <a:pt x="38922" y="500"/>
                      <a:pt x="38898" y="381"/>
                      <a:pt x="38862" y="262"/>
                    </a:cubicBezTo>
                    <a:cubicBezTo>
                      <a:pt x="38827" y="131"/>
                      <a:pt x="38731" y="35"/>
                      <a:pt x="38588" y="12"/>
                    </a:cubicBezTo>
                    <a:lnTo>
                      <a:pt x="38565" y="12"/>
                    </a:lnTo>
                    <a:cubicBezTo>
                      <a:pt x="38458" y="488"/>
                      <a:pt x="38374" y="976"/>
                      <a:pt x="38338" y="1476"/>
                    </a:cubicBezTo>
                    <a:cubicBezTo>
                      <a:pt x="38231" y="2679"/>
                      <a:pt x="38172" y="3893"/>
                      <a:pt x="38207" y="5107"/>
                    </a:cubicBezTo>
                    <a:cubicBezTo>
                      <a:pt x="38243" y="6584"/>
                      <a:pt x="38136" y="8048"/>
                      <a:pt x="37743" y="9489"/>
                    </a:cubicBezTo>
                    <a:cubicBezTo>
                      <a:pt x="37362" y="10918"/>
                      <a:pt x="37148" y="12370"/>
                      <a:pt x="37029" y="13847"/>
                    </a:cubicBezTo>
                    <a:cubicBezTo>
                      <a:pt x="36969" y="14692"/>
                      <a:pt x="36934" y="15549"/>
                      <a:pt x="36874" y="16395"/>
                    </a:cubicBezTo>
                    <a:cubicBezTo>
                      <a:pt x="36803" y="17466"/>
                      <a:pt x="36743" y="18550"/>
                      <a:pt x="36660" y="19621"/>
                    </a:cubicBezTo>
                    <a:cubicBezTo>
                      <a:pt x="36529" y="21586"/>
                      <a:pt x="36088" y="23503"/>
                      <a:pt x="35445" y="25372"/>
                    </a:cubicBezTo>
                    <a:cubicBezTo>
                      <a:pt x="35124" y="26324"/>
                      <a:pt x="34838" y="27277"/>
                      <a:pt x="34600" y="28253"/>
                    </a:cubicBezTo>
                    <a:cubicBezTo>
                      <a:pt x="34147" y="30134"/>
                      <a:pt x="33886" y="32039"/>
                      <a:pt x="33766" y="33968"/>
                    </a:cubicBezTo>
                    <a:cubicBezTo>
                      <a:pt x="33683" y="35314"/>
                      <a:pt x="33528" y="36647"/>
                      <a:pt x="33243" y="37957"/>
                    </a:cubicBezTo>
                    <a:cubicBezTo>
                      <a:pt x="33159" y="38350"/>
                      <a:pt x="33064" y="38731"/>
                      <a:pt x="32921" y="39100"/>
                    </a:cubicBezTo>
                    <a:cubicBezTo>
                      <a:pt x="32909" y="39135"/>
                      <a:pt x="32862" y="39159"/>
                      <a:pt x="32826" y="39159"/>
                    </a:cubicBezTo>
                    <a:cubicBezTo>
                      <a:pt x="32802" y="39159"/>
                      <a:pt x="32754" y="39124"/>
                      <a:pt x="32754" y="39100"/>
                    </a:cubicBezTo>
                    <a:cubicBezTo>
                      <a:pt x="32683" y="38826"/>
                      <a:pt x="32623" y="38540"/>
                      <a:pt x="32552" y="38266"/>
                    </a:cubicBezTo>
                    <a:cubicBezTo>
                      <a:pt x="32183" y="37016"/>
                      <a:pt x="31659" y="35814"/>
                      <a:pt x="31219" y="34599"/>
                    </a:cubicBezTo>
                    <a:cubicBezTo>
                      <a:pt x="30873" y="33659"/>
                      <a:pt x="30492" y="32730"/>
                      <a:pt x="30135" y="31789"/>
                    </a:cubicBezTo>
                    <a:cubicBezTo>
                      <a:pt x="29909" y="31230"/>
                      <a:pt x="29825" y="30622"/>
                      <a:pt x="29647" y="30039"/>
                    </a:cubicBezTo>
                    <a:cubicBezTo>
                      <a:pt x="29468" y="29444"/>
                      <a:pt x="29373" y="28825"/>
                      <a:pt x="29266" y="28217"/>
                    </a:cubicBezTo>
                    <a:cubicBezTo>
                      <a:pt x="28992" y="26634"/>
                      <a:pt x="28909" y="25027"/>
                      <a:pt x="28813" y="23419"/>
                    </a:cubicBezTo>
                    <a:cubicBezTo>
                      <a:pt x="28706" y="21740"/>
                      <a:pt x="28587" y="20062"/>
                      <a:pt x="28194" y="18419"/>
                    </a:cubicBezTo>
                    <a:cubicBezTo>
                      <a:pt x="28004" y="17645"/>
                      <a:pt x="27801" y="16871"/>
                      <a:pt x="27492" y="16145"/>
                    </a:cubicBezTo>
                    <a:cubicBezTo>
                      <a:pt x="27099" y="15240"/>
                      <a:pt x="26789" y="14311"/>
                      <a:pt x="26432" y="13394"/>
                    </a:cubicBezTo>
                    <a:cubicBezTo>
                      <a:pt x="25646" y="11346"/>
                      <a:pt x="25015" y="9251"/>
                      <a:pt x="24611" y="7084"/>
                    </a:cubicBezTo>
                    <a:cubicBezTo>
                      <a:pt x="24313" y="5488"/>
                      <a:pt x="24087" y="3881"/>
                      <a:pt x="23944" y="2262"/>
                    </a:cubicBezTo>
                    <a:cubicBezTo>
                      <a:pt x="23872" y="1512"/>
                      <a:pt x="23825" y="762"/>
                      <a:pt x="23777" y="12"/>
                    </a:cubicBezTo>
                    <a:cubicBezTo>
                      <a:pt x="23747" y="4"/>
                      <a:pt x="23716" y="0"/>
                      <a:pt x="236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2" name="Google Shape;682;p28"/>
            <p:cNvGrpSpPr/>
            <p:nvPr/>
          </p:nvGrpSpPr>
          <p:grpSpPr>
            <a:xfrm flipH="1">
              <a:off x="8007647" y="3234141"/>
              <a:ext cx="1088446" cy="2177981"/>
              <a:chOff x="2147875" y="645450"/>
              <a:chExt cx="948950" cy="1898850"/>
            </a:xfrm>
          </p:grpSpPr>
          <p:sp>
            <p:nvSpPr>
              <p:cNvPr id="683" name="Google Shape;683;p28"/>
              <p:cNvSpPr/>
              <p:nvPr/>
            </p:nvSpPr>
            <p:spPr>
              <a:xfrm>
                <a:off x="2147875" y="645650"/>
                <a:ext cx="948950" cy="1898650"/>
              </a:xfrm>
              <a:custGeom>
                <a:avLst/>
                <a:gdLst/>
                <a:ahLst/>
                <a:cxnLst/>
                <a:rect l="l" t="t" r="r" b="b"/>
                <a:pathLst>
                  <a:path w="37958" h="75946" extrusionOk="0">
                    <a:moveTo>
                      <a:pt x="577" y="0"/>
                    </a:moveTo>
                    <a:cubicBezTo>
                      <a:pt x="504" y="0"/>
                      <a:pt x="426" y="17"/>
                      <a:pt x="346" y="56"/>
                    </a:cubicBezTo>
                    <a:cubicBezTo>
                      <a:pt x="72" y="175"/>
                      <a:pt x="1" y="437"/>
                      <a:pt x="12" y="699"/>
                    </a:cubicBezTo>
                    <a:cubicBezTo>
                      <a:pt x="24" y="1330"/>
                      <a:pt x="60" y="1961"/>
                      <a:pt x="108" y="2592"/>
                    </a:cubicBezTo>
                    <a:cubicBezTo>
                      <a:pt x="203" y="3520"/>
                      <a:pt x="310" y="4437"/>
                      <a:pt x="417" y="5366"/>
                    </a:cubicBezTo>
                    <a:cubicBezTo>
                      <a:pt x="489" y="5973"/>
                      <a:pt x="560" y="6580"/>
                      <a:pt x="620" y="7187"/>
                    </a:cubicBezTo>
                    <a:cubicBezTo>
                      <a:pt x="679" y="7997"/>
                      <a:pt x="739" y="8807"/>
                      <a:pt x="786" y="9604"/>
                    </a:cubicBezTo>
                    <a:cubicBezTo>
                      <a:pt x="834" y="10343"/>
                      <a:pt x="870" y="11069"/>
                      <a:pt x="894" y="11795"/>
                    </a:cubicBezTo>
                    <a:cubicBezTo>
                      <a:pt x="953" y="13021"/>
                      <a:pt x="1001" y="14248"/>
                      <a:pt x="1048" y="15474"/>
                    </a:cubicBezTo>
                    <a:cubicBezTo>
                      <a:pt x="1096" y="16653"/>
                      <a:pt x="1132" y="17832"/>
                      <a:pt x="1167" y="19022"/>
                    </a:cubicBezTo>
                    <a:cubicBezTo>
                      <a:pt x="1203" y="19975"/>
                      <a:pt x="1227" y="20915"/>
                      <a:pt x="1275" y="21868"/>
                    </a:cubicBezTo>
                    <a:cubicBezTo>
                      <a:pt x="1310" y="22618"/>
                      <a:pt x="1370" y="23356"/>
                      <a:pt x="1417" y="24106"/>
                    </a:cubicBezTo>
                    <a:cubicBezTo>
                      <a:pt x="1489" y="25059"/>
                      <a:pt x="1560" y="25999"/>
                      <a:pt x="1644" y="26940"/>
                    </a:cubicBezTo>
                    <a:cubicBezTo>
                      <a:pt x="1691" y="27499"/>
                      <a:pt x="1727" y="28047"/>
                      <a:pt x="1810" y="28595"/>
                    </a:cubicBezTo>
                    <a:cubicBezTo>
                      <a:pt x="2072" y="30274"/>
                      <a:pt x="2263" y="31964"/>
                      <a:pt x="2644" y="33631"/>
                    </a:cubicBezTo>
                    <a:cubicBezTo>
                      <a:pt x="2906" y="34727"/>
                      <a:pt x="3191" y="35810"/>
                      <a:pt x="3465" y="36905"/>
                    </a:cubicBezTo>
                    <a:cubicBezTo>
                      <a:pt x="3644" y="37596"/>
                      <a:pt x="3822" y="38286"/>
                      <a:pt x="4025" y="38965"/>
                    </a:cubicBezTo>
                    <a:cubicBezTo>
                      <a:pt x="4251" y="39739"/>
                      <a:pt x="4477" y="40525"/>
                      <a:pt x="4727" y="41287"/>
                    </a:cubicBezTo>
                    <a:cubicBezTo>
                      <a:pt x="5037" y="42251"/>
                      <a:pt x="5370" y="43204"/>
                      <a:pt x="5704" y="44144"/>
                    </a:cubicBezTo>
                    <a:cubicBezTo>
                      <a:pt x="6156" y="45418"/>
                      <a:pt x="6597" y="46680"/>
                      <a:pt x="7073" y="47942"/>
                    </a:cubicBezTo>
                    <a:cubicBezTo>
                      <a:pt x="7752" y="49752"/>
                      <a:pt x="8490" y="51538"/>
                      <a:pt x="9287" y="53312"/>
                    </a:cubicBezTo>
                    <a:cubicBezTo>
                      <a:pt x="10835" y="56777"/>
                      <a:pt x="12550" y="60158"/>
                      <a:pt x="14526" y="63409"/>
                    </a:cubicBezTo>
                    <a:cubicBezTo>
                      <a:pt x="15610" y="65195"/>
                      <a:pt x="16776" y="66945"/>
                      <a:pt x="17991" y="68647"/>
                    </a:cubicBezTo>
                    <a:cubicBezTo>
                      <a:pt x="18681" y="69636"/>
                      <a:pt x="19372" y="70624"/>
                      <a:pt x="20051" y="71624"/>
                    </a:cubicBezTo>
                    <a:cubicBezTo>
                      <a:pt x="21039" y="73065"/>
                      <a:pt x="22170" y="74386"/>
                      <a:pt x="23337" y="75672"/>
                    </a:cubicBezTo>
                    <a:cubicBezTo>
                      <a:pt x="23420" y="75755"/>
                      <a:pt x="23504" y="75827"/>
                      <a:pt x="23623" y="75946"/>
                    </a:cubicBezTo>
                    <a:cubicBezTo>
                      <a:pt x="23670" y="75827"/>
                      <a:pt x="23718" y="75755"/>
                      <a:pt x="23718" y="75684"/>
                    </a:cubicBezTo>
                    <a:cubicBezTo>
                      <a:pt x="23789" y="74041"/>
                      <a:pt x="24123" y="72434"/>
                      <a:pt x="24385" y="70814"/>
                    </a:cubicBezTo>
                    <a:cubicBezTo>
                      <a:pt x="24706" y="68862"/>
                      <a:pt x="25539" y="67123"/>
                      <a:pt x="26813" y="65599"/>
                    </a:cubicBezTo>
                    <a:cubicBezTo>
                      <a:pt x="27468" y="64814"/>
                      <a:pt x="28171" y="64052"/>
                      <a:pt x="28861" y="63290"/>
                    </a:cubicBezTo>
                    <a:cubicBezTo>
                      <a:pt x="29850" y="62194"/>
                      <a:pt x="30802" y="61051"/>
                      <a:pt x="31659" y="59837"/>
                    </a:cubicBezTo>
                    <a:cubicBezTo>
                      <a:pt x="33493" y="57265"/>
                      <a:pt x="34791" y="54443"/>
                      <a:pt x="35493" y="51348"/>
                    </a:cubicBezTo>
                    <a:cubicBezTo>
                      <a:pt x="35934" y="49419"/>
                      <a:pt x="36172" y="47454"/>
                      <a:pt x="36362" y="45490"/>
                    </a:cubicBezTo>
                    <a:cubicBezTo>
                      <a:pt x="36672" y="42108"/>
                      <a:pt x="36815" y="38703"/>
                      <a:pt x="36946" y="35310"/>
                    </a:cubicBezTo>
                    <a:cubicBezTo>
                      <a:pt x="37041" y="32643"/>
                      <a:pt x="37148" y="29976"/>
                      <a:pt x="37362" y="27321"/>
                    </a:cubicBezTo>
                    <a:cubicBezTo>
                      <a:pt x="37517" y="25368"/>
                      <a:pt x="37696" y="23416"/>
                      <a:pt x="37851" y="21475"/>
                    </a:cubicBezTo>
                    <a:cubicBezTo>
                      <a:pt x="37898" y="20975"/>
                      <a:pt x="37922" y="20487"/>
                      <a:pt x="37958" y="19999"/>
                    </a:cubicBezTo>
                    <a:cubicBezTo>
                      <a:pt x="37958" y="19879"/>
                      <a:pt x="37946" y="19760"/>
                      <a:pt x="37910" y="19653"/>
                    </a:cubicBezTo>
                    <a:cubicBezTo>
                      <a:pt x="37868" y="19528"/>
                      <a:pt x="37758" y="19460"/>
                      <a:pt x="37648" y="19460"/>
                    </a:cubicBezTo>
                    <a:cubicBezTo>
                      <a:pt x="37568" y="19460"/>
                      <a:pt x="37489" y="19495"/>
                      <a:pt x="37434" y="19570"/>
                    </a:cubicBezTo>
                    <a:cubicBezTo>
                      <a:pt x="37291" y="19772"/>
                      <a:pt x="37160" y="19999"/>
                      <a:pt x="37053" y="20225"/>
                    </a:cubicBezTo>
                    <a:cubicBezTo>
                      <a:pt x="36207" y="21892"/>
                      <a:pt x="35386" y="23558"/>
                      <a:pt x="34541" y="25213"/>
                    </a:cubicBezTo>
                    <a:cubicBezTo>
                      <a:pt x="33219" y="27797"/>
                      <a:pt x="31790" y="30333"/>
                      <a:pt x="30350" y="32857"/>
                    </a:cubicBezTo>
                    <a:cubicBezTo>
                      <a:pt x="29230" y="34822"/>
                      <a:pt x="28111" y="36774"/>
                      <a:pt x="27052" y="38763"/>
                    </a:cubicBezTo>
                    <a:cubicBezTo>
                      <a:pt x="25837" y="41037"/>
                      <a:pt x="24920" y="43442"/>
                      <a:pt x="24146" y="45906"/>
                    </a:cubicBezTo>
                    <a:cubicBezTo>
                      <a:pt x="23456" y="48157"/>
                      <a:pt x="22861" y="50431"/>
                      <a:pt x="22456" y="52753"/>
                    </a:cubicBezTo>
                    <a:cubicBezTo>
                      <a:pt x="22039" y="55050"/>
                      <a:pt x="21777" y="57372"/>
                      <a:pt x="21777" y="59706"/>
                    </a:cubicBezTo>
                    <a:cubicBezTo>
                      <a:pt x="21777" y="61087"/>
                      <a:pt x="21860" y="62468"/>
                      <a:pt x="21920" y="63849"/>
                    </a:cubicBezTo>
                    <a:cubicBezTo>
                      <a:pt x="21968" y="65040"/>
                      <a:pt x="22087" y="66218"/>
                      <a:pt x="22218" y="67397"/>
                    </a:cubicBezTo>
                    <a:cubicBezTo>
                      <a:pt x="22349" y="68552"/>
                      <a:pt x="22503" y="69707"/>
                      <a:pt x="22634" y="70862"/>
                    </a:cubicBezTo>
                    <a:cubicBezTo>
                      <a:pt x="22777" y="72100"/>
                      <a:pt x="23015" y="73327"/>
                      <a:pt x="23230" y="74553"/>
                    </a:cubicBezTo>
                    <a:cubicBezTo>
                      <a:pt x="23253" y="74684"/>
                      <a:pt x="23277" y="74827"/>
                      <a:pt x="23277" y="74958"/>
                    </a:cubicBezTo>
                    <a:cubicBezTo>
                      <a:pt x="23277" y="75005"/>
                      <a:pt x="23218" y="75077"/>
                      <a:pt x="23182" y="75089"/>
                    </a:cubicBezTo>
                    <a:cubicBezTo>
                      <a:pt x="23174" y="75091"/>
                      <a:pt x="23164" y="75092"/>
                      <a:pt x="23154" y="75092"/>
                    </a:cubicBezTo>
                    <a:cubicBezTo>
                      <a:pt x="23107" y="75092"/>
                      <a:pt x="23047" y="75070"/>
                      <a:pt x="23027" y="75041"/>
                    </a:cubicBezTo>
                    <a:cubicBezTo>
                      <a:pt x="22849" y="74803"/>
                      <a:pt x="22670" y="74565"/>
                      <a:pt x="22539" y="74303"/>
                    </a:cubicBezTo>
                    <a:cubicBezTo>
                      <a:pt x="21932" y="73148"/>
                      <a:pt x="21396" y="71957"/>
                      <a:pt x="20967" y="70719"/>
                    </a:cubicBezTo>
                    <a:cubicBezTo>
                      <a:pt x="20634" y="69767"/>
                      <a:pt x="20289" y="68826"/>
                      <a:pt x="19979" y="67862"/>
                    </a:cubicBezTo>
                    <a:cubicBezTo>
                      <a:pt x="19777" y="67231"/>
                      <a:pt x="19646" y="66564"/>
                      <a:pt x="19432" y="65921"/>
                    </a:cubicBezTo>
                    <a:cubicBezTo>
                      <a:pt x="19217" y="65242"/>
                      <a:pt x="19074" y="64552"/>
                      <a:pt x="18943" y="63849"/>
                    </a:cubicBezTo>
                    <a:cubicBezTo>
                      <a:pt x="18610" y="62230"/>
                      <a:pt x="18515" y="60599"/>
                      <a:pt x="18551" y="58956"/>
                    </a:cubicBezTo>
                    <a:cubicBezTo>
                      <a:pt x="18574" y="57098"/>
                      <a:pt x="18765" y="55253"/>
                      <a:pt x="18955" y="53395"/>
                    </a:cubicBezTo>
                    <a:cubicBezTo>
                      <a:pt x="19241" y="50609"/>
                      <a:pt x="19491" y="47811"/>
                      <a:pt x="19539" y="45002"/>
                    </a:cubicBezTo>
                    <a:cubicBezTo>
                      <a:pt x="19574" y="43049"/>
                      <a:pt x="19563" y="41096"/>
                      <a:pt x="19515" y="39132"/>
                    </a:cubicBezTo>
                    <a:cubicBezTo>
                      <a:pt x="19491" y="37917"/>
                      <a:pt x="19372" y="36691"/>
                      <a:pt x="19241" y="35477"/>
                    </a:cubicBezTo>
                    <a:cubicBezTo>
                      <a:pt x="19015" y="33381"/>
                      <a:pt x="18610" y="31333"/>
                      <a:pt x="18134" y="29285"/>
                    </a:cubicBezTo>
                    <a:cubicBezTo>
                      <a:pt x="17824" y="27988"/>
                      <a:pt x="17419" y="26702"/>
                      <a:pt x="16967" y="25428"/>
                    </a:cubicBezTo>
                    <a:cubicBezTo>
                      <a:pt x="16348" y="23654"/>
                      <a:pt x="15622" y="21927"/>
                      <a:pt x="14788" y="20249"/>
                    </a:cubicBezTo>
                    <a:cubicBezTo>
                      <a:pt x="13871" y="18379"/>
                      <a:pt x="12812" y="16593"/>
                      <a:pt x="11704" y="14843"/>
                    </a:cubicBezTo>
                    <a:cubicBezTo>
                      <a:pt x="10740" y="13319"/>
                      <a:pt x="9716" y="11843"/>
                      <a:pt x="8645" y="10390"/>
                    </a:cubicBezTo>
                    <a:cubicBezTo>
                      <a:pt x="7049" y="8223"/>
                      <a:pt x="5454" y="6068"/>
                      <a:pt x="3846" y="3901"/>
                    </a:cubicBezTo>
                    <a:cubicBezTo>
                      <a:pt x="3156" y="2973"/>
                      <a:pt x="2465" y="2032"/>
                      <a:pt x="1763" y="1091"/>
                    </a:cubicBezTo>
                    <a:cubicBezTo>
                      <a:pt x="1548" y="806"/>
                      <a:pt x="1334" y="532"/>
                      <a:pt x="1084" y="270"/>
                    </a:cubicBezTo>
                    <a:cubicBezTo>
                      <a:pt x="945" y="122"/>
                      <a:pt x="775" y="0"/>
                      <a:pt x="5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8"/>
              <p:cNvSpPr/>
              <p:nvPr/>
            </p:nvSpPr>
            <p:spPr>
              <a:xfrm>
                <a:off x="2152925" y="645450"/>
                <a:ext cx="943900" cy="1898275"/>
              </a:xfrm>
              <a:custGeom>
                <a:avLst/>
                <a:gdLst/>
                <a:ahLst/>
                <a:cxnLst/>
                <a:rect l="l" t="t" r="r" b="b"/>
                <a:pathLst>
                  <a:path w="37756" h="75931" extrusionOk="0">
                    <a:moveTo>
                      <a:pt x="371" y="0"/>
                    </a:moveTo>
                    <a:cubicBezTo>
                      <a:pt x="299" y="0"/>
                      <a:pt x="224" y="16"/>
                      <a:pt x="144" y="52"/>
                    </a:cubicBezTo>
                    <a:cubicBezTo>
                      <a:pt x="84" y="75"/>
                      <a:pt x="49" y="111"/>
                      <a:pt x="1" y="147"/>
                    </a:cubicBezTo>
                    <a:cubicBezTo>
                      <a:pt x="1" y="195"/>
                      <a:pt x="1" y="242"/>
                      <a:pt x="1" y="302"/>
                    </a:cubicBezTo>
                    <a:cubicBezTo>
                      <a:pt x="49" y="528"/>
                      <a:pt x="120" y="754"/>
                      <a:pt x="215" y="980"/>
                    </a:cubicBezTo>
                    <a:cubicBezTo>
                      <a:pt x="811" y="2469"/>
                      <a:pt x="1430" y="3945"/>
                      <a:pt x="2025" y="5433"/>
                    </a:cubicBezTo>
                    <a:cubicBezTo>
                      <a:pt x="2704" y="7160"/>
                      <a:pt x="3370" y="8898"/>
                      <a:pt x="4037" y="10624"/>
                    </a:cubicBezTo>
                    <a:cubicBezTo>
                      <a:pt x="4097" y="10791"/>
                      <a:pt x="4132" y="10958"/>
                      <a:pt x="4180" y="11124"/>
                    </a:cubicBezTo>
                    <a:cubicBezTo>
                      <a:pt x="4156" y="11129"/>
                      <a:pt x="4134" y="11131"/>
                      <a:pt x="4113" y="11131"/>
                    </a:cubicBezTo>
                    <a:cubicBezTo>
                      <a:pt x="3966" y="11131"/>
                      <a:pt x="3881" y="11031"/>
                      <a:pt x="3787" y="10958"/>
                    </a:cubicBezTo>
                    <a:cubicBezTo>
                      <a:pt x="2858" y="10255"/>
                      <a:pt x="1906" y="9577"/>
                      <a:pt x="1001" y="8850"/>
                    </a:cubicBezTo>
                    <a:cubicBezTo>
                      <a:pt x="834" y="8719"/>
                      <a:pt x="668" y="8577"/>
                      <a:pt x="513" y="8446"/>
                    </a:cubicBezTo>
                    <a:lnTo>
                      <a:pt x="513" y="8446"/>
                    </a:lnTo>
                    <a:cubicBezTo>
                      <a:pt x="537" y="8779"/>
                      <a:pt x="549" y="9124"/>
                      <a:pt x="572" y="9458"/>
                    </a:cubicBezTo>
                    <a:cubicBezTo>
                      <a:pt x="620" y="9493"/>
                      <a:pt x="668" y="9541"/>
                      <a:pt x="715" y="9577"/>
                    </a:cubicBezTo>
                    <a:cubicBezTo>
                      <a:pt x="1727" y="10410"/>
                      <a:pt x="2775" y="11172"/>
                      <a:pt x="3859" y="11910"/>
                    </a:cubicBezTo>
                    <a:cubicBezTo>
                      <a:pt x="4156" y="12113"/>
                      <a:pt x="4502" y="12291"/>
                      <a:pt x="4704" y="12553"/>
                    </a:cubicBezTo>
                    <a:cubicBezTo>
                      <a:pt x="4918" y="12827"/>
                      <a:pt x="5002" y="13196"/>
                      <a:pt x="5121" y="13530"/>
                    </a:cubicBezTo>
                    <a:cubicBezTo>
                      <a:pt x="5597" y="14851"/>
                      <a:pt x="6061" y="16173"/>
                      <a:pt x="6538" y="17494"/>
                    </a:cubicBezTo>
                    <a:cubicBezTo>
                      <a:pt x="6549" y="17554"/>
                      <a:pt x="6561" y="17613"/>
                      <a:pt x="6573" y="17721"/>
                    </a:cubicBezTo>
                    <a:cubicBezTo>
                      <a:pt x="6442" y="17661"/>
                      <a:pt x="6335" y="17625"/>
                      <a:pt x="6240" y="17566"/>
                    </a:cubicBezTo>
                    <a:cubicBezTo>
                      <a:pt x="4490" y="16399"/>
                      <a:pt x="2739" y="15244"/>
                      <a:pt x="1096" y="13946"/>
                    </a:cubicBezTo>
                    <a:cubicBezTo>
                      <a:pt x="989" y="13875"/>
                      <a:pt x="882" y="13791"/>
                      <a:pt x="775" y="13708"/>
                    </a:cubicBezTo>
                    <a:lnTo>
                      <a:pt x="775" y="13708"/>
                    </a:lnTo>
                    <a:cubicBezTo>
                      <a:pt x="799" y="14030"/>
                      <a:pt x="811" y="14351"/>
                      <a:pt x="823" y="14684"/>
                    </a:cubicBezTo>
                    <a:cubicBezTo>
                      <a:pt x="2597" y="16042"/>
                      <a:pt x="4466" y="17268"/>
                      <a:pt x="6323" y="18518"/>
                    </a:cubicBezTo>
                    <a:cubicBezTo>
                      <a:pt x="6514" y="18649"/>
                      <a:pt x="6728" y="18756"/>
                      <a:pt x="6930" y="18875"/>
                    </a:cubicBezTo>
                    <a:cubicBezTo>
                      <a:pt x="7252" y="19566"/>
                      <a:pt x="8597" y="24090"/>
                      <a:pt x="8681" y="24817"/>
                    </a:cubicBezTo>
                    <a:cubicBezTo>
                      <a:pt x="8573" y="24781"/>
                      <a:pt x="8490" y="24769"/>
                      <a:pt x="8407" y="24721"/>
                    </a:cubicBezTo>
                    <a:cubicBezTo>
                      <a:pt x="7681" y="24293"/>
                      <a:pt x="6942" y="23864"/>
                      <a:pt x="6216" y="23424"/>
                    </a:cubicBezTo>
                    <a:cubicBezTo>
                      <a:pt x="4442" y="22316"/>
                      <a:pt x="2704" y="21150"/>
                      <a:pt x="1001" y="19947"/>
                    </a:cubicBezTo>
                    <a:lnTo>
                      <a:pt x="1001" y="19947"/>
                    </a:lnTo>
                    <a:cubicBezTo>
                      <a:pt x="1013" y="20257"/>
                      <a:pt x="1025" y="20566"/>
                      <a:pt x="1037" y="20876"/>
                    </a:cubicBezTo>
                    <a:cubicBezTo>
                      <a:pt x="2358" y="21804"/>
                      <a:pt x="3704" y="22721"/>
                      <a:pt x="5085" y="23578"/>
                    </a:cubicBezTo>
                    <a:cubicBezTo>
                      <a:pt x="6347" y="24376"/>
                      <a:pt x="7597" y="25162"/>
                      <a:pt x="8919" y="25841"/>
                    </a:cubicBezTo>
                    <a:cubicBezTo>
                      <a:pt x="8954" y="25864"/>
                      <a:pt x="8978" y="25888"/>
                      <a:pt x="9002" y="25912"/>
                    </a:cubicBezTo>
                    <a:cubicBezTo>
                      <a:pt x="9276" y="26638"/>
                      <a:pt x="10800" y="32615"/>
                      <a:pt x="10871" y="33270"/>
                    </a:cubicBezTo>
                    <a:cubicBezTo>
                      <a:pt x="10840" y="33298"/>
                      <a:pt x="10809" y="33308"/>
                      <a:pt x="10780" y="33308"/>
                    </a:cubicBezTo>
                    <a:cubicBezTo>
                      <a:pt x="10721" y="33308"/>
                      <a:pt x="10665" y="33266"/>
                      <a:pt x="10609" y="33234"/>
                    </a:cubicBezTo>
                    <a:cubicBezTo>
                      <a:pt x="9871" y="32782"/>
                      <a:pt x="9121" y="32329"/>
                      <a:pt x="8383" y="31865"/>
                    </a:cubicBezTo>
                    <a:cubicBezTo>
                      <a:pt x="6026" y="30341"/>
                      <a:pt x="3704" y="28769"/>
                      <a:pt x="1454" y="27103"/>
                    </a:cubicBezTo>
                    <a:lnTo>
                      <a:pt x="1454" y="27103"/>
                    </a:lnTo>
                    <a:cubicBezTo>
                      <a:pt x="1477" y="27436"/>
                      <a:pt x="1501" y="27757"/>
                      <a:pt x="1537" y="28079"/>
                    </a:cubicBezTo>
                    <a:cubicBezTo>
                      <a:pt x="1989" y="28400"/>
                      <a:pt x="2430" y="28734"/>
                      <a:pt x="2882" y="29043"/>
                    </a:cubicBezTo>
                    <a:cubicBezTo>
                      <a:pt x="5287" y="30758"/>
                      <a:pt x="7740" y="32389"/>
                      <a:pt x="10276" y="33901"/>
                    </a:cubicBezTo>
                    <a:cubicBezTo>
                      <a:pt x="10478" y="34020"/>
                      <a:pt x="10681" y="34139"/>
                      <a:pt x="10895" y="34246"/>
                    </a:cubicBezTo>
                    <a:cubicBezTo>
                      <a:pt x="11110" y="34354"/>
                      <a:pt x="11229" y="34496"/>
                      <a:pt x="11276" y="34735"/>
                    </a:cubicBezTo>
                    <a:cubicBezTo>
                      <a:pt x="11705" y="36687"/>
                      <a:pt x="12133" y="38640"/>
                      <a:pt x="12550" y="40592"/>
                    </a:cubicBezTo>
                    <a:cubicBezTo>
                      <a:pt x="12574" y="40688"/>
                      <a:pt x="12586" y="40783"/>
                      <a:pt x="12598" y="40938"/>
                    </a:cubicBezTo>
                    <a:cubicBezTo>
                      <a:pt x="12455" y="40890"/>
                      <a:pt x="12348" y="40878"/>
                      <a:pt x="12253" y="40819"/>
                    </a:cubicBezTo>
                    <a:cubicBezTo>
                      <a:pt x="11050" y="40140"/>
                      <a:pt x="9847" y="39437"/>
                      <a:pt x="8645" y="38759"/>
                    </a:cubicBezTo>
                    <a:cubicBezTo>
                      <a:pt x="6645" y="37604"/>
                      <a:pt x="4692" y="36378"/>
                      <a:pt x="2799" y="35068"/>
                    </a:cubicBezTo>
                    <a:lnTo>
                      <a:pt x="2799" y="35068"/>
                    </a:lnTo>
                    <a:cubicBezTo>
                      <a:pt x="2894" y="35437"/>
                      <a:pt x="2989" y="35794"/>
                      <a:pt x="3085" y="36163"/>
                    </a:cubicBezTo>
                    <a:cubicBezTo>
                      <a:pt x="4775" y="37318"/>
                      <a:pt x="6526" y="38378"/>
                      <a:pt x="8300" y="39402"/>
                    </a:cubicBezTo>
                    <a:cubicBezTo>
                      <a:pt x="9788" y="40271"/>
                      <a:pt x="11288" y="41116"/>
                      <a:pt x="12788" y="41985"/>
                    </a:cubicBezTo>
                    <a:cubicBezTo>
                      <a:pt x="12967" y="42521"/>
                      <a:pt x="13896" y="47558"/>
                      <a:pt x="13919" y="48129"/>
                    </a:cubicBezTo>
                    <a:cubicBezTo>
                      <a:pt x="13875" y="48155"/>
                      <a:pt x="13832" y="48165"/>
                      <a:pt x="13790" y="48165"/>
                    </a:cubicBezTo>
                    <a:cubicBezTo>
                      <a:pt x="13677" y="48165"/>
                      <a:pt x="13575" y="48089"/>
                      <a:pt x="13479" y="48046"/>
                    </a:cubicBezTo>
                    <a:cubicBezTo>
                      <a:pt x="12657" y="47665"/>
                      <a:pt x="11812" y="47296"/>
                      <a:pt x="11014" y="46879"/>
                    </a:cubicBezTo>
                    <a:cubicBezTo>
                      <a:pt x="9109" y="45891"/>
                      <a:pt x="7228" y="44867"/>
                      <a:pt x="5383" y="43783"/>
                    </a:cubicBezTo>
                    <a:lnTo>
                      <a:pt x="5383" y="43783"/>
                    </a:lnTo>
                    <a:cubicBezTo>
                      <a:pt x="5418" y="43902"/>
                      <a:pt x="5466" y="44033"/>
                      <a:pt x="5525" y="44140"/>
                    </a:cubicBezTo>
                    <a:cubicBezTo>
                      <a:pt x="5609" y="44379"/>
                      <a:pt x="5692" y="44605"/>
                      <a:pt x="5776" y="44843"/>
                    </a:cubicBezTo>
                    <a:cubicBezTo>
                      <a:pt x="6549" y="45295"/>
                      <a:pt x="7347" y="45736"/>
                      <a:pt x="8133" y="46164"/>
                    </a:cubicBezTo>
                    <a:cubicBezTo>
                      <a:pt x="9633" y="46974"/>
                      <a:pt x="11121" y="47808"/>
                      <a:pt x="12681" y="48486"/>
                    </a:cubicBezTo>
                    <a:cubicBezTo>
                      <a:pt x="13145" y="48701"/>
                      <a:pt x="13622" y="48891"/>
                      <a:pt x="14086" y="49082"/>
                    </a:cubicBezTo>
                    <a:cubicBezTo>
                      <a:pt x="14241" y="49534"/>
                      <a:pt x="15181" y="55368"/>
                      <a:pt x="15205" y="55928"/>
                    </a:cubicBezTo>
                    <a:cubicBezTo>
                      <a:pt x="15167" y="55948"/>
                      <a:pt x="15132" y="55956"/>
                      <a:pt x="15099" y="55956"/>
                    </a:cubicBezTo>
                    <a:cubicBezTo>
                      <a:pt x="14997" y="55956"/>
                      <a:pt x="14914" y="55877"/>
                      <a:pt x="14824" y="55832"/>
                    </a:cubicBezTo>
                    <a:cubicBezTo>
                      <a:pt x="12610" y="54654"/>
                      <a:pt x="10478" y="53344"/>
                      <a:pt x="8466" y="51856"/>
                    </a:cubicBezTo>
                    <a:lnTo>
                      <a:pt x="8466" y="51856"/>
                    </a:lnTo>
                    <a:cubicBezTo>
                      <a:pt x="8657" y="52296"/>
                      <a:pt x="8847" y="52737"/>
                      <a:pt x="9050" y="53177"/>
                    </a:cubicBezTo>
                    <a:cubicBezTo>
                      <a:pt x="10883" y="54463"/>
                      <a:pt x="12812" y="55606"/>
                      <a:pt x="14800" y="56654"/>
                    </a:cubicBezTo>
                    <a:cubicBezTo>
                      <a:pt x="14991" y="56749"/>
                      <a:pt x="15193" y="56844"/>
                      <a:pt x="15408" y="56952"/>
                    </a:cubicBezTo>
                    <a:cubicBezTo>
                      <a:pt x="15753" y="58785"/>
                      <a:pt x="16110" y="60619"/>
                      <a:pt x="16467" y="62488"/>
                    </a:cubicBezTo>
                    <a:cubicBezTo>
                      <a:pt x="16241" y="62476"/>
                      <a:pt x="16098" y="62369"/>
                      <a:pt x="15943" y="62297"/>
                    </a:cubicBezTo>
                    <a:cubicBezTo>
                      <a:pt x="14836" y="61750"/>
                      <a:pt x="13753" y="61154"/>
                      <a:pt x="12693" y="60535"/>
                    </a:cubicBezTo>
                    <a:lnTo>
                      <a:pt x="12693" y="60535"/>
                    </a:lnTo>
                    <a:cubicBezTo>
                      <a:pt x="12919" y="60952"/>
                      <a:pt x="13157" y="61381"/>
                      <a:pt x="13396" y="61797"/>
                    </a:cubicBezTo>
                    <a:cubicBezTo>
                      <a:pt x="13836" y="62035"/>
                      <a:pt x="14277" y="62274"/>
                      <a:pt x="14729" y="62500"/>
                    </a:cubicBezTo>
                    <a:cubicBezTo>
                      <a:pt x="15396" y="62845"/>
                      <a:pt x="16074" y="63178"/>
                      <a:pt x="16777" y="63536"/>
                    </a:cubicBezTo>
                    <a:cubicBezTo>
                      <a:pt x="16860" y="63833"/>
                      <a:pt x="16955" y="64155"/>
                      <a:pt x="17051" y="64476"/>
                    </a:cubicBezTo>
                    <a:cubicBezTo>
                      <a:pt x="17551" y="66155"/>
                      <a:pt x="18289" y="67727"/>
                      <a:pt x="19015" y="69298"/>
                    </a:cubicBezTo>
                    <a:cubicBezTo>
                      <a:pt x="19777" y="70941"/>
                      <a:pt x="20694" y="72477"/>
                      <a:pt x="21682" y="73977"/>
                    </a:cubicBezTo>
                    <a:cubicBezTo>
                      <a:pt x="22159" y="74549"/>
                      <a:pt x="22659" y="75109"/>
                      <a:pt x="23159" y="75668"/>
                    </a:cubicBezTo>
                    <a:cubicBezTo>
                      <a:pt x="23230" y="75751"/>
                      <a:pt x="23313" y="75823"/>
                      <a:pt x="23432" y="75930"/>
                    </a:cubicBezTo>
                    <a:cubicBezTo>
                      <a:pt x="23480" y="75811"/>
                      <a:pt x="23528" y="75751"/>
                      <a:pt x="23528" y="75680"/>
                    </a:cubicBezTo>
                    <a:cubicBezTo>
                      <a:pt x="23552" y="75263"/>
                      <a:pt x="23587" y="74847"/>
                      <a:pt x="23635" y="74430"/>
                    </a:cubicBezTo>
                    <a:cubicBezTo>
                      <a:pt x="23611" y="73096"/>
                      <a:pt x="23575" y="71763"/>
                      <a:pt x="23563" y="70429"/>
                    </a:cubicBezTo>
                    <a:cubicBezTo>
                      <a:pt x="23563" y="69751"/>
                      <a:pt x="23623" y="69084"/>
                      <a:pt x="23659" y="68441"/>
                    </a:cubicBezTo>
                    <a:cubicBezTo>
                      <a:pt x="23742" y="68370"/>
                      <a:pt x="23778" y="68322"/>
                      <a:pt x="23825" y="68298"/>
                    </a:cubicBezTo>
                    <a:cubicBezTo>
                      <a:pt x="24337" y="68084"/>
                      <a:pt x="24826" y="67822"/>
                      <a:pt x="25302" y="67548"/>
                    </a:cubicBezTo>
                    <a:cubicBezTo>
                      <a:pt x="25564" y="67060"/>
                      <a:pt x="25861" y="66596"/>
                      <a:pt x="26195" y="66143"/>
                    </a:cubicBezTo>
                    <a:lnTo>
                      <a:pt x="26195" y="66143"/>
                    </a:lnTo>
                    <a:cubicBezTo>
                      <a:pt x="25742" y="66417"/>
                      <a:pt x="25290" y="66691"/>
                      <a:pt x="24837" y="66953"/>
                    </a:cubicBezTo>
                    <a:cubicBezTo>
                      <a:pt x="24564" y="67119"/>
                      <a:pt x="24290" y="67262"/>
                      <a:pt x="24004" y="67405"/>
                    </a:cubicBezTo>
                    <a:cubicBezTo>
                      <a:pt x="23956" y="67429"/>
                      <a:pt x="23897" y="67429"/>
                      <a:pt x="23813" y="67453"/>
                    </a:cubicBezTo>
                    <a:cubicBezTo>
                      <a:pt x="23802" y="67369"/>
                      <a:pt x="23778" y="67286"/>
                      <a:pt x="23790" y="67215"/>
                    </a:cubicBezTo>
                    <a:cubicBezTo>
                      <a:pt x="23933" y="65917"/>
                      <a:pt x="24135" y="64631"/>
                      <a:pt x="24421" y="63357"/>
                    </a:cubicBezTo>
                    <a:cubicBezTo>
                      <a:pt x="24504" y="63321"/>
                      <a:pt x="24575" y="63286"/>
                      <a:pt x="24647" y="63274"/>
                    </a:cubicBezTo>
                    <a:cubicBezTo>
                      <a:pt x="26659" y="62905"/>
                      <a:pt x="28528" y="62190"/>
                      <a:pt x="30350" y="61297"/>
                    </a:cubicBezTo>
                    <a:lnTo>
                      <a:pt x="30362" y="61297"/>
                    </a:lnTo>
                    <a:cubicBezTo>
                      <a:pt x="30707" y="60857"/>
                      <a:pt x="31052" y="60416"/>
                      <a:pt x="31374" y="59964"/>
                    </a:cubicBezTo>
                    <a:lnTo>
                      <a:pt x="31374" y="59964"/>
                    </a:lnTo>
                    <a:cubicBezTo>
                      <a:pt x="30374" y="60440"/>
                      <a:pt x="29374" y="60940"/>
                      <a:pt x="28350" y="61381"/>
                    </a:cubicBezTo>
                    <a:cubicBezTo>
                      <a:pt x="27338" y="61833"/>
                      <a:pt x="26278" y="62155"/>
                      <a:pt x="25195" y="62405"/>
                    </a:cubicBezTo>
                    <a:cubicBezTo>
                      <a:pt x="25028" y="62452"/>
                      <a:pt x="24861" y="62464"/>
                      <a:pt x="24647" y="62500"/>
                    </a:cubicBezTo>
                    <a:cubicBezTo>
                      <a:pt x="24659" y="62333"/>
                      <a:pt x="24659" y="62226"/>
                      <a:pt x="24683" y="62107"/>
                    </a:cubicBezTo>
                    <a:cubicBezTo>
                      <a:pt x="25111" y="60285"/>
                      <a:pt x="25623" y="58476"/>
                      <a:pt x="26230" y="56678"/>
                    </a:cubicBezTo>
                    <a:cubicBezTo>
                      <a:pt x="26373" y="56654"/>
                      <a:pt x="26504" y="56606"/>
                      <a:pt x="26635" y="56606"/>
                    </a:cubicBezTo>
                    <a:cubicBezTo>
                      <a:pt x="28088" y="56547"/>
                      <a:pt x="29493" y="56225"/>
                      <a:pt x="30886" y="55820"/>
                    </a:cubicBezTo>
                    <a:cubicBezTo>
                      <a:pt x="32053" y="55487"/>
                      <a:pt x="33196" y="55058"/>
                      <a:pt x="34315" y="54594"/>
                    </a:cubicBezTo>
                    <a:cubicBezTo>
                      <a:pt x="34434" y="54285"/>
                      <a:pt x="34553" y="53963"/>
                      <a:pt x="34660" y="53642"/>
                    </a:cubicBezTo>
                    <a:lnTo>
                      <a:pt x="34660" y="53642"/>
                    </a:lnTo>
                    <a:cubicBezTo>
                      <a:pt x="33600" y="54094"/>
                      <a:pt x="32529" y="54523"/>
                      <a:pt x="31445" y="54880"/>
                    </a:cubicBezTo>
                    <a:cubicBezTo>
                      <a:pt x="30160" y="55297"/>
                      <a:pt x="28850" y="55618"/>
                      <a:pt x="27516" y="55797"/>
                    </a:cubicBezTo>
                    <a:cubicBezTo>
                      <a:pt x="27310" y="55828"/>
                      <a:pt x="27104" y="55844"/>
                      <a:pt x="26897" y="55844"/>
                    </a:cubicBezTo>
                    <a:cubicBezTo>
                      <a:pt x="26794" y="55844"/>
                      <a:pt x="26691" y="55840"/>
                      <a:pt x="26588" y="55832"/>
                    </a:cubicBezTo>
                    <a:cubicBezTo>
                      <a:pt x="26659" y="55273"/>
                      <a:pt x="27754" y="52213"/>
                      <a:pt x="28219" y="51225"/>
                    </a:cubicBezTo>
                    <a:cubicBezTo>
                      <a:pt x="28255" y="51201"/>
                      <a:pt x="28314" y="51165"/>
                      <a:pt x="28362" y="51153"/>
                    </a:cubicBezTo>
                    <a:cubicBezTo>
                      <a:pt x="29862" y="50927"/>
                      <a:pt x="31267" y="50403"/>
                      <a:pt x="32660" y="49820"/>
                    </a:cubicBezTo>
                    <a:cubicBezTo>
                      <a:pt x="33743" y="49367"/>
                      <a:pt x="34803" y="48867"/>
                      <a:pt x="35851" y="48343"/>
                    </a:cubicBezTo>
                    <a:cubicBezTo>
                      <a:pt x="35886" y="48046"/>
                      <a:pt x="35922" y="47748"/>
                      <a:pt x="35958" y="47450"/>
                    </a:cubicBezTo>
                    <a:lnTo>
                      <a:pt x="35958" y="47450"/>
                    </a:lnTo>
                    <a:cubicBezTo>
                      <a:pt x="35255" y="47796"/>
                      <a:pt x="34553" y="48141"/>
                      <a:pt x="33839" y="48486"/>
                    </a:cubicBezTo>
                    <a:cubicBezTo>
                      <a:pt x="32719" y="49022"/>
                      <a:pt x="31576" y="49498"/>
                      <a:pt x="30386" y="49891"/>
                    </a:cubicBezTo>
                    <a:cubicBezTo>
                      <a:pt x="29898" y="50058"/>
                      <a:pt x="29398" y="50177"/>
                      <a:pt x="28897" y="50308"/>
                    </a:cubicBezTo>
                    <a:cubicBezTo>
                      <a:pt x="28856" y="50320"/>
                      <a:pt x="28811" y="50323"/>
                      <a:pt x="28763" y="50323"/>
                    </a:cubicBezTo>
                    <a:cubicBezTo>
                      <a:pt x="28716" y="50323"/>
                      <a:pt x="28665" y="50320"/>
                      <a:pt x="28612" y="50320"/>
                    </a:cubicBezTo>
                    <a:cubicBezTo>
                      <a:pt x="28719" y="49760"/>
                      <a:pt x="30017" y="46498"/>
                      <a:pt x="30767" y="44950"/>
                    </a:cubicBezTo>
                    <a:cubicBezTo>
                      <a:pt x="30814" y="44926"/>
                      <a:pt x="30886" y="44879"/>
                      <a:pt x="30957" y="44867"/>
                    </a:cubicBezTo>
                    <a:cubicBezTo>
                      <a:pt x="32469" y="44617"/>
                      <a:pt x="33898" y="44081"/>
                      <a:pt x="35291" y="43450"/>
                    </a:cubicBezTo>
                    <a:cubicBezTo>
                      <a:pt x="35648" y="43295"/>
                      <a:pt x="36005" y="43128"/>
                      <a:pt x="36375" y="42974"/>
                    </a:cubicBezTo>
                    <a:cubicBezTo>
                      <a:pt x="36386" y="42688"/>
                      <a:pt x="36410" y="42414"/>
                      <a:pt x="36422" y="42128"/>
                    </a:cubicBezTo>
                    <a:lnTo>
                      <a:pt x="36422" y="42128"/>
                    </a:lnTo>
                    <a:cubicBezTo>
                      <a:pt x="35684" y="42462"/>
                      <a:pt x="34946" y="42795"/>
                      <a:pt x="34196" y="43117"/>
                    </a:cubicBezTo>
                    <a:cubicBezTo>
                      <a:pt x="33374" y="43474"/>
                      <a:pt x="32529" y="43759"/>
                      <a:pt x="31660" y="43962"/>
                    </a:cubicBezTo>
                    <a:cubicBezTo>
                      <a:pt x="31529" y="43986"/>
                      <a:pt x="31398" y="44009"/>
                      <a:pt x="31219" y="44045"/>
                    </a:cubicBezTo>
                    <a:cubicBezTo>
                      <a:pt x="31231" y="43926"/>
                      <a:pt x="31219" y="43843"/>
                      <a:pt x="31243" y="43783"/>
                    </a:cubicBezTo>
                    <a:cubicBezTo>
                      <a:pt x="31838" y="42378"/>
                      <a:pt x="32446" y="40985"/>
                      <a:pt x="33053" y="39557"/>
                    </a:cubicBezTo>
                    <a:cubicBezTo>
                      <a:pt x="33327" y="39473"/>
                      <a:pt x="33600" y="39378"/>
                      <a:pt x="33886" y="39295"/>
                    </a:cubicBezTo>
                    <a:cubicBezTo>
                      <a:pt x="34827" y="39021"/>
                      <a:pt x="35732" y="38664"/>
                      <a:pt x="36637" y="38283"/>
                    </a:cubicBezTo>
                    <a:lnTo>
                      <a:pt x="36672" y="37425"/>
                    </a:lnTo>
                    <a:lnTo>
                      <a:pt x="36672" y="37425"/>
                    </a:lnTo>
                    <a:cubicBezTo>
                      <a:pt x="36136" y="37652"/>
                      <a:pt x="35613" y="37878"/>
                      <a:pt x="35077" y="38104"/>
                    </a:cubicBezTo>
                    <a:cubicBezTo>
                      <a:pt x="34672" y="38271"/>
                      <a:pt x="34255" y="38390"/>
                      <a:pt x="33839" y="38533"/>
                    </a:cubicBezTo>
                    <a:cubicBezTo>
                      <a:pt x="33731" y="38568"/>
                      <a:pt x="33624" y="38568"/>
                      <a:pt x="33458" y="38592"/>
                    </a:cubicBezTo>
                    <a:cubicBezTo>
                      <a:pt x="33493" y="38449"/>
                      <a:pt x="33517" y="38354"/>
                      <a:pt x="33553" y="38271"/>
                    </a:cubicBezTo>
                    <a:cubicBezTo>
                      <a:pt x="33922" y="37140"/>
                      <a:pt x="34303" y="36020"/>
                      <a:pt x="34684" y="34889"/>
                    </a:cubicBezTo>
                    <a:cubicBezTo>
                      <a:pt x="34743" y="34699"/>
                      <a:pt x="34815" y="34532"/>
                      <a:pt x="35041" y="34461"/>
                    </a:cubicBezTo>
                    <a:cubicBezTo>
                      <a:pt x="35648" y="34282"/>
                      <a:pt x="36232" y="34032"/>
                      <a:pt x="36803" y="33746"/>
                    </a:cubicBezTo>
                    <a:cubicBezTo>
                      <a:pt x="36815" y="33461"/>
                      <a:pt x="36827" y="33175"/>
                      <a:pt x="36839" y="32889"/>
                    </a:cubicBezTo>
                    <a:lnTo>
                      <a:pt x="36839" y="32889"/>
                    </a:lnTo>
                    <a:cubicBezTo>
                      <a:pt x="36506" y="33056"/>
                      <a:pt x="36172" y="33211"/>
                      <a:pt x="35839" y="33377"/>
                    </a:cubicBezTo>
                    <a:cubicBezTo>
                      <a:pt x="35613" y="33484"/>
                      <a:pt x="35374" y="33568"/>
                      <a:pt x="35136" y="33639"/>
                    </a:cubicBezTo>
                    <a:cubicBezTo>
                      <a:pt x="35113" y="33568"/>
                      <a:pt x="35077" y="33532"/>
                      <a:pt x="35077" y="33508"/>
                    </a:cubicBezTo>
                    <a:cubicBezTo>
                      <a:pt x="35494" y="31734"/>
                      <a:pt x="35910" y="29960"/>
                      <a:pt x="36327" y="28222"/>
                    </a:cubicBezTo>
                    <a:cubicBezTo>
                      <a:pt x="36601" y="28055"/>
                      <a:pt x="36863" y="27888"/>
                      <a:pt x="37137" y="27734"/>
                    </a:cubicBezTo>
                    <a:cubicBezTo>
                      <a:pt x="37148" y="27591"/>
                      <a:pt x="37148" y="27460"/>
                      <a:pt x="37160" y="27317"/>
                    </a:cubicBezTo>
                    <a:cubicBezTo>
                      <a:pt x="37184" y="27150"/>
                      <a:pt x="37196" y="26984"/>
                      <a:pt x="37208" y="26817"/>
                    </a:cubicBezTo>
                    <a:lnTo>
                      <a:pt x="37208" y="26817"/>
                    </a:lnTo>
                    <a:cubicBezTo>
                      <a:pt x="37125" y="26865"/>
                      <a:pt x="37053" y="26924"/>
                      <a:pt x="36970" y="26972"/>
                    </a:cubicBezTo>
                    <a:cubicBezTo>
                      <a:pt x="36890" y="27025"/>
                      <a:pt x="36811" y="27097"/>
                      <a:pt x="36702" y="27097"/>
                    </a:cubicBezTo>
                    <a:cubicBezTo>
                      <a:pt x="36664" y="27097"/>
                      <a:pt x="36623" y="27088"/>
                      <a:pt x="36577" y="27067"/>
                    </a:cubicBezTo>
                    <a:cubicBezTo>
                      <a:pt x="36589" y="26924"/>
                      <a:pt x="36613" y="26769"/>
                      <a:pt x="36648" y="26626"/>
                    </a:cubicBezTo>
                    <a:cubicBezTo>
                      <a:pt x="37029" y="24840"/>
                      <a:pt x="37339" y="23055"/>
                      <a:pt x="37565" y="21245"/>
                    </a:cubicBezTo>
                    <a:cubicBezTo>
                      <a:pt x="37613" y="20923"/>
                      <a:pt x="37672" y="20590"/>
                      <a:pt x="37744" y="20268"/>
                    </a:cubicBezTo>
                    <a:cubicBezTo>
                      <a:pt x="37744" y="20173"/>
                      <a:pt x="37756" y="20090"/>
                      <a:pt x="37756" y="19995"/>
                    </a:cubicBezTo>
                    <a:cubicBezTo>
                      <a:pt x="37756" y="19876"/>
                      <a:pt x="37756" y="19756"/>
                      <a:pt x="37720" y="19649"/>
                    </a:cubicBezTo>
                    <a:cubicBezTo>
                      <a:pt x="37678" y="19525"/>
                      <a:pt x="37564" y="19456"/>
                      <a:pt x="37452" y="19456"/>
                    </a:cubicBezTo>
                    <a:cubicBezTo>
                      <a:pt x="37372" y="19456"/>
                      <a:pt x="37293" y="19491"/>
                      <a:pt x="37244" y="19566"/>
                    </a:cubicBezTo>
                    <a:cubicBezTo>
                      <a:pt x="37172" y="19661"/>
                      <a:pt x="37113" y="19756"/>
                      <a:pt x="37053" y="19852"/>
                    </a:cubicBezTo>
                    <a:cubicBezTo>
                      <a:pt x="37041" y="19899"/>
                      <a:pt x="37029" y="19947"/>
                      <a:pt x="37018" y="19995"/>
                    </a:cubicBezTo>
                    <a:cubicBezTo>
                      <a:pt x="36934" y="20447"/>
                      <a:pt x="36863" y="20888"/>
                      <a:pt x="36803" y="21340"/>
                    </a:cubicBezTo>
                    <a:cubicBezTo>
                      <a:pt x="36601" y="22912"/>
                      <a:pt x="36339" y="24471"/>
                      <a:pt x="36005" y="26019"/>
                    </a:cubicBezTo>
                    <a:cubicBezTo>
                      <a:pt x="35970" y="26210"/>
                      <a:pt x="35922" y="26400"/>
                      <a:pt x="35886" y="26567"/>
                    </a:cubicBezTo>
                    <a:cubicBezTo>
                      <a:pt x="35859" y="26575"/>
                      <a:pt x="35837" y="26578"/>
                      <a:pt x="35819" y="26578"/>
                    </a:cubicBezTo>
                    <a:cubicBezTo>
                      <a:pt x="35722" y="26578"/>
                      <a:pt x="35726" y="26488"/>
                      <a:pt x="35696" y="26448"/>
                    </a:cubicBezTo>
                    <a:cubicBezTo>
                      <a:pt x="35660" y="26376"/>
                      <a:pt x="35624" y="26305"/>
                      <a:pt x="35601" y="26233"/>
                    </a:cubicBezTo>
                    <a:cubicBezTo>
                      <a:pt x="35327" y="25567"/>
                      <a:pt x="35077" y="24888"/>
                      <a:pt x="34851" y="24209"/>
                    </a:cubicBezTo>
                    <a:cubicBezTo>
                      <a:pt x="34696" y="24507"/>
                      <a:pt x="34541" y="24817"/>
                      <a:pt x="34386" y="25126"/>
                    </a:cubicBezTo>
                    <a:cubicBezTo>
                      <a:pt x="34696" y="25995"/>
                      <a:pt x="35041" y="26865"/>
                      <a:pt x="35422" y="27722"/>
                    </a:cubicBezTo>
                    <a:cubicBezTo>
                      <a:pt x="35517" y="27948"/>
                      <a:pt x="35565" y="28162"/>
                      <a:pt x="35505" y="28412"/>
                    </a:cubicBezTo>
                    <a:cubicBezTo>
                      <a:pt x="35148" y="29912"/>
                      <a:pt x="34803" y="31413"/>
                      <a:pt x="34446" y="32913"/>
                    </a:cubicBezTo>
                    <a:cubicBezTo>
                      <a:pt x="34422" y="33008"/>
                      <a:pt x="34386" y="33091"/>
                      <a:pt x="34351" y="33163"/>
                    </a:cubicBezTo>
                    <a:cubicBezTo>
                      <a:pt x="34342" y="33164"/>
                      <a:pt x="34333" y="33164"/>
                      <a:pt x="34325" y="33164"/>
                    </a:cubicBezTo>
                    <a:cubicBezTo>
                      <a:pt x="34196" y="33164"/>
                      <a:pt x="34194" y="33075"/>
                      <a:pt x="34172" y="33008"/>
                    </a:cubicBezTo>
                    <a:cubicBezTo>
                      <a:pt x="33672" y="31889"/>
                      <a:pt x="33279" y="30734"/>
                      <a:pt x="32922" y="29555"/>
                    </a:cubicBezTo>
                    <a:cubicBezTo>
                      <a:pt x="32815" y="29186"/>
                      <a:pt x="32719" y="28829"/>
                      <a:pt x="32612" y="28460"/>
                    </a:cubicBezTo>
                    <a:cubicBezTo>
                      <a:pt x="32446" y="28769"/>
                      <a:pt x="32267" y="29079"/>
                      <a:pt x="32100" y="29389"/>
                    </a:cubicBezTo>
                    <a:cubicBezTo>
                      <a:pt x="32303" y="30115"/>
                      <a:pt x="32529" y="30841"/>
                      <a:pt x="32803" y="31556"/>
                    </a:cubicBezTo>
                    <a:cubicBezTo>
                      <a:pt x="33136" y="32425"/>
                      <a:pt x="33493" y="33282"/>
                      <a:pt x="33862" y="34127"/>
                    </a:cubicBezTo>
                    <a:cubicBezTo>
                      <a:pt x="33958" y="34354"/>
                      <a:pt x="34017" y="34568"/>
                      <a:pt x="33934" y="34806"/>
                    </a:cubicBezTo>
                    <a:cubicBezTo>
                      <a:pt x="33529" y="35985"/>
                      <a:pt x="33124" y="37163"/>
                      <a:pt x="32719" y="38342"/>
                    </a:cubicBezTo>
                    <a:cubicBezTo>
                      <a:pt x="32696" y="38414"/>
                      <a:pt x="32636" y="38473"/>
                      <a:pt x="32612" y="38521"/>
                    </a:cubicBezTo>
                    <a:cubicBezTo>
                      <a:pt x="32422" y="38497"/>
                      <a:pt x="32410" y="38354"/>
                      <a:pt x="32362" y="38259"/>
                    </a:cubicBezTo>
                    <a:cubicBezTo>
                      <a:pt x="31517" y="36568"/>
                      <a:pt x="30719" y="34854"/>
                      <a:pt x="30017" y="33103"/>
                    </a:cubicBezTo>
                    <a:cubicBezTo>
                      <a:pt x="29862" y="33365"/>
                      <a:pt x="29707" y="33627"/>
                      <a:pt x="29552" y="33901"/>
                    </a:cubicBezTo>
                    <a:cubicBezTo>
                      <a:pt x="29743" y="34342"/>
                      <a:pt x="29933" y="34782"/>
                      <a:pt x="30124" y="35235"/>
                    </a:cubicBezTo>
                    <a:cubicBezTo>
                      <a:pt x="30731" y="36604"/>
                      <a:pt x="31410" y="37949"/>
                      <a:pt x="32065" y="39295"/>
                    </a:cubicBezTo>
                    <a:cubicBezTo>
                      <a:pt x="32160" y="39485"/>
                      <a:pt x="32207" y="39640"/>
                      <a:pt x="32112" y="39854"/>
                    </a:cubicBezTo>
                    <a:cubicBezTo>
                      <a:pt x="31564" y="41116"/>
                      <a:pt x="31017" y="42390"/>
                      <a:pt x="30469" y="43664"/>
                    </a:cubicBezTo>
                    <a:cubicBezTo>
                      <a:pt x="30445" y="43712"/>
                      <a:pt x="30398" y="43759"/>
                      <a:pt x="30338" y="43831"/>
                    </a:cubicBezTo>
                    <a:cubicBezTo>
                      <a:pt x="30255" y="43700"/>
                      <a:pt x="30171" y="43593"/>
                      <a:pt x="30112" y="43486"/>
                    </a:cubicBezTo>
                    <a:cubicBezTo>
                      <a:pt x="29136" y="41628"/>
                      <a:pt x="28207" y="39759"/>
                      <a:pt x="27350" y="37842"/>
                    </a:cubicBezTo>
                    <a:cubicBezTo>
                      <a:pt x="27207" y="38116"/>
                      <a:pt x="27052" y="38390"/>
                      <a:pt x="26909" y="38664"/>
                    </a:cubicBezTo>
                    <a:cubicBezTo>
                      <a:pt x="27731" y="40450"/>
                      <a:pt x="28600" y="42224"/>
                      <a:pt x="29528" y="43974"/>
                    </a:cubicBezTo>
                    <a:cubicBezTo>
                      <a:pt x="29671" y="44236"/>
                      <a:pt x="29814" y="44486"/>
                      <a:pt x="29981" y="44783"/>
                    </a:cubicBezTo>
                    <a:cubicBezTo>
                      <a:pt x="29278" y="46510"/>
                      <a:pt x="28552" y="48260"/>
                      <a:pt x="27802" y="50082"/>
                    </a:cubicBezTo>
                    <a:cubicBezTo>
                      <a:pt x="27659" y="49879"/>
                      <a:pt x="27552" y="49736"/>
                      <a:pt x="27469" y="49593"/>
                    </a:cubicBezTo>
                    <a:cubicBezTo>
                      <a:pt x="26552" y="48081"/>
                      <a:pt x="25778" y="46510"/>
                      <a:pt x="25087" y="44879"/>
                    </a:cubicBezTo>
                    <a:cubicBezTo>
                      <a:pt x="24933" y="44533"/>
                      <a:pt x="24790" y="44188"/>
                      <a:pt x="24635" y="43831"/>
                    </a:cubicBezTo>
                    <a:cubicBezTo>
                      <a:pt x="24516" y="44176"/>
                      <a:pt x="24397" y="44510"/>
                      <a:pt x="24290" y="44855"/>
                    </a:cubicBezTo>
                    <a:cubicBezTo>
                      <a:pt x="24647" y="45664"/>
                      <a:pt x="25004" y="46474"/>
                      <a:pt x="25373" y="47284"/>
                    </a:cubicBezTo>
                    <a:cubicBezTo>
                      <a:pt x="25957" y="48558"/>
                      <a:pt x="26671" y="49760"/>
                      <a:pt x="27469" y="50963"/>
                    </a:cubicBezTo>
                    <a:cubicBezTo>
                      <a:pt x="27278" y="51463"/>
                      <a:pt x="27088" y="51987"/>
                      <a:pt x="26897" y="52499"/>
                    </a:cubicBezTo>
                    <a:cubicBezTo>
                      <a:pt x="26707" y="52999"/>
                      <a:pt x="26528" y="53511"/>
                      <a:pt x="26350" y="54011"/>
                    </a:cubicBezTo>
                    <a:cubicBezTo>
                      <a:pt x="26159" y="54523"/>
                      <a:pt x="26004" y="55047"/>
                      <a:pt x="25778" y="55582"/>
                    </a:cubicBezTo>
                    <a:cubicBezTo>
                      <a:pt x="25540" y="55428"/>
                      <a:pt x="25445" y="55225"/>
                      <a:pt x="25326" y="55058"/>
                    </a:cubicBezTo>
                    <a:cubicBezTo>
                      <a:pt x="24528" y="53939"/>
                      <a:pt x="23897" y="52737"/>
                      <a:pt x="23325" y="51498"/>
                    </a:cubicBezTo>
                    <a:cubicBezTo>
                      <a:pt x="23135" y="51082"/>
                      <a:pt x="22944" y="50677"/>
                      <a:pt x="22766" y="50260"/>
                    </a:cubicBezTo>
                    <a:cubicBezTo>
                      <a:pt x="22670" y="50677"/>
                      <a:pt x="22575" y="51082"/>
                      <a:pt x="22492" y="51487"/>
                    </a:cubicBezTo>
                    <a:cubicBezTo>
                      <a:pt x="22861" y="52284"/>
                      <a:pt x="23242" y="53058"/>
                      <a:pt x="23671" y="53820"/>
                    </a:cubicBezTo>
                    <a:cubicBezTo>
                      <a:pt x="24183" y="54761"/>
                      <a:pt x="24778" y="55654"/>
                      <a:pt x="25457" y="56463"/>
                    </a:cubicBezTo>
                    <a:cubicBezTo>
                      <a:pt x="24909" y="58392"/>
                      <a:pt x="24373" y="60297"/>
                      <a:pt x="23825" y="62262"/>
                    </a:cubicBezTo>
                    <a:cubicBezTo>
                      <a:pt x="23683" y="62119"/>
                      <a:pt x="23552" y="62000"/>
                      <a:pt x="23432" y="61869"/>
                    </a:cubicBezTo>
                    <a:cubicBezTo>
                      <a:pt x="22766" y="61107"/>
                      <a:pt x="22170" y="60297"/>
                      <a:pt x="21575" y="59464"/>
                    </a:cubicBezTo>
                    <a:cubicBezTo>
                      <a:pt x="21575" y="59547"/>
                      <a:pt x="21575" y="59619"/>
                      <a:pt x="21575" y="59702"/>
                    </a:cubicBezTo>
                    <a:cubicBezTo>
                      <a:pt x="21575" y="60047"/>
                      <a:pt x="21587" y="60392"/>
                      <a:pt x="21587" y="60738"/>
                    </a:cubicBezTo>
                    <a:cubicBezTo>
                      <a:pt x="21670" y="60857"/>
                      <a:pt x="21754" y="60964"/>
                      <a:pt x="21849" y="61071"/>
                    </a:cubicBezTo>
                    <a:cubicBezTo>
                      <a:pt x="22135" y="61452"/>
                      <a:pt x="22432" y="61821"/>
                      <a:pt x="22730" y="62190"/>
                    </a:cubicBezTo>
                    <a:cubicBezTo>
                      <a:pt x="23040" y="62547"/>
                      <a:pt x="23361" y="62893"/>
                      <a:pt x="23623" y="63190"/>
                    </a:cubicBezTo>
                    <a:cubicBezTo>
                      <a:pt x="23421" y="64560"/>
                      <a:pt x="23218" y="65845"/>
                      <a:pt x="23028" y="67131"/>
                    </a:cubicBezTo>
                    <a:cubicBezTo>
                      <a:pt x="23016" y="67191"/>
                      <a:pt x="22956" y="67250"/>
                      <a:pt x="22909" y="67358"/>
                    </a:cubicBezTo>
                    <a:cubicBezTo>
                      <a:pt x="22682" y="67084"/>
                      <a:pt x="22480" y="66869"/>
                      <a:pt x="22313" y="66631"/>
                    </a:cubicBezTo>
                    <a:cubicBezTo>
                      <a:pt x="22159" y="66417"/>
                      <a:pt x="22016" y="66203"/>
                      <a:pt x="21873" y="65976"/>
                    </a:cubicBezTo>
                    <a:lnTo>
                      <a:pt x="21873" y="65976"/>
                    </a:lnTo>
                    <a:cubicBezTo>
                      <a:pt x="21908" y="66453"/>
                      <a:pt x="21968" y="66917"/>
                      <a:pt x="22016" y="67393"/>
                    </a:cubicBezTo>
                    <a:cubicBezTo>
                      <a:pt x="22016" y="67417"/>
                      <a:pt x="22016" y="67441"/>
                      <a:pt x="22028" y="67465"/>
                    </a:cubicBezTo>
                    <a:cubicBezTo>
                      <a:pt x="22278" y="67774"/>
                      <a:pt x="22540" y="68072"/>
                      <a:pt x="22825" y="68358"/>
                    </a:cubicBezTo>
                    <a:cubicBezTo>
                      <a:pt x="22849" y="68393"/>
                      <a:pt x="22861" y="68429"/>
                      <a:pt x="22897" y="68477"/>
                    </a:cubicBezTo>
                    <a:cubicBezTo>
                      <a:pt x="22861" y="69096"/>
                      <a:pt x="22825" y="69727"/>
                      <a:pt x="22813" y="70358"/>
                    </a:cubicBezTo>
                    <a:cubicBezTo>
                      <a:pt x="22801" y="71001"/>
                      <a:pt x="22825" y="71656"/>
                      <a:pt x="22813" y="72311"/>
                    </a:cubicBezTo>
                    <a:cubicBezTo>
                      <a:pt x="22813" y="72727"/>
                      <a:pt x="22849" y="73132"/>
                      <a:pt x="22849" y="73561"/>
                    </a:cubicBezTo>
                    <a:cubicBezTo>
                      <a:pt x="22909" y="73882"/>
                      <a:pt x="22980" y="74216"/>
                      <a:pt x="23040" y="74549"/>
                    </a:cubicBezTo>
                    <a:cubicBezTo>
                      <a:pt x="23063" y="74680"/>
                      <a:pt x="23075" y="74823"/>
                      <a:pt x="23075" y="74954"/>
                    </a:cubicBezTo>
                    <a:cubicBezTo>
                      <a:pt x="23075" y="75001"/>
                      <a:pt x="23016" y="75073"/>
                      <a:pt x="22980" y="75085"/>
                    </a:cubicBezTo>
                    <a:cubicBezTo>
                      <a:pt x="22972" y="75087"/>
                      <a:pt x="22962" y="75088"/>
                      <a:pt x="22952" y="75088"/>
                    </a:cubicBezTo>
                    <a:cubicBezTo>
                      <a:pt x="22905" y="75088"/>
                      <a:pt x="22845" y="75066"/>
                      <a:pt x="22825" y="75037"/>
                    </a:cubicBezTo>
                    <a:cubicBezTo>
                      <a:pt x="22659" y="74799"/>
                      <a:pt x="22480" y="74561"/>
                      <a:pt x="22337" y="74299"/>
                    </a:cubicBezTo>
                    <a:cubicBezTo>
                      <a:pt x="21920" y="73501"/>
                      <a:pt x="21539" y="72692"/>
                      <a:pt x="21194" y="71858"/>
                    </a:cubicBezTo>
                    <a:cubicBezTo>
                      <a:pt x="19599" y="69108"/>
                      <a:pt x="17777" y="65048"/>
                      <a:pt x="17444" y="63083"/>
                    </a:cubicBezTo>
                    <a:cubicBezTo>
                      <a:pt x="17801" y="62631"/>
                      <a:pt x="18122" y="62166"/>
                      <a:pt x="18432" y="61678"/>
                    </a:cubicBezTo>
                    <a:cubicBezTo>
                      <a:pt x="18396" y="61262"/>
                      <a:pt x="18372" y="60833"/>
                      <a:pt x="18360" y="60404"/>
                    </a:cubicBezTo>
                    <a:cubicBezTo>
                      <a:pt x="18015" y="60952"/>
                      <a:pt x="17670" y="61512"/>
                      <a:pt x="17301" y="62035"/>
                    </a:cubicBezTo>
                    <a:cubicBezTo>
                      <a:pt x="17110" y="62035"/>
                      <a:pt x="17110" y="61916"/>
                      <a:pt x="17086" y="61833"/>
                    </a:cubicBezTo>
                    <a:cubicBezTo>
                      <a:pt x="16955" y="61214"/>
                      <a:pt x="16825" y="60595"/>
                      <a:pt x="16705" y="59964"/>
                    </a:cubicBezTo>
                    <a:cubicBezTo>
                      <a:pt x="16539" y="59095"/>
                      <a:pt x="16384" y="58214"/>
                      <a:pt x="16229" y="57344"/>
                    </a:cubicBezTo>
                    <a:cubicBezTo>
                      <a:pt x="16193" y="57166"/>
                      <a:pt x="16170" y="56987"/>
                      <a:pt x="16146" y="56832"/>
                    </a:cubicBezTo>
                    <a:cubicBezTo>
                      <a:pt x="16455" y="56392"/>
                      <a:pt x="16753" y="55975"/>
                      <a:pt x="17039" y="55547"/>
                    </a:cubicBezTo>
                    <a:cubicBezTo>
                      <a:pt x="17717" y="54487"/>
                      <a:pt x="18325" y="53380"/>
                      <a:pt x="18860" y="52249"/>
                    </a:cubicBezTo>
                    <a:cubicBezTo>
                      <a:pt x="18944" y="51475"/>
                      <a:pt x="19015" y="50701"/>
                      <a:pt x="19075" y="49939"/>
                    </a:cubicBezTo>
                    <a:lnTo>
                      <a:pt x="19075" y="49939"/>
                    </a:lnTo>
                    <a:cubicBezTo>
                      <a:pt x="18932" y="50272"/>
                      <a:pt x="18789" y="50617"/>
                      <a:pt x="18634" y="50951"/>
                    </a:cubicBezTo>
                    <a:cubicBezTo>
                      <a:pt x="18015" y="52403"/>
                      <a:pt x="17265" y="53808"/>
                      <a:pt x="16408" y="55142"/>
                    </a:cubicBezTo>
                    <a:cubicBezTo>
                      <a:pt x="16313" y="55308"/>
                      <a:pt x="16193" y="55451"/>
                      <a:pt x="16086" y="55606"/>
                    </a:cubicBezTo>
                    <a:cubicBezTo>
                      <a:pt x="15884" y="55523"/>
                      <a:pt x="15908" y="55368"/>
                      <a:pt x="15896" y="55249"/>
                    </a:cubicBezTo>
                    <a:cubicBezTo>
                      <a:pt x="15610" y="53546"/>
                      <a:pt x="15336" y="51844"/>
                      <a:pt x="15050" y="50153"/>
                    </a:cubicBezTo>
                    <a:cubicBezTo>
                      <a:pt x="14991" y="49736"/>
                      <a:pt x="14920" y="49332"/>
                      <a:pt x="14848" y="48903"/>
                    </a:cubicBezTo>
                    <a:cubicBezTo>
                      <a:pt x="14931" y="48831"/>
                      <a:pt x="14991" y="48760"/>
                      <a:pt x="15062" y="48689"/>
                    </a:cubicBezTo>
                    <a:cubicBezTo>
                      <a:pt x="16241" y="47546"/>
                      <a:pt x="17289" y="46272"/>
                      <a:pt x="18122" y="44855"/>
                    </a:cubicBezTo>
                    <a:cubicBezTo>
                      <a:pt x="18551" y="44152"/>
                      <a:pt x="18956" y="43438"/>
                      <a:pt x="19349" y="42724"/>
                    </a:cubicBezTo>
                    <a:cubicBezTo>
                      <a:pt x="19349" y="42224"/>
                      <a:pt x="19349" y="41735"/>
                      <a:pt x="19349" y="41235"/>
                    </a:cubicBezTo>
                    <a:cubicBezTo>
                      <a:pt x="18825" y="42164"/>
                      <a:pt x="18301" y="43105"/>
                      <a:pt x="17765" y="44021"/>
                    </a:cubicBezTo>
                    <a:cubicBezTo>
                      <a:pt x="17015" y="45331"/>
                      <a:pt x="16110" y="46534"/>
                      <a:pt x="15062" y="47629"/>
                    </a:cubicBezTo>
                    <a:cubicBezTo>
                      <a:pt x="14979" y="47724"/>
                      <a:pt x="14872" y="47796"/>
                      <a:pt x="14789" y="47879"/>
                    </a:cubicBezTo>
                    <a:cubicBezTo>
                      <a:pt x="14729" y="47855"/>
                      <a:pt x="14705" y="47855"/>
                      <a:pt x="14693" y="47831"/>
                    </a:cubicBezTo>
                    <a:cubicBezTo>
                      <a:pt x="14681" y="47819"/>
                      <a:pt x="14669" y="47808"/>
                      <a:pt x="14669" y="47784"/>
                    </a:cubicBezTo>
                    <a:cubicBezTo>
                      <a:pt x="14288" y="45760"/>
                      <a:pt x="13919" y="43736"/>
                      <a:pt x="13550" y="41712"/>
                    </a:cubicBezTo>
                    <a:cubicBezTo>
                      <a:pt x="13538" y="41640"/>
                      <a:pt x="13550" y="41557"/>
                      <a:pt x="13538" y="41473"/>
                    </a:cubicBezTo>
                    <a:cubicBezTo>
                      <a:pt x="13741" y="41247"/>
                      <a:pt x="13931" y="41033"/>
                      <a:pt x="14134" y="40807"/>
                    </a:cubicBezTo>
                    <a:cubicBezTo>
                      <a:pt x="15336" y="39426"/>
                      <a:pt x="16301" y="37878"/>
                      <a:pt x="17086" y="36235"/>
                    </a:cubicBezTo>
                    <a:cubicBezTo>
                      <a:pt x="17396" y="35616"/>
                      <a:pt x="17682" y="34985"/>
                      <a:pt x="17932" y="34342"/>
                    </a:cubicBezTo>
                    <a:cubicBezTo>
                      <a:pt x="18158" y="33746"/>
                      <a:pt x="18384" y="33151"/>
                      <a:pt x="18610" y="32568"/>
                    </a:cubicBezTo>
                    <a:cubicBezTo>
                      <a:pt x="18527" y="32103"/>
                      <a:pt x="18432" y="31639"/>
                      <a:pt x="18337" y="31175"/>
                    </a:cubicBezTo>
                    <a:cubicBezTo>
                      <a:pt x="17979" y="32151"/>
                      <a:pt x="17610" y="33115"/>
                      <a:pt x="17241" y="34068"/>
                    </a:cubicBezTo>
                    <a:cubicBezTo>
                      <a:pt x="16729" y="35401"/>
                      <a:pt x="16086" y="36675"/>
                      <a:pt x="15348" y="37902"/>
                    </a:cubicBezTo>
                    <a:cubicBezTo>
                      <a:pt x="14860" y="38687"/>
                      <a:pt x="14324" y="39449"/>
                      <a:pt x="13717" y="40152"/>
                    </a:cubicBezTo>
                    <a:cubicBezTo>
                      <a:pt x="13622" y="40271"/>
                      <a:pt x="13503" y="40366"/>
                      <a:pt x="13372" y="40509"/>
                    </a:cubicBezTo>
                    <a:cubicBezTo>
                      <a:pt x="13312" y="40390"/>
                      <a:pt x="13276" y="40330"/>
                      <a:pt x="13253" y="40259"/>
                    </a:cubicBezTo>
                    <a:cubicBezTo>
                      <a:pt x="12788" y="38128"/>
                      <a:pt x="12324" y="36008"/>
                      <a:pt x="11860" y="33889"/>
                    </a:cubicBezTo>
                    <a:cubicBezTo>
                      <a:pt x="12574" y="32889"/>
                      <a:pt x="13205" y="31865"/>
                      <a:pt x="13777" y="30805"/>
                    </a:cubicBezTo>
                    <a:cubicBezTo>
                      <a:pt x="14646" y="29210"/>
                      <a:pt x="15312" y="27543"/>
                      <a:pt x="15872" y="25829"/>
                    </a:cubicBezTo>
                    <a:cubicBezTo>
                      <a:pt x="16039" y="25329"/>
                      <a:pt x="16193" y="24829"/>
                      <a:pt x="16360" y="24328"/>
                    </a:cubicBezTo>
                    <a:cubicBezTo>
                      <a:pt x="16217" y="23971"/>
                      <a:pt x="16074" y="23614"/>
                      <a:pt x="15932" y="23245"/>
                    </a:cubicBezTo>
                    <a:cubicBezTo>
                      <a:pt x="15693" y="23995"/>
                      <a:pt x="15455" y="24733"/>
                      <a:pt x="15205" y="25483"/>
                    </a:cubicBezTo>
                    <a:cubicBezTo>
                      <a:pt x="14669" y="27126"/>
                      <a:pt x="14062" y="28734"/>
                      <a:pt x="13229" y="30246"/>
                    </a:cubicBezTo>
                    <a:cubicBezTo>
                      <a:pt x="12812" y="31008"/>
                      <a:pt x="12360" y="31746"/>
                      <a:pt x="11907" y="32496"/>
                    </a:cubicBezTo>
                    <a:cubicBezTo>
                      <a:pt x="11848" y="32615"/>
                      <a:pt x="11752" y="32699"/>
                      <a:pt x="11669" y="32794"/>
                    </a:cubicBezTo>
                    <a:cubicBezTo>
                      <a:pt x="11514" y="32746"/>
                      <a:pt x="11526" y="32639"/>
                      <a:pt x="11502" y="32544"/>
                    </a:cubicBezTo>
                    <a:cubicBezTo>
                      <a:pt x="10907" y="30246"/>
                      <a:pt x="10324" y="27948"/>
                      <a:pt x="9728" y="25650"/>
                    </a:cubicBezTo>
                    <a:cubicBezTo>
                      <a:pt x="9681" y="25460"/>
                      <a:pt x="9693" y="25305"/>
                      <a:pt x="9800" y="25138"/>
                    </a:cubicBezTo>
                    <a:cubicBezTo>
                      <a:pt x="10538" y="24078"/>
                      <a:pt x="11050" y="22888"/>
                      <a:pt x="11479" y="21685"/>
                    </a:cubicBezTo>
                    <a:cubicBezTo>
                      <a:pt x="11788" y="20828"/>
                      <a:pt x="12074" y="19959"/>
                      <a:pt x="12324" y="19090"/>
                    </a:cubicBezTo>
                    <a:cubicBezTo>
                      <a:pt x="12514" y="18435"/>
                      <a:pt x="12693" y="17768"/>
                      <a:pt x="12872" y="17113"/>
                    </a:cubicBezTo>
                    <a:cubicBezTo>
                      <a:pt x="12705" y="16816"/>
                      <a:pt x="12526" y="16518"/>
                      <a:pt x="12348" y="16220"/>
                    </a:cubicBezTo>
                    <a:cubicBezTo>
                      <a:pt x="12038" y="17340"/>
                      <a:pt x="11741" y="18459"/>
                      <a:pt x="11419" y="19566"/>
                    </a:cubicBezTo>
                    <a:cubicBezTo>
                      <a:pt x="11014" y="20959"/>
                      <a:pt x="10514" y="22316"/>
                      <a:pt x="9859" y="23602"/>
                    </a:cubicBezTo>
                    <a:cubicBezTo>
                      <a:pt x="9740" y="23828"/>
                      <a:pt x="9657" y="24067"/>
                      <a:pt x="9419" y="24281"/>
                    </a:cubicBezTo>
                    <a:cubicBezTo>
                      <a:pt x="9347" y="24114"/>
                      <a:pt x="9288" y="23995"/>
                      <a:pt x="9252" y="23876"/>
                    </a:cubicBezTo>
                    <a:cubicBezTo>
                      <a:pt x="8716" y="22114"/>
                      <a:pt x="8192" y="20352"/>
                      <a:pt x="7657" y="18590"/>
                    </a:cubicBezTo>
                    <a:cubicBezTo>
                      <a:pt x="7585" y="18375"/>
                      <a:pt x="7585" y="18185"/>
                      <a:pt x="7704" y="17971"/>
                    </a:cubicBezTo>
                    <a:cubicBezTo>
                      <a:pt x="8609" y="16387"/>
                      <a:pt x="9228" y="14673"/>
                      <a:pt x="9693" y="12899"/>
                    </a:cubicBezTo>
                    <a:cubicBezTo>
                      <a:pt x="9740" y="12720"/>
                      <a:pt x="9788" y="12529"/>
                      <a:pt x="9836" y="12339"/>
                    </a:cubicBezTo>
                    <a:cubicBezTo>
                      <a:pt x="9645" y="12065"/>
                      <a:pt x="9466" y="11803"/>
                      <a:pt x="9276" y="11541"/>
                    </a:cubicBezTo>
                    <a:cubicBezTo>
                      <a:pt x="9109" y="12172"/>
                      <a:pt x="8943" y="12803"/>
                      <a:pt x="8764" y="13446"/>
                    </a:cubicBezTo>
                    <a:cubicBezTo>
                      <a:pt x="8466" y="14530"/>
                      <a:pt x="8085" y="15589"/>
                      <a:pt x="7585" y="16601"/>
                    </a:cubicBezTo>
                    <a:cubicBezTo>
                      <a:pt x="7502" y="16780"/>
                      <a:pt x="7395" y="16947"/>
                      <a:pt x="7276" y="17173"/>
                    </a:cubicBezTo>
                    <a:cubicBezTo>
                      <a:pt x="7180" y="17018"/>
                      <a:pt x="7121" y="16935"/>
                      <a:pt x="7085" y="16828"/>
                    </a:cubicBezTo>
                    <a:cubicBezTo>
                      <a:pt x="6502" y="15232"/>
                      <a:pt x="5942" y="13625"/>
                      <a:pt x="5359" y="12029"/>
                    </a:cubicBezTo>
                    <a:cubicBezTo>
                      <a:pt x="5299" y="11851"/>
                      <a:pt x="5264" y="11696"/>
                      <a:pt x="5323" y="11505"/>
                    </a:cubicBezTo>
                    <a:cubicBezTo>
                      <a:pt x="5764" y="10160"/>
                      <a:pt x="6037" y="8791"/>
                      <a:pt x="6228" y="7398"/>
                    </a:cubicBezTo>
                    <a:cubicBezTo>
                      <a:pt x="6014" y="7112"/>
                      <a:pt x="5811" y="6826"/>
                      <a:pt x="5597" y="6541"/>
                    </a:cubicBezTo>
                    <a:cubicBezTo>
                      <a:pt x="5466" y="7672"/>
                      <a:pt x="5287" y="8803"/>
                      <a:pt x="5002" y="9910"/>
                    </a:cubicBezTo>
                    <a:cubicBezTo>
                      <a:pt x="4966" y="10077"/>
                      <a:pt x="4978" y="10267"/>
                      <a:pt x="4787" y="10410"/>
                    </a:cubicBezTo>
                    <a:cubicBezTo>
                      <a:pt x="4656" y="10232"/>
                      <a:pt x="4597" y="10029"/>
                      <a:pt x="4525" y="9839"/>
                    </a:cubicBezTo>
                    <a:cubicBezTo>
                      <a:pt x="3728" y="7791"/>
                      <a:pt x="2930" y="5743"/>
                      <a:pt x="2132" y="3707"/>
                    </a:cubicBezTo>
                    <a:cubicBezTo>
                      <a:pt x="1739" y="2707"/>
                      <a:pt x="1323" y="1730"/>
                      <a:pt x="918" y="742"/>
                    </a:cubicBezTo>
                    <a:cubicBezTo>
                      <a:pt x="834" y="540"/>
                      <a:pt x="775" y="326"/>
                      <a:pt x="703" y="123"/>
                    </a:cubicBezTo>
                    <a:cubicBezTo>
                      <a:pt x="703" y="123"/>
                      <a:pt x="703" y="123"/>
                      <a:pt x="703" y="111"/>
                    </a:cubicBezTo>
                    <a:cubicBezTo>
                      <a:pt x="599" y="44"/>
                      <a:pt x="490" y="0"/>
                      <a:pt x="3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5" name="Google Shape;685;p28"/>
          <p:cNvGrpSpPr/>
          <p:nvPr/>
        </p:nvGrpSpPr>
        <p:grpSpPr>
          <a:xfrm flipH="1">
            <a:off x="6850986" y="-681191"/>
            <a:ext cx="3007106" cy="2760604"/>
            <a:chOff x="-1018769" y="-681191"/>
            <a:chExt cx="3007106" cy="2760604"/>
          </a:xfrm>
        </p:grpSpPr>
        <p:grpSp>
          <p:nvGrpSpPr>
            <p:cNvPr id="686" name="Google Shape;686;p28"/>
            <p:cNvGrpSpPr/>
            <p:nvPr/>
          </p:nvGrpSpPr>
          <p:grpSpPr>
            <a:xfrm rot="8865836">
              <a:off x="47123" y="-374739"/>
              <a:ext cx="1626176" cy="1651154"/>
              <a:chOff x="3682600" y="2898075"/>
              <a:chExt cx="1342750" cy="1363375"/>
            </a:xfrm>
          </p:grpSpPr>
          <p:sp>
            <p:nvSpPr>
              <p:cNvPr id="687" name="Google Shape;687;p28"/>
              <p:cNvSpPr/>
              <p:nvPr/>
            </p:nvSpPr>
            <p:spPr>
              <a:xfrm>
                <a:off x="4273150" y="3626100"/>
                <a:ext cx="752200" cy="274200"/>
              </a:xfrm>
              <a:custGeom>
                <a:avLst/>
                <a:gdLst/>
                <a:ahLst/>
                <a:cxnLst/>
                <a:rect l="l" t="t" r="r" b="b"/>
                <a:pathLst>
                  <a:path w="30088" h="10968" extrusionOk="0">
                    <a:moveTo>
                      <a:pt x="29528" y="1"/>
                    </a:moveTo>
                    <a:cubicBezTo>
                      <a:pt x="29357" y="1"/>
                      <a:pt x="29186" y="29"/>
                      <a:pt x="29016" y="63"/>
                    </a:cubicBezTo>
                    <a:cubicBezTo>
                      <a:pt x="28063" y="241"/>
                      <a:pt x="27111" y="408"/>
                      <a:pt x="26170" y="599"/>
                    </a:cubicBezTo>
                    <a:cubicBezTo>
                      <a:pt x="24199" y="1002"/>
                      <a:pt x="22216" y="1198"/>
                      <a:pt x="20219" y="1198"/>
                    </a:cubicBezTo>
                    <a:cubicBezTo>
                      <a:pt x="19502" y="1198"/>
                      <a:pt x="18783" y="1173"/>
                      <a:pt x="18062" y="1123"/>
                    </a:cubicBezTo>
                    <a:cubicBezTo>
                      <a:pt x="17039" y="1048"/>
                      <a:pt x="16011" y="996"/>
                      <a:pt x="14985" y="996"/>
                    </a:cubicBezTo>
                    <a:cubicBezTo>
                      <a:pt x="14541" y="996"/>
                      <a:pt x="14098" y="1006"/>
                      <a:pt x="13657" y="1027"/>
                    </a:cubicBezTo>
                    <a:cubicBezTo>
                      <a:pt x="11490" y="1146"/>
                      <a:pt x="9478" y="1765"/>
                      <a:pt x="7584" y="2813"/>
                    </a:cubicBezTo>
                    <a:cubicBezTo>
                      <a:pt x="5763" y="3813"/>
                      <a:pt x="4215" y="5171"/>
                      <a:pt x="2822" y="6695"/>
                    </a:cubicBezTo>
                    <a:cubicBezTo>
                      <a:pt x="2465" y="7088"/>
                      <a:pt x="2108" y="7469"/>
                      <a:pt x="1774" y="7885"/>
                    </a:cubicBezTo>
                    <a:cubicBezTo>
                      <a:pt x="1381" y="8373"/>
                      <a:pt x="1024" y="8897"/>
                      <a:pt x="643" y="9409"/>
                    </a:cubicBezTo>
                    <a:cubicBezTo>
                      <a:pt x="393" y="9778"/>
                      <a:pt x="214" y="10183"/>
                      <a:pt x="48" y="10588"/>
                    </a:cubicBezTo>
                    <a:cubicBezTo>
                      <a:pt x="0" y="10695"/>
                      <a:pt x="0" y="10802"/>
                      <a:pt x="83" y="10898"/>
                    </a:cubicBezTo>
                    <a:cubicBezTo>
                      <a:pt x="134" y="10948"/>
                      <a:pt x="193" y="10968"/>
                      <a:pt x="258" y="10968"/>
                    </a:cubicBezTo>
                    <a:cubicBezTo>
                      <a:pt x="301" y="10968"/>
                      <a:pt x="346" y="10959"/>
                      <a:pt x="393" y="10945"/>
                    </a:cubicBezTo>
                    <a:cubicBezTo>
                      <a:pt x="476" y="10921"/>
                      <a:pt x="560" y="10886"/>
                      <a:pt x="631" y="10850"/>
                    </a:cubicBezTo>
                    <a:cubicBezTo>
                      <a:pt x="1322" y="10517"/>
                      <a:pt x="2048" y="10374"/>
                      <a:pt x="2786" y="10302"/>
                    </a:cubicBezTo>
                    <a:cubicBezTo>
                      <a:pt x="3485" y="10235"/>
                      <a:pt x="4181" y="10208"/>
                      <a:pt x="4876" y="10208"/>
                    </a:cubicBezTo>
                    <a:cubicBezTo>
                      <a:pt x="5780" y="10208"/>
                      <a:pt x="6682" y="10254"/>
                      <a:pt x="7584" y="10314"/>
                    </a:cubicBezTo>
                    <a:cubicBezTo>
                      <a:pt x="8576" y="10381"/>
                      <a:pt x="9568" y="10429"/>
                      <a:pt x="10559" y="10429"/>
                    </a:cubicBezTo>
                    <a:cubicBezTo>
                      <a:pt x="11518" y="10429"/>
                      <a:pt x="12476" y="10384"/>
                      <a:pt x="13430" y="10266"/>
                    </a:cubicBezTo>
                    <a:cubicBezTo>
                      <a:pt x="15776" y="9993"/>
                      <a:pt x="18062" y="9504"/>
                      <a:pt x="20217" y="8540"/>
                    </a:cubicBezTo>
                    <a:cubicBezTo>
                      <a:pt x="21943" y="7766"/>
                      <a:pt x="23467" y="6718"/>
                      <a:pt x="24860" y="5468"/>
                    </a:cubicBezTo>
                    <a:cubicBezTo>
                      <a:pt x="26003" y="4432"/>
                      <a:pt x="27063" y="3325"/>
                      <a:pt x="28123" y="2218"/>
                    </a:cubicBezTo>
                    <a:cubicBezTo>
                      <a:pt x="28575" y="1730"/>
                      <a:pt x="29051" y="1289"/>
                      <a:pt x="29563" y="872"/>
                    </a:cubicBezTo>
                    <a:cubicBezTo>
                      <a:pt x="29694" y="765"/>
                      <a:pt x="29825" y="646"/>
                      <a:pt x="29932" y="503"/>
                    </a:cubicBezTo>
                    <a:cubicBezTo>
                      <a:pt x="30087" y="313"/>
                      <a:pt x="29980" y="51"/>
                      <a:pt x="29730" y="15"/>
                    </a:cubicBezTo>
                    <a:cubicBezTo>
                      <a:pt x="29663" y="5"/>
                      <a:pt x="29595" y="1"/>
                      <a:pt x="29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88" name="Google Shape;688;p28"/>
              <p:cNvGrpSpPr/>
              <p:nvPr/>
            </p:nvGrpSpPr>
            <p:grpSpPr>
              <a:xfrm>
                <a:off x="3682600" y="2898075"/>
                <a:ext cx="1342150" cy="1363375"/>
                <a:chOff x="3682600" y="2898075"/>
                <a:chExt cx="1342150" cy="1363375"/>
              </a:xfrm>
            </p:grpSpPr>
            <p:sp>
              <p:nvSpPr>
                <p:cNvPr id="689" name="Google Shape;689;p28"/>
                <p:cNvSpPr/>
                <p:nvPr/>
              </p:nvSpPr>
              <p:spPr>
                <a:xfrm>
                  <a:off x="4149325" y="2898075"/>
                  <a:ext cx="318800" cy="85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2" h="34313" extrusionOk="0">
                      <a:moveTo>
                        <a:pt x="11566" y="1"/>
                      </a:moveTo>
                      <a:cubicBezTo>
                        <a:pt x="11494" y="1"/>
                        <a:pt x="11421" y="21"/>
                        <a:pt x="11359" y="61"/>
                      </a:cubicBezTo>
                      <a:cubicBezTo>
                        <a:pt x="11180" y="180"/>
                        <a:pt x="11097" y="359"/>
                        <a:pt x="11013" y="537"/>
                      </a:cubicBezTo>
                      <a:cubicBezTo>
                        <a:pt x="10811" y="1026"/>
                        <a:pt x="10609" y="1514"/>
                        <a:pt x="10406" y="1990"/>
                      </a:cubicBezTo>
                      <a:cubicBezTo>
                        <a:pt x="10394" y="2014"/>
                        <a:pt x="10394" y="2038"/>
                        <a:pt x="10382" y="2050"/>
                      </a:cubicBezTo>
                      <a:cubicBezTo>
                        <a:pt x="9739" y="3228"/>
                        <a:pt x="9168" y="4443"/>
                        <a:pt x="8358" y="5514"/>
                      </a:cubicBezTo>
                      <a:cubicBezTo>
                        <a:pt x="8263" y="5633"/>
                        <a:pt x="8168" y="5752"/>
                        <a:pt x="8084" y="5883"/>
                      </a:cubicBezTo>
                      <a:cubicBezTo>
                        <a:pt x="6775" y="7931"/>
                        <a:pt x="5417" y="9955"/>
                        <a:pt x="4167" y="12051"/>
                      </a:cubicBezTo>
                      <a:cubicBezTo>
                        <a:pt x="2596" y="14694"/>
                        <a:pt x="1346" y="17492"/>
                        <a:pt x="643" y="20504"/>
                      </a:cubicBezTo>
                      <a:cubicBezTo>
                        <a:pt x="214" y="22338"/>
                        <a:pt x="12" y="24183"/>
                        <a:pt x="0" y="26053"/>
                      </a:cubicBezTo>
                      <a:cubicBezTo>
                        <a:pt x="0" y="27791"/>
                        <a:pt x="143" y="29505"/>
                        <a:pt x="405" y="31232"/>
                      </a:cubicBezTo>
                      <a:cubicBezTo>
                        <a:pt x="524" y="32053"/>
                        <a:pt x="703" y="32863"/>
                        <a:pt x="953" y="33661"/>
                      </a:cubicBezTo>
                      <a:cubicBezTo>
                        <a:pt x="1095" y="34101"/>
                        <a:pt x="1233" y="34313"/>
                        <a:pt x="1453" y="34313"/>
                      </a:cubicBezTo>
                      <a:cubicBezTo>
                        <a:pt x="1601" y="34313"/>
                        <a:pt x="1787" y="34217"/>
                        <a:pt x="2036" y="34030"/>
                      </a:cubicBezTo>
                      <a:cubicBezTo>
                        <a:pt x="2881" y="33411"/>
                        <a:pt x="3715" y="32768"/>
                        <a:pt x="4525" y="32089"/>
                      </a:cubicBezTo>
                      <a:cubicBezTo>
                        <a:pt x="5918" y="30922"/>
                        <a:pt x="7132" y="29565"/>
                        <a:pt x="8227" y="28100"/>
                      </a:cubicBezTo>
                      <a:cubicBezTo>
                        <a:pt x="8608" y="27600"/>
                        <a:pt x="8989" y="27088"/>
                        <a:pt x="9335" y="26553"/>
                      </a:cubicBezTo>
                      <a:cubicBezTo>
                        <a:pt x="10430" y="24719"/>
                        <a:pt x="11394" y="22838"/>
                        <a:pt x="11990" y="20778"/>
                      </a:cubicBezTo>
                      <a:cubicBezTo>
                        <a:pt x="12537" y="18885"/>
                        <a:pt x="12752" y="16956"/>
                        <a:pt x="12728" y="14992"/>
                      </a:cubicBezTo>
                      <a:cubicBezTo>
                        <a:pt x="12704" y="12420"/>
                        <a:pt x="12502" y="9860"/>
                        <a:pt x="12275" y="7312"/>
                      </a:cubicBezTo>
                      <a:cubicBezTo>
                        <a:pt x="12121" y="5514"/>
                        <a:pt x="12049" y="3716"/>
                        <a:pt x="12049" y="1919"/>
                      </a:cubicBezTo>
                      <a:cubicBezTo>
                        <a:pt x="12049" y="1502"/>
                        <a:pt x="12025" y="1085"/>
                        <a:pt x="12002" y="680"/>
                      </a:cubicBezTo>
                      <a:cubicBezTo>
                        <a:pt x="12002" y="502"/>
                        <a:pt x="11966" y="323"/>
                        <a:pt x="11871" y="168"/>
                      </a:cubicBezTo>
                      <a:cubicBezTo>
                        <a:pt x="11804" y="57"/>
                        <a:pt x="11686" y="1"/>
                        <a:pt x="115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" name="Google Shape;690;p28"/>
                <p:cNvSpPr/>
                <p:nvPr/>
              </p:nvSpPr>
              <p:spPr>
                <a:xfrm>
                  <a:off x="3682600" y="3159425"/>
                  <a:ext cx="390250" cy="6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0" h="25928" extrusionOk="0">
                      <a:moveTo>
                        <a:pt x="293" y="1"/>
                      </a:moveTo>
                      <a:cubicBezTo>
                        <a:pt x="248" y="1"/>
                        <a:pt x="202" y="12"/>
                        <a:pt x="155" y="37"/>
                      </a:cubicBezTo>
                      <a:cubicBezTo>
                        <a:pt x="12" y="109"/>
                        <a:pt x="0" y="239"/>
                        <a:pt x="12" y="370"/>
                      </a:cubicBezTo>
                      <a:cubicBezTo>
                        <a:pt x="12" y="501"/>
                        <a:pt x="36" y="632"/>
                        <a:pt x="60" y="763"/>
                      </a:cubicBezTo>
                      <a:cubicBezTo>
                        <a:pt x="95" y="918"/>
                        <a:pt x="119" y="1061"/>
                        <a:pt x="167" y="1216"/>
                      </a:cubicBezTo>
                      <a:cubicBezTo>
                        <a:pt x="845" y="3526"/>
                        <a:pt x="1084" y="5895"/>
                        <a:pt x="1203" y="8288"/>
                      </a:cubicBezTo>
                      <a:cubicBezTo>
                        <a:pt x="1322" y="10741"/>
                        <a:pt x="1881" y="13098"/>
                        <a:pt x="2834" y="15372"/>
                      </a:cubicBezTo>
                      <a:cubicBezTo>
                        <a:pt x="3703" y="17420"/>
                        <a:pt x="5001" y="19170"/>
                        <a:pt x="6644" y="20671"/>
                      </a:cubicBezTo>
                      <a:cubicBezTo>
                        <a:pt x="8215" y="22099"/>
                        <a:pt x="9906" y="23385"/>
                        <a:pt x="11728" y="24492"/>
                      </a:cubicBezTo>
                      <a:cubicBezTo>
                        <a:pt x="12383" y="24897"/>
                        <a:pt x="13073" y="25254"/>
                        <a:pt x="13740" y="25612"/>
                      </a:cubicBezTo>
                      <a:cubicBezTo>
                        <a:pt x="13930" y="25719"/>
                        <a:pt x="14145" y="25802"/>
                        <a:pt x="14347" y="25874"/>
                      </a:cubicBezTo>
                      <a:cubicBezTo>
                        <a:pt x="14432" y="25909"/>
                        <a:pt x="14508" y="25928"/>
                        <a:pt x="14577" y="25928"/>
                      </a:cubicBezTo>
                      <a:cubicBezTo>
                        <a:pt x="14737" y="25928"/>
                        <a:pt x="14858" y="25825"/>
                        <a:pt x="14966" y="25600"/>
                      </a:cubicBezTo>
                      <a:cubicBezTo>
                        <a:pt x="14990" y="25505"/>
                        <a:pt x="15026" y="25362"/>
                        <a:pt x="15073" y="25219"/>
                      </a:cubicBezTo>
                      <a:cubicBezTo>
                        <a:pt x="15609" y="23480"/>
                        <a:pt x="15597" y="21718"/>
                        <a:pt x="15359" y="19944"/>
                      </a:cubicBezTo>
                      <a:cubicBezTo>
                        <a:pt x="15014" y="17373"/>
                        <a:pt x="14097" y="15027"/>
                        <a:pt x="12787" y="12812"/>
                      </a:cubicBezTo>
                      <a:cubicBezTo>
                        <a:pt x="12192" y="11789"/>
                        <a:pt x="11490" y="10836"/>
                        <a:pt x="10680" y="9955"/>
                      </a:cubicBezTo>
                      <a:cubicBezTo>
                        <a:pt x="9632" y="8812"/>
                        <a:pt x="8501" y="7740"/>
                        <a:pt x="7322" y="6716"/>
                      </a:cubicBezTo>
                      <a:cubicBezTo>
                        <a:pt x="6156" y="5728"/>
                        <a:pt x="4977" y="4740"/>
                        <a:pt x="3810" y="3740"/>
                      </a:cubicBezTo>
                      <a:cubicBezTo>
                        <a:pt x="2727" y="2811"/>
                        <a:pt x="1762" y="1763"/>
                        <a:pt x="929" y="597"/>
                      </a:cubicBezTo>
                      <a:cubicBezTo>
                        <a:pt x="822" y="430"/>
                        <a:pt x="703" y="275"/>
                        <a:pt x="560" y="132"/>
                      </a:cubicBezTo>
                      <a:cubicBezTo>
                        <a:pt x="485" y="58"/>
                        <a:pt x="394" y="1"/>
                        <a:pt x="2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" name="Google Shape;691;p28"/>
                <p:cNvSpPr/>
                <p:nvPr/>
              </p:nvSpPr>
              <p:spPr>
                <a:xfrm>
                  <a:off x="3682900" y="2898125"/>
                  <a:ext cx="1341850" cy="136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74" h="54533" extrusionOk="0">
                      <a:moveTo>
                        <a:pt x="30208" y="0"/>
                      </a:moveTo>
                      <a:cubicBezTo>
                        <a:pt x="30139" y="0"/>
                        <a:pt x="30068" y="19"/>
                        <a:pt x="30004" y="59"/>
                      </a:cubicBezTo>
                      <a:cubicBezTo>
                        <a:pt x="29968" y="83"/>
                        <a:pt x="29932" y="119"/>
                        <a:pt x="29909" y="154"/>
                      </a:cubicBezTo>
                      <a:cubicBezTo>
                        <a:pt x="29670" y="1952"/>
                        <a:pt x="29385" y="3750"/>
                        <a:pt x="29051" y="5536"/>
                      </a:cubicBezTo>
                      <a:cubicBezTo>
                        <a:pt x="28349" y="9263"/>
                        <a:pt x="27361" y="12918"/>
                        <a:pt x="26158" y="16526"/>
                      </a:cubicBezTo>
                      <a:cubicBezTo>
                        <a:pt x="24920" y="20276"/>
                        <a:pt x="23527" y="23967"/>
                        <a:pt x="22098" y="27646"/>
                      </a:cubicBezTo>
                      <a:cubicBezTo>
                        <a:pt x="21277" y="29730"/>
                        <a:pt x="20515" y="31825"/>
                        <a:pt x="19931" y="33992"/>
                      </a:cubicBezTo>
                      <a:cubicBezTo>
                        <a:pt x="19919" y="34063"/>
                        <a:pt x="19895" y="34135"/>
                        <a:pt x="19883" y="34206"/>
                      </a:cubicBezTo>
                      <a:cubicBezTo>
                        <a:pt x="19562" y="35433"/>
                        <a:pt x="19324" y="36671"/>
                        <a:pt x="19110" y="37921"/>
                      </a:cubicBezTo>
                      <a:cubicBezTo>
                        <a:pt x="18788" y="39755"/>
                        <a:pt x="18467" y="41588"/>
                        <a:pt x="18038" y="43398"/>
                      </a:cubicBezTo>
                      <a:cubicBezTo>
                        <a:pt x="17967" y="43672"/>
                        <a:pt x="17883" y="43946"/>
                        <a:pt x="17800" y="44219"/>
                      </a:cubicBezTo>
                      <a:cubicBezTo>
                        <a:pt x="17788" y="44255"/>
                        <a:pt x="17740" y="44291"/>
                        <a:pt x="17705" y="44291"/>
                      </a:cubicBezTo>
                      <a:cubicBezTo>
                        <a:pt x="17669" y="44291"/>
                        <a:pt x="17609" y="44243"/>
                        <a:pt x="17609" y="44219"/>
                      </a:cubicBezTo>
                      <a:cubicBezTo>
                        <a:pt x="17550" y="43957"/>
                        <a:pt x="17490" y="43707"/>
                        <a:pt x="17443" y="43446"/>
                      </a:cubicBezTo>
                      <a:cubicBezTo>
                        <a:pt x="17038" y="40779"/>
                        <a:pt x="16216" y="38266"/>
                        <a:pt x="15002" y="35873"/>
                      </a:cubicBezTo>
                      <a:cubicBezTo>
                        <a:pt x="14895" y="35647"/>
                        <a:pt x="14776" y="35421"/>
                        <a:pt x="14657" y="35206"/>
                      </a:cubicBezTo>
                      <a:cubicBezTo>
                        <a:pt x="13526" y="33123"/>
                        <a:pt x="12228" y="31134"/>
                        <a:pt x="10978" y="29134"/>
                      </a:cubicBezTo>
                      <a:cubicBezTo>
                        <a:pt x="9180" y="26277"/>
                        <a:pt x="7346" y="23431"/>
                        <a:pt x="5644" y="20514"/>
                      </a:cubicBezTo>
                      <a:cubicBezTo>
                        <a:pt x="3786" y="17335"/>
                        <a:pt x="2012" y="14109"/>
                        <a:pt x="572" y="10715"/>
                      </a:cubicBezTo>
                      <a:cubicBezTo>
                        <a:pt x="548" y="10656"/>
                        <a:pt x="524" y="10608"/>
                        <a:pt x="500" y="10549"/>
                      </a:cubicBezTo>
                      <a:cubicBezTo>
                        <a:pt x="437" y="10494"/>
                        <a:pt x="359" y="10454"/>
                        <a:pt x="275" y="10454"/>
                      </a:cubicBezTo>
                      <a:cubicBezTo>
                        <a:pt x="232" y="10454"/>
                        <a:pt x="188" y="10465"/>
                        <a:pt x="143" y="10489"/>
                      </a:cubicBezTo>
                      <a:cubicBezTo>
                        <a:pt x="24" y="10549"/>
                        <a:pt x="0" y="10644"/>
                        <a:pt x="0" y="10739"/>
                      </a:cubicBezTo>
                      <a:cubicBezTo>
                        <a:pt x="286" y="11430"/>
                        <a:pt x="572" y="12108"/>
                        <a:pt x="893" y="12787"/>
                      </a:cubicBezTo>
                      <a:cubicBezTo>
                        <a:pt x="2846" y="16930"/>
                        <a:pt x="5155" y="20895"/>
                        <a:pt x="7584" y="24788"/>
                      </a:cubicBezTo>
                      <a:cubicBezTo>
                        <a:pt x="9132" y="27277"/>
                        <a:pt x="10716" y="29753"/>
                        <a:pt x="12275" y="32242"/>
                      </a:cubicBezTo>
                      <a:cubicBezTo>
                        <a:pt x="13121" y="33575"/>
                        <a:pt x="13918" y="34933"/>
                        <a:pt x="14633" y="36349"/>
                      </a:cubicBezTo>
                      <a:cubicBezTo>
                        <a:pt x="14633" y="36349"/>
                        <a:pt x="14633" y="36349"/>
                        <a:pt x="14633" y="36361"/>
                      </a:cubicBezTo>
                      <a:cubicBezTo>
                        <a:pt x="15442" y="37969"/>
                        <a:pt x="16073" y="39647"/>
                        <a:pt x="16478" y="41410"/>
                      </a:cubicBezTo>
                      <a:cubicBezTo>
                        <a:pt x="16776" y="42731"/>
                        <a:pt x="17026" y="44065"/>
                        <a:pt x="17169" y="45422"/>
                      </a:cubicBezTo>
                      <a:cubicBezTo>
                        <a:pt x="17228" y="45910"/>
                        <a:pt x="17169" y="46374"/>
                        <a:pt x="17002" y="46839"/>
                      </a:cubicBezTo>
                      <a:cubicBezTo>
                        <a:pt x="16431" y="48434"/>
                        <a:pt x="15823" y="50006"/>
                        <a:pt x="15097" y="51530"/>
                      </a:cubicBezTo>
                      <a:cubicBezTo>
                        <a:pt x="14752" y="52232"/>
                        <a:pt x="14407" y="52947"/>
                        <a:pt x="14073" y="53661"/>
                      </a:cubicBezTo>
                      <a:cubicBezTo>
                        <a:pt x="13978" y="53863"/>
                        <a:pt x="13883" y="54054"/>
                        <a:pt x="13871" y="54280"/>
                      </a:cubicBezTo>
                      <a:cubicBezTo>
                        <a:pt x="13871" y="54375"/>
                        <a:pt x="13907" y="54447"/>
                        <a:pt x="13990" y="54494"/>
                      </a:cubicBezTo>
                      <a:cubicBezTo>
                        <a:pt x="14030" y="54521"/>
                        <a:pt x="14070" y="54533"/>
                        <a:pt x="14108" y="54533"/>
                      </a:cubicBezTo>
                      <a:cubicBezTo>
                        <a:pt x="14173" y="54533"/>
                        <a:pt x="14235" y="54499"/>
                        <a:pt x="14288" y="54447"/>
                      </a:cubicBezTo>
                      <a:cubicBezTo>
                        <a:pt x="14347" y="54399"/>
                        <a:pt x="14395" y="54316"/>
                        <a:pt x="14430" y="54233"/>
                      </a:cubicBezTo>
                      <a:cubicBezTo>
                        <a:pt x="15038" y="52971"/>
                        <a:pt x="15645" y="51708"/>
                        <a:pt x="16216" y="50423"/>
                      </a:cubicBezTo>
                      <a:cubicBezTo>
                        <a:pt x="16657" y="49422"/>
                        <a:pt x="17050" y="48399"/>
                        <a:pt x="17431" y="47375"/>
                      </a:cubicBezTo>
                      <a:cubicBezTo>
                        <a:pt x="17669" y="46744"/>
                        <a:pt x="18002" y="46184"/>
                        <a:pt x="18407" y="45672"/>
                      </a:cubicBezTo>
                      <a:cubicBezTo>
                        <a:pt x="19372" y="44481"/>
                        <a:pt x="20360" y="43303"/>
                        <a:pt x="21479" y="42255"/>
                      </a:cubicBezTo>
                      <a:cubicBezTo>
                        <a:pt x="22431" y="41374"/>
                        <a:pt x="23432" y="40588"/>
                        <a:pt x="24491" y="39862"/>
                      </a:cubicBezTo>
                      <a:cubicBezTo>
                        <a:pt x="25206" y="39374"/>
                        <a:pt x="25932" y="38921"/>
                        <a:pt x="26694" y="38493"/>
                      </a:cubicBezTo>
                      <a:cubicBezTo>
                        <a:pt x="29063" y="37195"/>
                        <a:pt x="31540" y="36111"/>
                        <a:pt x="34111" y="35302"/>
                      </a:cubicBezTo>
                      <a:cubicBezTo>
                        <a:pt x="35016" y="35016"/>
                        <a:pt x="35921" y="34754"/>
                        <a:pt x="36838" y="34540"/>
                      </a:cubicBezTo>
                      <a:cubicBezTo>
                        <a:pt x="38505" y="34135"/>
                        <a:pt x="40172" y="33778"/>
                        <a:pt x="41862" y="33480"/>
                      </a:cubicBezTo>
                      <a:cubicBezTo>
                        <a:pt x="43065" y="33266"/>
                        <a:pt x="44267" y="32992"/>
                        <a:pt x="45458" y="32706"/>
                      </a:cubicBezTo>
                      <a:cubicBezTo>
                        <a:pt x="46851" y="32385"/>
                        <a:pt x="48197" y="31920"/>
                        <a:pt x="49518" y="31373"/>
                      </a:cubicBezTo>
                      <a:cubicBezTo>
                        <a:pt x="50887" y="30789"/>
                        <a:pt x="52257" y="30218"/>
                        <a:pt x="53590" y="29563"/>
                      </a:cubicBezTo>
                      <a:cubicBezTo>
                        <a:pt x="53673" y="29372"/>
                        <a:pt x="53554" y="29158"/>
                        <a:pt x="53340" y="29122"/>
                      </a:cubicBezTo>
                      <a:lnTo>
                        <a:pt x="53221" y="29122"/>
                      </a:lnTo>
                      <a:cubicBezTo>
                        <a:pt x="51709" y="29849"/>
                        <a:pt x="50173" y="30515"/>
                        <a:pt x="48613" y="31123"/>
                      </a:cubicBezTo>
                      <a:cubicBezTo>
                        <a:pt x="46899" y="31801"/>
                        <a:pt x="45137" y="32325"/>
                        <a:pt x="43303" y="32623"/>
                      </a:cubicBezTo>
                      <a:cubicBezTo>
                        <a:pt x="42815" y="32706"/>
                        <a:pt x="42315" y="32825"/>
                        <a:pt x="41827" y="32909"/>
                      </a:cubicBezTo>
                      <a:cubicBezTo>
                        <a:pt x="40207" y="33206"/>
                        <a:pt x="38588" y="33528"/>
                        <a:pt x="36993" y="33921"/>
                      </a:cubicBezTo>
                      <a:cubicBezTo>
                        <a:pt x="33480" y="34766"/>
                        <a:pt x="30123" y="36028"/>
                        <a:pt x="26932" y="37731"/>
                      </a:cubicBezTo>
                      <a:cubicBezTo>
                        <a:pt x="25789" y="38350"/>
                        <a:pt x="24682" y="39028"/>
                        <a:pt x="23634" y="39778"/>
                      </a:cubicBezTo>
                      <a:cubicBezTo>
                        <a:pt x="23051" y="40195"/>
                        <a:pt x="22467" y="40636"/>
                        <a:pt x="21919" y="41100"/>
                      </a:cubicBezTo>
                      <a:cubicBezTo>
                        <a:pt x="20872" y="42005"/>
                        <a:pt x="19907" y="42981"/>
                        <a:pt x="19014" y="44041"/>
                      </a:cubicBezTo>
                      <a:cubicBezTo>
                        <a:pt x="18788" y="44327"/>
                        <a:pt x="18550" y="44600"/>
                        <a:pt x="18276" y="44922"/>
                      </a:cubicBezTo>
                      <a:cubicBezTo>
                        <a:pt x="18276" y="44803"/>
                        <a:pt x="18264" y="44743"/>
                        <a:pt x="18276" y="44684"/>
                      </a:cubicBezTo>
                      <a:cubicBezTo>
                        <a:pt x="18883" y="42433"/>
                        <a:pt x="19312" y="40147"/>
                        <a:pt x="19681" y="37850"/>
                      </a:cubicBezTo>
                      <a:cubicBezTo>
                        <a:pt x="19883" y="36611"/>
                        <a:pt x="20145" y="35385"/>
                        <a:pt x="20479" y="34171"/>
                      </a:cubicBezTo>
                      <a:cubicBezTo>
                        <a:pt x="20979" y="32301"/>
                        <a:pt x="21610" y="30456"/>
                        <a:pt x="22312" y="28646"/>
                      </a:cubicBezTo>
                      <a:cubicBezTo>
                        <a:pt x="23955" y="24431"/>
                        <a:pt x="25563" y="20216"/>
                        <a:pt x="26956" y="15918"/>
                      </a:cubicBezTo>
                      <a:cubicBezTo>
                        <a:pt x="28087" y="12406"/>
                        <a:pt x="29016" y="8846"/>
                        <a:pt x="29670" y="5215"/>
                      </a:cubicBezTo>
                      <a:cubicBezTo>
                        <a:pt x="29980" y="3524"/>
                        <a:pt x="30254" y="1821"/>
                        <a:pt x="30468" y="107"/>
                      </a:cubicBezTo>
                      <a:cubicBezTo>
                        <a:pt x="30399" y="37"/>
                        <a:pt x="30305" y="0"/>
                        <a:pt x="302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692" name="Google Shape;692;p28"/>
            <p:cNvSpPr/>
            <p:nvPr/>
          </p:nvSpPr>
          <p:spPr>
            <a:xfrm rot="8591978">
              <a:off x="-626751" y="-7683"/>
              <a:ext cx="1516889" cy="1813451"/>
            </a:xfrm>
            <a:custGeom>
              <a:avLst/>
              <a:gdLst/>
              <a:ahLst/>
              <a:cxnLst/>
              <a:rect l="l" t="t" r="r" b="b"/>
              <a:pathLst>
                <a:path w="41840" h="50020" extrusionOk="0">
                  <a:moveTo>
                    <a:pt x="26518" y="0"/>
                  </a:moveTo>
                  <a:cubicBezTo>
                    <a:pt x="26241" y="0"/>
                    <a:pt x="25952" y="83"/>
                    <a:pt x="25671" y="252"/>
                  </a:cubicBezTo>
                  <a:cubicBezTo>
                    <a:pt x="25480" y="371"/>
                    <a:pt x="25302" y="514"/>
                    <a:pt x="25135" y="656"/>
                  </a:cubicBezTo>
                  <a:cubicBezTo>
                    <a:pt x="24778" y="990"/>
                    <a:pt x="24444" y="1371"/>
                    <a:pt x="24170" y="1776"/>
                  </a:cubicBezTo>
                  <a:cubicBezTo>
                    <a:pt x="23182" y="3240"/>
                    <a:pt x="22539" y="4871"/>
                    <a:pt x="22075" y="6562"/>
                  </a:cubicBezTo>
                  <a:cubicBezTo>
                    <a:pt x="21646" y="8169"/>
                    <a:pt x="21444" y="9824"/>
                    <a:pt x="21325" y="11491"/>
                  </a:cubicBezTo>
                  <a:cubicBezTo>
                    <a:pt x="21277" y="12229"/>
                    <a:pt x="21230" y="12968"/>
                    <a:pt x="21170" y="13706"/>
                  </a:cubicBezTo>
                  <a:cubicBezTo>
                    <a:pt x="21111" y="14551"/>
                    <a:pt x="21039" y="15384"/>
                    <a:pt x="20968" y="16230"/>
                  </a:cubicBezTo>
                  <a:cubicBezTo>
                    <a:pt x="20908" y="16837"/>
                    <a:pt x="20872" y="17456"/>
                    <a:pt x="20801" y="18063"/>
                  </a:cubicBezTo>
                  <a:cubicBezTo>
                    <a:pt x="20658" y="19206"/>
                    <a:pt x="20503" y="20349"/>
                    <a:pt x="20337" y="21492"/>
                  </a:cubicBezTo>
                  <a:cubicBezTo>
                    <a:pt x="20229" y="22207"/>
                    <a:pt x="20122" y="22909"/>
                    <a:pt x="19932" y="23647"/>
                  </a:cubicBezTo>
                  <a:cubicBezTo>
                    <a:pt x="19789" y="23564"/>
                    <a:pt x="19789" y="23469"/>
                    <a:pt x="19789" y="23397"/>
                  </a:cubicBezTo>
                  <a:cubicBezTo>
                    <a:pt x="19729" y="22993"/>
                    <a:pt x="19694" y="22576"/>
                    <a:pt x="19622" y="22171"/>
                  </a:cubicBezTo>
                  <a:cubicBezTo>
                    <a:pt x="19170" y="19433"/>
                    <a:pt x="18586" y="16718"/>
                    <a:pt x="17753" y="14063"/>
                  </a:cubicBezTo>
                  <a:cubicBezTo>
                    <a:pt x="17384" y="12860"/>
                    <a:pt x="16920" y="11694"/>
                    <a:pt x="16312" y="10598"/>
                  </a:cubicBezTo>
                  <a:cubicBezTo>
                    <a:pt x="15991" y="10003"/>
                    <a:pt x="15622" y="9419"/>
                    <a:pt x="15110" y="8967"/>
                  </a:cubicBezTo>
                  <a:cubicBezTo>
                    <a:pt x="14967" y="8824"/>
                    <a:pt x="14800" y="8693"/>
                    <a:pt x="14622" y="8598"/>
                  </a:cubicBezTo>
                  <a:cubicBezTo>
                    <a:pt x="14451" y="8511"/>
                    <a:pt x="14279" y="8468"/>
                    <a:pt x="14114" y="8468"/>
                  </a:cubicBezTo>
                  <a:cubicBezTo>
                    <a:pt x="13784" y="8468"/>
                    <a:pt x="13483" y="8638"/>
                    <a:pt x="13276" y="8955"/>
                  </a:cubicBezTo>
                  <a:cubicBezTo>
                    <a:pt x="13157" y="9122"/>
                    <a:pt x="13074" y="9312"/>
                    <a:pt x="13002" y="9503"/>
                  </a:cubicBezTo>
                  <a:cubicBezTo>
                    <a:pt x="12788" y="10122"/>
                    <a:pt x="12729" y="10753"/>
                    <a:pt x="12752" y="11396"/>
                  </a:cubicBezTo>
                  <a:cubicBezTo>
                    <a:pt x="12800" y="12551"/>
                    <a:pt x="13050" y="13670"/>
                    <a:pt x="13407" y="14777"/>
                  </a:cubicBezTo>
                  <a:cubicBezTo>
                    <a:pt x="14145" y="16968"/>
                    <a:pt x="15241" y="19004"/>
                    <a:pt x="16419" y="20980"/>
                  </a:cubicBezTo>
                  <a:cubicBezTo>
                    <a:pt x="17015" y="21957"/>
                    <a:pt x="17693" y="22897"/>
                    <a:pt x="18324" y="23862"/>
                  </a:cubicBezTo>
                  <a:cubicBezTo>
                    <a:pt x="18551" y="24207"/>
                    <a:pt x="18753" y="24564"/>
                    <a:pt x="18979" y="24898"/>
                  </a:cubicBezTo>
                  <a:cubicBezTo>
                    <a:pt x="19229" y="25267"/>
                    <a:pt x="19289" y="25648"/>
                    <a:pt x="19122" y="26076"/>
                  </a:cubicBezTo>
                  <a:cubicBezTo>
                    <a:pt x="19027" y="26314"/>
                    <a:pt x="18967" y="26588"/>
                    <a:pt x="18896" y="26838"/>
                  </a:cubicBezTo>
                  <a:cubicBezTo>
                    <a:pt x="18063" y="29601"/>
                    <a:pt x="16991" y="32268"/>
                    <a:pt x="15634" y="34827"/>
                  </a:cubicBezTo>
                  <a:cubicBezTo>
                    <a:pt x="15384" y="35316"/>
                    <a:pt x="15086" y="35792"/>
                    <a:pt x="14800" y="36256"/>
                  </a:cubicBezTo>
                  <a:cubicBezTo>
                    <a:pt x="14767" y="36311"/>
                    <a:pt x="14726" y="36338"/>
                    <a:pt x="14686" y="36338"/>
                  </a:cubicBezTo>
                  <a:cubicBezTo>
                    <a:pt x="14640" y="36338"/>
                    <a:pt x="14594" y="36302"/>
                    <a:pt x="14562" y="36232"/>
                  </a:cubicBezTo>
                  <a:cubicBezTo>
                    <a:pt x="14300" y="35601"/>
                    <a:pt x="14133" y="34946"/>
                    <a:pt x="14014" y="34280"/>
                  </a:cubicBezTo>
                  <a:cubicBezTo>
                    <a:pt x="13645" y="32387"/>
                    <a:pt x="13371" y="30470"/>
                    <a:pt x="13110" y="28553"/>
                  </a:cubicBezTo>
                  <a:cubicBezTo>
                    <a:pt x="12907" y="27064"/>
                    <a:pt x="12669" y="25588"/>
                    <a:pt x="12264" y="24136"/>
                  </a:cubicBezTo>
                  <a:cubicBezTo>
                    <a:pt x="12086" y="23481"/>
                    <a:pt x="11895" y="22826"/>
                    <a:pt x="11645" y="22195"/>
                  </a:cubicBezTo>
                  <a:cubicBezTo>
                    <a:pt x="11383" y="21516"/>
                    <a:pt x="11026" y="20897"/>
                    <a:pt x="10562" y="20337"/>
                  </a:cubicBezTo>
                  <a:cubicBezTo>
                    <a:pt x="10205" y="19908"/>
                    <a:pt x="9785" y="19693"/>
                    <a:pt x="9377" y="19693"/>
                  </a:cubicBezTo>
                  <a:cubicBezTo>
                    <a:pt x="8912" y="19693"/>
                    <a:pt x="8462" y="19971"/>
                    <a:pt x="8133" y="20528"/>
                  </a:cubicBezTo>
                  <a:cubicBezTo>
                    <a:pt x="7906" y="20921"/>
                    <a:pt x="7740" y="21338"/>
                    <a:pt x="7633" y="21778"/>
                  </a:cubicBezTo>
                  <a:cubicBezTo>
                    <a:pt x="7347" y="22921"/>
                    <a:pt x="7383" y="24064"/>
                    <a:pt x="7585" y="25207"/>
                  </a:cubicBezTo>
                  <a:cubicBezTo>
                    <a:pt x="7835" y="26672"/>
                    <a:pt x="8299" y="28077"/>
                    <a:pt x="8919" y="29434"/>
                  </a:cubicBezTo>
                  <a:cubicBezTo>
                    <a:pt x="9942" y="31696"/>
                    <a:pt x="11300" y="33744"/>
                    <a:pt x="12824" y="35697"/>
                  </a:cubicBezTo>
                  <a:cubicBezTo>
                    <a:pt x="13145" y="36125"/>
                    <a:pt x="13491" y="36530"/>
                    <a:pt x="13824" y="36947"/>
                  </a:cubicBezTo>
                  <a:cubicBezTo>
                    <a:pt x="14086" y="37292"/>
                    <a:pt x="14086" y="37328"/>
                    <a:pt x="13836" y="37709"/>
                  </a:cubicBezTo>
                  <a:cubicBezTo>
                    <a:pt x="13824" y="37744"/>
                    <a:pt x="13788" y="37780"/>
                    <a:pt x="13764" y="37804"/>
                  </a:cubicBezTo>
                  <a:cubicBezTo>
                    <a:pt x="13050" y="38792"/>
                    <a:pt x="12288" y="39721"/>
                    <a:pt x="11431" y="40590"/>
                  </a:cubicBezTo>
                  <a:cubicBezTo>
                    <a:pt x="10383" y="41662"/>
                    <a:pt x="9204" y="42543"/>
                    <a:pt x="8002" y="43412"/>
                  </a:cubicBezTo>
                  <a:cubicBezTo>
                    <a:pt x="7895" y="43507"/>
                    <a:pt x="7764" y="43578"/>
                    <a:pt x="7645" y="43638"/>
                  </a:cubicBezTo>
                  <a:cubicBezTo>
                    <a:pt x="7603" y="43660"/>
                    <a:pt x="7562" y="43671"/>
                    <a:pt x="7524" y="43671"/>
                  </a:cubicBezTo>
                  <a:cubicBezTo>
                    <a:pt x="7441" y="43671"/>
                    <a:pt x="7371" y="43621"/>
                    <a:pt x="7347" y="43531"/>
                  </a:cubicBezTo>
                  <a:cubicBezTo>
                    <a:pt x="7299" y="43376"/>
                    <a:pt x="7252" y="43209"/>
                    <a:pt x="7216" y="43055"/>
                  </a:cubicBezTo>
                  <a:cubicBezTo>
                    <a:pt x="7014" y="41792"/>
                    <a:pt x="6859" y="40530"/>
                    <a:pt x="6835" y="39256"/>
                  </a:cubicBezTo>
                  <a:cubicBezTo>
                    <a:pt x="6799" y="37590"/>
                    <a:pt x="6811" y="35923"/>
                    <a:pt x="6811" y="34256"/>
                  </a:cubicBezTo>
                  <a:cubicBezTo>
                    <a:pt x="6811" y="33053"/>
                    <a:pt x="6692" y="31875"/>
                    <a:pt x="6454" y="30696"/>
                  </a:cubicBezTo>
                  <a:cubicBezTo>
                    <a:pt x="6287" y="29910"/>
                    <a:pt x="6013" y="29160"/>
                    <a:pt x="5620" y="28446"/>
                  </a:cubicBezTo>
                  <a:cubicBezTo>
                    <a:pt x="5454" y="28148"/>
                    <a:pt x="5263" y="27850"/>
                    <a:pt x="5013" y="27600"/>
                  </a:cubicBezTo>
                  <a:cubicBezTo>
                    <a:pt x="4698" y="27302"/>
                    <a:pt x="4356" y="27152"/>
                    <a:pt x="4020" y="27152"/>
                  </a:cubicBezTo>
                  <a:cubicBezTo>
                    <a:pt x="3645" y="27152"/>
                    <a:pt x="3279" y="27337"/>
                    <a:pt x="2965" y="27707"/>
                  </a:cubicBezTo>
                  <a:cubicBezTo>
                    <a:pt x="2763" y="27934"/>
                    <a:pt x="2608" y="28207"/>
                    <a:pt x="2477" y="28493"/>
                  </a:cubicBezTo>
                  <a:cubicBezTo>
                    <a:pt x="2168" y="29220"/>
                    <a:pt x="2013" y="29982"/>
                    <a:pt x="1953" y="30767"/>
                  </a:cubicBezTo>
                  <a:cubicBezTo>
                    <a:pt x="1858" y="32232"/>
                    <a:pt x="2049" y="33672"/>
                    <a:pt x="2453" y="35089"/>
                  </a:cubicBezTo>
                  <a:cubicBezTo>
                    <a:pt x="3227" y="37732"/>
                    <a:pt x="4382" y="40209"/>
                    <a:pt x="5680" y="42626"/>
                  </a:cubicBezTo>
                  <a:cubicBezTo>
                    <a:pt x="5918" y="43078"/>
                    <a:pt x="6180" y="43519"/>
                    <a:pt x="6478" y="43936"/>
                  </a:cubicBezTo>
                  <a:cubicBezTo>
                    <a:pt x="6644" y="44174"/>
                    <a:pt x="6621" y="44257"/>
                    <a:pt x="6359" y="44436"/>
                  </a:cubicBezTo>
                  <a:cubicBezTo>
                    <a:pt x="6263" y="44507"/>
                    <a:pt x="6156" y="44567"/>
                    <a:pt x="6049" y="44626"/>
                  </a:cubicBezTo>
                  <a:cubicBezTo>
                    <a:pt x="5454" y="44960"/>
                    <a:pt x="4858" y="45293"/>
                    <a:pt x="4251" y="45602"/>
                  </a:cubicBezTo>
                  <a:cubicBezTo>
                    <a:pt x="3073" y="46210"/>
                    <a:pt x="1846" y="46769"/>
                    <a:pt x="620" y="47281"/>
                  </a:cubicBezTo>
                  <a:cubicBezTo>
                    <a:pt x="465" y="47341"/>
                    <a:pt x="310" y="47412"/>
                    <a:pt x="179" y="47496"/>
                  </a:cubicBezTo>
                  <a:cubicBezTo>
                    <a:pt x="1" y="47603"/>
                    <a:pt x="1" y="47829"/>
                    <a:pt x="167" y="47960"/>
                  </a:cubicBezTo>
                  <a:cubicBezTo>
                    <a:pt x="250" y="48015"/>
                    <a:pt x="339" y="48055"/>
                    <a:pt x="429" y="48055"/>
                  </a:cubicBezTo>
                  <a:cubicBezTo>
                    <a:pt x="457" y="48055"/>
                    <a:pt x="485" y="48052"/>
                    <a:pt x="513" y="48043"/>
                  </a:cubicBezTo>
                  <a:cubicBezTo>
                    <a:pt x="656" y="48008"/>
                    <a:pt x="798" y="47960"/>
                    <a:pt x="929" y="47912"/>
                  </a:cubicBezTo>
                  <a:cubicBezTo>
                    <a:pt x="1513" y="47662"/>
                    <a:pt x="2108" y="47424"/>
                    <a:pt x="2692" y="47162"/>
                  </a:cubicBezTo>
                  <a:cubicBezTo>
                    <a:pt x="3358" y="46853"/>
                    <a:pt x="4037" y="46543"/>
                    <a:pt x="4692" y="46198"/>
                  </a:cubicBezTo>
                  <a:cubicBezTo>
                    <a:pt x="4889" y="46099"/>
                    <a:pt x="5083" y="46048"/>
                    <a:pt x="5278" y="46048"/>
                  </a:cubicBezTo>
                  <a:cubicBezTo>
                    <a:pt x="5435" y="46048"/>
                    <a:pt x="5592" y="46081"/>
                    <a:pt x="5751" y="46150"/>
                  </a:cubicBezTo>
                  <a:cubicBezTo>
                    <a:pt x="5871" y="46198"/>
                    <a:pt x="5990" y="46245"/>
                    <a:pt x="6097" y="46293"/>
                  </a:cubicBezTo>
                  <a:cubicBezTo>
                    <a:pt x="6787" y="46567"/>
                    <a:pt x="7442" y="46912"/>
                    <a:pt x="8097" y="47257"/>
                  </a:cubicBezTo>
                  <a:cubicBezTo>
                    <a:pt x="9395" y="47960"/>
                    <a:pt x="10704" y="48650"/>
                    <a:pt x="12109" y="49162"/>
                  </a:cubicBezTo>
                  <a:cubicBezTo>
                    <a:pt x="13567" y="49690"/>
                    <a:pt x="15051" y="50019"/>
                    <a:pt x="16593" y="50019"/>
                  </a:cubicBezTo>
                  <a:cubicBezTo>
                    <a:pt x="16827" y="50019"/>
                    <a:pt x="17063" y="50012"/>
                    <a:pt x="17301" y="49996"/>
                  </a:cubicBezTo>
                  <a:cubicBezTo>
                    <a:pt x="18027" y="49948"/>
                    <a:pt x="18729" y="49805"/>
                    <a:pt x="19396" y="49520"/>
                  </a:cubicBezTo>
                  <a:cubicBezTo>
                    <a:pt x="19825" y="49341"/>
                    <a:pt x="20206" y="49115"/>
                    <a:pt x="20539" y="48793"/>
                  </a:cubicBezTo>
                  <a:cubicBezTo>
                    <a:pt x="21170" y="48174"/>
                    <a:pt x="21146" y="47531"/>
                    <a:pt x="20491" y="46924"/>
                  </a:cubicBezTo>
                  <a:cubicBezTo>
                    <a:pt x="20229" y="46686"/>
                    <a:pt x="19932" y="46507"/>
                    <a:pt x="19610" y="46388"/>
                  </a:cubicBezTo>
                  <a:cubicBezTo>
                    <a:pt x="18991" y="46150"/>
                    <a:pt x="18360" y="45960"/>
                    <a:pt x="17705" y="45864"/>
                  </a:cubicBezTo>
                  <a:cubicBezTo>
                    <a:pt x="16753" y="45722"/>
                    <a:pt x="15788" y="45626"/>
                    <a:pt x="14824" y="45626"/>
                  </a:cubicBezTo>
                  <a:cubicBezTo>
                    <a:pt x="13705" y="45626"/>
                    <a:pt x="12598" y="45626"/>
                    <a:pt x="11490" y="45614"/>
                  </a:cubicBezTo>
                  <a:cubicBezTo>
                    <a:pt x="10913" y="45614"/>
                    <a:pt x="10335" y="45617"/>
                    <a:pt x="9758" y="45617"/>
                  </a:cubicBezTo>
                  <a:cubicBezTo>
                    <a:pt x="9180" y="45617"/>
                    <a:pt x="8603" y="45614"/>
                    <a:pt x="8026" y="45602"/>
                  </a:cubicBezTo>
                  <a:cubicBezTo>
                    <a:pt x="7561" y="45602"/>
                    <a:pt x="7085" y="45531"/>
                    <a:pt x="6621" y="45483"/>
                  </a:cubicBezTo>
                  <a:cubicBezTo>
                    <a:pt x="6537" y="45483"/>
                    <a:pt x="6442" y="45448"/>
                    <a:pt x="6430" y="45352"/>
                  </a:cubicBezTo>
                  <a:cubicBezTo>
                    <a:pt x="6418" y="45269"/>
                    <a:pt x="6502" y="45221"/>
                    <a:pt x="6573" y="45174"/>
                  </a:cubicBezTo>
                  <a:cubicBezTo>
                    <a:pt x="6609" y="45150"/>
                    <a:pt x="6644" y="45126"/>
                    <a:pt x="6680" y="45102"/>
                  </a:cubicBezTo>
                  <a:cubicBezTo>
                    <a:pt x="7966" y="44376"/>
                    <a:pt x="9216" y="43578"/>
                    <a:pt x="10371" y="42650"/>
                  </a:cubicBezTo>
                  <a:cubicBezTo>
                    <a:pt x="10514" y="42533"/>
                    <a:pt x="10665" y="42457"/>
                    <a:pt x="10832" y="42457"/>
                  </a:cubicBezTo>
                  <a:cubicBezTo>
                    <a:pt x="10887" y="42457"/>
                    <a:pt x="10943" y="42465"/>
                    <a:pt x="11002" y="42483"/>
                  </a:cubicBezTo>
                  <a:cubicBezTo>
                    <a:pt x="11836" y="42721"/>
                    <a:pt x="12705" y="42757"/>
                    <a:pt x="13550" y="42912"/>
                  </a:cubicBezTo>
                  <a:cubicBezTo>
                    <a:pt x="15122" y="43186"/>
                    <a:pt x="16693" y="43293"/>
                    <a:pt x="18277" y="43305"/>
                  </a:cubicBezTo>
                  <a:cubicBezTo>
                    <a:pt x="18319" y="43305"/>
                    <a:pt x="18362" y="43306"/>
                    <a:pt x="18404" y="43306"/>
                  </a:cubicBezTo>
                  <a:cubicBezTo>
                    <a:pt x="19003" y="43306"/>
                    <a:pt x="19593" y="43232"/>
                    <a:pt x="20194" y="43209"/>
                  </a:cubicBezTo>
                  <a:cubicBezTo>
                    <a:pt x="21361" y="43150"/>
                    <a:pt x="22527" y="43019"/>
                    <a:pt x="23682" y="42816"/>
                  </a:cubicBezTo>
                  <a:cubicBezTo>
                    <a:pt x="25313" y="42519"/>
                    <a:pt x="26873" y="42031"/>
                    <a:pt x="28338" y="41245"/>
                  </a:cubicBezTo>
                  <a:cubicBezTo>
                    <a:pt x="29231" y="40757"/>
                    <a:pt x="30052" y="40185"/>
                    <a:pt x="30683" y="39364"/>
                  </a:cubicBezTo>
                  <a:cubicBezTo>
                    <a:pt x="30886" y="39102"/>
                    <a:pt x="31052" y="38828"/>
                    <a:pt x="31147" y="38506"/>
                  </a:cubicBezTo>
                  <a:cubicBezTo>
                    <a:pt x="31290" y="37971"/>
                    <a:pt x="31124" y="37459"/>
                    <a:pt x="30671" y="37149"/>
                  </a:cubicBezTo>
                  <a:cubicBezTo>
                    <a:pt x="30445" y="36994"/>
                    <a:pt x="30195" y="36899"/>
                    <a:pt x="29933" y="36840"/>
                  </a:cubicBezTo>
                  <a:cubicBezTo>
                    <a:pt x="29559" y="36754"/>
                    <a:pt x="29185" y="36720"/>
                    <a:pt x="28813" y="36720"/>
                  </a:cubicBezTo>
                  <a:cubicBezTo>
                    <a:pt x="28510" y="36720"/>
                    <a:pt x="28208" y="36743"/>
                    <a:pt x="27909" y="36780"/>
                  </a:cubicBezTo>
                  <a:cubicBezTo>
                    <a:pt x="26409" y="36970"/>
                    <a:pt x="24968" y="37423"/>
                    <a:pt x="23575" y="37994"/>
                  </a:cubicBezTo>
                  <a:cubicBezTo>
                    <a:pt x="22146" y="38578"/>
                    <a:pt x="20753" y="39221"/>
                    <a:pt x="19336" y="39840"/>
                  </a:cubicBezTo>
                  <a:cubicBezTo>
                    <a:pt x="18420" y="40245"/>
                    <a:pt x="17503" y="40685"/>
                    <a:pt x="16562" y="41054"/>
                  </a:cubicBezTo>
                  <a:cubicBezTo>
                    <a:pt x="15240" y="41569"/>
                    <a:pt x="13872" y="41900"/>
                    <a:pt x="12435" y="41900"/>
                  </a:cubicBezTo>
                  <a:cubicBezTo>
                    <a:pt x="12410" y="41900"/>
                    <a:pt x="12385" y="41900"/>
                    <a:pt x="12359" y="41900"/>
                  </a:cubicBezTo>
                  <a:cubicBezTo>
                    <a:pt x="12240" y="41900"/>
                    <a:pt x="12109" y="41900"/>
                    <a:pt x="11990" y="41888"/>
                  </a:cubicBezTo>
                  <a:cubicBezTo>
                    <a:pt x="11907" y="41888"/>
                    <a:pt x="11824" y="41876"/>
                    <a:pt x="11740" y="41864"/>
                  </a:cubicBezTo>
                  <a:cubicBezTo>
                    <a:pt x="11669" y="41840"/>
                    <a:pt x="11574" y="41828"/>
                    <a:pt x="11562" y="41721"/>
                  </a:cubicBezTo>
                  <a:cubicBezTo>
                    <a:pt x="11562" y="41673"/>
                    <a:pt x="11609" y="41614"/>
                    <a:pt x="11657" y="41578"/>
                  </a:cubicBezTo>
                  <a:cubicBezTo>
                    <a:pt x="12193" y="41042"/>
                    <a:pt x="12752" y="40519"/>
                    <a:pt x="13252" y="39947"/>
                  </a:cubicBezTo>
                  <a:cubicBezTo>
                    <a:pt x="14229" y="38804"/>
                    <a:pt x="15110" y="37590"/>
                    <a:pt x="15872" y="36292"/>
                  </a:cubicBezTo>
                  <a:cubicBezTo>
                    <a:pt x="16086" y="35935"/>
                    <a:pt x="16360" y="35756"/>
                    <a:pt x="16741" y="35697"/>
                  </a:cubicBezTo>
                  <a:cubicBezTo>
                    <a:pt x="17396" y="35589"/>
                    <a:pt x="18039" y="35482"/>
                    <a:pt x="18694" y="35351"/>
                  </a:cubicBezTo>
                  <a:cubicBezTo>
                    <a:pt x="20444" y="35018"/>
                    <a:pt x="22206" y="34661"/>
                    <a:pt x="23956" y="34339"/>
                  </a:cubicBezTo>
                  <a:cubicBezTo>
                    <a:pt x="25694" y="34018"/>
                    <a:pt x="27433" y="33672"/>
                    <a:pt x="29135" y="33196"/>
                  </a:cubicBezTo>
                  <a:cubicBezTo>
                    <a:pt x="31362" y="32565"/>
                    <a:pt x="33541" y="31851"/>
                    <a:pt x="35684" y="30994"/>
                  </a:cubicBezTo>
                  <a:cubicBezTo>
                    <a:pt x="37279" y="30351"/>
                    <a:pt x="38756" y="29517"/>
                    <a:pt x="40077" y="28410"/>
                  </a:cubicBezTo>
                  <a:cubicBezTo>
                    <a:pt x="40518" y="28053"/>
                    <a:pt x="40875" y="27636"/>
                    <a:pt x="41196" y="27184"/>
                  </a:cubicBezTo>
                  <a:cubicBezTo>
                    <a:pt x="41446" y="26826"/>
                    <a:pt x="41613" y="26422"/>
                    <a:pt x="41708" y="25993"/>
                  </a:cubicBezTo>
                  <a:cubicBezTo>
                    <a:pt x="41839" y="25290"/>
                    <a:pt x="41577" y="24671"/>
                    <a:pt x="40958" y="24302"/>
                  </a:cubicBezTo>
                  <a:cubicBezTo>
                    <a:pt x="40803" y="24207"/>
                    <a:pt x="40625" y="24136"/>
                    <a:pt x="40458" y="24076"/>
                  </a:cubicBezTo>
                  <a:cubicBezTo>
                    <a:pt x="39957" y="23898"/>
                    <a:pt x="39436" y="23822"/>
                    <a:pt x="38914" y="23822"/>
                  </a:cubicBezTo>
                  <a:cubicBezTo>
                    <a:pt x="38842" y="23822"/>
                    <a:pt x="38769" y="23823"/>
                    <a:pt x="38696" y="23826"/>
                  </a:cubicBezTo>
                  <a:cubicBezTo>
                    <a:pt x="37815" y="23862"/>
                    <a:pt x="36934" y="23981"/>
                    <a:pt x="36077" y="24207"/>
                  </a:cubicBezTo>
                  <a:cubicBezTo>
                    <a:pt x="34898" y="24505"/>
                    <a:pt x="33755" y="24921"/>
                    <a:pt x="32648" y="25421"/>
                  </a:cubicBezTo>
                  <a:cubicBezTo>
                    <a:pt x="29338" y="26957"/>
                    <a:pt x="26206" y="28815"/>
                    <a:pt x="23254" y="30946"/>
                  </a:cubicBezTo>
                  <a:cubicBezTo>
                    <a:pt x="22158" y="31732"/>
                    <a:pt x="21122" y="32565"/>
                    <a:pt x="19991" y="33291"/>
                  </a:cubicBezTo>
                  <a:cubicBezTo>
                    <a:pt x="19182" y="33803"/>
                    <a:pt x="18360" y="34327"/>
                    <a:pt x="17455" y="34673"/>
                  </a:cubicBezTo>
                  <a:cubicBezTo>
                    <a:pt x="17306" y="34725"/>
                    <a:pt x="17162" y="34843"/>
                    <a:pt x="17002" y="34843"/>
                  </a:cubicBezTo>
                  <a:cubicBezTo>
                    <a:pt x="16945" y="34843"/>
                    <a:pt x="16886" y="34829"/>
                    <a:pt x="16824" y="34792"/>
                  </a:cubicBezTo>
                  <a:cubicBezTo>
                    <a:pt x="16789" y="34565"/>
                    <a:pt x="16943" y="34399"/>
                    <a:pt x="17027" y="34220"/>
                  </a:cubicBezTo>
                  <a:cubicBezTo>
                    <a:pt x="17705" y="32887"/>
                    <a:pt x="18324" y="31517"/>
                    <a:pt x="18813" y="30089"/>
                  </a:cubicBezTo>
                  <a:cubicBezTo>
                    <a:pt x="18955" y="29648"/>
                    <a:pt x="19110" y="29196"/>
                    <a:pt x="19253" y="28743"/>
                  </a:cubicBezTo>
                  <a:cubicBezTo>
                    <a:pt x="19336" y="28493"/>
                    <a:pt x="19491" y="28327"/>
                    <a:pt x="19741" y="28243"/>
                  </a:cubicBezTo>
                  <a:cubicBezTo>
                    <a:pt x="20349" y="28053"/>
                    <a:pt x="20956" y="27850"/>
                    <a:pt x="21563" y="27648"/>
                  </a:cubicBezTo>
                  <a:cubicBezTo>
                    <a:pt x="22206" y="27434"/>
                    <a:pt x="22861" y="27231"/>
                    <a:pt x="23492" y="26993"/>
                  </a:cubicBezTo>
                  <a:cubicBezTo>
                    <a:pt x="25194" y="26386"/>
                    <a:pt x="26861" y="25671"/>
                    <a:pt x="28516" y="24945"/>
                  </a:cubicBezTo>
                  <a:cubicBezTo>
                    <a:pt x="31100" y="23814"/>
                    <a:pt x="33481" y="22373"/>
                    <a:pt x="35577" y="20480"/>
                  </a:cubicBezTo>
                  <a:cubicBezTo>
                    <a:pt x="36315" y="19814"/>
                    <a:pt x="36958" y="19064"/>
                    <a:pt x="37470" y="18218"/>
                  </a:cubicBezTo>
                  <a:cubicBezTo>
                    <a:pt x="37803" y="17670"/>
                    <a:pt x="38077" y="17087"/>
                    <a:pt x="38196" y="16456"/>
                  </a:cubicBezTo>
                  <a:cubicBezTo>
                    <a:pt x="38386" y="15468"/>
                    <a:pt x="37863" y="14742"/>
                    <a:pt x="36862" y="14646"/>
                  </a:cubicBezTo>
                  <a:cubicBezTo>
                    <a:pt x="36715" y="14634"/>
                    <a:pt x="36567" y="14627"/>
                    <a:pt x="36419" y="14627"/>
                  </a:cubicBezTo>
                  <a:cubicBezTo>
                    <a:pt x="36138" y="14627"/>
                    <a:pt x="35857" y="14651"/>
                    <a:pt x="35577" y="14706"/>
                  </a:cubicBezTo>
                  <a:cubicBezTo>
                    <a:pt x="34326" y="14956"/>
                    <a:pt x="33183" y="15444"/>
                    <a:pt x="32100" y="16123"/>
                  </a:cubicBezTo>
                  <a:cubicBezTo>
                    <a:pt x="30659" y="17016"/>
                    <a:pt x="29409" y="18147"/>
                    <a:pt x="28230" y="19361"/>
                  </a:cubicBezTo>
                  <a:cubicBezTo>
                    <a:pt x="27266" y="20337"/>
                    <a:pt x="26385" y="21397"/>
                    <a:pt x="25516" y="22469"/>
                  </a:cubicBezTo>
                  <a:cubicBezTo>
                    <a:pt x="24659" y="23516"/>
                    <a:pt x="23789" y="24564"/>
                    <a:pt x="22801" y="25493"/>
                  </a:cubicBezTo>
                  <a:cubicBezTo>
                    <a:pt x="22254" y="26005"/>
                    <a:pt x="21682" y="26469"/>
                    <a:pt x="21051" y="26862"/>
                  </a:cubicBezTo>
                  <a:cubicBezTo>
                    <a:pt x="20718" y="27053"/>
                    <a:pt x="20360" y="27231"/>
                    <a:pt x="20003" y="27398"/>
                  </a:cubicBezTo>
                  <a:cubicBezTo>
                    <a:pt x="19950" y="27423"/>
                    <a:pt x="19903" y="27435"/>
                    <a:pt x="19863" y="27435"/>
                  </a:cubicBezTo>
                  <a:cubicBezTo>
                    <a:pt x="19750" y="27435"/>
                    <a:pt x="19694" y="27339"/>
                    <a:pt x="19729" y="27172"/>
                  </a:cubicBezTo>
                  <a:cubicBezTo>
                    <a:pt x="19884" y="26445"/>
                    <a:pt x="20063" y="25731"/>
                    <a:pt x="20491" y="25100"/>
                  </a:cubicBezTo>
                  <a:cubicBezTo>
                    <a:pt x="20682" y="24838"/>
                    <a:pt x="20849" y="24540"/>
                    <a:pt x="21015" y="24267"/>
                  </a:cubicBezTo>
                  <a:cubicBezTo>
                    <a:pt x="22039" y="22600"/>
                    <a:pt x="23063" y="20933"/>
                    <a:pt x="23956" y="19206"/>
                  </a:cubicBezTo>
                  <a:cubicBezTo>
                    <a:pt x="24980" y="17242"/>
                    <a:pt x="25849" y="15230"/>
                    <a:pt x="26599" y="13158"/>
                  </a:cubicBezTo>
                  <a:cubicBezTo>
                    <a:pt x="27457" y="10729"/>
                    <a:pt x="28183" y="8265"/>
                    <a:pt x="28480" y="5693"/>
                  </a:cubicBezTo>
                  <a:cubicBezTo>
                    <a:pt x="28588" y="4776"/>
                    <a:pt x="28588" y="3847"/>
                    <a:pt x="28516" y="2919"/>
                  </a:cubicBezTo>
                  <a:cubicBezTo>
                    <a:pt x="28492" y="2573"/>
                    <a:pt x="28397" y="2228"/>
                    <a:pt x="28314" y="1895"/>
                  </a:cubicBezTo>
                  <a:cubicBezTo>
                    <a:pt x="28207" y="1478"/>
                    <a:pt x="28016" y="1085"/>
                    <a:pt x="27778" y="728"/>
                  </a:cubicBezTo>
                  <a:cubicBezTo>
                    <a:pt x="27452" y="251"/>
                    <a:pt x="27002" y="0"/>
                    <a:pt x="265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3" name="Google Shape;693;p28"/>
          <p:cNvGrpSpPr/>
          <p:nvPr/>
        </p:nvGrpSpPr>
        <p:grpSpPr>
          <a:xfrm>
            <a:off x="8531675" y="1885900"/>
            <a:ext cx="439350" cy="1012650"/>
            <a:chOff x="116563" y="2009800"/>
            <a:chExt cx="439350" cy="1012650"/>
          </a:xfrm>
        </p:grpSpPr>
        <p:sp>
          <p:nvSpPr>
            <p:cNvPr id="694" name="Google Shape;694;p28"/>
            <p:cNvSpPr/>
            <p:nvPr/>
          </p:nvSpPr>
          <p:spPr>
            <a:xfrm rot="10800000" flipH="1">
              <a:off x="416288" y="2478875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8"/>
            <p:cNvSpPr/>
            <p:nvPr/>
          </p:nvSpPr>
          <p:spPr>
            <a:xfrm rot="10800000" flipH="1">
              <a:off x="358388" y="2931600"/>
              <a:ext cx="103025" cy="90850"/>
            </a:xfrm>
            <a:custGeom>
              <a:avLst/>
              <a:gdLst/>
              <a:ahLst/>
              <a:cxnLst/>
              <a:rect l="l" t="t" r="r" b="b"/>
              <a:pathLst>
                <a:path w="4121" h="3634" extrusionOk="0">
                  <a:moveTo>
                    <a:pt x="2046" y="1"/>
                  </a:moveTo>
                  <a:cubicBezTo>
                    <a:pt x="1469" y="1"/>
                    <a:pt x="860" y="246"/>
                    <a:pt x="561" y="755"/>
                  </a:cubicBezTo>
                  <a:cubicBezTo>
                    <a:pt x="1" y="1719"/>
                    <a:pt x="132" y="2660"/>
                    <a:pt x="1073" y="3374"/>
                  </a:cubicBezTo>
                  <a:cubicBezTo>
                    <a:pt x="1346" y="3551"/>
                    <a:pt x="1673" y="3634"/>
                    <a:pt x="2004" y="3634"/>
                  </a:cubicBezTo>
                  <a:cubicBezTo>
                    <a:pt x="2611" y="3634"/>
                    <a:pt x="3234" y="3355"/>
                    <a:pt x="3573" y="2862"/>
                  </a:cubicBezTo>
                  <a:cubicBezTo>
                    <a:pt x="4121" y="2053"/>
                    <a:pt x="3811" y="826"/>
                    <a:pt x="2966" y="255"/>
                  </a:cubicBezTo>
                  <a:cubicBezTo>
                    <a:pt x="2718" y="87"/>
                    <a:pt x="2388" y="1"/>
                    <a:pt x="20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8"/>
            <p:cNvSpPr/>
            <p:nvPr/>
          </p:nvSpPr>
          <p:spPr>
            <a:xfrm rot="10800000" flipH="1">
              <a:off x="116563" y="26641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8"/>
            <p:cNvSpPr/>
            <p:nvPr/>
          </p:nvSpPr>
          <p:spPr>
            <a:xfrm rot="10800000" flipH="1">
              <a:off x="245413" y="2009800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8" name="Google Shape;698;p28"/>
          <p:cNvGrpSpPr/>
          <p:nvPr/>
        </p:nvGrpSpPr>
        <p:grpSpPr>
          <a:xfrm>
            <a:off x="211600" y="2815225"/>
            <a:ext cx="349225" cy="601400"/>
            <a:chOff x="364000" y="2891425"/>
            <a:chExt cx="349225" cy="601400"/>
          </a:xfrm>
        </p:grpSpPr>
        <p:grpSp>
          <p:nvGrpSpPr>
            <p:cNvPr id="699" name="Google Shape;699;p28"/>
            <p:cNvGrpSpPr/>
            <p:nvPr/>
          </p:nvGrpSpPr>
          <p:grpSpPr>
            <a:xfrm>
              <a:off x="435775" y="2891425"/>
              <a:ext cx="277450" cy="601400"/>
              <a:chOff x="8678100" y="3072400"/>
              <a:chExt cx="277450" cy="601400"/>
            </a:xfrm>
          </p:grpSpPr>
          <p:sp>
            <p:nvSpPr>
              <p:cNvPr id="700" name="Google Shape;700;p28"/>
              <p:cNvSpPr/>
              <p:nvPr/>
            </p:nvSpPr>
            <p:spPr>
              <a:xfrm>
                <a:off x="8815925" y="3431375"/>
                <a:ext cx="139625" cy="116575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4663" extrusionOk="0">
                    <a:moveTo>
                      <a:pt x="2718" y="1"/>
                    </a:moveTo>
                    <a:cubicBezTo>
                      <a:pt x="1979" y="1"/>
                      <a:pt x="1235" y="367"/>
                      <a:pt x="703" y="1176"/>
                    </a:cubicBezTo>
                    <a:cubicBezTo>
                      <a:pt x="0" y="2259"/>
                      <a:pt x="357" y="3545"/>
                      <a:pt x="1489" y="4284"/>
                    </a:cubicBezTo>
                    <a:cubicBezTo>
                      <a:pt x="1892" y="4540"/>
                      <a:pt x="2335" y="4663"/>
                      <a:pt x="2772" y="4663"/>
                    </a:cubicBezTo>
                    <a:cubicBezTo>
                      <a:pt x="3576" y="4663"/>
                      <a:pt x="4361" y="4249"/>
                      <a:pt x="4846" y="3486"/>
                    </a:cubicBezTo>
                    <a:cubicBezTo>
                      <a:pt x="5584" y="2426"/>
                      <a:pt x="4858" y="902"/>
                      <a:pt x="3977" y="366"/>
                    </a:cubicBezTo>
                    <a:cubicBezTo>
                      <a:pt x="3588" y="128"/>
                      <a:pt x="3154" y="1"/>
                      <a:pt x="27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8"/>
              <p:cNvSpPr/>
              <p:nvPr/>
            </p:nvSpPr>
            <p:spPr>
              <a:xfrm>
                <a:off x="8678100" y="3598950"/>
                <a:ext cx="85150" cy="74850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2994" extrusionOk="0">
                    <a:moveTo>
                      <a:pt x="1641" y="1"/>
                    </a:moveTo>
                    <a:cubicBezTo>
                      <a:pt x="1159" y="1"/>
                      <a:pt x="682" y="200"/>
                      <a:pt x="429" y="557"/>
                    </a:cubicBezTo>
                    <a:cubicBezTo>
                      <a:pt x="1" y="1164"/>
                      <a:pt x="215" y="2343"/>
                      <a:pt x="822" y="2760"/>
                    </a:cubicBezTo>
                    <a:cubicBezTo>
                      <a:pt x="1055" y="2918"/>
                      <a:pt x="1329" y="2993"/>
                      <a:pt x="1606" y="2993"/>
                    </a:cubicBezTo>
                    <a:cubicBezTo>
                      <a:pt x="2122" y="2993"/>
                      <a:pt x="2651" y="2732"/>
                      <a:pt x="2953" y="2260"/>
                    </a:cubicBezTo>
                    <a:cubicBezTo>
                      <a:pt x="3406" y="1569"/>
                      <a:pt x="3203" y="700"/>
                      <a:pt x="2465" y="224"/>
                    </a:cubicBezTo>
                    <a:cubicBezTo>
                      <a:pt x="2220" y="72"/>
                      <a:pt x="1929" y="1"/>
                      <a:pt x="16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8"/>
              <p:cNvSpPr/>
              <p:nvPr/>
            </p:nvSpPr>
            <p:spPr>
              <a:xfrm>
                <a:off x="8838400" y="3072400"/>
                <a:ext cx="9467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3325" extrusionOk="0">
                    <a:moveTo>
                      <a:pt x="1826" y="0"/>
                    </a:moveTo>
                    <a:cubicBezTo>
                      <a:pt x="1295" y="0"/>
                      <a:pt x="766" y="221"/>
                      <a:pt x="477" y="621"/>
                    </a:cubicBezTo>
                    <a:cubicBezTo>
                      <a:pt x="0" y="1288"/>
                      <a:pt x="239" y="2597"/>
                      <a:pt x="917" y="3062"/>
                    </a:cubicBezTo>
                    <a:cubicBezTo>
                      <a:pt x="1175" y="3241"/>
                      <a:pt x="1478" y="3325"/>
                      <a:pt x="1786" y="3325"/>
                    </a:cubicBezTo>
                    <a:cubicBezTo>
                      <a:pt x="2358" y="3325"/>
                      <a:pt x="2946" y="3033"/>
                      <a:pt x="3287" y="2514"/>
                    </a:cubicBezTo>
                    <a:cubicBezTo>
                      <a:pt x="3787" y="1740"/>
                      <a:pt x="3560" y="776"/>
                      <a:pt x="2739" y="252"/>
                    </a:cubicBezTo>
                    <a:cubicBezTo>
                      <a:pt x="2469" y="81"/>
                      <a:pt x="2147" y="0"/>
                      <a:pt x="18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3" name="Google Shape;703;p28"/>
            <p:cNvSpPr/>
            <p:nvPr/>
          </p:nvSpPr>
          <p:spPr>
            <a:xfrm>
              <a:off x="364000" y="30438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5_1"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5" name="Google Shape;705;p29"/>
          <p:cNvGrpSpPr/>
          <p:nvPr/>
        </p:nvGrpSpPr>
        <p:grpSpPr>
          <a:xfrm flipH="1">
            <a:off x="-129908" y="-377305"/>
            <a:ext cx="2133754" cy="2412465"/>
            <a:chOff x="6962338" y="-377305"/>
            <a:chExt cx="2133754" cy="2412465"/>
          </a:xfrm>
        </p:grpSpPr>
        <p:grpSp>
          <p:nvGrpSpPr>
            <p:cNvPr id="706" name="Google Shape;706;p29"/>
            <p:cNvGrpSpPr/>
            <p:nvPr/>
          </p:nvGrpSpPr>
          <p:grpSpPr>
            <a:xfrm rot="-9591067">
              <a:off x="7182934" y="-270229"/>
              <a:ext cx="876885" cy="1436889"/>
              <a:chOff x="6221900" y="3203200"/>
              <a:chExt cx="668850" cy="1096025"/>
            </a:xfrm>
          </p:grpSpPr>
          <p:sp>
            <p:nvSpPr>
              <p:cNvPr id="707" name="Google Shape;707;p29"/>
              <p:cNvSpPr/>
              <p:nvPr/>
            </p:nvSpPr>
            <p:spPr>
              <a:xfrm>
                <a:off x="6246600" y="3203200"/>
                <a:ext cx="644150" cy="986025"/>
              </a:xfrm>
              <a:custGeom>
                <a:avLst/>
                <a:gdLst/>
                <a:ahLst/>
                <a:cxnLst/>
                <a:rect l="l" t="t" r="r" b="b"/>
                <a:pathLst>
                  <a:path w="25766" h="39441" extrusionOk="0">
                    <a:moveTo>
                      <a:pt x="25766" y="1"/>
                    </a:moveTo>
                    <a:lnTo>
                      <a:pt x="25766" y="1"/>
                    </a:lnTo>
                    <a:cubicBezTo>
                      <a:pt x="25575" y="96"/>
                      <a:pt x="25480" y="143"/>
                      <a:pt x="25385" y="191"/>
                    </a:cubicBezTo>
                    <a:cubicBezTo>
                      <a:pt x="23837" y="1025"/>
                      <a:pt x="22241" y="1798"/>
                      <a:pt x="20610" y="2477"/>
                    </a:cubicBezTo>
                    <a:cubicBezTo>
                      <a:pt x="18943" y="3168"/>
                      <a:pt x="17288" y="3894"/>
                      <a:pt x="15657" y="4668"/>
                    </a:cubicBezTo>
                    <a:cubicBezTo>
                      <a:pt x="13574" y="5644"/>
                      <a:pt x="11597" y="6799"/>
                      <a:pt x="9799" y="8252"/>
                    </a:cubicBezTo>
                    <a:cubicBezTo>
                      <a:pt x="8430" y="9359"/>
                      <a:pt x="7251" y="10621"/>
                      <a:pt x="6251" y="12073"/>
                    </a:cubicBezTo>
                    <a:cubicBezTo>
                      <a:pt x="5073" y="13764"/>
                      <a:pt x="4251" y="15622"/>
                      <a:pt x="3620" y="17574"/>
                    </a:cubicBezTo>
                    <a:cubicBezTo>
                      <a:pt x="3013" y="19479"/>
                      <a:pt x="2572" y="21432"/>
                      <a:pt x="2275" y="23408"/>
                    </a:cubicBezTo>
                    <a:cubicBezTo>
                      <a:pt x="1977" y="25420"/>
                      <a:pt x="1703" y="27444"/>
                      <a:pt x="1453" y="29457"/>
                    </a:cubicBezTo>
                    <a:cubicBezTo>
                      <a:pt x="1310" y="30528"/>
                      <a:pt x="1227" y="31588"/>
                      <a:pt x="1108" y="32659"/>
                    </a:cubicBezTo>
                    <a:cubicBezTo>
                      <a:pt x="1001" y="33683"/>
                      <a:pt x="905" y="34707"/>
                      <a:pt x="763" y="35719"/>
                    </a:cubicBezTo>
                    <a:cubicBezTo>
                      <a:pt x="620" y="36743"/>
                      <a:pt x="405" y="37755"/>
                      <a:pt x="84" y="38732"/>
                    </a:cubicBezTo>
                    <a:cubicBezTo>
                      <a:pt x="36" y="38898"/>
                      <a:pt x="1" y="39065"/>
                      <a:pt x="12" y="39232"/>
                    </a:cubicBezTo>
                    <a:cubicBezTo>
                      <a:pt x="12" y="39303"/>
                      <a:pt x="120" y="39398"/>
                      <a:pt x="203" y="39434"/>
                    </a:cubicBezTo>
                    <a:cubicBezTo>
                      <a:pt x="214" y="39438"/>
                      <a:pt x="226" y="39440"/>
                      <a:pt x="240" y="39440"/>
                    </a:cubicBezTo>
                    <a:cubicBezTo>
                      <a:pt x="303" y="39440"/>
                      <a:pt x="388" y="39399"/>
                      <a:pt x="417" y="39351"/>
                    </a:cubicBezTo>
                    <a:cubicBezTo>
                      <a:pt x="501" y="39208"/>
                      <a:pt x="572" y="39053"/>
                      <a:pt x="620" y="38898"/>
                    </a:cubicBezTo>
                    <a:cubicBezTo>
                      <a:pt x="751" y="38446"/>
                      <a:pt x="858" y="38005"/>
                      <a:pt x="977" y="37553"/>
                    </a:cubicBezTo>
                    <a:cubicBezTo>
                      <a:pt x="1025" y="37386"/>
                      <a:pt x="1072" y="37243"/>
                      <a:pt x="1215" y="37124"/>
                    </a:cubicBezTo>
                    <a:cubicBezTo>
                      <a:pt x="1775" y="36648"/>
                      <a:pt x="2334" y="36172"/>
                      <a:pt x="2965" y="35791"/>
                    </a:cubicBezTo>
                    <a:cubicBezTo>
                      <a:pt x="3846" y="35255"/>
                      <a:pt x="4751" y="34755"/>
                      <a:pt x="5620" y="34195"/>
                    </a:cubicBezTo>
                    <a:cubicBezTo>
                      <a:pt x="8799" y="32183"/>
                      <a:pt x="11847" y="29969"/>
                      <a:pt x="14800" y="27635"/>
                    </a:cubicBezTo>
                    <a:cubicBezTo>
                      <a:pt x="16360" y="26397"/>
                      <a:pt x="17789" y="25039"/>
                      <a:pt x="18991" y="23444"/>
                    </a:cubicBezTo>
                    <a:cubicBezTo>
                      <a:pt x="20158" y="21896"/>
                      <a:pt x="21206" y="20277"/>
                      <a:pt x="21980" y="18491"/>
                    </a:cubicBezTo>
                    <a:cubicBezTo>
                      <a:pt x="22944" y="16241"/>
                      <a:pt x="23480" y="13895"/>
                      <a:pt x="23718" y="11478"/>
                    </a:cubicBezTo>
                    <a:cubicBezTo>
                      <a:pt x="23873" y="9930"/>
                      <a:pt x="23944" y="8371"/>
                      <a:pt x="24027" y="6823"/>
                    </a:cubicBezTo>
                    <a:cubicBezTo>
                      <a:pt x="24087" y="5811"/>
                      <a:pt x="24182" y="4811"/>
                      <a:pt x="24373" y="3822"/>
                    </a:cubicBezTo>
                    <a:cubicBezTo>
                      <a:pt x="24599" y="2572"/>
                      <a:pt x="24956" y="1370"/>
                      <a:pt x="25659" y="286"/>
                    </a:cubicBezTo>
                    <a:cubicBezTo>
                      <a:pt x="25694" y="239"/>
                      <a:pt x="25706" y="179"/>
                      <a:pt x="257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29"/>
              <p:cNvSpPr/>
              <p:nvPr/>
            </p:nvSpPr>
            <p:spPr>
              <a:xfrm>
                <a:off x="6221900" y="3230875"/>
                <a:ext cx="653975" cy="1068350"/>
              </a:xfrm>
              <a:custGeom>
                <a:avLst/>
                <a:gdLst/>
                <a:ahLst/>
                <a:cxnLst/>
                <a:rect l="l" t="t" r="r" b="b"/>
                <a:pathLst>
                  <a:path w="26159" h="42734" extrusionOk="0">
                    <a:moveTo>
                      <a:pt x="26087" y="1"/>
                    </a:moveTo>
                    <a:cubicBezTo>
                      <a:pt x="26016" y="72"/>
                      <a:pt x="25944" y="144"/>
                      <a:pt x="25885" y="227"/>
                    </a:cubicBezTo>
                    <a:cubicBezTo>
                      <a:pt x="24587" y="1823"/>
                      <a:pt x="23289" y="3430"/>
                      <a:pt x="21991" y="5025"/>
                    </a:cubicBezTo>
                    <a:cubicBezTo>
                      <a:pt x="21836" y="5204"/>
                      <a:pt x="21694" y="5382"/>
                      <a:pt x="21563" y="5573"/>
                    </a:cubicBezTo>
                    <a:cubicBezTo>
                      <a:pt x="19193" y="8823"/>
                      <a:pt x="16681" y="11955"/>
                      <a:pt x="14074" y="15027"/>
                    </a:cubicBezTo>
                    <a:cubicBezTo>
                      <a:pt x="12859" y="16455"/>
                      <a:pt x="11680" y="17908"/>
                      <a:pt x="10537" y="19384"/>
                    </a:cubicBezTo>
                    <a:cubicBezTo>
                      <a:pt x="8573" y="21908"/>
                      <a:pt x="6763" y="24552"/>
                      <a:pt x="5251" y="27373"/>
                    </a:cubicBezTo>
                    <a:cubicBezTo>
                      <a:pt x="3322" y="30969"/>
                      <a:pt x="1739" y="34696"/>
                      <a:pt x="631" y="38613"/>
                    </a:cubicBezTo>
                    <a:cubicBezTo>
                      <a:pt x="381" y="39506"/>
                      <a:pt x="155" y="40411"/>
                      <a:pt x="48" y="41327"/>
                    </a:cubicBezTo>
                    <a:cubicBezTo>
                      <a:pt x="0" y="41685"/>
                      <a:pt x="12" y="42042"/>
                      <a:pt x="36" y="42399"/>
                    </a:cubicBezTo>
                    <a:cubicBezTo>
                      <a:pt x="47" y="42604"/>
                      <a:pt x="223" y="42733"/>
                      <a:pt x="394" y="42733"/>
                    </a:cubicBezTo>
                    <a:cubicBezTo>
                      <a:pt x="402" y="42733"/>
                      <a:pt x="410" y="42733"/>
                      <a:pt x="417" y="42732"/>
                    </a:cubicBezTo>
                    <a:cubicBezTo>
                      <a:pt x="608" y="42720"/>
                      <a:pt x="750" y="42578"/>
                      <a:pt x="786" y="42363"/>
                    </a:cubicBezTo>
                    <a:cubicBezTo>
                      <a:pt x="798" y="42280"/>
                      <a:pt x="786" y="42197"/>
                      <a:pt x="786" y="42113"/>
                    </a:cubicBezTo>
                    <a:cubicBezTo>
                      <a:pt x="810" y="41816"/>
                      <a:pt x="810" y="41518"/>
                      <a:pt x="858" y="41232"/>
                    </a:cubicBezTo>
                    <a:cubicBezTo>
                      <a:pt x="1000" y="40530"/>
                      <a:pt x="1120" y="39827"/>
                      <a:pt x="1310" y="39137"/>
                    </a:cubicBezTo>
                    <a:cubicBezTo>
                      <a:pt x="2965" y="33231"/>
                      <a:pt x="5549" y="27766"/>
                      <a:pt x="9049" y="22718"/>
                    </a:cubicBezTo>
                    <a:cubicBezTo>
                      <a:pt x="10883" y="20099"/>
                      <a:pt x="12883" y="17598"/>
                      <a:pt x="14967" y="15181"/>
                    </a:cubicBezTo>
                    <a:cubicBezTo>
                      <a:pt x="18396" y="11193"/>
                      <a:pt x="21574" y="7049"/>
                      <a:pt x="24444" y="2644"/>
                    </a:cubicBezTo>
                    <a:cubicBezTo>
                      <a:pt x="25003" y="1787"/>
                      <a:pt x="25587" y="930"/>
                      <a:pt x="26158" y="84"/>
                    </a:cubicBezTo>
                    <a:cubicBezTo>
                      <a:pt x="26135" y="48"/>
                      <a:pt x="26111" y="25"/>
                      <a:pt x="260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9" name="Google Shape;709;p29"/>
            <p:cNvGrpSpPr/>
            <p:nvPr/>
          </p:nvGrpSpPr>
          <p:grpSpPr>
            <a:xfrm rot="10800000">
              <a:off x="8007647" y="-142821"/>
              <a:ext cx="1088446" cy="2177981"/>
              <a:chOff x="2147875" y="645450"/>
              <a:chExt cx="948950" cy="1898850"/>
            </a:xfrm>
          </p:grpSpPr>
          <p:sp>
            <p:nvSpPr>
              <p:cNvPr id="710" name="Google Shape;710;p29"/>
              <p:cNvSpPr/>
              <p:nvPr/>
            </p:nvSpPr>
            <p:spPr>
              <a:xfrm>
                <a:off x="2147875" y="645650"/>
                <a:ext cx="948950" cy="1898650"/>
              </a:xfrm>
              <a:custGeom>
                <a:avLst/>
                <a:gdLst/>
                <a:ahLst/>
                <a:cxnLst/>
                <a:rect l="l" t="t" r="r" b="b"/>
                <a:pathLst>
                  <a:path w="37958" h="75946" extrusionOk="0">
                    <a:moveTo>
                      <a:pt x="577" y="0"/>
                    </a:moveTo>
                    <a:cubicBezTo>
                      <a:pt x="504" y="0"/>
                      <a:pt x="426" y="17"/>
                      <a:pt x="346" y="56"/>
                    </a:cubicBezTo>
                    <a:cubicBezTo>
                      <a:pt x="72" y="175"/>
                      <a:pt x="1" y="437"/>
                      <a:pt x="12" y="699"/>
                    </a:cubicBezTo>
                    <a:cubicBezTo>
                      <a:pt x="24" y="1330"/>
                      <a:pt x="60" y="1961"/>
                      <a:pt x="108" y="2592"/>
                    </a:cubicBezTo>
                    <a:cubicBezTo>
                      <a:pt x="203" y="3520"/>
                      <a:pt x="310" y="4437"/>
                      <a:pt x="417" y="5366"/>
                    </a:cubicBezTo>
                    <a:cubicBezTo>
                      <a:pt x="489" y="5973"/>
                      <a:pt x="560" y="6580"/>
                      <a:pt x="620" y="7187"/>
                    </a:cubicBezTo>
                    <a:cubicBezTo>
                      <a:pt x="679" y="7997"/>
                      <a:pt x="739" y="8807"/>
                      <a:pt x="786" y="9604"/>
                    </a:cubicBezTo>
                    <a:cubicBezTo>
                      <a:pt x="834" y="10343"/>
                      <a:pt x="870" y="11069"/>
                      <a:pt x="894" y="11795"/>
                    </a:cubicBezTo>
                    <a:cubicBezTo>
                      <a:pt x="953" y="13021"/>
                      <a:pt x="1001" y="14248"/>
                      <a:pt x="1048" y="15474"/>
                    </a:cubicBezTo>
                    <a:cubicBezTo>
                      <a:pt x="1096" y="16653"/>
                      <a:pt x="1132" y="17832"/>
                      <a:pt x="1167" y="19022"/>
                    </a:cubicBezTo>
                    <a:cubicBezTo>
                      <a:pt x="1203" y="19975"/>
                      <a:pt x="1227" y="20915"/>
                      <a:pt x="1275" y="21868"/>
                    </a:cubicBezTo>
                    <a:cubicBezTo>
                      <a:pt x="1310" y="22618"/>
                      <a:pt x="1370" y="23356"/>
                      <a:pt x="1417" y="24106"/>
                    </a:cubicBezTo>
                    <a:cubicBezTo>
                      <a:pt x="1489" y="25059"/>
                      <a:pt x="1560" y="25999"/>
                      <a:pt x="1644" y="26940"/>
                    </a:cubicBezTo>
                    <a:cubicBezTo>
                      <a:pt x="1691" y="27499"/>
                      <a:pt x="1727" y="28047"/>
                      <a:pt x="1810" y="28595"/>
                    </a:cubicBezTo>
                    <a:cubicBezTo>
                      <a:pt x="2072" y="30274"/>
                      <a:pt x="2263" y="31964"/>
                      <a:pt x="2644" y="33631"/>
                    </a:cubicBezTo>
                    <a:cubicBezTo>
                      <a:pt x="2906" y="34727"/>
                      <a:pt x="3191" y="35810"/>
                      <a:pt x="3465" y="36905"/>
                    </a:cubicBezTo>
                    <a:cubicBezTo>
                      <a:pt x="3644" y="37596"/>
                      <a:pt x="3822" y="38286"/>
                      <a:pt x="4025" y="38965"/>
                    </a:cubicBezTo>
                    <a:cubicBezTo>
                      <a:pt x="4251" y="39739"/>
                      <a:pt x="4477" y="40525"/>
                      <a:pt x="4727" y="41287"/>
                    </a:cubicBezTo>
                    <a:cubicBezTo>
                      <a:pt x="5037" y="42251"/>
                      <a:pt x="5370" y="43204"/>
                      <a:pt x="5704" y="44144"/>
                    </a:cubicBezTo>
                    <a:cubicBezTo>
                      <a:pt x="6156" y="45418"/>
                      <a:pt x="6597" y="46680"/>
                      <a:pt x="7073" y="47942"/>
                    </a:cubicBezTo>
                    <a:cubicBezTo>
                      <a:pt x="7752" y="49752"/>
                      <a:pt x="8490" y="51538"/>
                      <a:pt x="9287" y="53312"/>
                    </a:cubicBezTo>
                    <a:cubicBezTo>
                      <a:pt x="10835" y="56777"/>
                      <a:pt x="12550" y="60158"/>
                      <a:pt x="14526" y="63409"/>
                    </a:cubicBezTo>
                    <a:cubicBezTo>
                      <a:pt x="15610" y="65195"/>
                      <a:pt x="16776" y="66945"/>
                      <a:pt x="17991" y="68647"/>
                    </a:cubicBezTo>
                    <a:cubicBezTo>
                      <a:pt x="18681" y="69636"/>
                      <a:pt x="19372" y="70624"/>
                      <a:pt x="20051" y="71624"/>
                    </a:cubicBezTo>
                    <a:cubicBezTo>
                      <a:pt x="21039" y="73065"/>
                      <a:pt x="22170" y="74386"/>
                      <a:pt x="23337" y="75672"/>
                    </a:cubicBezTo>
                    <a:cubicBezTo>
                      <a:pt x="23420" y="75755"/>
                      <a:pt x="23504" y="75827"/>
                      <a:pt x="23623" y="75946"/>
                    </a:cubicBezTo>
                    <a:cubicBezTo>
                      <a:pt x="23670" y="75827"/>
                      <a:pt x="23718" y="75755"/>
                      <a:pt x="23718" y="75684"/>
                    </a:cubicBezTo>
                    <a:cubicBezTo>
                      <a:pt x="23789" y="74041"/>
                      <a:pt x="24123" y="72434"/>
                      <a:pt x="24385" y="70814"/>
                    </a:cubicBezTo>
                    <a:cubicBezTo>
                      <a:pt x="24706" y="68862"/>
                      <a:pt x="25539" y="67123"/>
                      <a:pt x="26813" y="65599"/>
                    </a:cubicBezTo>
                    <a:cubicBezTo>
                      <a:pt x="27468" y="64814"/>
                      <a:pt x="28171" y="64052"/>
                      <a:pt x="28861" y="63290"/>
                    </a:cubicBezTo>
                    <a:cubicBezTo>
                      <a:pt x="29850" y="62194"/>
                      <a:pt x="30802" y="61051"/>
                      <a:pt x="31659" y="59837"/>
                    </a:cubicBezTo>
                    <a:cubicBezTo>
                      <a:pt x="33493" y="57265"/>
                      <a:pt x="34791" y="54443"/>
                      <a:pt x="35493" y="51348"/>
                    </a:cubicBezTo>
                    <a:cubicBezTo>
                      <a:pt x="35934" y="49419"/>
                      <a:pt x="36172" y="47454"/>
                      <a:pt x="36362" y="45490"/>
                    </a:cubicBezTo>
                    <a:cubicBezTo>
                      <a:pt x="36672" y="42108"/>
                      <a:pt x="36815" y="38703"/>
                      <a:pt x="36946" y="35310"/>
                    </a:cubicBezTo>
                    <a:cubicBezTo>
                      <a:pt x="37041" y="32643"/>
                      <a:pt x="37148" y="29976"/>
                      <a:pt x="37362" y="27321"/>
                    </a:cubicBezTo>
                    <a:cubicBezTo>
                      <a:pt x="37517" y="25368"/>
                      <a:pt x="37696" y="23416"/>
                      <a:pt x="37851" y="21475"/>
                    </a:cubicBezTo>
                    <a:cubicBezTo>
                      <a:pt x="37898" y="20975"/>
                      <a:pt x="37922" y="20487"/>
                      <a:pt x="37958" y="19999"/>
                    </a:cubicBezTo>
                    <a:cubicBezTo>
                      <a:pt x="37958" y="19879"/>
                      <a:pt x="37946" y="19760"/>
                      <a:pt x="37910" y="19653"/>
                    </a:cubicBezTo>
                    <a:cubicBezTo>
                      <a:pt x="37868" y="19528"/>
                      <a:pt x="37758" y="19460"/>
                      <a:pt x="37648" y="19460"/>
                    </a:cubicBezTo>
                    <a:cubicBezTo>
                      <a:pt x="37568" y="19460"/>
                      <a:pt x="37489" y="19495"/>
                      <a:pt x="37434" y="19570"/>
                    </a:cubicBezTo>
                    <a:cubicBezTo>
                      <a:pt x="37291" y="19772"/>
                      <a:pt x="37160" y="19999"/>
                      <a:pt x="37053" y="20225"/>
                    </a:cubicBezTo>
                    <a:cubicBezTo>
                      <a:pt x="36207" y="21892"/>
                      <a:pt x="35386" y="23558"/>
                      <a:pt x="34541" y="25213"/>
                    </a:cubicBezTo>
                    <a:cubicBezTo>
                      <a:pt x="33219" y="27797"/>
                      <a:pt x="31790" y="30333"/>
                      <a:pt x="30350" y="32857"/>
                    </a:cubicBezTo>
                    <a:cubicBezTo>
                      <a:pt x="29230" y="34822"/>
                      <a:pt x="28111" y="36774"/>
                      <a:pt x="27052" y="38763"/>
                    </a:cubicBezTo>
                    <a:cubicBezTo>
                      <a:pt x="25837" y="41037"/>
                      <a:pt x="24920" y="43442"/>
                      <a:pt x="24146" y="45906"/>
                    </a:cubicBezTo>
                    <a:cubicBezTo>
                      <a:pt x="23456" y="48157"/>
                      <a:pt x="22861" y="50431"/>
                      <a:pt x="22456" y="52753"/>
                    </a:cubicBezTo>
                    <a:cubicBezTo>
                      <a:pt x="22039" y="55050"/>
                      <a:pt x="21777" y="57372"/>
                      <a:pt x="21777" y="59706"/>
                    </a:cubicBezTo>
                    <a:cubicBezTo>
                      <a:pt x="21777" y="61087"/>
                      <a:pt x="21860" y="62468"/>
                      <a:pt x="21920" y="63849"/>
                    </a:cubicBezTo>
                    <a:cubicBezTo>
                      <a:pt x="21968" y="65040"/>
                      <a:pt x="22087" y="66218"/>
                      <a:pt x="22218" y="67397"/>
                    </a:cubicBezTo>
                    <a:cubicBezTo>
                      <a:pt x="22349" y="68552"/>
                      <a:pt x="22503" y="69707"/>
                      <a:pt x="22634" y="70862"/>
                    </a:cubicBezTo>
                    <a:cubicBezTo>
                      <a:pt x="22777" y="72100"/>
                      <a:pt x="23015" y="73327"/>
                      <a:pt x="23230" y="74553"/>
                    </a:cubicBezTo>
                    <a:cubicBezTo>
                      <a:pt x="23253" y="74684"/>
                      <a:pt x="23277" y="74827"/>
                      <a:pt x="23277" y="74958"/>
                    </a:cubicBezTo>
                    <a:cubicBezTo>
                      <a:pt x="23277" y="75005"/>
                      <a:pt x="23218" y="75077"/>
                      <a:pt x="23182" y="75089"/>
                    </a:cubicBezTo>
                    <a:cubicBezTo>
                      <a:pt x="23174" y="75091"/>
                      <a:pt x="23164" y="75092"/>
                      <a:pt x="23154" y="75092"/>
                    </a:cubicBezTo>
                    <a:cubicBezTo>
                      <a:pt x="23107" y="75092"/>
                      <a:pt x="23047" y="75070"/>
                      <a:pt x="23027" y="75041"/>
                    </a:cubicBezTo>
                    <a:cubicBezTo>
                      <a:pt x="22849" y="74803"/>
                      <a:pt x="22670" y="74565"/>
                      <a:pt x="22539" y="74303"/>
                    </a:cubicBezTo>
                    <a:cubicBezTo>
                      <a:pt x="21932" y="73148"/>
                      <a:pt x="21396" y="71957"/>
                      <a:pt x="20967" y="70719"/>
                    </a:cubicBezTo>
                    <a:cubicBezTo>
                      <a:pt x="20634" y="69767"/>
                      <a:pt x="20289" y="68826"/>
                      <a:pt x="19979" y="67862"/>
                    </a:cubicBezTo>
                    <a:cubicBezTo>
                      <a:pt x="19777" y="67231"/>
                      <a:pt x="19646" y="66564"/>
                      <a:pt x="19432" y="65921"/>
                    </a:cubicBezTo>
                    <a:cubicBezTo>
                      <a:pt x="19217" y="65242"/>
                      <a:pt x="19074" y="64552"/>
                      <a:pt x="18943" y="63849"/>
                    </a:cubicBezTo>
                    <a:cubicBezTo>
                      <a:pt x="18610" y="62230"/>
                      <a:pt x="18515" y="60599"/>
                      <a:pt x="18551" y="58956"/>
                    </a:cubicBezTo>
                    <a:cubicBezTo>
                      <a:pt x="18574" y="57098"/>
                      <a:pt x="18765" y="55253"/>
                      <a:pt x="18955" y="53395"/>
                    </a:cubicBezTo>
                    <a:cubicBezTo>
                      <a:pt x="19241" y="50609"/>
                      <a:pt x="19491" y="47811"/>
                      <a:pt x="19539" y="45002"/>
                    </a:cubicBezTo>
                    <a:cubicBezTo>
                      <a:pt x="19574" y="43049"/>
                      <a:pt x="19563" y="41096"/>
                      <a:pt x="19515" y="39132"/>
                    </a:cubicBezTo>
                    <a:cubicBezTo>
                      <a:pt x="19491" y="37917"/>
                      <a:pt x="19372" y="36691"/>
                      <a:pt x="19241" y="35477"/>
                    </a:cubicBezTo>
                    <a:cubicBezTo>
                      <a:pt x="19015" y="33381"/>
                      <a:pt x="18610" y="31333"/>
                      <a:pt x="18134" y="29285"/>
                    </a:cubicBezTo>
                    <a:cubicBezTo>
                      <a:pt x="17824" y="27988"/>
                      <a:pt x="17419" y="26702"/>
                      <a:pt x="16967" y="25428"/>
                    </a:cubicBezTo>
                    <a:cubicBezTo>
                      <a:pt x="16348" y="23654"/>
                      <a:pt x="15622" y="21927"/>
                      <a:pt x="14788" y="20249"/>
                    </a:cubicBezTo>
                    <a:cubicBezTo>
                      <a:pt x="13871" y="18379"/>
                      <a:pt x="12812" y="16593"/>
                      <a:pt x="11704" y="14843"/>
                    </a:cubicBezTo>
                    <a:cubicBezTo>
                      <a:pt x="10740" y="13319"/>
                      <a:pt x="9716" y="11843"/>
                      <a:pt x="8645" y="10390"/>
                    </a:cubicBezTo>
                    <a:cubicBezTo>
                      <a:pt x="7049" y="8223"/>
                      <a:pt x="5454" y="6068"/>
                      <a:pt x="3846" y="3901"/>
                    </a:cubicBezTo>
                    <a:cubicBezTo>
                      <a:pt x="3156" y="2973"/>
                      <a:pt x="2465" y="2032"/>
                      <a:pt x="1763" y="1091"/>
                    </a:cubicBezTo>
                    <a:cubicBezTo>
                      <a:pt x="1548" y="806"/>
                      <a:pt x="1334" y="532"/>
                      <a:pt x="1084" y="270"/>
                    </a:cubicBezTo>
                    <a:cubicBezTo>
                      <a:pt x="945" y="122"/>
                      <a:pt x="775" y="0"/>
                      <a:pt x="5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9"/>
              <p:cNvSpPr/>
              <p:nvPr/>
            </p:nvSpPr>
            <p:spPr>
              <a:xfrm>
                <a:off x="2152925" y="645450"/>
                <a:ext cx="943900" cy="1898275"/>
              </a:xfrm>
              <a:custGeom>
                <a:avLst/>
                <a:gdLst/>
                <a:ahLst/>
                <a:cxnLst/>
                <a:rect l="l" t="t" r="r" b="b"/>
                <a:pathLst>
                  <a:path w="37756" h="75931" extrusionOk="0">
                    <a:moveTo>
                      <a:pt x="371" y="0"/>
                    </a:moveTo>
                    <a:cubicBezTo>
                      <a:pt x="299" y="0"/>
                      <a:pt x="224" y="16"/>
                      <a:pt x="144" y="52"/>
                    </a:cubicBezTo>
                    <a:cubicBezTo>
                      <a:pt x="84" y="75"/>
                      <a:pt x="49" y="111"/>
                      <a:pt x="1" y="147"/>
                    </a:cubicBezTo>
                    <a:cubicBezTo>
                      <a:pt x="1" y="195"/>
                      <a:pt x="1" y="242"/>
                      <a:pt x="1" y="302"/>
                    </a:cubicBezTo>
                    <a:cubicBezTo>
                      <a:pt x="49" y="528"/>
                      <a:pt x="120" y="754"/>
                      <a:pt x="215" y="980"/>
                    </a:cubicBezTo>
                    <a:cubicBezTo>
                      <a:pt x="811" y="2469"/>
                      <a:pt x="1430" y="3945"/>
                      <a:pt x="2025" y="5433"/>
                    </a:cubicBezTo>
                    <a:cubicBezTo>
                      <a:pt x="2704" y="7160"/>
                      <a:pt x="3370" y="8898"/>
                      <a:pt x="4037" y="10624"/>
                    </a:cubicBezTo>
                    <a:cubicBezTo>
                      <a:pt x="4097" y="10791"/>
                      <a:pt x="4132" y="10958"/>
                      <a:pt x="4180" y="11124"/>
                    </a:cubicBezTo>
                    <a:cubicBezTo>
                      <a:pt x="4156" y="11129"/>
                      <a:pt x="4134" y="11131"/>
                      <a:pt x="4113" y="11131"/>
                    </a:cubicBezTo>
                    <a:cubicBezTo>
                      <a:pt x="3966" y="11131"/>
                      <a:pt x="3881" y="11031"/>
                      <a:pt x="3787" y="10958"/>
                    </a:cubicBezTo>
                    <a:cubicBezTo>
                      <a:pt x="2858" y="10255"/>
                      <a:pt x="1906" y="9577"/>
                      <a:pt x="1001" y="8850"/>
                    </a:cubicBezTo>
                    <a:cubicBezTo>
                      <a:pt x="834" y="8719"/>
                      <a:pt x="668" y="8577"/>
                      <a:pt x="513" y="8446"/>
                    </a:cubicBezTo>
                    <a:lnTo>
                      <a:pt x="513" y="8446"/>
                    </a:lnTo>
                    <a:cubicBezTo>
                      <a:pt x="537" y="8779"/>
                      <a:pt x="549" y="9124"/>
                      <a:pt x="572" y="9458"/>
                    </a:cubicBezTo>
                    <a:cubicBezTo>
                      <a:pt x="620" y="9493"/>
                      <a:pt x="668" y="9541"/>
                      <a:pt x="715" y="9577"/>
                    </a:cubicBezTo>
                    <a:cubicBezTo>
                      <a:pt x="1727" y="10410"/>
                      <a:pt x="2775" y="11172"/>
                      <a:pt x="3859" y="11910"/>
                    </a:cubicBezTo>
                    <a:cubicBezTo>
                      <a:pt x="4156" y="12113"/>
                      <a:pt x="4502" y="12291"/>
                      <a:pt x="4704" y="12553"/>
                    </a:cubicBezTo>
                    <a:cubicBezTo>
                      <a:pt x="4918" y="12827"/>
                      <a:pt x="5002" y="13196"/>
                      <a:pt x="5121" y="13530"/>
                    </a:cubicBezTo>
                    <a:cubicBezTo>
                      <a:pt x="5597" y="14851"/>
                      <a:pt x="6061" y="16173"/>
                      <a:pt x="6538" y="17494"/>
                    </a:cubicBezTo>
                    <a:cubicBezTo>
                      <a:pt x="6549" y="17554"/>
                      <a:pt x="6561" y="17613"/>
                      <a:pt x="6573" y="17721"/>
                    </a:cubicBezTo>
                    <a:cubicBezTo>
                      <a:pt x="6442" y="17661"/>
                      <a:pt x="6335" y="17625"/>
                      <a:pt x="6240" y="17566"/>
                    </a:cubicBezTo>
                    <a:cubicBezTo>
                      <a:pt x="4490" y="16399"/>
                      <a:pt x="2739" y="15244"/>
                      <a:pt x="1096" y="13946"/>
                    </a:cubicBezTo>
                    <a:cubicBezTo>
                      <a:pt x="989" y="13875"/>
                      <a:pt x="882" y="13791"/>
                      <a:pt x="775" y="13708"/>
                    </a:cubicBezTo>
                    <a:lnTo>
                      <a:pt x="775" y="13708"/>
                    </a:lnTo>
                    <a:cubicBezTo>
                      <a:pt x="799" y="14030"/>
                      <a:pt x="811" y="14351"/>
                      <a:pt x="823" y="14684"/>
                    </a:cubicBezTo>
                    <a:cubicBezTo>
                      <a:pt x="2597" y="16042"/>
                      <a:pt x="4466" y="17268"/>
                      <a:pt x="6323" y="18518"/>
                    </a:cubicBezTo>
                    <a:cubicBezTo>
                      <a:pt x="6514" y="18649"/>
                      <a:pt x="6728" y="18756"/>
                      <a:pt x="6930" y="18875"/>
                    </a:cubicBezTo>
                    <a:cubicBezTo>
                      <a:pt x="7252" y="19566"/>
                      <a:pt x="8597" y="24090"/>
                      <a:pt x="8681" y="24817"/>
                    </a:cubicBezTo>
                    <a:cubicBezTo>
                      <a:pt x="8573" y="24781"/>
                      <a:pt x="8490" y="24769"/>
                      <a:pt x="8407" y="24721"/>
                    </a:cubicBezTo>
                    <a:cubicBezTo>
                      <a:pt x="7681" y="24293"/>
                      <a:pt x="6942" y="23864"/>
                      <a:pt x="6216" y="23424"/>
                    </a:cubicBezTo>
                    <a:cubicBezTo>
                      <a:pt x="4442" y="22316"/>
                      <a:pt x="2704" y="21150"/>
                      <a:pt x="1001" y="19947"/>
                    </a:cubicBezTo>
                    <a:lnTo>
                      <a:pt x="1001" y="19947"/>
                    </a:lnTo>
                    <a:cubicBezTo>
                      <a:pt x="1013" y="20257"/>
                      <a:pt x="1025" y="20566"/>
                      <a:pt x="1037" y="20876"/>
                    </a:cubicBezTo>
                    <a:cubicBezTo>
                      <a:pt x="2358" y="21804"/>
                      <a:pt x="3704" y="22721"/>
                      <a:pt x="5085" y="23578"/>
                    </a:cubicBezTo>
                    <a:cubicBezTo>
                      <a:pt x="6347" y="24376"/>
                      <a:pt x="7597" y="25162"/>
                      <a:pt x="8919" y="25841"/>
                    </a:cubicBezTo>
                    <a:cubicBezTo>
                      <a:pt x="8954" y="25864"/>
                      <a:pt x="8978" y="25888"/>
                      <a:pt x="9002" y="25912"/>
                    </a:cubicBezTo>
                    <a:cubicBezTo>
                      <a:pt x="9276" y="26638"/>
                      <a:pt x="10800" y="32615"/>
                      <a:pt x="10871" y="33270"/>
                    </a:cubicBezTo>
                    <a:cubicBezTo>
                      <a:pt x="10840" y="33298"/>
                      <a:pt x="10809" y="33308"/>
                      <a:pt x="10780" y="33308"/>
                    </a:cubicBezTo>
                    <a:cubicBezTo>
                      <a:pt x="10721" y="33308"/>
                      <a:pt x="10665" y="33266"/>
                      <a:pt x="10609" y="33234"/>
                    </a:cubicBezTo>
                    <a:cubicBezTo>
                      <a:pt x="9871" y="32782"/>
                      <a:pt x="9121" y="32329"/>
                      <a:pt x="8383" y="31865"/>
                    </a:cubicBezTo>
                    <a:cubicBezTo>
                      <a:pt x="6026" y="30341"/>
                      <a:pt x="3704" y="28769"/>
                      <a:pt x="1454" y="27103"/>
                    </a:cubicBezTo>
                    <a:lnTo>
                      <a:pt x="1454" y="27103"/>
                    </a:lnTo>
                    <a:cubicBezTo>
                      <a:pt x="1477" y="27436"/>
                      <a:pt x="1501" y="27757"/>
                      <a:pt x="1537" y="28079"/>
                    </a:cubicBezTo>
                    <a:cubicBezTo>
                      <a:pt x="1989" y="28400"/>
                      <a:pt x="2430" y="28734"/>
                      <a:pt x="2882" y="29043"/>
                    </a:cubicBezTo>
                    <a:cubicBezTo>
                      <a:pt x="5287" y="30758"/>
                      <a:pt x="7740" y="32389"/>
                      <a:pt x="10276" y="33901"/>
                    </a:cubicBezTo>
                    <a:cubicBezTo>
                      <a:pt x="10478" y="34020"/>
                      <a:pt x="10681" y="34139"/>
                      <a:pt x="10895" y="34246"/>
                    </a:cubicBezTo>
                    <a:cubicBezTo>
                      <a:pt x="11110" y="34354"/>
                      <a:pt x="11229" y="34496"/>
                      <a:pt x="11276" y="34735"/>
                    </a:cubicBezTo>
                    <a:cubicBezTo>
                      <a:pt x="11705" y="36687"/>
                      <a:pt x="12133" y="38640"/>
                      <a:pt x="12550" y="40592"/>
                    </a:cubicBezTo>
                    <a:cubicBezTo>
                      <a:pt x="12574" y="40688"/>
                      <a:pt x="12586" y="40783"/>
                      <a:pt x="12598" y="40938"/>
                    </a:cubicBezTo>
                    <a:cubicBezTo>
                      <a:pt x="12455" y="40890"/>
                      <a:pt x="12348" y="40878"/>
                      <a:pt x="12253" y="40819"/>
                    </a:cubicBezTo>
                    <a:cubicBezTo>
                      <a:pt x="11050" y="40140"/>
                      <a:pt x="9847" y="39437"/>
                      <a:pt x="8645" y="38759"/>
                    </a:cubicBezTo>
                    <a:cubicBezTo>
                      <a:pt x="6645" y="37604"/>
                      <a:pt x="4692" y="36378"/>
                      <a:pt x="2799" y="35068"/>
                    </a:cubicBezTo>
                    <a:lnTo>
                      <a:pt x="2799" y="35068"/>
                    </a:lnTo>
                    <a:cubicBezTo>
                      <a:pt x="2894" y="35437"/>
                      <a:pt x="2989" y="35794"/>
                      <a:pt x="3085" y="36163"/>
                    </a:cubicBezTo>
                    <a:cubicBezTo>
                      <a:pt x="4775" y="37318"/>
                      <a:pt x="6526" y="38378"/>
                      <a:pt x="8300" y="39402"/>
                    </a:cubicBezTo>
                    <a:cubicBezTo>
                      <a:pt x="9788" y="40271"/>
                      <a:pt x="11288" y="41116"/>
                      <a:pt x="12788" y="41985"/>
                    </a:cubicBezTo>
                    <a:cubicBezTo>
                      <a:pt x="12967" y="42521"/>
                      <a:pt x="13896" y="47558"/>
                      <a:pt x="13919" y="48129"/>
                    </a:cubicBezTo>
                    <a:cubicBezTo>
                      <a:pt x="13875" y="48155"/>
                      <a:pt x="13832" y="48165"/>
                      <a:pt x="13790" y="48165"/>
                    </a:cubicBezTo>
                    <a:cubicBezTo>
                      <a:pt x="13677" y="48165"/>
                      <a:pt x="13575" y="48089"/>
                      <a:pt x="13479" y="48046"/>
                    </a:cubicBezTo>
                    <a:cubicBezTo>
                      <a:pt x="12657" y="47665"/>
                      <a:pt x="11812" y="47296"/>
                      <a:pt x="11014" y="46879"/>
                    </a:cubicBezTo>
                    <a:cubicBezTo>
                      <a:pt x="9109" y="45891"/>
                      <a:pt x="7228" y="44867"/>
                      <a:pt x="5383" y="43783"/>
                    </a:cubicBezTo>
                    <a:lnTo>
                      <a:pt x="5383" y="43783"/>
                    </a:lnTo>
                    <a:cubicBezTo>
                      <a:pt x="5418" y="43902"/>
                      <a:pt x="5466" y="44033"/>
                      <a:pt x="5525" y="44140"/>
                    </a:cubicBezTo>
                    <a:cubicBezTo>
                      <a:pt x="5609" y="44379"/>
                      <a:pt x="5692" y="44605"/>
                      <a:pt x="5776" y="44843"/>
                    </a:cubicBezTo>
                    <a:cubicBezTo>
                      <a:pt x="6549" y="45295"/>
                      <a:pt x="7347" y="45736"/>
                      <a:pt x="8133" y="46164"/>
                    </a:cubicBezTo>
                    <a:cubicBezTo>
                      <a:pt x="9633" y="46974"/>
                      <a:pt x="11121" y="47808"/>
                      <a:pt x="12681" y="48486"/>
                    </a:cubicBezTo>
                    <a:cubicBezTo>
                      <a:pt x="13145" y="48701"/>
                      <a:pt x="13622" y="48891"/>
                      <a:pt x="14086" y="49082"/>
                    </a:cubicBezTo>
                    <a:cubicBezTo>
                      <a:pt x="14241" y="49534"/>
                      <a:pt x="15181" y="55368"/>
                      <a:pt x="15205" y="55928"/>
                    </a:cubicBezTo>
                    <a:cubicBezTo>
                      <a:pt x="15167" y="55948"/>
                      <a:pt x="15132" y="55956"/>
                      <a:pt x="15099" y="55956"/>
                    </a:cubicBezTo>
                    <a:cubicBezTo>
                      <a:pt x="14997" y="55956"/>
                      <a:pt x="14914" y="55877"/>
                      <a:pt x="14824" y="55832"/>
                    </a:cubicBezTo>
                    <a:cubicBezTo>
                      <a:pt x="12610" y="54654"/>
                      <a:pt x="10478" y="53344"/>
                      <a:pt x="8466" y="51856"/>
                    </a:cubicBezTo>
                    <a:lnTo>
                      <a:pt x="8466" y="51856"/>
                    </a:lnTo>
                    <a:cubicBezTo>
                      <a:pt x="8657" y="52296"/>
                      <a:pt x="8847" y="52737"/>
                      <a:pt x="9050" y="53177"/>
                    </a:cubicBezTo>
                    <a:cubicBezTo>
                      <a:pt x="10883" y="54463"/>
                      <a:pt x="12812" y="55606"/>
                      <a:pt x="14800" y="56654"/>
                    </a:cubicBezTo>
                    <a:cubicBezTo>
                      <a:pt x="14991" y="56749"/>
                      <a:pt x="15193" y="56844"/>
                      <a:pt x="15408" y="56952"/>
                    </a:cubicBezTo>
                    <a:cubicBezTo>
                      <a:pt x="15753" y="58785"/>
                      <a:pt x="16110" y="60619"/>
                      <a:pt x="16467" y="62488"/>
                    </a:cubicBezTo>
                    <a:cubicBezTo>
                      <a:pt x="16241" y="62476"/>
                      <a:pt x="16098" y="62369"/>
                      <a:pt x="15943" y="62297"/>
                    </a:cubicBezTo>
                    <a:cubicBezTo>
                      <a:pt x="14836" y="61750"/>
                      <a:pt x="13753" y="61154"/>
                      <a:pt x="12693" y="60535"/>
                    </a:cubicBezTo>
                    <a:lnTo>
                      <a:pt x="12693" y="60535"/>
                    </a:lnTo>
                    <a:cubicBezTo>
                      <a:pt x="12919" y="60952"/>
                      <a:pt x="13157" y="61381"/>
                      <a:pt x="13396" y="61797"/>
                    </a:cubicBezTo>
                    <a:cubicBezTo>
                      <a:pt x="13836" y="62035"/>
                      <a:pt x="14277" y="62274"/>
                      <a:pt x="14729" y="62500"/>
                    </a:cubicBezTo>
                    <a:cubicBezTo>
                      <a:pt x="15396" y="62845"/>
                      <a:pt x="16074" y="63178"/>
                      <a:pt x="16777" y="63536"/>
                    </a:cubicBezTo>
                    <a:cubicBezTo>
                      <a:pt x="16860" y="63833"/>
                      <a:pt x="16955" y="64155"/>
                      <a:pt x="17051" y="64476"/>
                    </a:cubicBezTo>
                    <a:cubicBezTo>
                      <a:pt x="17551" y="66155"/>
                      <a:pt x="18289" y="67727"/>
                      <a:pt x="19015" y="69298"/>
                    </a:cubicBezTo>
                    <a:cubicBezTo>
                      <a:pt x="19777" y="70941"/>
                      <a:pt x="20694" y="72477"/>
                      <a:pt x="21682" y="73977"/>
                    </a:cubicBezTo>
                    <a:cubicBezTo>
                      <a:pt x="22159" y="74549"/>
                      <a:pt x="22659" y="75109"/>
                      <a:pt x="23159" y="75668"/>
                    </a:cubicBezTo>
                    <a:cubicBezTo>
                      <a:pt x="23230" y="75751"/>
                      <a:pt x="23313" y="75823"/>
                      <a:pt x="23432" y="75930"/>
                    </a:cubicBezTo>
                    <a:cubicBezTo>
                      <a:pt x="23480" y="75811"/>
                      <a:pt x="23528" y="75751"/>
                      <a:pt x="23528" y="75680"/>
                    </a:cubicBezTo>
                    <a:cubicBezTo>
                      <a:pt x="23552" y="75263"/>
                      <a:pt x="23587" y="74847"/>
                      <a:pt x="23635" y="74430"/>
                    </a:cubicBezTo>
                    <a:cubicBezTo>
                      <a:pt x="23611" y="73096"/>
                      <a:pt x="23575" y="71763"/>
                      <a:pt x="23563" y="70429"/>
                    </a:cubicBezTo>
                    <a:cubicBezTo>
                      <a:pt x="23563" y="69751"/>
                      <a:pt x="23623" y="69084"/>
                      <a:pt x="23659" y="68441"/>
                    </a:cubicBezTo>
                    <a:cubicBezTo>
                      <a:pt x="23742" y="68370"/>
                      <a:pt x="23778" y="68322"/>
                      <a:pt x="23825" y="68298"/>
                    </a:cubicBezTo>
                    <a:cubicBezTo>
                      <a:pt x="24337" y="68084"/>
                      <a:pt x="24826" y="67822"/>
                      <a:pt x="25302" y="67548"/>
                    </a:cubicBezTo>
                    <a:cubicBezTo>
                      <a:pt x="25564" y="67060"/>
                      <a:pt x="25861" y="66596"/>
                      <a:pt x="26195" y="66143"/>
                    </a:cubicBezTo>
                    <a:lnTo>
                      <a:pt x="26195" y="66143"/>
                    </a:lnTo>
                    <a:cubicBezTo>
                      <a:pt x="25742" y="66417"/>
                      <a:pt x="25290" y="66691"/>
                      <a:pt x="24837" y="66953"/>
                    </a:cubicBezTo>
                    <a:cubicBezTo>
                      <a:pt x="24564" y="67119"/>
                      <a:pt x="24290" y="67262"/>
                      <a:pt x="24004" y="67405"/>
                    </a:cubicBezTo>
                    <a:cubicBezTo>
                      <a:pt x="23956" y="67429"/>
                      <a:pt x="23897" y="67429"/>
                      <a:pt x="23813" y="67453"/>
                    </a:cubicBezTo>
                    <a:cubicBezTo>
                      <a:pt x="23802" y="67369"/>
                      <a:pt x="23778" y="67286"/>
                      <a:pt x="23790" y="67215"/>
                    </a:cubicBezTo>
                    <a:cubicBezTo>
                      <a:pt x="23933" y="65917"/>
                      <a:pt x="24135" y="64631"/>
                      <a:pt x="24421" y="63357"/>
                    </a:cubicBezTo>
                    <a:cubicBezTo>
                      <a:pt x="24504" y="63321"/>
                      <a:pt x="24575" y="63286"/>
                      <a:pt x="24647" y="63274"/>
                    </a:cubicBezTo>
                    <a:cubicBezTo>
                      <a:pt x="26659" y="62905"/>
                      <a:pt x="28528" y="62190"/>
                      <a:pt x="30350" y="61297"/>
                    </a:cubicBezTo>
                    <a:lnTo>
                      <a:pt x="30362" y="61297"/>
                    </a:lnTo>
                    <a:cubicBezTo>
                      <a:pt x="30707" y="60857"/>
                      <a:pt x="31052" y="60416"/>
                      <a:pt x="31374" y="59964"/>
                    </a:cubicBezTo>
                    <a:lnTo>
                      <a:pt x="31374" y="59964"/>
                    </a:lnTo>
                    <a:cubicBezTo>
                      <a:pt x="30374" y="60440"/>
                      <a:pt x="29374" y="60940"/>
                      <a:pt x="28350" y="61381"/>
                    </a:cubicBezTo>
                    <a:cubicBezTo>
                      <a:pt x="27338" y="61833"/>
                      <a:pt x="26278" y="62155"/>
                      <a:pt x="25195" y="62405"/>
                    </a:cubicBezTo>
                    <a:cubicBezTo>
                      <a:pt x="25028" y="62452"/>
                      <a:pt x="24861" y="62464"/>
                      <a:pt x="24647" y="62500"/>
                    </a:cubicBezTo>
                    <a:cubicBezTo>
                      <a:pt x="24659" y="62333"/>
                      <a:pt x="24659" y="62226"/>
                      <a:pt x="24683" y="62107"/>
                    </a:cubicBezTo>
                    <a:cubicBezTo>
                      <a:pt x="25111" y="60285"/>
                      <a:pt x="25623" y="58476"/>
                      <a:pt x="26230" y="56678"/>
                    </a:cubicBezTo>
                    <a:cubicBezTo>
                      <a:pt x="26373" y="56654"/>
                      <a:pt x="26504" y="56606"/>
                      <a:pt x="26635" y="56606"/>
                    </a:cubicBezTo>
                    <a:cubicBezTo>
                      <a:pt x="28088" y="56547"/>
                      <a:pt x="29493" y="56225"/>
                      <a:pt x="30886" y="55820"/>
                    </a:cubicBezTo>
                    <a:cubicBezTo>
                      <a:pt x="32053" y="55487"/>
                      <a:pt x="33196" y="55058"/>
                      <a:pt x="34315" y="54594"/>
                    </a:cubicBezTo>
                    <a:cubicBezTo>
                      <a:pt x="34434" y="54285"/>
                      <a:pt x="34553" y="53963"/>
                      <a:pt x="34660" y="53642"/>
                    </a:cubicBezTo>
                    <a:lnTo>
                      <a:pt x="34660" y="53642"/>
                    </a:lnTo>
                    <a:cubicBezTo>
                      <a:pt x="33600" y="54094"/>
                      <a:pt x="32529" y="54523"/>
                      <a:pt x="31445" y="54880"/>
                    </a:cubicBezTo>
                    <a:cubicBezTo>
                      <a:pt x="30160" y="55297"/>
                      <a:pt x="28850" y="55618"/>
                      <a:pt x="27516" y="55797"/>
                    </a:cubicBezTo>
                    <a:cubicBezTo>
                      <a:pt x="27310" y="55828"/>
                      <a:pt x="27104" y="55844"/>
                      <a:pt x="26897" y="55844"/>
                    </a:cubicBezTo>
                    <a:cubicBezTo>
                      <a:pt x="26794" y="55844"/>
                      <a:pt x="26691" y="55840"/>
                      <a:pt x="26588" y="55832"/>
                    </a:cubicBezTo>
                    <a:cubicBezTo>
                      <a:pt x="26659" y="55273"/>
                      <a:pt x="27754" y="52213"/>
                      <a:pt x="28219" y="51225"/>
                    </a:cubicBezTo>
                    <a:cubicBezTo>
                      <a:pt x="28255" y="51201"/>
                      <a:pt x="28314" y="51165"/>
                      <a:pt x="28362" y="51153"/>
                    </a:cubicBezTo>
                    <a:cubicBezTo>
                      <a:pt x="29862" y="50927"/>
                      <a:pt x="31267" y="50403"/>
                      <a:pt x="32660" y="49820"/>
                    </a:cubicBezTo>
                    <a:cubicBezTo>
                      <a:pt x="33743" y="49367"/>
                      <a:pt x="34803" y="48867"/>
                      <a:pt x="35851" y="48343"/>
                    </a:cubicBezTo>
                    <a:cubicBezTo>
                      <a:pt x="35886" y="48046"/>
                      <a:pt x="35922" y="47748"/>
                      <a:pt x="35958" y="47450"/>
                    </a:cubicBezTo>
                    <a:lnTo>
                      <a:pt x="35958" y="47450"/>
                    </a:lnTo>
                    <a:cubicBezTo>
                      <a:pt x="35255" y="47796"/>
                      <a:pt x="34553" y="48141"/>
                      <a:pt x="33839" y="48486"/>
                    </a:cubicBezTo>
                    <a:cubicBezTo>
                      <a:pt x="32719" y="49022"/>
                      <a:pt x="31576" y="49498"/>
                      <a:pt x="30386" y="49891"/>
                    </a:cubicBezTo>
                    <a:cubicBezTo>
                      <a:pt x="29898" y="50058"/>
                      <a:pt x="29398" y="50177"/>
                      <a:pt x="28897" y="50308"/>
                    </a:cubicBezTo>
                    <a:cubicBezTo>
                      <a:pt x="28856" y="50320"/>
                      <a:pt x="28811" y="50323"/>
                      <a:pt x="28763" y="50323"/>
                    </a:cubicBezTo>
                    <a:cubicBezTo>
                      <a:pt x="28716" y="50323"/>
                      <a:pt x="28665" y="50320"/>
                      <a:pt x="28612" y="50320"/>
                    </a:cubicBezTo>
                    <a:cubicBezTo>
                      <a:pt x="28719" y="49760"/>
                      <a:pt x="30017" y="46498"/>
                      <a:pt x="30767" y="44950"/>
                    </a:cubicBezTo>
                    <a:cubicBezTo>
                      <a:pt x="30814" y="44926"/>
                      <a:pt x="30886" y="44879"/>
                      <a:pt x="30957" y="44867"/>
                    </a:cubicBezTo>
                    <a:cubicBezTo>
                      <a:pt x="32469" y="44617"/>
                      <a:pt x="33898" y="44081"/>
                      <a:pt x="35291" y="43450"/>
                    </a:cubicBezTo>
                    <a:cubicBezTo>
                      <a:pt x="35648" y="43295"/>
                      <a:pt x="36005" y="43128"/>
                      <a:pt x="36375" y="42974"/>
                    </a:cubicBezTo>
                    <a:cubicBezTo>
                      <a:pt x="36386" y="42688"/>
                      <a:pt x="36410" y="42414"/>
                      <a:pt x="36422" y="42128"/>
                    </a:cubicBezTo>
                    <a:lnTo>
                      <a:pt x="36422" y="42128"/>
                    </a:lnTo>
                    <a:cubicBezTo>
                      <a:pt x="35684" y="42462"/>
                      <a:pt x="34946" y="42795"/>
                      <a:pt x="34196" y="43117"/>
                    </a:cubicBezTo>
                    <a:cubicBezTo>
                      <a:pt x="33374" y="43474"/>
                      <a:pt x="32529" y="43759"/>
                      <a:pt x="31660" y="43962"/>
                    </a:cubicBezTo>
                    <a:cubicBezTo>
                      <a:pt x="31529" y="43986"/>
                      <a:pt x="31398" y="44009"/>
                      <a:pt x="31219" y="44045"/>
                    </a:cubicBezTo>
                    <a:cubicBezTo>
                      <a:pt x="31231" y="43926"/>
                      <a:pt x="31219" y="43843"/>
                      <a:pt x="31243" y="43783"/>
                    </a:cubicBezTo>
                    <a:cubicBezTo>
                      <a:pt x="31838" y="42378"/>
                      <a:pt x="32446" y="40985"/>
                      <a:pt x="33053" y="39557"/>
                    </a:cubicBezTo>
                    <a:cubicBezTo>
                      <a:pt x="33327" y="39473"/>
                      <a:pt x="33600" y="39378"/>
                      <a:pt x="33886" y="39295"/>
                    </a:cubicBezTo>
                    <a:cubicBezTo>
                      <a:pt x="34827" y="39021"/>
                      <a:pt x="35732" y="38664"/>
                      <a:pt x="36637" y="38283"/>
                    </a:cubicBezTo>
                    <a:lnTo>
                      <a:pt x="36672" y="37425"/>
                    </a:lnTo>
                    <a:lnTo>
                      <a:pt x="36672" y="37425"/>
                    </a:lnTo>
                    <a:cubicBezTo>
                      <a:pt x="36136" y="37652"/>
                      <a:pt x="35613" y="37878"/>
                      <a:pt x="35077" y="38104"/>
                    </a:cubicBezTo>
                    <a:cubicBezTo>
                      <a:pt x="34672" y="38271"/>
                      <a:pt x="34255" y="38390"/>
                      <a:pt x="33839" y="38533"/>
                    </a:cubicBezTo>
                    <a:cubicBezTo>
                      <a:pt x="33731" y="38568"/>
                      <a:pt x="33624" y="38568"/>
                      <a:pt x="33458" y="38592"/>
                    </a:cubicBezTo>
                    <a:cubicBezTo>
                      <a:pt x="33493" y="38449"/>
                      <a:pt x="33517" y="38354"/>
                      <a:pt x="33553" y="38271"/>
                    </a:cubicBezTo>
                    <a:cubicBezTo>
                      <a:pt x="33922" y="37140"/>
                      <a:pt x="34303" y="36020"/>
                      <a:pt x="34684" y="34889"/>
                    </a:cubicBezTo>
                    <a:cubicBezTo>
                      <a:pt x="34743" y="34699"/>
                      <a:pt x="34815" y="34532"/>
                      <a:pt x="35041" y="34461"/>
                    </a:cubicBezTo>
                    <a:cubicBezTo>
                      <a:pt x="35648" y="34282"/>
                      <a:pt x="36232" y="34032"/>
                      <a:pt x="36803" y="33746"/>
                    </a:cubicBezTo>
                    <a:cubicBezTo>
                      <a:pt x="36815" y="33461"/>
                      <a:pt x="36827" y="33175"/>
                      <a:pt x="36839" y="32889"/>
                    </a:cubicBezTo>
                    <a:lnTo>
                      <a:pt x="36839" y="32889"/>
                    </a:lnTo>
                    <a:cubicBezTo>
                      <a:pt x="36506" y="33056"/>
                      <a:pt x="36172" y="33211"/>
                      <a:pt x="35839" y="33377"/>
                    </a:cubicBezTo>
                    <a:cubicBezTo>
                      <a:pt x="35613" y="33484"/>
                      <a:pt x="35374" y="33568"/>
                      <a:pt x="35136" y="33639"/>
                    </a:cubicBezTo>
                    <a:cubicBezTo>
                      <a:pt x="35113" y="33568"/>
                      <a:pt x="35077" y="33532"/>
                      <a:pt x="35077" y="33508"/>
                    </a:cubicBezTo>
                    <a:cubicBezTo>
                      <a:pt x="35494" y="31734"/>
                      <a:pt x="35910" y="29960"/>
                      <a:pt x="36327" y="28222"/>
                    </a:cubicBezTo>
                    <a:cubicBezTo>
                      <a:pt x="36601" y="28055"/>
                      <a:pt x="36863" y="27888"/>
                      <a:pt x="37137" y="27734"/>
                    </a:cubicBezTo>
                    <a:cubicBezTo>
                      <a:pt x="37148" y="27591"/>
                      <a:pt x="37148" y="27460"/>
                      <a:pt x="37160" y="27317"/>
                    </a:cubicBezTo>
                    <a:cubicBezTo>
                      <a:pt x="37184" y="27150"/>
                      <a:pt x="37196" y="26984"/>
                      <a:pt x="37208" y="26817"/>
                    </a:cubicBezTo>
                    <a:lnTo>
                      <a:pt x="37208" y="26817"/>
                    </a:lnTo>
                    <a:cubicBezTo>
                      <a:pt x="37125" y="26865"/>
                      <a:pt x="37053" y="26924"/>
                      <a:pt x="36970" y="26972"/>
                    </a:cubicBezTo>
                    <a:cubicBezTo>
                      <a:pt x="36890" y="27025"/>
                      <a:pt x="36811" y="27097"/>
                      <a:pt x="36702" y="27097"/>
                    </a:cubicBezTo>
                    <a:cubicBezTo>
                      <a:pt x="36664" y="27097"/>
                      <a:pt x="36623" y="27088"/>
                      <a:pt x="36577" y="27067"/>
                    </a:cubicBezTo>
                    <a:cubicBezTo>
                      <a:pt x="36589" y="26924"/>
                      <a:pt x="36613" y="26769"/>
                      <a:pt x="36648" y="26626"/>
                    </a:cubicBezTo>
                    <a:cubicBezTo>
                      <a:pt x="37029" y="24840"/>
                      <a:pt x="37339" y="23055"/>
                      <a:pt x="37565" y="21245"/>
                    </a:cubicBezTo>
                    <a:cubicBezTo>
                      <a:pt x="37613" y="20923"/>
                      <a:pt x="37672" y="20590"/>
                      <a:pt x="37744" y="20268"/>
                    </a:cubicBezTo>
                    <a:cubicBezTo>
                      <a:pt x="37744" y="20173"/>
                      <a:pt x="37756" y="20090"/>
                      <a:pt x="37756" y="19995"/>
                    </a:cubicBezTo>
                    <a:cubicBezTo>
                      <a:pt x="37756" y="19876"/>
                      <a:pt x="37756" y="19756"/>
                      <a:pt x="37720" y="19649"/>
                    </a:cubicBezTo>
                    <a:cubicBezTo>
                      <a:pt x="37678" y="19525"/>
                      <a:pt x="37564" y="19456"/>
                      <a:pt x="37452" y="19456"/>
                    </a:cubicBezTo>
                    <a:cubicBezTo>
                      <a:pt x="37372" y="19456"/>
                      <a:pt x="37293" y="19491"/>
                      <a:pt x="37244" y="19566"/>
                    </a:cubicBezTo>
                    <a:cubicBezTo>
                      <a:pt x="37172" y="19661"/>
                      <a:pt x="37113" y="19756"/>
                      <a:pt x="37053" y="19852"/>
                    </a:cubicBezTo>
                    <a:cubicBezTo>
                      <a:pt x="37041" y="19899"/>
                      <a:pt x="37029" y="19947"/>
                      <a:pt x="37018" y="19995"/>
                    </a:cubicBezTo>
                    <a:cubicBezTo>
                      <a:pt x="36934" y="20447"/>
                      <a:pt x="36863" y="20888"/>
                      <a:pt x="36803" y="21340"/>
                    </a:cubicBezTo>
                    <a:cubicBezTo>
                      <a:pt x="36601" y="22912"/>
                      <a:pt x="36339" y="24471"/>
                      <a:pt x="36005" y="26019"/>
                    </a:cubicBezTo>
                    <a:cubicBezTo>
                      <a:pt x="35970" y="26210"/>
                      <a:pt x="35922" y="26400"/>
                      <a:pt x="35886" y="26567"/>
                    </a:cubicBezTo>
                    <a:cubicBezTo>
                      <a:pt x="35859" y="26575"/>
                      <a:pt x="35837" y="26578"/>
                      <a:pt x="35819" y="26578"/>
                    </a:cubicBezTo>
                    <a:cubicBezTo>
                      <a:pt x="35722" y="26578"/>
                      <a:pt x="35726" y="26488"/>
                      <a:pt x="35696" y="26448"/>
                    </a:cubicBezTo>
                    <a:cubicBezTo>
                      <a:pt x="35660" y="26376"/>
                      <a:pt x="35624" y="26305"/>
                      <a:pt x="35601" y="26233"/>
                    </a:cubicBezTo>
                    <a:cubicBezTo>
                      <a:pt x="35327" y="25567"/>
                      <a:pt x="35077" y="24888"/>
                      <a:pt x="34851" y="24209"/>
                    </a:cubicBezTo>
                    <a:cubicBezTo>
                      <a:pt x="34696" y="24507"/>
                      <a:pt x="34541" y="24817"/>
                      <a:pt x="34386" y="25126"/>
                    </a:cubicBezTo>
                    <a:cubicBezTo>
                      <a:pt x="34696" y="25995"/>
                      <a:pt x="35041" y="26865"/>
                      <a:pt x="35422" y="27722"/>
                    </a:cubicBezTo>
                    <a:cubicBezTo>
                      <a:pt x="35517" y="27948"/>
                      <a:pt x="35565" y="28162"/>
                      <a:pt x="35505" y="28412"/>
                    </a:cubicBezTo>
                    <a:cubicBezTo>
                      <a:pt x="35148" y="29912"/>
                      <a:pt x="34803" y="31413"/>
                      <a:pt x="34446" y="32913"/>
                    </a:cubicBezTo>
                    <a:cubicBezTo>
                      <a:pt x="34422" y="33008"/>
                      <a:pt x="34386" y="33091"/>
                      <a:pt x="34351" y="33163"/>
                    </a:cubicBezTo>
                    <a:cubicBezTo>
                      <a:pt x="34342" y="33164"/>
                      <a:pt x="34333" y="33164"/>
                      <a:pt x="34325" y="33164"/>
                    </a:cubicBezTo>
                    <a:cubicBezTo>
                      <a:pt x="34196" y="33164"/>
                      <a:pt x="34194" y="33075"/>
                      <a:pt x="34172" y="33008"/>
                    </a:cubicBezTo>
                    <a:cubicBezTo>
                      <a:pt x="33672" y="31889"/>
                      <a:pt x="33279" y="30734"/>
                      <a:pt x="32922" y="29555"/>
                    </a:cubicBezTo>
                    <a:cubicBezTo>
                      <a:pt x="32815" y="29186"/>
                      <a:pt x="32719" y="28829"/>
                      <a:pt x="32612" y="28460"/>
                    </a:cubicBezTo>
                    <a:cubicBezTo>
                      <a:pt x="32446" y="28769"/>
                      <a:pt x="32267" y="29079"/>
                      <a:pt x="32100" y="29389"/>
                    </a:cubicBezTo>
                    <a:cubicBezTo>
                      <a:pt x="32303" y="30115"/>
                      <a:pt x="32529" y="30841"/>
                      <a:pt x="32803" y="31556"/>
                    </a:cubicBezTo>
                    <a:cubicBezTo>
                      <a:pt x="33136" y="32425"/>
                      <a:pt x="33493" y="33282"/>
                      <a:pt x="33862" y="34127"/>
                    </a:cubicBezTo>
                    <a:cubicBezTo>
                      <a:pt x="33958" y="34354"/>
                      <a:pt x="34017" y="34568"/>
                      <a:pt x="33934" y="34806"/>
                    </a:cubicBezTo>
                    <a:cubicBezTo>
                      <a:pt x="33529" y="35985"/>
                      <a:pt x="33124" y="37163"/>
                      <a:pt x="32719" y="38342"/>
                    </a:cubicBezTo>
                    <a:cubicBezTo>
                      <a:pt x="32696" y="38414"/>
                      <a:pt x="32636" y="38473"/>
                      <a:pt x="32612" y="38521"/>
                    </a:cubicBezTo>
                    <a:cubicBezTo>
                      <a:pt x="32422" y="38497"/>
                      <a:pt x="32410" y="38354"/>
                      <a:pt x="32362" y="38259"/>
                    </a:cubicBezTo>
                    <a:cubicBezTo>
                      <a:pt x="31517" y="36568"/>
                      <a:pt x="30719" y="34854"/>
                      <a:pt x="30017" y="33103"/>
                    </a:cubicBezTo>
                    <a:cubicBezTo>
                      <a:pt x="29862" y="33365"/>
                      <a:pt x="29707" y="33627"/>
                      <a:pt x="29552" y="33901"/>
                    </a:cubicBezTo>
                    <a:cubicBezTo>
                      <a:pt x="29743" y="34342"/>
                      <a:pt x="29933" y="34782"/>
                      <a:pt x="30124" y="35235"/>
                    </a:cubicBezTo>
                    <a:cubicBezTo>
                      <a:pt x="30731" y="36604"/>
                      <a:pt x="31410" y="37949"/>
                      <a:pt x="32065" y="39295"/>
                    </a:cubicBezTo>
                    <a:cubicBezTo>
                      <a:pt x="32160" y="39485"/>
                      <a:pt x="32207" y="39640"/>
                      <a:pt x="32112" y="39854"/>
                    </a:cubicBezTo>
                    <a:cubicBezTo>
                      <a:pt x="31564" y="41116"/>
                      <a:pt x="31017" y="42390"/>
                      <a:pt x="30469" y="43664"/>
                    </a:cubicBezTo>
                    <a:cubicBezTo>
                      <a:pt x="30445" y="43712"/>
                      <a:pt x="30398" y="43759"/>
                      <a:pt x="30338" y="43831"/>
                    </a:cubicBezTo>
                    <a:cubicBezTo>
                      <a:pt x="30255" y="43700"/>
                      <a:pt x="30171" y="43593"/>
                      <a:pt x="30112" y="43486"/>
                    </a:cubicBezTo>
                    <a:cubicBezTo>
                      <a:pt x="29136" y="41628"/>
                      <a:pt x="28207" y="39759"/>
                      <a:pt x="27350" y="37842"/>
                    </a:cubicBezTo>
                    <a:cubicBezTo>
                      <a:pt x="27207" y="38116"/>
                      <a:pt x="27052" y="38390"/>
                      <a:pt x="26909" y="38664"/>
                    </a:cubicBezTo>
                    <a:cubicBezTo>
                      <a:pt x="27731" y="40450"/>
                      <a:pt x="28600" y="42224"/>
                      <a:pt x="29528" y="43974"/>
                    </a:cubicBezTo>
                    <a:cubicBezTo>
                      <a:pt x="29671" y="44236"/>
                      <a:pt x="29814" y="44486"/>
                      <a:pt x="29981" y="44783"/>
                    </a:cubicBezTo>
                    <a:cubicBezTo>
                      <a:pt x="29278" y="46510"/>
                      <a:pt x="28552" y="48260"/>
                      <a:pt x="27802" y="50082"/>
                    </a:cubicBezTo>
                    <a:cubicBezTo>
                      <a:pt x="27659" y="49879"/>
                      <a:pt x="27552" y="49736"/>
                      <a:pt x="27469" y="49593"/>
                    </a:cubicBezTo>
                    <a:cubicBezTo>
                      <a:pt x="26552" y="48081"/>
                      <a:pt x="25778" y="46510"/>
                      <a:pt x="25087" y="44879"/>
                    </a:cubicBezTo>
                    <a:cubicBezTo>
                      <a:pt x="24933" y="44533"/>
                      <a:pt x="24790" y="44188"/>
                      <a:pt x="24635" y="43831"/>
                    </a:cubicBezTo>
                    <a:cubicBezTo>
                      <a:pt x="24516" y="44176"/>
                      <a:pt x="24397" y="44510"/>
                      <a:pt x="24290" y="44855"/>
                    </a:cubicBezTo>
                    <a:cubicBezTo>
                      <a:pt x="24647" y="45664"/>
                      <a:pt x="25004" y="46474"/>
                      <a:pt x="25373" y="47284"/>
                    </a:cubicBezTo>
                    <a:cubicBezTo>
                      <a:pt x="25957" y="48558"/>
                      <a:pt x="26671" y="49760"/>
                      <a:pt x="27469" y="50963"/>
                    </a:cubicBezTo>
                    <a:cubicBezTo>
                      <a:pt x="27278" y="51463"/>
                      <a:pt x="27088" y="51987"/>
                      <a:pt x="26897" y="52499"/>
                    </a:cubicBezTo>
                    <a:cubicBezTo>
                      <a:pt x="26707" y="52999"/>
                      <a:pt x="26528" y="53511"/>
                      <a:pt x="26350" y="54011"/>
                    </a:cubicBezTo>
                    <a:cubicBezTo>
                      <a:pt x="26159" y="54523"/>
                      <a:pt x="26004" y="55047"/>
                      <a:pt x="25778" y="55582"/>
                    </a:cubicBezTo>
                    <a:cubicBezTo>
                      <a:pt x="25540" y="55428"/>
                      <a:pt x="25445" y="55225"/>
                      <a:pt x="25326" y="55058"/>
                    </a:cubicBezTo>
                    <a:cubicBezTo>
                      <a:pt x="24528" y="53939"/>
                      <a:pt x="23897" y="52737"/>
                      <a:pt x="23325" y="51498"/>
                    </a:cubicBezTo>
                    <a:cubicBezTo>
                      <a:pt x="23135" y="51082"/>
                      <a:pt x="22944" y="50677"/>
                      <a:pt x="22766" y="50260"/>
                    </a:cubicBezTo>
                    <a:cubicBezTo>
                      <a:pt x="22670" y="50677"/>
                      <a:pt x="22575" y="51082"/>
                      <a:pt x="22492" y="51487"/>
                    </a:cubicBezTo>
                    <a:cubicBezTo>
                      <a:pt x="22861" y="52284"/>
                      <a:pt x="23242" y="53058"/>
                      <a:pt x="23671" y="53820"/>
                    </a:cubicBezTo>
                    <a:cubicBezTo>
                      <a:pt x="24183" y="54761"/>
                      <a:pt x="24778" y="55654"/>
                      <a:pt x="25457" y="56463"/>
                    </a:cubicBezTo>
                    <a:cubicBezTo>
                      <a:pt x="24909" y="58392"/>
                      <a:pt x="24373" y="60297"/>
                      <a:pt x="23825" y="62262"/>
                    </a:cubicBezTo>
                    <a:cubicBezTo>
                      <a:pt x="23683" y="62119"/>
                      <a:pt x="23552" y="62000"/>
                      <a:pt x="23432" y="61869"/>
                    </a:cubicBezTo>
                    <a:cubicBezTo>
                      <a:pt x="22766" y="61107"/>
                      <a:pt x="22170" y="60297"/>
                      <a:pt x="21575" y="59464"/>
                    </a:cubicBezTo>
                    <a:cubicBezTo>
                      <a:pt x="21575" y="59547"/>
                      <a:pt x="21575" y="59619"/>
                      <a:pt x="21575" y="59702"/>
                    </a:cubicBezTo>
                    <a:cubicBezTo>
                      <a:pt x="21575" y="60047"/>
                      <a:pt x="21587" y="60392"/>
                      <a:pt x="21587" y="60738"/>
                    </a:cubicBezTo>
                    <a:cubicBezTo>
                      <a:pt x="21670" y="60857"/>
                      <a:pt x="21754" y="60964"/>
                      <a:pt x="21849" y="61071"/>
                    </a:cubicBezTo>
                    <a:cubicBezTo>
                      <a:pt x="22135" y="61452"/>
                      <a:pt x="22432" y="61821"/>
                      <a:pt x="22730" y="62190"/>
                    </a:cubicBezTo>
                    <a:cubicBezTo>
                      <a:pt x="23040" y="62547"/>
                      <a:pt x="23361" y="62893"/>
                      <a:pt x="23623" y="63190"/>
                    </a:cubicBezTo>
                    <a:cubicBezTo>
                      <a:pt x="23421" y="64560"/>
                      <a:pt x="23218" y="65845"/>
                      <a:pt x="23028" y="67131"/>
                    </a:cubicBezTo>
                    <a:cubicBezTo>
                      <a:pt x="23016" y="67191"/>
                      <a:pt x="22956" y="67250"/>
                      <a:pt x="22909" y="67358"/>
                    </a:cubicBezTo>
                    <a:cubicBezTo>
                      <a:pt x="22682" y="67084"/>
                      <a:pt x="22480" y="66869"/>
                      <a:pt x="22313" y="66631"/>
                    </a:cubicBezTo>
                    <a:cubicBezTo>
                      <a:pt x="22159" y="66417"/>
                      <a:pt x="22016" y="66203"/>
                      <a:pt x="21873" y="65976"/>
                    </a:cubicBezTo>
                    <a:lnTo>
                      <a:pt x="21873" y="65976"/>
                    </a:lnTo>
                    <a:cubicBezTo>
                      <a:pt x="21908" y="66453"/>
                      <a:pt x="21968" y="66917"/>
                      <a:pt x="22016" y="67393"/>
                    </a:cubicBezTo>
                    <a:cubicBezTo>
                      <a:pt x="22016" y="67417"/>
                      <a:pt x="22016" y="67441"/>
                      <a:pt x="22028" y="67465"/>
                    </a:cubicBezTo>
                    <a:cubicBezTo>
                      <a:pt x="22278" y="67774"/>
                      <a:pt x="22540" y="68072"/>
                      <a:pt x="22825" y="68358"/>
                    </a:cubicBezTo>
                    <a:cubicBezTo>
                      <a:pt x="22849" y="68393"/>
                      <a:pt x="22861" y="68429"/>
                      <a:pt x="22897" y="68477"/>
                    </a:cubicBezTo>
                    <a:cubicBezTo>
                      <a:pt x="22861" y="69096"/>
                      <a:pt x="22825" y="69727"/>
                      <a:pt x="22813" y="70358"/>
                    </a:cubicBezTo>
                    <a:cubicBezTo>
                      <a:pt x="22801" y="71001"/>
                      <a:pt x="22825" y="71656"/>
                      <a:pt x="22813" y="72311"/>
                    </a:cubicBezTo>
                    <a:cubicBezTo>
                      <a:pt x="22813" y="72727"/>
                      <a:pt x="22849" y="73132"/>
                      <a:pt x="22849" y="73561"/>
                    </a:cubicBezTo>
                    <a:cubicBezTo>
                      <a:pt x="22909" y="73882"/>
                      <a:pt x="22980" y="74216"/>
                      <a:pt x="23040" y="74549"/>
                    </a:cubicBezTo>
                    <a:cubicBezTo>
                      <a:pt x="23063" y="74680"/>
                      <a:pt x="23075" y="74823"/>
                      <a:pt x="23075" y="74954"/>
                    </a:cubicBezTo>
                    <a:cubicBezTo>
                      <a:pt x="23075" y="75001"/>
                      <a:pt x="23016" y="75073"/>
                      <a:pt x="22980" y="75085"/>
                    </a:cubicBezTo>
                    <a:cubicBezTo>
                      <a:pt x="22972" y="75087"/>
                      <a:pt x="22962" y="75088"/>
                      <a:pt x="22952" y="75088"/>
                    </a:cubicBezTo>
                    <a:cubicBezTo>
                      <a:pt x="22905" y="75088"/>
                      <a:pt x="22845" y="75066"/>
                      <a:pt x="22825" y="75037"/>
                    </a:cubicBezTo>
                    <a:cubicBezTo>
                      <a:pt x="22659" y="74799"/>
                      <a:pt x="22480" y="74561"/>
                      <a:pt x="22337" y="74299"/>
                    </a:cubicBezTo>
                    <a:cubicBezTo>
                      <a:pt x="21920" y="73501"/>
                      <a:pt x="21539" y="72692"/>
                      <a:pt x="21194" y="71858"/>
                    </a:cubicBezTo>
                    <a:cubicBezTo>
                      <a:pt x="19599" y="69108"/>
                      <a:pt x="17777" y="65048"/>
                      <a:pt x="17444" y="63083"/>
                    </a:cubicBezTo>
                    <a:cubicBezTo>
                      <a:pt x="17801" y="62631"/>
                      <a:pt x="18122" y="62166"/>
                      <a:pt x="18432" y="61678"/>
                    </a:cubicBezTo>
                    <a:cubicBezTo>
                      <a:pt x="18396" y="61262"/>
                      <a:pt x="18372" y="60833"/>
                      <a:pt x="18360" y="60404"/>
                    </a:cubicBezTo>
                    <a:cubicBezTo>
                      <a:pt x="18015" y="60952"/>
                      <a:pt x="17670" y="61512"/>
                      <a:pt x="17301" y="62035"/>
                    </a:cubicBezTo>
                    <a:cubicBezTo>
                      <a:pt x="17110" y="62035"/>
                      <a:pt x="17110" y="61916"/>
                      <a:pt x="17086" y="61833"/>
                    </a:cubicBezTo>
                    <a:cubicBezTo>
                      <a:pt x="16955" y="61214"/>
                      <a:pt x="16825" y="60595"/>
                      <a:pt x="16705" y="59964"/>
                    </a:cubicBezTo>
                    <a:cubicBezTo>
                      <a:pt x="16539" y="59095"/>
                      <a:pt x="16384" y="58214"/>
                      <a:pt x="16229" y="57344"/>
                    </a:cubicBezTo>
                    <a:cubicBezTo>
                      <a:pt x="16193" y="57166"/>
                      <a:pt x="16170" y="56987"/>
                      <a:pt x="16146" y="56832"/>
                    </a:cubicBezTo>
                    <a:cubicBezTo>
                      <a:pt x="16455" y="56392"/>
                      <a:pt x="16753" y="55975"/>
                      <a:pt x="17039" y="55547"/>
                    </a:cubicBezTo>
                    <a:cubicBezTo>
                      <a:pt x="17717" y="54487"/>
                      <a:pt x="18325" y="53380"/>
                      <a:pt x="18860" y="52249"/>
                    </a:cubicBezTo>
                    <a:cubicBezTo>
                      <a:pt x="18944" y="51475"/>
                      <a:pt x="19015" y="50701"/>
                      <a:pt x="19075" y="49939"/>
                    </a:cubicBezTo>
                    <a:lnTo>
                      <a:pt x="19075" y="49939"/>
                    </a:lnTo>
                    <a:cubicBezTo>
                      <a:pt x="18932" y="50272"/>
                      <a:pt x="18789" y="50617"/>
                      <a:pt x="18634" y="50951"/>
                    </a:cubicBezTo>
                    <a:cubicBezTo>
                      <a:pt x="18015" y="52403"/>
                      <a:pt x="17265" y="53808"/>
                      <a:pt x="16408" y="55142"/>
                    </a:cubicBezTo>
                    <a:cubicBezTo>
                      <a:pt x="16313" y="55308"/>
                      <a:pt x="16193" y="55451"/>
                      <a:pt x="16086" y="55606"/>
                    </a:cubicBezTo>
                    <a:cubicBezTo>
                      <a:pt x="15884" y="55523"/>
                      <a:pt x="15908" y="55368"/>
                      <a:pt x="15896" y="55249"/>
                    </a:cubicBezTo>
                    <a:cubicBezTo>
                      <a:pt x="15610" y="53546"/>
                      <a:pt x="15336" y="51844"/>
                      <a:pt x="15050" y="50153"/>
                    </a:cubicBezTo>
                    <a:cubicBezTo>
                      <a:pt x="14991" y="49736"/>
                      <a:pt x="14920" y="49332"/>
                      <a:pt x="14848" y="48903"/>
                    </a:cubicBezTo>
                    <a:cubicBezTo>
                      <a:pt x="14931" y="48831"/>
                      <a:pt x="14991" y="48760"/>
                      <a:pt x="15062" y="48689"/>
                    </a:cubicBezTo>
                    <a:cubicBezTo>
                      <a:pt x="16241" y="47546"/>
                      <a:pt x="17289" y="46272"/>
                      <a:pt x="18122" y="44855"/>
                    </a:cubicBezTo>
                    <a:cubicBezTo>
                      <a:pt x="18551" y="44152"/>
                      <a:pt x="18956" y="43438"/>
                      <a:pt x="19349" y="42724"/>
                    </a:cubicBezTo>
                    <a:cubicBezTo>
                      <a:pt x="19349" y="42224"/>
                      <a:pt x="19349" y="41735"/>
                      <a:pt x="19349" y="41235"/>
                    </a:cubicBezTo>
                    <a:cubicBezTo>
                      <a:pt x="18825" y="42164"/>
                      <a:pt x="18301" y="43105"/>
                      <a:pt x="17765" y="44021"/>
                    </a:cubicBezTo>
                    <a:cubicBezTo>
                      <a:pt x="17015" y="45331"/>
                      <a:pt x="16110" y="46534"/>
                      <a:pt x="15062" y="47629"/>
                    </a:cubicBezTo>
                    <a:cubicBezTo>
                      <a:pt x="14979" y="47724"/>
                      <a:pt x="14872" y="47796"/>
                      <a:pt x="14789" y="47879"/>
                    </a:cubicBezTo>
                    <a:cubicBezTo>
                      <a:pt x="14729" y="47855"/>
                      <a:pt x="14705" y="47855"/>
                      <a:pt x="14693" y="47831"/>
                    </a:cubicBezTo>
                    <a:cubicBezTo>
                      <a:pt x="14681" y="47819"/>
                      <a:pt x="14669" y="47808"/>
                      <a:pt x="14669" y="47784"/>
                    </a:cubicBezTo>
                    <a:cubicBezTo>
                      <a:pt x="14288" y="45760"/>
                      <a:pt x="13919" y="43736"/>
                      <a:pt x="13550" y="41712"/>
                    </a:cubicBezTo>
                    <a:cubicBezTo>
                      <a:pt x="13538" y="41640"/>
                      <a:pt x="13550" y="41557"/>
                      <a:pt x="13538" y="41473"/>
                    </a:cubicBezTo>
                    <a:cubicBezTo>
                      <a:pt x="13741" y="41247"/>
                      <a:pt x="13931" y="41033"/>
                      <a:pt x="14134" y="40807"/>
                    </a:cubicBezTo>
                    <a:cubicBezTo>
                      <a:pt x="15336" y="39426"/>
                      <a:pt x="16301" y="37878"/>
                      <a:pt x="17086" y="36235"/>
                    </a:cubicBezTo>
                    <a:cubicBezTo>
                      <a:pt x="17396" y="35616"/>
                      <a:pt x="17682" y="34985"/>
                      <a:pt x="17932" y="34342"/>
                    </a:cubicBezTo>
                    <a:cubicBezTo>
                      <a:pt x="18158" y="33746"/>
                      <a:pt x="18384" y="33151"/>
                      <a:pt x="18610" y="32568"/>
                    </a:cubicBezTo>
                    <a:cubicBezTo>
                      <a:pt x="18527" y="32103"/>
                      <a:pt x="18432" y="31639"/>
                      <a:pt x="18337" y="31175"/>
                    </a:cubicBezTo>
                    <a:cubicBezTo>
                      <a:pt x="17979" y="32151"/>
                      <a:pt x="17610" y="33115"/>
                      <a:pt x="17241" y="34068"/>
                    </a:cubicBezTo>
                    <a:cubicBezTo>
                      <a:pt x="16729" y="35401"/>
                      <a:pt x="16086" y="36675"/>
                      <a:pt x="15348" y="37902"/>
                    </a:cubicBezTo>
                    <a:cubicBezTo>
                      <a:pt x="14860" y="38687"/>
                      <a:pt x="14324" y="39449"/>
                      <a:pt x="13717" y="40152"/>
                    </a:cubicBezTo>
                    <a:cubicBezTo>
                      <a:pt x="13622" y="40271"/>
                      <a:pt x="13503" y="40366"/>
                      <a:pt x="13372" y="40509"/>
                    </a:cubicBezTo>
                    <a:cubicBezTo>
                      <a:pt x="13312" y="40390"/>
                      <a:pt x="13276" y="40330"/>
                      <a:pt x="13253" y="40259"/>
                    </a:cubicBezTo>
                    <a:cubicBezTo>
                      <a:pt x="12788" y="38128"/>
                      <a:pt x="12324" y="36008"/>
                      <a:pt x="11860" y="33889"/>
                    </a:cubicBezTo>
                    <a:cubicBezTo>
                      <a:pt x="12574" y="32889"/>
                      <a:pt x="13205" y="31865"/>
                      <a:pt x="13777" y="30805"/>
                    </a:cubicBezTo>
                    <a:cubicBezTo>
                      <a:pt x="14646" y="29210"/>
                      <a:pt x="15312" y="27543"/>
                      <a:pt x="15872" y="25829"/>
                    </a:cubicBezTo>
                    <a:cubicBezTo>
                      <a:pt x="16039" y="25329"/>
                      <a:pt x="16193" y="24829"/>
                      <a:pt x="16360" y="24328"/>
                    </a:cubicBezTo>
                    <a:cubicBezTo>
                      <a:pt x="16217" y="23971"/>
                      <a:pt x="16074" y="23614"/>
                      <a:pt x="15932" y="23245"/>
                    </a:cubicBezTo>
                    <a:cubicBezTo>
                      <a:pt x="15693" y="23995"/>
                      <a:pt x="15455" y="24733"/>
                      <a:pt x="15205" y="25483"/>
                    </a:cubicBezTo>
                    <a:cubicBezTo>
                      <a:pt x="14669" y="27126"/>
                      <a:pt x="14062" y="28734"/>
                      <a:pt x="13229" y="30246"/>
                    </a:cubicBezTo>
                    <a:cubicBezTo>
                      <a:pt x="12812" y="31008"/>
                      <a:pt x="12360" y="31746"/>
                      <a:pt x="11907" y="32496"/>
                    </a:cubicBezTo>
                    <a:cubicBezTo>
                      <a:pt x="11848" y="32615"/>
                      <a:pt x="11752" y="32699"/>
                      <a:pt x="11669" y="32794"/>
                    </a:cubicBezTo>
                    <a:cubicBezTo>
                      <a:pt x="11514" y="32746"/>
                      <a:pt x="11526" y="32639"/>
                      <a:pt x="11502" y="32544"/>
                    </a:cubicBezTo>
                    <a:cubicBezTo>
                      <a:pt x="10907" y="30246"/>
                      <a:pt x="10324" y="27948"/>
                      <a:pt x="9728" y="25650"/>
                    </a:cubicBezTo>
                    <a:cubicBezTo>
                      <a:pt x="9681" y="25460"/>
                      <a:pt x="9693" y="25305"/>
                      <a:pt x="9800" y="25138"/>
                    </a:cubicBezTo>
                    <a:cubicBezTo>
                      <a:pt x="10538" y="24078"/>
                      <a:pt x="11050" y="22888"/>
                      <a:pt x="11479" y="21685"/>
                    </a:cubicBezTo>
                    <a:cubicBezTo>
                      <a:pt x="11788" y="20828"/>
                      <a:pt x="12074" y="19959"/>
                      <a:pt x="12324" y="19090"/>
                    </a:cubicBezTo>
                    <a:cubicBezTo>
                      <a:pt x="12514" y="18435"/>
                      <a:pt x="12693" y="17768"/>
                      <a:pt x="12872" y="17113"/>
                    </a:cubicBezTo>
                    <a:cubicBezTo>
                      <a:pt x="12705" y="16816"/>
                      <a:pt x="12526" y="16518"/>
                      <a:pt x="12348" y="16220"/>
                    </a:cubicBezTo>
                    <a:cubicBezTo>
                      <a:pt x="12038" y="17340"/>
                      <a:pt x="11741" y="18459"/>
                      <a:pt x="11419" y="19566"/>
                    </a:cubicBezTo>
                    <a:cubicBezTo>
                      <a:pt x="11014" y="20959"/>
                      <a:pt x="10514" y="22316"/>
                      <a:pt x="9859" y="23602"/>
                    </a:cubicBezTo>
                    <a:cubicBezTo>
                      <a:pt x="9740" y="23828"/>
                      <a:pt x="9657" y="24067"/>
                      <a:pt x="9419" y="24281"/>
                    </a:cubicBezTo>
                    <a:cubicBezTo>
                      <a:pt x="9347" y="24114"/>
                      <a:pt x="9288" y="23995"/>
                      <a:pt x="9252" y="23876"/>
                    </a:cubicBezTo>
                    <a:cubicBezTo>
                      <a:pt x="8716" y="22114"/>
                      <a:pt x="8192" y="20352"/>
                      <a:pt x="7657" y="18590"/>
                    </a:cubicBezTo>
                    <a:cubicBezTo>
                      <a:pt x="7585" y="18375"/>
                      <a:pt x="7585" y="18185"/>
                      <a:pt x="7704" y="17971"/>
                    </a:cubicBezTo>
                    <a:cubicBezTo>
                      <a:pt x="8609" y="16387"/>
                      <a:pt x="9228" y="14673"/>
                      <a:pt x="9693" y="12899"/>
                    </a:cubicBezTo>
                    <a:cubicBezTo>
                      <a:pt x="9740" y="12720"/>
                      <a:pt x="9788" y="12529"/>
                      <a:pt x="9836" y="12339"/>
                    </a:cubicBezTo>
                    <a:cubicBezTo>
                      <a:pt x="9645" y="12065"/>
                      <a:pt x="9466" y="11803"/>
                      <a:pt x="9276" y="11541"/>
                    </a:cubicBezTo>
                    <a:cubicBezTo>
                      <a:pt x="9109" y="12172"/>
                      <a:pt x="8943" y="12803"/>
                      <a:pt x="8764" y="13446"/>
                    </a:cubicBezTo>
                    <a:cubicBezTo>
                      <a:pt x="8466" y="14530"/>
                      <a:pt x="8085" y="15589"/>
                      <a:pt x="7585" y="16601"/>
                    </a:cubicBezTo>
                    <a:cubicBezTo>
                      <a:pt x="7502" y="16780"/>
                      <a:pt x="7395" y="16947"/>
                      <a:pt x="7276" y="17173"/>
                    </a:cubicBezTo>
                    <a:cubicBezTo>
                      <a:pt x="7180" y="17018"/>
                      <a:pt x="7121" y="16935"/>
                      <a:pt x="7085" y="16828"/>
                    </a:cubicBezTo>
                    <a:cubicBezTo>
                      <a:pt x="6502" y="15232"/>
                      <a:pt x="5942" y="13625"/>
                      <a:pt x="5359" y="12029"/>
                    </a:cubicBezTo>
                    <a:cubicBezTo>
                      <a:pt x="5299" y="11851"/>
                      <a:pt x="5264" y="11696"/>
                      <a:pt x="5323" y="11505"/>
                    </a:cubicBezTo>
                    <a:cubicBezTo>
                      <a:pt x="5764" y="10160"/>
                      <a:pt x="6037" y="8791"/>
                      <a:pt x="6228" y="7398"/>
                    </a:cubicBezTo>
                    <a:cubicBezTo>
                      <a:pt x="6014" y="7112"/>
                      <a:pt x="5811" y="6826"/>
                      <a:pt x="5597" y="6541"/>
                    </a:cubicBezTo>
                    <a:cubicBezTo>
                      <a:pt x="5466" y="7672"/>
                      <a:pt x="5287" y="8803"/>
                      <a:pt x="5002" y="9910"/>
                    </a:cubicBezTo>
                    <a:cubicBezTo>
                      <a:pt x="4966" y="10077"/>
                      <a:pt x="4978" y="10267"/>
                      <a:pt x="4787" y="10410"/>
                    </a:cubicBezTo>
                    <a:cubicBezTo>
                      <a:pt x="4656" y="10232"/>
                      <a:pt x="4597" y="10029"/>
                      <a:pt x="4525" y="9839"/>
                    </a:cubicBezTo>
                    <a:cubicBezTo>
                      <a:pt x="3728" y="7791"/>
                      <a:pt x="2930" y="5743"/>
                      <a:pt x="2132" y="3707"/>
                    </a:cubicBezTo>
                    <a:cubicBezTo>
                      <a:pt x="1739" y="2707"/>
                      <a:pt x="1323" y="1730"/>
                      <a:pt x="918" y="742"/>
                    </a:cubicBezTo>
                    <a:cubicBezTo>
                      <a:pt x="834" y="540"/>
                      <a:pt x="775" y="326"/>
                      <a:pt x="703" y="123"/>
                    </a:cubicBezTo>
                    <a:cubicBezTo>
                      <a:pt x="703" y="123"/>
                      <a:pt x="703" y="123"/>
                      <a:pt x="703" y="111"/>
                    </a:cubicBezTo>
                    <a:cubicBezTo>
                      <a:pt x="599" y="44"/>
                      <a:pt x="490" y="0"/>
                      <a:pt x="3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12" name="Google Shape;712;p29"/>
          <p:cNvGrpSpPr/>
          <p:nvPr/>
        </p:nvGrpSpPr>
        <p:grpSpPr>
          <a:xfrm flipH="1">
            <a:off x="6772779" y="2972697"/>
            <a:ext cx="2932914" cy="2799649"/>
            <a:chOff x="-739508" y="2972697"/>
            <a:chExt cx="2932914" cy="2799649"/>
          </a:xfrm>
        </p:grpSpPr>
        <p:sp>
          <p:nvSpPr>
            <p:cNvPr id="713" name="Google Shape;713;p29"/>
            <p:cNvSpPr/>
            <p:nvPr/>
          </p:nvSpPr>
          <p:spPr>
            <a:xfrm rot="2208022" flipH="1">
              <a:off x="-347491" y="3246342"/>
              <a:ext cx="1516889" cy="1813451"/>
            </a:xfrm>
            <a:custGeom>
              <a:avLst/>
              <a:gdLst/>
              <a:ahLst/>
              <a:cxnLst/>
              <a:rect l="l" t="t" r="r" b="b"/>
              <a:pathLst>
                <a:path w="41840" h="50020" extrusionOk="0">
                  <a:moveTo>
                    <a:pt x="26518" y="0"/>
                  </a:moveTo>
                  <a:cubicBezTo>
                    <a:pt x="26241" y="0"/>
                    <a:pt x="25952" y="83"/>
                    <a:pt x="25671" y="252"/>
                  </a:cubicBezTo>
                  <a:cubicBezTo>
                    <a:pt x="25480" y="371"/>
                    <a:pt x="25302" y="514"/>
                    <a:pt x="25135" y="656"/>
                  </a:cubicBezTo>
                  <a:cubicBezTo>
                    <a:pt x="24778" y="990"/>
                    <a:pt x="24444" y="1371"/>
                    <a:pt x="24170" y="1776"/>
                  </a:cubicBezTo>
                  <a:cubicBezTo>
                    <a:pt x="23182" y="3240"/>
                    <a:pt x="22539" y="4871"/>
                    <a:pt x="22075" y="6562"/>
                  </a:cubicBezTo>
                  <a:cubicBezTo>
                    <a:pt x="21646" y="8169"/>
                    <a:pt x="21444" y="9824"/>
                    <a:pt x="21325" y="11491"/>
                  </a:cubicBezTo>
                  <a:cubicBezTo>
                    <a:pt x="21277" y="12229"/>
                    <a:pt x="21230" y="12968"/>
                    <a:pt x="21170" y="13706"/>
                  </a:cubicBezTo>
                  <a:cubicBezTo>
                    <a:pt x="21111" y="14551"/>
                    <a:pt x="21039" y="15384"/>
                    <a:pt x="20968" y="16230"/>
                  </a:cubicBezTo>
                  <a:cubicBezTo>
                    <a:pt x="20908" y="16837"/>
                    <a:pt x="20872" y="17456"/>
                    <a:pt x="20801" y="18063"/>
                  </a:cubicBezTo>
                  <a:cubicBezTo>
                    <a:pt x="20658" y="19206"/>
                    <a:pt x="20503" y="20349"/>
                    <a:pt x="20337" y="21492"/>
                  </a:cubicBezTo>
                  <a:cubicBezTo>
                    <a:pt x="20229" y="22207"/>
                    <a:pt x="20122" y="22909"/>
                    <a:pt x="19932" y="23647"/>
                  </a:cubicBezTo>
                  <a:cubicBezTo>
                    <a:pt x="19789" y="23564"/>
                    <a:pt x="19789" y="23469"/>
                    <a:pt x="19789" y="23397"/>
                  </a:cubicBezTo>
                  <a:cubicBezTo>
                    <a:pt x="19729" y="22993"/>
                    <a:pt x="19694" y="22576"/>
                    <a:pt x="19622" y="22171"/>
                  </a:cubicBezTo>
                  <a:cubicBezTo>
                    <a:pt x="19170" y="19433"/>
                    <a:pt x="18586" y="16718"/>
                    <a:pt x="17753" y="14063"/>
                  </a:cubicBezTo>
                  <a:cubicBezTo>
                    <a:pt x="17384" y="12860"/>
                    <a:pt x="16920" y="11694"/>
                    <a:pt x="16312" y="10598"/>
                  </a:cubicBezTo>
                  <a:cubicBezTo>
                    <a:pt x="15991" y="10003"/>
                    <a:pt x="15622" y="9419"/>
                    <a:pt x="15110" y="8967"/>
                  </a:cubicBezTo>
                  <a:cubicBezTo>
                    <a:pt x="14967" y="8824"/>
                    <a:pt x="14800" y="8693"/>
                    <a:pt x="14622" y="8598"/>
                  </a:cubicBezTo>
                  <a:cubicBezTo>
                    <a:pt x="14451" y="8511"/>
                    <a:pt x="14279" y="8468"/>
                    <a:pt x="14114" y="8468"/>
                  </a:cubicBezTo>
                  <a:cubicBezTo>
                    <a:pt x="13784" y="8468"/>
                    <a:pt x="13483" y="8638"/>
                    <a:pt x="13276" y="8955"/>
                  </a:cubicBezTo>
                  <a:cubicBezTo>
                    <a:pt x="13157" y="9122"/>
                    <a:pt x="13074" y="9312"/>
                    <a:pt x="13002" y="9503"/>
                  </a:cubicBezTo>
                  <a:cubicBezTo>
                    <a:pt x="12788" y="10122"/>
                    <a:pt x="12729" y="10753"/>
                    <a:pt x="12752" y="11396"/>
                  </a:cubicBezTo>
                  <a:cubicBezTo>
                    <a:pt x="12800" y="12551"/>
                    <a:pt x="13050" y="13670"/>
                    <a:pt x="13407" y="14777"/>
                  </a:cubicBezTo>
                  <a:cubicBezTo>
                    <a:pt x="14145" y="16968"/>
                    <a:pt x="15241" y="19004"/>
                    <a:pt x="16419" y="20980"/>
                  </a:cubicBezTo>
                  <a:cubicBezTo>
                    <a:pt x="17015" y="21957"/>
                    <a:pt x="17693" y="22897"/>
                    <a:pt x="18324" y="23862"/>
                  </a:cubicBezTo>
                  <a:cubicBezTo>
                    <a:pt x="18551" y="24207"/>
                    <a:pt x="18753" y="24564"/>
                    <a:pt x="18979" y="24898"/>
                  </a:cubicBezTo>
                  <a:cubicBezTo>
                    <a:pt x="19229" y="25267"/>
                    <a:pt x="19289" y="25648"/>
                    <a:pt x="19122" y="26076"/>
                  </a:cubicBezTo>
                  <a:cubicBezTo>
                    <a:pt x="19027" y="26314"/>
                    <a:pt x="18967" y="26588"/>
                    <a:pt x="18896" y="26838"/>
                  </a:cubicBezTo>
                  <a:cubicBezTo>
                    <a:pt x="18063" y="29601"/>
                    <a:pt x="16991" y="32268"/>
                    <a:pt x="15634" y="34827"/>
                  </a:cubicBezTo>
                  <a:cubicBezTo>
                    <a:pt x="15384" y="35316"/>
                    <a:pt x="15086" y="35792"/>
                    <a:pt x="14800" y="36256"/>
                  </a:cubicBezTo>
                  <a:cubicBezTo>
                    <a:pt x="14767" y="36311"/>
                    <a:pt x="14726" y="36338"/>
                    <a:pt x="14686" y="36338"/>
                  </a:cubicBezTo>
                  <a:cubicBezTo>
                    <a:pt x="14640" y="36338"/>
                    <a:pt x="14594" y="36302"/>
                    <a:pt x="14562" y="36232"/>
                  </a:cubicBezTo>
                  <a:cubicBezTo>
                    <a:pt x="14300" y="35601"/>
                    <a:pt x="14133" y="34946"/>
                    <a:pt x="14014" y="34280"/>
                  </a:cubicBezTo>
                  <a:cubicBezTo>
                    <a:pt x="13645" y="32387"/>
                    <a:pt x="13371" y="30470"/>
                    <a:pt x="13110" y="28553"/>
                  </a:cubicBezTo>
                  <a:cubicBezTo>
                    <a:pt x="12907" y="27064"/>
                    <a:pt x="12669" y="25588"/>
                    <a:pt x="12264" y="24136"/>
                  </a:cubicBezTo>
                  <a:cubicBezTo>
                    <a:pt x="12086" y="23481"/>
                    <a:pt x="11895" y="22826"/>
                    <a:pt x="11645" y="22195"/>
                  </a:cubicBezTo>
                  <a:cubicBezTo>
                    <a:pt x="11383" y="21516"/>
                    <a:pt x="11026" y="20897"/>
                    <a:pt x="10562" y="20337"/>
                  </a:cubicBezTo>
                  <a:cubicBezTo>
                    <a:pt x="10205" y="19908"/>
                    <a:pt x="9785" y="19693"/>
                    <a:pt x="9377" y="19693"/>
                  </a:cubicBezTo>
                  <a:cubicBezTo>
                    <a:pt x="8912" y="19693"/>
                    <a:pt x="8462" y="19971"/>
                    <a:pt x="8133" y="20528"/>
                  </a:cubicBezTo>
                  <a:cubicBezTo>
                    <a:pt x="7906" y="20921"/>
                    <a:pt x="7740" y="21338"/>
                    <a:pt x="7633" y="21778"/>
                  </a:cubicBezTo>
                  <a:cubicBezTo>
                    <a:pt x="7347" y="22921"/>
                    <a:pt x="7383" y="24064"/>
                    <a:pt x="7585" y="25207"/>
                  </a:cubicBezTo>
                  <a:cubicBezTo>
                    <a:pt x="7835" y="26672"/>
                    <a:pt x="8299" y="28077"/>
                    <a:pt x="8919" y="29434"/>
                  </a:cubicBezTo>
                  <a:cubicBezTo>
                    <a:pt x="9942" y="31696"/>
                    <a:pt x="11300" y="33744"/>
                    <a:pt x="12824" y="35697"/>
                  </a:cubicBezTo>
                  <a:cubicBezTo>
                    <a:pt x="13145" y="36125"/>
                    <a:pt x="13491" y="36530"/>
                    <a:pt x="13824" y="36947"/>
                  </a:cubicBezTo>
                  <a:cubicBezTo>
                    <a:pt x="14086" y="37292"/>
                    <a:pt x="14086" y="37328"/>
                    <a:pt x="13836" y="37709"/>
                  </a:cubicBezTo>
                  <a:cubicBezTo>
                    <a:pt x="13824" y="37744"/>
                    <a:pt x="13788" y="37780"/>
                    <a:pt x="13764" y="37804"/>
                  </a:cubicBezTo>
                  <a:cubicBezTo>
                    <a:pt x="13050" y="38792"/>
                    <a:pt x="12288" y="39721"/>
                    <a:pt x="11431" y="40590"/>
                  </a:cubicBezTo>
                  <a:cubicBezTo>
                    <a:pt x="10383" y="41662"/>
                    <a:pt x="9204" y="42543"/>
                    <a:pt x="8002" y="43412"/>
                  </a:cubicBezTo>
                  <a:cubicBezTo>
                    <a:pt x="7895" y="43507"/>
                    <a:pt x="7764" y="43578"/>
                    <a:pt x="7645" y="43638"/>
                  </a:cubicBezTo>
                  <a:cubicBezTo>
                    <a:pt x="7603" y="43660"/>
                    <a:pt x="7562" y="43671"/>
                    <a:pt x="7524" y="43671"/>
                  </a:cubicBezTo>
                  <a:cubicBezTo>
                    <a:pt x="7441" y="43671"/>
                    <a:pt x="7371" y="43621"/>
                    <a:pt x="7347" y="43531"/>
                  </a:cubicBezTo>
                  <a:cubicBezTo>
                    <a:pt x="7299" y="43376"/>
                    <a:pt x="7252" y="43209"/>
                    <a:pt x="7216" y="43055"/>
                  </a:cubicBezTo>
                  <a:cubicBezTo>
                    <a:pt x="7014" y="41792"/>
                    <a:pt x="6859" y="40530"/>
                    <a:pt x="6835" y="39256"/>
                  </a:cubicBezTo>
                  <a:cubicBezTo>
                    <a:pt x="6799" y="37590"/>
                    <a:pt x="6811" y="35923"/>
                    <a:pt x="6811" y="34256"/>
                  </a:cubicBezTo>
                  <a:cubicBezTo>
                    <a:pt x="6811" y="33053"/>
                    <a:pt x="6692" y="31875"/>
                    <a:pt x="6454" y="30696"/>
                  </a:cubicBezTo>
                  <a:cubicBezTo>
                    <a:pt x="6287" y="29910"/>
                    <a:pt x="6013" y="29160"/>
                    <a:pt x="5620" y="28446"/>
                  </a:cubicBezTo>
                  <a:cubicBezTo>
                    <a:pt x="5454" y="28148"/>
                    <a:pt x="5263" y="27850"/>
                    <a:pt x="5013" y="27600"/>
                  </a:cubicBezTo>
                  <a:cubicBezTo>
                    <a:pt x="4698" y="27302"/>
                    <a:pt x="4356" y="27152"/>
                    <a:pt x="4020" y="27152"/>
                  </a:cubicBezTo>
                  <a:cubicBezTo>
                    <a:pt x="3645" y="27152"/>
                    <a:pt x="3279" y="27337"/>
                    <a:pt x="2965" y="27707"/>
                  </a:cubicBezTo>
                  <a:cubicBezTo>
                    <a:pt x="2763" y="27934"/>
                    <a:pt x="2608" y="28207"/>
                    <a:pt x="2477" y="28493"/>
                  </a:cubicBezTo>
                  <a:cubicBezTo>
                    <a:pt x="2168" y="29220"/>
                    <a:pt x="2013" y="29982"/>
                    <a:pt x="1953" y="30767"/>
                  </a:cubicBezTo>
                  <a:cubicBezTo>
                    <a:pt x="1858" y="32232"/>
                    <a:pt x="2049" y="33672"/>
                    <a:pt x="2453" y="35089"/>
                  </a:cubicBezTo>
                  <a:cubicBezTo>
                    <a:pt x="3227" y="37732"/>
                    <a:pt x="4382" y="40209"/>
                    <a:pt x="5680" y="42626"/>
                  </a:cubicBezTo>
                  <a:cubicBezTo>
                    <a:pt x="5918" y="43078"/>
                    <a:pt x="6180" y="43519"/>
                    <a:pt x="6478" y="43936"/>
                  </a:cubicBezTo>
                  <a:cubicBezTo>
                    <a:pt x="6644" y="44174"/>
                    <a:pt x="6621" y="44257"/>
                    <a:pt x="6359" y="44436"/>
                  </a:cubicBezTo>
                  <a:cubicBezTo>
                    <a:pt x="6263" y="44507"/>
                    <a:pt x="6156" y="44567"/>
                    <a:pt x="6049" y="44626"/>
                  </a:cubicBezTo>
                  <a:cubicBezTo>
                    <a:pt x="5454" y="44960"/>
                    <a:pt x="4858" y="45293"/>
                    <a:pt x="4251" y="45602"/>
                  </a:cubicBezTo>
                  <a:cubicBezTo>
                    <a:pt x="3073" y="46210"/>
                    <a:pt x="1846" y="46769"/>
                    <a:pt x="620" y="47281"/>
                  </a:cubicBezTo>
                  <a:cubicBezTo>
                    <a:pt x="465" y="47341"/>
                    <a:pt x="310" y="47412"/>
                    <a:pt x="179" y="47496"/>
                  </a:cubicBezTo>
                  <a:cubicBezTo>
                    <a:pt x="1" y="47603"/>
                    <a:pt x="1" y="47829"/>
                    <a:pt x="167" y="47960"/>
                  </a:cubicBezTo>
                  <a:cubicBezTo>
                    <a:pt x="250" y="48015"/>
                    <a:pt x="339" y="48055"/>
                    <a:pt x="429" y="48055"/>
                  </a:cubicBezTo>
                  <a:cubicBezTo>
                    <a:pt x="457" y="48055"/>
                    <a:pt x="485" y="48052"/>
                    <a:pt x="513" y="48043"/>
                  </a:cubicBezTo>
                  <a:cubicBezTo>
                    <a:pt x="656" y="48008"/>
                    <a:pt x="798" y="47960"/>
                    <a:pt x="929" y="47912"/>
                  </a:cubicBezTo>
                  <a:cubicBezTo>
                    <a:pt x="1513" y="47662"/>
                    <a:pt x="2108" y="47424"/>
                    <a:pt x="2692" y="47162"/>
                  </a:cubicBezTo>
                  <a:cubicBezTo>
                    <a:pt x="3358" y="46853"/>
                    <a:pt x="4037" y="46543"/>
                    <a:pt x="4692" y="46198"/>
                  </a:cubicBezTo>
                  <a:cubicBezTo>
                    <a:pt x="4889" y="46099"/>
                    <a:pt x="5083" y="46048"/>
                    <a:pt x="5278" y="46048"/>
                  </a:cubicBezTo>
                  <a:cubicBezTo>
                    <a:pt x="5435" y="46048"/>
                    <a:pt x="5592" y="46081"/>
                    <a:pt x="5751" y="46150"/>
                  </a:cubicBezTo>
                  <a:cubicBezTo>
                    <a:pt x="5871" y="46198"/>
                    <a:pt x="5990" y="46245"/>
                    <a:pt x="6097" y="46293"/>
                  </a:cubicBezTo>
                  <a:cubicBezTo>
                    <a:pt x="6787" y="46567"/>
                    <a:pt x="7442" y="46912"/>
                    <a:pt x="8097" y="47257"/>
                  </a:cubicBezTo>
                  <a:cubicBezTo>
                    <a:pt x="9395" y="47960"/>
                    <a:pt x="10704" y="48650"/>
                    <a:pt x="12109" y="49162"/>
                  </a:cubicBezTo>
                  <a:cubicBezTo>
                    <a:pt x="13567" y="49690"/>
                    <a:pt x="15051" y="50019"/>
                    <a:pt x="16593" y="50019"/>
                  </a:cubicBezTo>
                  <a:cubicBezTo>
                    <a:pt x="16827" y="50019"/>
                    <a:pt x="17063" y="50012"/>
                    <a:pt x="17301" y="49996"/>
                  </a:cubicBezTo>
                  <a:cubicBezTo>
                    <a:pt x="18027" y="49948"/>
                    <a:pt x="18729" y="49805"/>
                    <a:pt x="19396" y="49520"/>
                  </a:cubicBezTo>
                  <a:cubicBezTo>
                    <a:pt x="19825" y="49341"/>
                    <a:pt x="20206" y="49115"/>
                    <a:pt x="20539" y="48793"/>
                  </a:cubicBezTo>
                  <a:cubicBezTo>
                    <a:pt x="21170" y="48174"/>
                    <a:pt x="21146" y="47531"/>
                    <a:pt x="20491" y="46924"/>
                  </a:cubicBezTo>
                  <a:cubicBezTo>
                    <a:pt x="20229" y="46686"/>
                    <a:pt x="19932" y="46507"/>
                    <a:pt x="19610" y="46388"/>
                  </a:cubicBezTo>
                  <a:cubicBezTo>
                    <a:pt x="18991" y="46150"/>
                    <a:pt x="18360" y="45960"/>
                    <a:pt x="17705" y="45864"/>
                  </a:cubicBezTo>
                  <a:cubicBezTo>
                    <a:pt x="16753" y="45722"/>
                    <a:pt x="15788" y="45626"/>
                    <a:pt x="14824" y="45626"/>
                  </a:cubicBezTo>
                  <a:cubicBezTo>
                    <a:pt x="13705" y="45626"/>
                    <a:pt x="12598" y="45626"/>
                    <a:pt x="11490" y="45614"/>
                  </a:cubicBezTo>
                  <a:cubicBezTo>
                    <a:pt x="10913" y="45614"/>
                    <a:pt x="10335" y="45617"/>
                    <a:pt x="9758" y="45617"/>
                  </a:cubicBezTo>
                  <a:cubicBezTo>
                    <a:pt x="9180" y="45617"/>
                    <a:pt x="8603" y="45614"/>
                    <a:pt x="8026" y="45602"/>
                  </a:cubicBezTo>
                  <a:cubicBezTo>
                    <a:pt x="7561" y="45602"/>
                    <a:pt x="7085" y="45531"/>
                    <a:pt x="6621" y="45483"/>
                  </a:cubicBezTo>
                  <a:cubicBezTo>
                    <a:pt x="6537" y="45483"/>
                    <a:pt x="6442" y="45448"/>
                    <a:pt x="6430" y="45352"/>
                  </a:cubicBezTo>
                  <a:cubicBezTo>
                    <a:pt x="6418" y="45269"/>
                    <a:pt x="6502" y="45221"/>
                    <a:pt x="6573" y="45174"/>
                  </a:cubicBezTo>
                  <a:cubicBezTo>
                    <a:pt x="6609" y="45150"/>
                    <a:pt x="6644" y="45126"/>
                    <a:pt x="6680" y="45102"/>
                  </a:cubicBezTo>
                  <a:cubicBezTo>
                    <a:pt x="7966" y="44376"/>
                    <a:pt x="9216" y="43578"/>
                    <a:pt x="10371" y="42650"/>
                  </a:cubicBezTo>
                  <a:cubicBezTo>
                    <a:pt x="10514" y="42533"/>
                    <a:pt x="10665" y="42457"/>
                    <a:pt x="10832" y="42457"/>
                  </a:cubicBezTo>
                  <a:cubicBezTo>
                    <a:pt x="10887" y="42457"/>
                    <a:pt x="10943" y="42465"/>
                    <a:pt x="11002" y="42483"/>
                  </a:cubicBezTo>
                  <a:cubicBezTo>
                    <a:pt x="11836" y="42721"/>
                    <a:pt x="12705" y="42757"/>
                    <a:pt x="13550" y="42912"/>
                  </a:cubicBezTo>
                  <a:cubicBezTo>
                    <a:pt x="15122" y="43186"/>
                    <a:pt x="16693" y="43293"/>
                    <a:pt x="18277" y="43305"/>
                  </a:cubicBezTo>
                  <a:cubicBezTo>
                    <a:pt x="18319" y="43305"/>
                    <a:pt x="18362" y="43306"/>
                    <a:pt x="18404" y="43306"/>
                  </a:cubicBezTo>
                  <a:cubicBezTo>
                    <a:pt x="19003" y="43306"/>
                    <a:pt x="19593" y="43232"/>
                    <a:pt x="20194" y="43209"/>
                  </a:cubicBezTo>
                  <a:cubicBezTo>
                    <a:pt x="21361" y="43150"/>
                    <a:pt x="22527" y="43019"/>
                    <a:pt x="23682" y="42816"/>
                  </a:cubicBezTo>
                  <a:cubicBezTo>
                    <a:pt x="25313" y="42519"/>
                    <a:pt x="26873" y="42031"/>
                    <a:pt x="28338" y="41245"/>
                  </a:cubicBezTo>
                  <a:cubicBezTo>
                    <a:pt x="29231" y="40757"/>
                    <a:pt x="30052" y="40185"/>
                    <a:pt x="30683" y="39364"/>
                  </a:cubicBezTo>
                  <a:cubicBezTo>
                    <a:pt x="30886" y="39102"/>
                    <a:pt x="31052" y="38828"/>
                    <a:pt x="31147" y="38506"/>
                  </a:cubicBezTo>
                  <a:cubicBezTo>
                    <a:pt x="31290" y="37971"/>
                    <a:pt x="31124" y="37459"/>
                    <a:pt x="30671" y="37149"/>
                  </a:cubicBezTo>
                  <a:cubicBezTo>
                    <a:pt x="30445" y="36994"/>
                    <a:pt x="30195" y="36899"/>
                    <a:pt x="29933" y="36840"/>
                  </a:cubicBezTo>
                  <a:cubicBezTo>
                    <a:pt x="29559" y="36754"/>
                    <a:pt x="29185" y="36720"/>
                    <a:pt x="28813" y="36720"/>
                  </a:cubicBezTo>
                  <a:cubicBezTo>
                    <a:pt x="28510" y="36720"/>
                    <a:pt x="28208" y="36743"/>
                    <a:pt x="27909" y="36780"/>
                  </a:cubicBezTo>
                  <a:cubicBezTo>
                    <a:pt x="26409" y="36970"/>
                    <a:pt x="24968" y="37423"/>
                    <a:pt x="23575" y="37994"/>
                  </a:cubicBezTo>
                  <a:cubicBezTo>
                    <a:pt x="22146" y="38578"/>
                    <a:pt x="20753" y="39221"/>
                    <a:pt x="19336" y="39840"/>
                  </a:cubicBezTo>
                  <a:cubicBezTo>
                    <a:pt x="18420" y="40245"/>
                    <a:pt x="17503" y="40685"/>
                    <a:pt x="16562" y="41054"/>
                  </a:cubicBezTo>
                  <a:cubicBezTo>
                    <a:pt x="15240" y="41569"/>
                    <a:pt x="13872" y="41900"/>
                    <a:pt x="12435" y="41900"/>
                  </a:cubicBezTo>
                  <a:cubicBezTo>
                    <a:pt x="12410" y="41900"/>
                    <a:pt x="12385" y="41900"/>
                    <a:pt x="12359" y="41900"/>
                  </a:cubicBezTo>
                  <a:cubicBezTo>
                    <a:pt x="12240" y="41900"/>
                    <a:pt x="12109" y="41900"/>
                    <a:pt x="11990" y="41888"/>
                  </a:cubicBezTo>
                  <a:cubicBezTo>
                    <a:pt x="11907" y="41888"/>
                    <a:pt x="11824" y="41876"/>
                    <a:pt x="11740" y="41864"/>
                  </a:cubicBezTo>
                  <a:cubicBezTo>
                    <a:pt x="11669" y="41840"/>
                    <a:pt x="11574" y="41828"/>
                    <a:pt x="11562" y="41721"/>
                  </a:cubicBezTo>
                  <a:cubicBezTo>
                    <a:pt x="11562" y="41673"/>
                    <a:pt x="11609" y="41614"/>
                    <a:pt x="11657" y="41578"/>
                  </a:cubicBezTo>
                  <a:cubicBezTo>
                    <a:pt x="12193" y="41042"/>
                    <a:pt x="12752" y="40519"/>
                    <a:pt x="13252" y="39947"/>
                  </a:cubicBezTo>
                  <a:cubicBezTo>
                    <a:pt x="14229" y="38804"/>
                    <a:pt x="15110" y="37590"/>
                    <a:pt x="15872" y="36292"/>
                  </a:cubicBezTo>
                  <a:cubicBezTo>
                    <a:pt x="16086" y="35935"/>
                    <a:pt x="16360" y="35756"/>
                    <a:pt x="16741" y="35697"/>
                  </a:cubicBezTo>
                  <a:cubicBezTo>
                    <a:pt x="17396" y="35589"/>
                    <a:pt x="18039" y="35482"/>
                    <a:pt x="18694" y="35351"/>
                  </a:cubicBezTo>
                  <a:cubicBezTo>
                    <a:pt x="20444" y="35018"/>
                    <a:pt x="22206" y="34661"/>
                    <a:pt x="23956" y="34339"/>
                  </a:cubicBezTo>
                  <a:cubicBezTo>
                    <a:pt x="25694" y="34018"/>
                    <a:pt x="27433" y="33672"/>
                    <a:pt x="29135" y="33196"/>
                  </a:cubicBezTo>
                  <a:cubicBezTo>
                    <a:pt x="31362" y="32565"/>
                    <a:pt x="33541" y="31851"/>
                    <a:pt x="35684" y="30994"/>
                  </a:cubicBezTo>
                  <a:cubicBezTo>
                    <a:pt x="37279" y="30351"/>
                    <a:pt x="38756" y="29517"/>
                    <a:pt x="40077" y="28410"/>
                  </a:cubicBezTo>
                  <a:cubicBezTo>
                    <a:pt x="40518" y="28053"/>
                    <a:pt x="40875" y="27636"/>
                    <a:pt x="41196" y="27184"/>
                  </a:cubicBezTo>
                  <a:cubicBezTo>
                    <a:pt x="41446" y="26826"/>
                    <a:pt x="41613" y="26422"/>
                    <a:pt x="41708" y="25993"/>
                  </a:cubicBezTo>
                  <a:cubicBezTo>
                    <a:pt x="41839" y="25290"/>
                    <a:pt x="41577" y="24671"/>
                    <a:pt x="40958" y="24302"/>
                  </a:cubicBezTo>
                  <a:cubicBezTo>
                    <a:pt x="40803" y="24207"/>
                    <a:pt x="40625" y="24136"/>
                    <a:pt x="40458" y="24076"/>
                  </a:cubicBezTo>
                  <a:cubicBezTo>
                    <a:pt x="39957" y="23898"/>
                    <a:pt x="39436" y="23822"/>
                    <a:pt x="38914" y="23822"/>
                  </a:cubicBezTo>
                  <a:cubicBezTo>
                    <a:pt x="38842" y="23822"/>
                    <a:pt x="38769" y="23823"/>
                    <a:pt x="38696" y="23826"/>
                  </a:cubicBezTo>
                  <a:cubicBezTo>
                    <a:pt x="37815" y="23862"/>
                    <a:pt x="36934" y="23981"/>
                    <a:pt x="36077" y="24207"/>
                  </a:cubicBezTo>
                  <a:cubicBezTo>
                    <a:pt x="34898" y="24505"/>
                    <a:pt x="33755" y="24921"/>
                    <a:pt x="32648" y="25421"/>
                  </a:cubicBezTo>
                  <a:cubicBezTo>
                    <a:pt x="29338" y="26957"/>
                    <a:pt x="26206" y="28815"/>
                    <a:pt x="23254" y="30946"/>
                  </a:cubicBezTo>
                  <a:cubicBezTo>
                    <a:pt x="22158" y="31732"/>
                    <a:pt x="21122" y="32565"/>
                    <a:pt x="19991" y="33291"/>
                  </a:cubicBezTo>
                  <a:cubicBezTo>
                    <a:pt x="19182" y="33803"/>
                    <a:pt x="18360" y="34327"/>
                    <a:pt x="17455" y="34673"/>
                  </a:cubicBezTo>
                  <a:cubicBezTo>
                    <a:pt x="17306" y="34725"/>
                    <a:pt x="17162" y="34843"/>
                    <a:pt x="17002" y="34843"/>
                  </a:cubicBezTo>
                  <a:cubicBezTo>
                    <a:pt x="16945" y="34843"/>
                    <a:pt x="16886" y="34829"/>
                    <a:pt x="16824" y="34792"/>
                  </a:cubicBezTo>
                  <a:cubicBezTo>
                    <a:pt x="16789" y="34565"/>
                    <a:pt x="16943" y="34399"/>
                    <a:pt x="17027" y="34220"/>
                  </a:cubicBezTo>
                  <a:cubicBezTo>
                    <a:pt x="17705" y="32887"/>
                    <a:pt x="18324" y="31517"/>
                    <a:pt x="18813" y="30089"/>
                  </a:cubicBezTo>
                  <a:cubicBezTo>
                    <a:pt x="18955" y="29648"/>
                    <a:pt x="19110" y="29196"/>
                    <a:pt x="19253" y="28743"/>
                  </a:cubicBezTo>
                  <a:cubicBezTo>
                    <a:pt x="19336" y="28493"/>
                    <a:pt x="19491" y="28327"/>
                    <a:pt x="19741" y="28243"/>
                  </a:cubicBezTo>
                  <a:cubicBezTo>
                    <a:pt x="20349" y="28053"/>
                    <a:pt x="20956" y="27850"/>
                    <a:pt x="21563" y="27648"/>
                  </a:cubicBezTo>
                  <a:cubicBezTo>
                    <a:pt x="22206" y="27434"/>
                    <a:pt x="22861" y="27231"/>
                    <a:pt x="23492" y="26993"/>
                  </a:cubicBezTo>
                  <a:cubicBezTo>
                    <a:pt x="25194" y="26386"/>
                    <a:pt x="26861" y="25671"/>
                    <a:pt x="28516" y="24945"/>
                  </a:cubicBezTo>
                  <a:cubicBezTo>
                    <a:pt x="31100" y="23814"/>
                    <a:pt x="33481" y="22373"/>
                    <a:pt x="35577" y="20480"/>
                  </a:cubicBezTo>
                  <a:cubicBezTo>
                    <a:pt x="36315" y="19814"/>
                    <a:pt x="36958" y="19064"/>
                    <a:pt x="37470" y="18218"/>
                  </a:cubicBezTo>
                  <a:cubicBezTo>
                    <a:pt x="37803" y="17670"/>
                    <a:pt x="38077" y="17087"/>
                    <a:pt x="38196" y="16456"/>
                  </a:cubicBezTo>
                  <a:cubicBezTo>
                    <a:pt x="38386" y="15468"/>
                    <a:pt x="37863" y="14742"/>
                    <a:pt x="36862" y="14646"/>
                  </a:cubicBezTo>
                  <a:cubicBezTo>
                    <a:pt x="36715" y="14634"/>
                    <a:pt x="36567" y="14627"/>
                    <a:pt x="36419" y="14627"/>
                  </a:cubicBezTo>
                  <a:cubicBezTo>
                    <a:pt x="36138" y="14627"/>
                    <a:pt x="35857" y="14651"/>
                    <a:pt x="35577" y="14706"/>
                  </a:cubicBezTo>
                  <a:cubicBezTo>
                    <a:pt x="34326" y="14956"/>
                    <a:pt x="33183" y="15444"/>
                    <a:pt x="32100" y="16123"/>
                  </a:cubicBezTo>
                  <a:cubicBezTo>
                    <a:pt x="30659" y="17016"/>
                    <a:pt x="29409" y="18147"/>
                    <a:pt x="28230" y="19361"/>
                  </a:cubicBezTo>
                  <a:cubicBezTo>
                    <a:pt x="27266" y="20337"/>
                    <a:pt x="26385" y="21397"/>
                    <a:pt x="25516" y="22469"/>
                  </a:cubicBezTo>
                  <a:cubicBezTo>
                    <a:pt x="24659" y="23516"/>
                    <a:pt x="23789" y="24564"/>
                    <a:pt x="22801" y="25493"/>
                  </a:cubicBezTo>
                  <a:cubicBezTo>
                    <a:pt x="22254" y="26005"/>
                    <a:pt x="21682" y="26469"/>
                    <a:pt x="21051" y="26862"/>
                  </a:cubicBezTo>
                  <a:cubicBezTo>
                    <a:pt x="20718" y="27053"/>
                    <a:pt x="20360" y="27231"/>
                    <a:pt x="20003" y="27398"/>
                  </a:cubicBezTo>
                  <a:cubicBezTo>
                    <a:pt x="19950" y="27423"/>
                    <a:pt x="19903" y="27435"/>
                    <a:pt x="19863" y="27435"/>
                  </a:cubicBezTo>
                  <a:cubicBezTo>
                    <a:pt x="19750" y="27435"/>
                    <a:pt x="19694" y="27339"/>
                    <a:pt x="19729" y="27172"/>
                  </a:cubicBezTo>
                  <a:cubicBezTo>
                    <a:pt x="19884" y="26445"/>
                    <a:pt x="20063" y="25731"/>
                    <a:pt x="20491" y="25100"/>
                  </a:cubicBezTo>
                  <a:cubicBezTo>
                    <a:pt x="20682" y="24838"/>
                    <a:pt x="20849" y="24540"/>
                    <a:pt x="21015" y="24267"/>
                  </a:cubicBezTo>
                  <a:cubicBezTo>
                    <a:pt x="22039" y="22600"/>
                    <a:pt x="23063" y="20933"/>
                    <a:pt x="23956" y="19206"/>
                  </a:cubicBezTo>
                  <a:cubicBezTo>
                    <a:pt x="24980" y="17242"/>
                    <a:pt x="25849" y="15230"/>
                    <a:pt x="26599" y="13158"/>
                  </a:cubicBezTo>
                  <a:cubicBezTo>
                    <a:pt x="27457" y="10729"/>
                    <a:pt x="28183" y="8265"/>
                    <a:pt x="28480" y="5693"/>
                  </a:cubicBezTo>
                  <a:cubicBezTo>
                    <a:pt x="28588" y="4776"/>
                    <a:pt x="28588" y="3847"/>
                    <a:pt x="28516" y="2919"/>
                  </a:cubicBezTo>
                  <a:cubicBezTo>
                    <a:pt x="28492" y="2573"/>
                    <a:pt x="28397" y="2228"/>
                    <a:pt x="28314" y="1895"/>
                  </a:cubicBezTo>
                  <a:cubicBezTo>
                    <a:pt x="28207" y="1478"/>
                    <a:pt x="28016" y="1085"/>
                    <a:pt x="27778" y="728"/>
                  </a:cubicBezTo>
                  <a:cubicBezTo>
                    <a:pt x="27452" y="251"/>
                    <a:pt x="27002" y="0"/>
                    <a:pt x="26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4" name="Google Shape;714;p29"/>
            <p:cNvGrpSpPr/>
            <p:nvPr/>
          </p:nvGrpSpPr>
          <p:grpSpPr>
            <a:xfrm rot="1380384" flipH="1">
              <a:off x="502858" y="4300793"/>
              <a:ext cx="1511307" cy="1224921"/>
              <a:chOff x="-1341575" y="2798350"/>
              <a:chExt cx="1359425" cy="1101950"/>
            </a:xfrm>
          </p:grpSpPr>
          <p:sp>
            <p:nvSpPr>
              <p:cNvPr id="715" name="Google Shape;715;p29"/>
              <p:cNvSpPr/>
              <p:nvPr/>
            </p:nvSpPr>
            <p:spPr>
              <a:xfrm>
                <a:off x="-1341575" y="2798350"/>
                <a:ext cx="1359425" cy="1101950"/>
              </a:xfrm>
              <a:custGeom>
                <a:avLst/>
                <a:gdLst/>
                <a:ahLst/>
                <a:cxnLst/>
                <a:rect l="l" t="t" r="r" b="b"/>
                <a:pathLst>
                  <a:path w="54377" h="44078" extrusionOk="0">
                    <a:moveTo>
                      <a:pt x="23704" y="0"/>
                    </a:moveTo>
                    <a:cubicBezTo>
                      <a:pt x="23586" y="0"/>
                      <a:pt x="23470" y="58"/>
                      <a:pt x="23384" y="170"/>
                    </a:cubicBezTo>
                    <a:cubicBezTo>
                      <a:pt x="23253" y="337"/>
                      <a:pt x="23194" y="539"/>
                      <a:pt x="23158" y="742"/>
                    </a:cubicBezTo>
                    <a:cubicBezTo>
                      <a:pt x="22991" y="1587"/>
                      <a:pt x="22884" y="2433"/>
                      <a:pt x="22956" y="3278"/>
                    </a:cubicBezTo>
                    <a:cubicBezTo>
                      <a:pt x="23015" y="4111"/>
                      <a:pt x="23087" y="4945"/>
                      <a:pt x="23170" y="5766"/>
                    </a:cubicBezTo>
                    <a:cubicBezTo>
                      <a:pt x="23218" y="6302"/>
                      <a:pt x="23265" y="6826"/>
                      <a:pt x="23218" y="7350"/>
                    </a:cubicBezTo>
                    <a:cubicBezTo>
                      <a:pt x="23146" y="8279"/>
                      <a:pt x="23087" y="9195"/>
                      <a:pt x="23027" y="10124"/>
                    </a:cubicBezTo>
                    <a:cubicBezTo>
                      <a:pt x="22896" y="12017"/>
                      <a:pt x="23099" y="13863"/>
                      <a:pt x="23634" y="15672"/>
                    </a:cubicBezTo>
                    <a:cubicBezTo>
                      <a:pt x="23694" y="15875"/>
                      <a:pt x="23765" y="16065"/>
                      <a:pt x="23801" y="16268"/>
                    </a:cubicBezTo>
                    <a:cubicBezTo>
                      <a:pt x="24015" y="17280"/>
                      <a:pt x="24361" y="18244"/>
                      <a:pt x="24718" y="19197"/>
                    </a:cubicBezTo>
                    <a:cubicBezTo>
                      <a:pt x="24992" y="19911"/>
                      <a:pt x="25265" y="20649"/>
                      <a:pt x="25480" y="21387"/>
                    </a:cubicBezTo>
                    <a:cubicBezTo>
                      <a:pt x="25694" y="22125"/>
                      <a:pt x="25908" y="22876"/>
                      <a:pt x="26004" y="23649"/>
                    </a:cubicBezTo>
                    <a:cubicBezTo>
                      <a:pt x="26087" y="24304"/>
                      <a:pt x="26158" y="24959"/>
                      <a:pt x="26206" y="25626"/>
                    </a:cubicBezTo>
                    <a:cubicBezTo>
                      <a:pt x="26337" y="27602"/>
                      <a:pt x="26563" y="29567"/>
                      <a:pt x="27099" y="31496"/>
                    </a:cubicBezTo>
                    <a:cubicBezTo>
                      <a:pt x="26718" y="30710"/>
                      <a:pt x="26254" y="29984"/>
                      <a:pt x="25706" y="29293"/>
                    </a:cubicBezTo>
                    <a:cubicBezTo>
                      <a:pt x="25420" y="28948"/>
                      <a:pt x="25111" y="28614"/>
                      <a:pt x="24813" y="28269"/>
                    </a:cubicBezTo>
                    <a:cubicBezTo>
                      <a:pt x="24242" y="27614"/>
                      <a:pt x="23670" y="26959"/>
                      <a:pt x="23230" y="26197"/>
                    </a:cubicBezTo>
                    <a:cubicBezTo>
                      <a:pt x="22837" y="25495"/>
                      <a:pt x="22456" y="24769"/>
                      <a:pt x="22098" y="24042"/>
                    </a:cubicBezTo>
                    <a:cubicBezTo>
                      <a:pt x="21622" y="23054"/>
                      <a:pt x="21039" y="22125"/>
                      <a:pt x="20265" y="21328"/>
                    </a:cubicBezTo>
                    <a:cubicBezTo>
                      <a:pt x="19539" y="20578"/>
                      <a:pt x="18753" y="19899"/>
                      <a:pt x="17896" y="19304"/>
                    </a:cubicBezTo>
                    <a:cubicBezTo>
                      <a:pt x="17074" y="18732"/>
                      <a:pt x="16229" y="18196"/>
                      <a:pt x="15383" y="17649"/>
                    </a:cubicBezTo>
                    <a:cubicBezTo>
                      <a:pt x="14347" y="16970"/>
                      <a:pt x="13443" y="16149"/>
                      <a:pt x="12740" y="15125"/>
                    </a:cubicBezTo>
                    <a:cubicBezTo>
                      <a:pt x="12478" y="14756"/>
                      <a:pt x="12204" y="14386"/>
                      <a:pt x="11942" y="14017"/>
                    </a:cubicBezTo>
                    <a:cubicBezTo>
                      <a:pt x="11419" y="13243"/>
                      <a:pt x="10740" y="12612"/>
                      <a:pt x="9978" y="12077"/>
                    </a:cubicBezTo>
                    <a:cubicBezTo>
                      <a:pt x="9013" y="11398"/>
                      <a:pt x="8037" y="10767"/>
                      <a:pt x="7108" y="10041"/>
                    </a:cubicBezTo>
                    <a:cubicBezTo>
                      <a:pt x="7013" y="9957"/>
                      <a:pt x="6906" y="9886"/>
                      <a:pt x="6763" y="9850"/>
                    </a:cubicBezTo>
                    <a:cubicBezTo>
                      <a:pt x="6737" y="9844"/>
                      <a:pt x="6710" y="9840"/>
                      <a:pt x="6684" y="9840"/>
                    </a:cubicBezTo>
                    <a:cubicBezTo>
                      <a:pt x="6523" y="9840"/>
                      <a:pt x="6377" y="9962"/>
                      <a:pt x="6346" y="10136"/>
                    </a:cubicBezTo>
                    <a:cubicBezTo>
                      <a:pt x="6323" y="10291"/>
                      <a:pt x="6370" y="10434"/>
                      <a:pt x="6430" y="10576"/>
                    </a:cubicBezTo>
                    <a:cubicBezTo>
                      <a:pt x="6573" y="10946"/>
                      <a:pt x="6692" y="11315"/>
                      <a:pt x="6847" y="11684"/>
                    </a:cubicBezTo>
                    <a:cubicBezTo>
                      <a:pt x="7061" y="12196"/>
                      <a:pt x="7275" y="12696"/>
                      <a:pt x="7513" y="13184"/>
                    </a:cubicBezTo>
                    <a:cubicBezTo>
                      <a:pt x="7906" y="13994"/>
                      <a:pt x="8394" y="14732"/>
                      <a:pt x="8942" y="15434"/>
                    </a:cubicBezTo>
                    <a:cubicBezTo>
                      <a:pt x="9561" y="16232"/>
                      <a:pt x="10037" y="17113"/>
                      <a:pt x="10442" y="18030"/>
                    </a:cubicBezTo>
                    <a:cubicBezTo>
                      <a:pt x="10799" y="18863"/>
                      <a:pt x="11133" y="19708"/>
                      <a:pt x="11514" y="20530"/>
                    </a:cubicBezTo>
                    <a:cubicBezTo>
                      <a:pt x="12169" y="21971"/>
                      <a:pt x="13026" y="23268"/>
                      <a:pt x="14121" y="24411"/>
                    </a:cubicBezTo>
                    <a:cubicBezTo>
                      <a:pt x="15109" y="25447"/>
                      <a:pt x="16229" y="26305"/>
                      <a:pt x="17384" y="27138"/>
                    </a:cubicBezTo>
                    <a:cubicBezTo>
                      <a:pt x="18515" y="27960"/>
                      <a:pt x="19467" y="28948"/>
                      <a:pt x="20277" y="30079"/>
                    </a:cubicBezTo>
                    <a:cubicBezTo>
                      <a:pt x="20467" y="30353"/>
                      <a:pt x="20658" y="30638"/>
                      <a:pt x="20848" y="30924"/>
                    </a:cubicBezTo>
                    <a:cubicBezTo>
                      <a:pt x="21348" y="31662"/>
                      <a:pt x="21860" y="32377"/>
                      <a:pt x="22479" y="33020"/>
                    </a:cubicBezTo>
                    <a:cubicBezTo>
                      <a:pt x="22527" y="33079"/>
                      <a:pt x="22598" y="33115"/>
                      <a:pt x="22575" y="33210"/>
                    </a:cubicBezTo>
                    <a:cubicBezTo>
                      <a:pt x="22547" y="33222"/>
                      <a:pt x="22521" y="33226"/>
                      <a:pt x="22496" y="33226"/>
                    </a:cubicBezTo>
                    <a:cubicBezTo>
                      <a:pt x="22390" y="33226"/>
                      <a:pt x="22304" y="33141"/>
                      <a:pt x="22217" y="33103"/>
                    </a:cubicBezTo>
                    <a:cubicBezTo>
                      <a:pt x="21789" y="32901"/>
                      <a:pt x="21372" y="32674"/>
                      <a:pt x="20944" y="32496"/>
                    </a:cubicBezTo>
                    <a:cubicBezTo>
                      <a:pt x="20134" y="32150"/>
                      <a:pt x="19300" y="31924"/>
                      <a:pt x="18431" y="31793"/>
                    </a:cubicBezTo>
                    <a:cubicBezTo>
                      <a:pt x="17407" y="31627"/>
                      <a:pt x="16372" y="31484"/>
                      <a:pt x="15348" y="31317"/>
                    </a:cubicBezTo>
                    <a:cubicBezTo>
                      <a:pt x="14407" y="31174"/>
                      <a:pt x="13514" y="30888"/>
                      <a:pt x="12692" y="30388"/>
                    </a:cubicBezTo>
                    <a:cubicBezTo>
                      <a:pt x="12276" y="30150"/>
                      <a:pt x="11871" y="29912"/>
                      <a:pt x="11490" y="29638"/>
                    </a:cubicBezTo>
                    <a:cubicBezTo>
                      <a:pt x="9942" y="28591"/>
                      <a:pt x="8240" y="27948"/>
                      <a:pt x="6370" y="27781"/>
                    </a:cubicBezTo>
                    <a:cubicBezTo>
                      <a:pt x="5525" y="27698"/>
                      <a:pt x="4680" y="27602"/>
                      <a:pt x="3834" y="27531"/>
                    </a:cubicBezTo>
                    <a:cubicBezTo>
                      <a:pt x="2965" y="27459"/>
                      <a:pt x="2120" y="27281"/>
                      <a:pt x="1310" y="26936"/>
                    </a:cubicBezTo>
                    <a:cubicBezTo>
                      <a:pt x="1120" y="26852"/>
                      <a:pt x="929" y="26757"/>
                      <a:pt x="739" y="26674"/>
                    </a:cubicBezTo>
                    <a:cubicBezTo>
                      <a:pt x="643" y="26626"/>
                      <a:pt x="536" y="26578"/>
                      <a:pt x="429" y="26555"/>
                    </a:cubicBezTo>
                    <a:cubicBezTo>
                      <a:pt x="394" y="26546"/>
                      <a:pt x="360" y="26541"/>
                      <a:pt x="327" y="26541"/>
                    </a:cubicBezTo>
                    <a:cubicBezTo>
                      <a:pt x="226" y="26541"/>
                      <a:pt x="138" y="26584"/>
                      <a:pt x="84" y="26674"/>
                    </a:cubicBezTo>
                    <a:cubicBezTo>
                      <a:pt x="0" y="26805"/>
                      <a:pt x="0" y="26936"/>
                      <a:pt x="96" y="27043"/>
                    </a:cubicBezTo>
                    <a:cubicBezTo>
                      <a:pt x="215" y="27186"/>
                      <a:pt x="346" y="27328"/>
                      <a:pt x="489" y="27448"/>
                    </a:cubicBezTo>
                    <a:cubicBezTo>
                      <a:pt x="1012" y="27900"/>
                      <a:pt x="1596" y="28245"/>
                      <a:pt x="2179" y="28591"/>
                    </a:cubicBezTo>
                    <a:cubicBezTo>
                      <a:pt x="3394" y="29305"/>
                      <a:pt x="4549" y="30079"/>
                      <a:pt x="5584" y="31019"/>
                    </a:cubicBezTo>
                    <a:cubicBezTo>
                      <a:pt x="6192" y="31567"/>
                      <a:pt x="6811" y="32103"/>
                      <a:pt x="7406" y="32651"/>
                    </a:cubicBezTo>
                    <a:cubicBezTo>
                      <a:pt x="8501" y="33639"/>
                      <a:pt x="9764" y="34341"/>
                      <a:pt x="11168" y="34806"/>
                    </a:cubicBezTo>
                    <a:cubicBezTo>
                      <a:pt x="12085" y="35115"/>
                      <a:pt x="13014" y="35341"/>
                      <a:pt x="13955" y="35568"/>
                    </a:cubicBezTo>
                    <a:cubicBezTo>
                      <a:pt x="15324" y="35889"/>
                      <a:pt x="16645" y="36353"/>
                      <a:pt x="17896" y="36984"/>
                    </a:cubicBezTo>
                    <a:cubicBezTo>
                      <a:pt x="18705" y="37389"/>
                      <a:pt x="19491" y="37842"/>
                      <a:pt x="20277" y="38294"/>
                    </a:cubicBezTo>
                    <a:cubicBezTo>
                      <a:pt x="20884" y="38651"/>
                      <a:pt x="21503" y="38973"/>
                      <a:pt x="22146" y="39247"/>
                    </a:cubicBezTo>
                    <a:cubicBezTo>
                      <a:pt x="22337" y="39330"/>
                      <a:pt x="22515" y="39425"/>
                      <a:pt x="22694" y="39509"/>
                    </a:cubicBezTo>
                    <a:cubicBezTo>
                      <a:pt x="22603" y="39549"/>
                      <a:pt x="22515" y="39564"/>
                      <a:pt x="22428" y="39564"/>
                    </a:cubicBezTo>
                    <a:cubicBezTo>
                      <a:pt x="22310" y="39564"/>
                      <a:pt x="22196" y="39536"/>
                      <a:pt x="22087" y="39509"/>
                    </a:cubicBezTo>
                    <a:cubicBezTo>
                      <a:pt x="21432" y="39330"/>
                      <a:pt x="20777" y="39163"/>
                      <a:pt x="20110" y="38985"/>
                    </a:cubicBezTo>
                    <a:cubicBezTo>
                      <a:pt x="19396" y="38794"/>
                      <a:pt x="18681" y="38651"/>
                      <a:pt x="17943" y="38544"/>
                    </a:cubicBezTo>
                    <a:cubicBezTo>
                      <a:pt x="17539" y="38482"/>
                      <a:pt x="17138" y="38453"/>
                      <a:pt x="16739" y="38453"/>
                    </a:cubicBezTo>
                    <a:cubicBezTo>
                      <a:pt x="15915" y="38453"/>
                      <a:pt x="15102" y="38578"/>
                      <a:pt x="14300" y="38794"/>
                    </a:cubicBezTo>
                    <a:cubicBezTo>
                      <a:pt x="13276" y="39080"/>
                      <a:pt x="12276" y="39437"/>
                      <a:pt x="11252" y="39687"/>
                    </a:cubicBezTo>
                    <a:cubicBezTo>
                      <a:pt x="10645" y="39842"/>
                      <a:pt x="10037" y="39961"/>
                      <a:pt x="9418" y="40056"/>
                    </a:cubicBezTo>
                    <a:cubicBezTo>
                      <a:pt x="8156" y="40247"/>
                      <a:pt x="6894" y="40235"/>
                      <a:pt x="5632" y="40247"/>
                    </a:cubicBezTo>
                    <a:cubicBezTo>
                      <a:pt x="5061" y="40247"/>
                      <a:pt x="4501" y="40271"/>
                      <a:pt x="3929" y="40294"/>
                    </a:cubicBezTo>
                    <a:cubicBezTo>
                      <a:pt x="3775" y="40306"/>
                      <a:pt x="3632" y="40330"/>
                      <a:pt x="3477" y="40366"/>
                    </a:cubicBezTo>
                    <a:cubicBezTo>
                      <a:pt x="3298" y="40402"/>
                      <a:pt x="3203" y="40521"/>
                      <a:pt x="3191" y="40663"/>
                    </a:cubicBezTo>
                    <a:cubicBezTo>
                      <a:pt x="3191" y="40818"/>
                      <a:pt x="3275" y="40925"/>
                      <a:pt x="3406" y="40985"/>
                    </a:cubicBezTo>
                    <a:cubicBezTo>
                      <a:pt x="3548" y="41056"/>
                      <a:pt x="3715" y="41104"/>
                      <a:pt x="3882" y="41152"/>
                    </a:cubicBezTo>
                    <a:cubicBezTo>
                      <a:pt x="5013" y="41461"/>
                      <a:pt x="6120" y="41854"/>
                      <a:pt x="7204" y="42295"/>
                    </a:cubicBezTo>
                    <a:cubicBezTo>
                      <a:pt x="8668" y="42890"/>
                      <a:pt x="10192" y="43211"/>
                      <a:pt x="11788" y="43271"/>
                    </a:cubicBezTo>
                    <a:cubicBezTo>
                      <a:pt x="11921" y="43277"/>
                      <a:pt x="12055" y="43279"/>
                      <a:pt x="12188" y="43279"/>
                    </a:cubicBezTo>
                    <a:cubicBezTo>
                      <a:pt x="12864" y="43279"/>
                      <a:pt x="13540" y="43211"/>
                      <a:pt x="14216" y="43152"/>
                    </a:cubicBezTo>
                    <a:cubicBezTo>
                      <a:pt x="14591" y="43119"/>
                      <a:pt x="14965" y="43099"/>
                      <a:pt x="15340" y="43099"/>
                    </a:cubicBezTo>
                    <a:cubicBezTo>
                      <a:pt x="15906" y="43099"/>
                      <a:pt x="16472" y="43144"/>
                      <a:pt x="17038" y="43259"/>
                    </a:cubicBezTo>
                    <a:cubicBezTo>
                      <a:pt x="17598" y="43366"/>
                      <a:pt x="18157" y="43473"/>
                      <a:pt x="18705" y="43580"/>
                    </a:cubicBezTo>
                    <a:cubicBezTo>
                      <a:pt x="19503" y="43747"/>
                      <a:pt x="20301" y="43926"/>
                      <a:pt x="21110" y="44021"/>
                    </a:cubicBezTo>
                    <a:cubicBezTo>
                      <a:pt x="21392" y="44059"/>
                      <a:pt x="21671" y="44077"/>
                      <a:pt x="21948" y="44077"/>
                    </a:cubicBezTo>
                    <a:cubicBezTo>
                      <a:pt x="22880" y="44077"/>
                      <a:pt x="23787" y="43872"/>
                      <a:pt x="24658" y="43533"/>
                    </a:cubicBezTo>
                    <a:cubicBezTo>
                      <a:pt x="25349" y="43259"/>
                      <a:pt x="26004" y="42914"/>
                      <a:pt x="26623" y="42521"/>
                    </a:cubicBezTo>
                    <a:cubicBezTo>
                      <a:pt x="27147" y="42187"/>
                      <a:pt x="27682" y="41854"/>
                      <a:pt x="28206" y="41533"/>
                    </a:cubicBezTo>
                    <a:cubicBezTo>
                      <a:pt x="29149" y="40965"/>
                      <a:pt x="30138" y="40584"/>
                      <a:pt x="31211" y="40584"/>
                    </a:cubicBezTo>
                    <a:cubicBezTo>
                      <a:pt x="31467" y="40584"/>
                      <a:pt x="31727" y="40606"/>
                      <a:pt x="31993" y="40652"/>
                    </a:cubicBezTo>
                    <a:cubicBezTo>
                      <a:pt x="32100" y="40675"/>
                      <a:pt x="32219" y="40675"/>
                      <a:pt x="32326" y="40699"/>
                    </a:cubicBezTo>
                    <a:cubicBezTo>
                      <a:pt x="32423" y="40723"/>
                      <a:pt x="32517" y="40735"/>
                      <a:pt x="32610" y="40735"/>
                    </a:cubicBezTo>
                    <a:cubicBezTo>
                      <a:pt x="32791" y="40735"/>
                      <a:pt x="32967" y="40690"/>
                      <a:pt x="33147" y="40604"/>
                    </a:cubicBezTo>
                    <a:cubicBezTo>
                      <a:pt x="33731" y="40330"/>
                      <a:pt x="34350" y="40151"/>
                      <a:pt x="34993" y="40092"/>
                    </a:cubicBezTo>
                    <a:cubicBezTo>
                      <a:pt x="36053" y="39985"/>
                      <a:pt x="37100" y="39878"/>
                      <a:pt x="38160" y="39866"/>
                    </a:cubicBezTo>
                    <a:cubicBezTo>
                      <a:pt x="38612" y="39854"/>
                      <a:pt x="39065" y="39830"/>
                      <a:pt x="39517" y="39782"/>
                    </a:cubicBezTo>
                    <a:cubicBezTo>
                      <a:pt x="40291" y="39711"/>
                      <a:pt x="41065" y="39580"/>
                      <a:pt x="41779" y="39294"/>
                    </a:cubicBezTo>
                    <a:cubicBezTo>
                      <a:pt x="42458" y="39008"/>
                      <a:pt x="43137" y="38723"/>
                      <a:pt x="43792" y="38366"/>
                    </a:cubicBezTo>
                    <a:cubicBezTo>
                      <a:pt x="45244" y="37556"/>
                      <a:pt x="46637" y="36639"/>
                      <a:pt x="48042" y="35758"/>
                    </a:cubicBezTo>
                    <a:cubicBezTo>
                      <a:pt x="48745" y="35329"/>
                      <a:pt x="49340" y="34794"/>
                      <a:pt x="49888" y="34175"/>
                    </a:cubicBezTo>
                    <a:cubicBezTo>
                      <a:pt x="50400" y="33615"/>
                      <a:pt x="50828" y="32996"/>
                      <a:pt x="51257" y="32365"/>
                    </a:cubicBezTo>
                    <a:cubicBezTo>
                      <a:pt x="51733" y="31686"/>
                      <a:pt x="52233" y="31031"/>
                      <a:pt x="52828" y="30448"/>
                    </a:cubicBezTo>
                    <a:cubicBezTo>
                      <a:pt x="53233" y="30043"/>
                      <a:pt x="53614" y="29626"/>
                      <a:pt x="54007" y="29210"/>
                    </a:cubicBezTo>
                    <a:cubicBezTo>
                      <a:pt x="54102" y="29114"/>
                      <a:pt x="54186" y="29019"/>
                      <a:pt x="54257" y="28900"/>
                    </a:cubicBezTo>
                    <a:cubicBezTo>
                      <a:pt x="54376" y="28686"/>
                      <a:pt x="54233" y="28436"/>
                      <a:pt x="53983" y="28400"/>
                    </a:cubicBezTo>
                    <a:cubicBezTo>
                      <a:pt x="53948" y="28395"/>
                      <a:pt x="53914" y="28392"/>
                      <a:pt x="53880" y="28392"/>
                    </a:cubicBezTo>
                    <a:cubicBezTo>
                      <a:pt x="53764" y="28392"/>
                      <a:pt x="53653" y="28420"/>
                      <a:pt x="53543" y="28448"/>
                    </a:cubicBezTo>
                    <a:cubicBezTo>
                      <a:pt x="52471" y="28769"/>
                      <a:pt x="51424" y="29162"/>
                      <a:pt x="50400" y="29603"/>
                    </a:cubicBezTo>
                    <a:cubicBezTo>
                      <a:pt x="49649" y="29936"/>
                      <a:pt x="48887" y="30186"/>
                      <a:pt x="48090" y="30388"/>
                    </a:cubicBezTo>
                    <a:cubicBezTo>
                      <a:pt x="47673" y="30484"/>
                      <a:pt x="47244" y="30579"/>
                      <a:pt x="46840" y="30710"/>
                    </a:cubicBezTo>
                    <a:cubicBezTo>
                      <a:pt x="45899" y="31007"/>
                      <a:pt x="44958" y="31317"/>
                      <a:pt x="44030" y="31603"/>
                    </a:cubicBezTo>
                    <a:cubicBezTo>
                      <a:pt x="43077" y="31900"/>
                      <a:pt x="42220" y="32377"/>
                      <a:pt x="41434" y="32984"/>
                    </a:cubicBezTo>
                    <a:cubicBezTo>
                      <a:pt x="41303" y="33079"/>
                      <a:pt x="41172" y="33174"/>
                      <a:pt x="41029" y="33282"/>
                    </a:cubicBezTo>
                    <a:cubicBezTo>
                      <a:pt x="40982" y="33186"/>
                      <a:pt x="41029" y="33139"/>
                      <a:pt x="41065" y="33103"/>
                    </a:cubicBezTo>
                    <a:cubicBezTo>
                      <a:pt x="41887" y="32139"/>
                      <a:pt x="42613" y="31103"/>
                      <a:pt x="43339" y="30067"/>
                    </a:cubicBezTo>
                    <a:cubicBezTo>
                      <a:pt x="44113" y="28983"/>
                      <a:pt x="44887" y="27924"/>
                      <a:pt x="45661" y="26840"/>
                    </a:cubicBezTo>
                    <a:cubicBezTo>
                      <a:pt x="46101" y="26233"/>
                      <a:pt x="46554" y="25614"/>
                      <a:pt x="46959" y="24983"/>
                    </a:cubicBezTo>
                    <a:cubicBezTo>
                      <a:pt x="47506" y="24161"/>
                      <a:pt x="47983" y="23316"/>
                      <a:pt x="48352" y="22399"/>
                    </a:cubicBezTo>
                    <a:cubicBezTo>
                      <a:pt x="48709" y="21518"/>
                      <a:pt x="48971" y="20601"/>
                      <a:pt x="49233" y="19697"/>
                    </a:cubicBezTo>
                    <a:cubicBezTo>
                      <a:pt x="49614" y="18411"/>
                      <a:pt x="50078" y="17149"/>
                      <a:pt x="50626" y="15922"/>
                    </a:cubicBezTo>
                    <a:cubicBezTo>
                      <a:pt x="51102" y="14851"/>
                      <a:pt x="51554" y="13767"/>
                      <a:pt x="51924" y="12660"/>
                    </a:cubicBezTo>
                    <a:cubicBezTo>
                      <a:pt x="52007" y="12434"/>
                      <a:pt x="52066" y="12196"/>
                      <a:pt x="52126" y="11946"/>
                    </a:cubicBezTo>
                    <a:cubicBezTo>
                      <a:pt x="52162" y="11755"/>
                      <a:pt x="52126" y="11565"/>
                      <a:pt x="51935" y="11457"/>
                    </a:cubicBezTo>
                    <a:cubicBezTo>
                      <a:pt x="51863" y="11409"/>
                      <a:pt x="51791" y="11389"/>
                      <a:pt x="51720" y="11389"/>
                    </a:cubicBezTo>
                    <a:cubicBezTo>
                      <a:pt x="51615" y="11389"/>
                      <a:pt x="51511" y="11434"/>
                      <a:pt x="51412" y="11505"/>
                    </a:cubicBezTo>
                    <a:cubicBezTo>
                      <a:pt x="51376" y="11529"/>
                      <a:pt x="51352" y="11541"/>
                      <a:pt x="51316" y="11577"/>
                    </a:cubicBezTo>
                    <a:cubicBezTo>
                      <a:pt x="50447" y="12327"/>
                      <a:pt x="49566" y="13077"/>
                      <a:pt x="48840" y="13982"/>
                    </a:cubicBezTo>
                    <a:cubicBezTo>
                      <a:pt x="48102" y="14910"/>
                      <a:pt x="47447" y="15898"/>
                      <a:pt x="46792" y="16899"/>
                    </a:cubicBezTo>
                    <a:cubicBezTo>
                      <a:pt x="45780" y="18435"/>
                      <a:pt x="44685" y="19899"/>
                      <a:pt x="43399" y="21221"/>
                    </a:cubicBezTo>
                    <a:cubicBezTo>
                      <a:pt x="42887" y="21744"/>
                      <a:pt x="42351" y="22245"/>
                      <a:pt x="41827" y="22768"/>
                    </a:cubicBezTo>
                    <a:cubicBezTo>
                      <a:pt x="41053" y="23554"/>
                      <a:pt x="40363" y="24400"/>
                      <a:pt x="39839" y="25376"/>
                    </a:cubicBezTo>
                    <a:cubicBezTo>
                      <a:pt x="39351" y="26257"/>
                      <a:pt x="38946" y="27174"/>
                      <a:pt x="38624" y="28114"/>
                    </a:cubicBezTo>
                    <a:cubicBezTo>
                      <a:pt x="38303" y="29091"/>
                      <a:pt x="38005" y="30067"/>
                      <a:pt x="37708" y="31043"/>
                    </a:cubicBezTo>
                    <a:cubicBezTo>
                      <a:pt x="37196" y="32734"/>
                      <a:pt x="36410" y="34306"/>
                      <a:pt x="35505" y="35818"/>
                    </a:cubicBezTo>
                    <a:cubicBezTo>
                      <a:pt x="35493" y="35841"/>
                      <a:pt x="35457" y="35853"/>
                      <a:pt x="35386" y="35889"/>
                    </a:cubicBezTo>
                    <a:cubicBezTo>
                      <a:pt x="35552" y="35472"/>
                      <a:pt x="35695" y="35091"/>
                      <a:pt x="35850" y="34710"/>
                    </a:cubicBezTo>
                    <a:cubicBezTo>
                      <a:pt x="36612" y="32817"/>
                      <a:pt x="37243" y="30877"/>
                      <a:pt x="37660" y="28864"/>
                    </a:cubicBezTo>
                    <a:cubicBezTo>
                      <a:pt x="37910" y="27626"/>
                      <a:pt x="38100" y="26376"/>
                      <a:pt x="38148" y="25102"/>
                    </a:cubicBezTo>
                    <a:cubicBezTo>
                      <a:pt x="38196" y="23816"/>
                      <a:pt x="38172" y="22542"/>
                      <a:pt x="38148" y="21256"/>
                    </a:cubicBezTo>
                    <a:cubicBezTo>
                      <a:pt x="38112" y="19149"/>
                      <a:pt x="38279" y="17065"/>
                      <a:pt x="38660" y="14994"/>
                    </a:cubicBezTo>
                    <a:cubicBezTo>
                      <a:pt x="38958" y="13351"/>
                      <a:pt x="39208" y="11708"/>
                      <a:pt x="39315" y="10041"/>
                    </a:cubicBezTo>
                    <a:cubicBezTo>
                      <a:pt x="39386" y="8779"/>
                      <a:pt x="39362" y="7517"/>
                      <a:pt x="39362" y="6243"/>
                    </a:cubicBezTo>
                    <a:cubicBezTo>
                      <a:pt x="39362" y="4397"/>
                      <a:pt x="39196" y="2552"/>
                      <a:pt x="38970" y="706"/>
                    </a:cubicBezTo>
                    <a:cubicBezTo>
                      <a:pt x="38958" y="563"/>
                      <a:pt x="38922" y="408"/>
                      <a:pt x="38874" y="266"/>
                    </a:cubicBezTo>
                    <a:cubicBezTo>
                      <a:pt x="38839" y="135"/>
                      <a:pt x="38743" y="39"/>
                      <a:pt x="38600" y="16"/>
                    </a:cubicBezTo>
                    <a:cubicBezTo>
                      <a:pt x="38578" y="10"/>
                      <a:pt x="38556" y="7"/>
                      <a:pt x="38534" y="7"/>
                    </a:cubicBezTo>
                    <a:cubicBezTo>
                      <a:pt x="38415" y="7"/>
                      <a:pt x="38302" y="87"/>
                      <a:pt x="38231" y="218"/>
                    </a:cubicBezTo>
                    <a:cubicBezTo>
                      <a:pt x="38172" y="337"/>
                      <a:pt x="38124" y="456"/>
                      <a:pt x="38077" y="587"/>
                    </a:cubicBezTo>
                    <a:cubicBezTo>
                      <a:pt x="37529" y="2052"/>
                      <a:pt x="37136" y="3576"/>
                      <a:pt x="36636" y="5064"/>
                    </a:cubicBezTo>
                    <a:cubicBezTo>
                      <a:pt x="36553" y="5326"/>
                      <a:pt x="36493" y="5612"/>
                      <a:pt x="36434" y="5885"/>
                    </a:cubicBezTo>
                    <a:cubicBezTo>
                      <a:pt x="36136" y="7266"/>
                      <a:pt x="36029" y="8660"/>
                      <a:pt x="35969" y="10053"/>
                    </a:cubicBezTo>
                    <a:cubicBezTo>
                      <a:pt x="35922" y="10957"/>
                      <a:pt x="35898" y="11862"/>
                      <a:pt x="35803" y="12767"/>
                    </a:cubicBezTo>
                    <a:cubicBezTo>
                      <a:pt x="35695" y="13696"/>
                      <a:pt x="35529" y="14601"/>
                      <a:pt x="35136" y="15458"/>
                    </a:cubicBezTo>
                    <a:cubicBezTo>
                      <a:pt x="34767" y="16268"/>
                      <a:pt x="34421" y="17077"/>
                      <a:pt x="34040" y="17887"/>
                    </a:cubicBezTo>
                    <a:cubicBezTo>
                      <a:pt x="33219" y="19637"/>
                      <a:pt x="32874" y="21471"/>
                      <a:pt x="32945" y="23388"/>
                    </a:cubicBezTo>
                    <a:cubicBezTo>
                      <a:pt x="32981" y="24435"/>
                      <a:pt x="33124" y="25459"/>
                      <a:pt x="33243" y="26495"/>
                    </a:cubicBezTo>
                    <a:cubicBezTo>
                      <a:pt x="33421" y="28102"/>
                      <a:pt x="33314" y="29662"/>
                      <a:pt x="32731" y="31186"/>
                    </a:cubicBezTo>
                    <a:cubicBezTo>
                      <a:pt x="32516" y="31734"/>
                      <a:pt x="32338" y="32293"/>
                      <a:pt x="32195" y="32865"/>
                    </a:cubicBezTo>
                    <a:cubicBezTo>
                      <a:pt x="32171" y="32948"/>
                      <a:pt x="32171" y="33043"/>
                      <a:pt x="32064" y="33079"/>
                    </a:cubicBezTo>
                    <a:cubicBezTo>
                      <a:pt x="31981" y="33055"/>
                      <a:pt x="31957" y="32972"/>
                      <a:pt x="31933" y="32901"/>
                    </a:cubicBezTo>
                    <a:cubicBezTo>
                      <a:pt x="31540" y="31758"/>
                      <a:pt x="31219" y="30591"/>
                      <a:pt x="31052" y="29400"/>
                    </a:cubicBezTo>
                    <a:cubicBezTo>
                      <a:pt x="30909" y="28460"/>
                      <a:pt x="30850" y="27519"/>
                      <a:pt x="30969" y="26566"/>
                    </a:cubicBezTo>
                    <a:cubicBezTo>
                      <a:pt x="31064" y="25757"/>
                      <a:pt x="31219" y="24959"/>
                      <a:pt x="31361" y="24161"/>
                    </a:cubicBezTo>
                    <a:cubicBezTo>
                      <a:pt x="31647" y="22637"/>
                      <a:pt x="31338" y="21197"/>
                      <a:pt x="30707" y="19816"/>
                    </a:cubicBezTo>
                    <a:cubicBezTo>
                      <a:pt x="30373" y="19089"/>
                      <a:pt x="29957" y="18411"/>
                      <a:pt x="29552" y="17720"/>
                    </a:cubicBezTo>
                    <a:cubicBezTo>
                      <a:pt x="29016" y="16803"/>
                      <a:pt x="28659" y="15815"/>
                      <a:pt x="28528" y="14744"/>
                    </a:cubicBezTo>
                    <a:cubicBezTo>
                      <a:pt x="28468" y="14255"/>
                      <a:pt x="28409" y="13767"/>
                      <a:pt x="28337" y="13279"/>
                    </a:cubicBezTo>
                    <a:cubicBezTo>
                      <a:pt x="28194" y="12172"/>
                      <a:pt x="27885" y="11100"/>
                      <a:pt x="27349" y="10112"/>
                    </a:cubicBezTo>
                    <a:cubicBezTo>
                      <a:pt x="27123" y="9695"/>
                      <a:pt x="26897" y="9279"/>
                      <a:pt x="26670" y="8862"/>
                    </a:cubicBezTo>
                    <a:cubicBezTo>
                      <a:pt x="25885" y="7469"/>
                      <a:pt x="25325" y="5993"/>
                      <a:pt x="25123" y="4397"/>
                    </a:cubicBezTo>
                    <a:cubicBezTo>
                      <a:pt x="25015" y="3540"/>
                      <a:pt x="24837" y="2683"/>
                      <a:pt x="24658" y="1837"/>
                    </a:cubicBezTo>
                    <a:cubicBezTo>
                      <a:pt x="24563" y="1397"/>
                      <a:pt x="24384" y="968"/>
                      <a:pt x="24253" y="539"/>
                    </a:cubicBezTo>
                    <a:cubicBezTo>
                      <a:pt x="24194" y="373"/>
                      <a:pt x="24099" y="230"/>
                      <a:pt x="23980" y="111"/>
                    </a:cubicBezTo>
                    <a:cubicBezTo>
                      <a:pt x="23895" y="37"/>
                      <a:pt x="23799" y="0"/>
                      <a:pt x="237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9"/>
              <p:cNvSpPr/>
              <p:nvPr/>
            </p:nvSpPr>
            <p:spPr>
              <a:xfrm>
                <a:off x="-1341275" y="2798450"/>
                <a:ext cx="1358825" cy="1047725"/>
              </a:xfrm>
              <a:custGeom>
                <a:avLst/>
                <a:gdLst/>
                <a:ahLst/>
                <a:cxnLst/>
                <a:rect l="l" t="t" r="r" b="b"/>
                <a:pathLst>
                  <a:path w="54353" h="41909" extrusionOk="0">
                    <a:moveTo>
                      <a:pt x="23685" y="0"/>
                    </a:moveTo>
                    <a:cubicBezTo>
                      <a:pt x="23570" y="0"/>
                      <a:pt x="23454" y="54"/>
                      <a:pt x="23360" y="166"/>
                    </a:cubicBezTo>
                    <a:cubicBezTo>
                      <a:pt x="23348" y="190"/>
                      <a:pt x="23337" y="214"/>
                      <a:pt x="23313" y="250"/>
                    </a:cubicBezTo>
                    <a:cubicBezTo>
                      <a:pt x="23396" y="1428"/>
                      <a:pt x="23491" y="2619"/>
                      <a:pt x="23622" y="3798"/>
                    </a:cubicBezTo>
                    <a:cubicBezTo>
                      <a:pt x="23968" y="6739"/>
                      <a:pt x="24563" y="9620"/>
                      <a:pt x="25551" y="12418"/>
                    </a:cubicBezTo>
                    <a:cubicBezTo>
                      <a:pt x="25706" y="12823"/>
                      <a:pt x="25837" y="13239"/>
                      <a:pt x="25992" y="13644"/>
                    </a:cubicBezTo>
                    <a:cubicBezTo>
                      <a:pt x="26385" y="14668"/>
                      <a:pt x="26801" y="15680"/>
                      <a:pt x="27182" y="16704"/>
                    </a:cubicBezTo>
                    <a:cubicBezTo>
                      <a:pt x="27790" y="18395"/>
                      <a:pt x="28087" y="20133"/>
                      <a:pt x="28230" y="21919"/>
                    </a:cubicBezTo>
                    <a:cubicBezTo>
                      <a:pt x="28349" y="23467"/>
                      <a:pt x="28397" y="25015"/>
                      <a:pt x="28552" y="26551"/>
                    </a:cubicBezTo>
                    <a:cubicBezTo>
                      <a:pt x="28742" y="28444"/>
                      <a:pt x="29123" y="30289"/>
                      <a:pt x="29718" y="32087"/>
                    </a:cubicBezTo>
                    <a:cubicBezTo>
                      <a:pt x="29837" y="32468"/>
                      <a:pt x="30016" y="32825"/>
                      <a:pt x="30147" y="33206"/>
                    </a:cubicBezTo>
                    <a:cubicBezTo>
                      <a:pt x="30540" y="34325"/>
                      <a:pt x="31052" y="35409"/>
                      <a:pt x="31409" y="36540"/>
                    </a:cubicBezTo>
                    <a:cubicBezTo>
                      <a:pt x="31433" y="36635"/>
                      <a:pt x="31469" y="36718"/>
                      <a:pt x="31504" y="36802"/>
                    </a:cubicBezTo>
                    <a:cubicBezTo>
                      <a:pt x="31766" y="37361"/>
                      <a:pt x="31933" y="37933"/>
                      <a:pt x="32111" y="38516"/>
                    </a:cubicBezTo>
                    <a:cubicBezTo>
                      <a:pt x="32219" y="38897"/>
                      <a:pt x="32290" y="39278"/>
                      <a:pt x="32242" y="39695"/>
                    </a:cubicBezTo>
                    <a:cubicBezTo>
                      <a:pt x="32207" y="39647"/>
                      <a:pt x="32159" y="39612"/>
                      <a:pt x="32135" y="39564"/>
                    </a:cubicBezTo>
                    <a:cubicBezTo>
                      <a:pt x="30897" y="37909"/>
                      <a:pt x="29456" y="36433"/>
                      <a:pt x="27873" y="35111"/>
                    </a:cubicBezTo>
                    <a:cubicBezTo>
                      <a:pt x="26135" y="33635"/>
                      <a:pt x="24599" y="31980"/>
                      <a:pt x="23325" y="30075"/>
                    </a:cubicBezTo>
                    <a:cubicBezTo>
                      <a:pt x="22622" y="29027"/>
                      <a:pt x="21920" y="27979"/>
                      <a:pt x="21146" y="26967"/>
                    </a:cubicBezTo>
                    <a:cubicBezTo>
                      <a:pt x="20551" y="26205"/>
                      <a:pt x="19931" y="25467"/>
                      <a:pt x="19229" y="24800"/>
                    </a:cubicBezTo>
                    <a:cubicBezTo>
                      <a:pt x="18657" y="24253"/>
                      <a:pt x="18074" y="23717"/>
                      <a:pt x="17467" y="23193"/>
                    </a:cubicBezTo>
                    <a:cubicBezTo>
                      <a:pt x="15740" y="21681"/>
                      <a:pt x="14252" y="19955"/>
                      <a:pt x="13073" y="17966"/>
                    </a:cubicBezTo>
                    <a:cubicBezTo>
                      <a:pt x="12740" y="17395"/>
                      <a:pt x="12371" y="16847"/>
                      <a:pt x="12002" y="16299"/>
                    </a:cubicBezTo>
                    <a:cubicBezTo>
                      <a:pt x="11180" y="15085"/>
                      <a:pt x="10180" y="14025"/>
                      <a:pt x="9204" y="12954"/>
                    </a:cubicBezTo>
                    <a:cubicBezTo>
                      <a:pt x="8299" y="11965"/>
                      <a:pt x="7430" y="10953"/>
                      <a:pt x="6668" y="9846"/>
                    </a:cubicBezTo>
                    <a:cubicBezTo>
                      <a:pt x="6513" y="9858"/>
                      <a:pt x="6370" y="9965"/>
                      <a:pt x="6346" y="10132"/>
                    </a:cubicBezTo>
                    <a:cubicBezTo>
                      <a:pt x="6346" y="10168"/>
                      <a:pt x="6346" y="10191"/>
                      <a:pt x="6346" y="10227"/>
                    </a:cubicBezTo>
                    <a:lnTo>
                      <a:pt x="6513" y="10465"/>
                    </a:lnTo>
                    <a:cubicBezTo>
                      <a:pt x="7382" y="11704"/>
                      <a:pt x="8418" y="12811"/>
                      <a:pt x="9442" y="13930"/>
                    </a:cubicBezTo>
                    <a:cubicBezTo>
                      <a:pt x="10549" y="15144"/>
                      <a:pt x="11597" y="16406"/>
                      <a:pt x="12430" y="17847"/>
                    </a:cubicBezTo>
                    <a:cubicBezTo>
                      <a:pt x="12573" y="18085"/>
                      <a:pt x="12728" y="18323"/>
                      <a:pt x="12883" y="18561"/>
                    </a:cubicBezTo>
                    <a:cubicBezTo>
                      <a:pt x="13812" y="20038"/>
                      <a:pt x="14871" y="21419"/>
                      <a:pt x="16145" y="22610"/>
                    </a:cubicBezTo>
                    <a:cubicBezTo>
                      <a:pt x="16693" y="23133"/>
                      <a:pt x="17252" y="23634"/>
                      <a:pt x="17824" y="24146"/>
                    </a:cubicBezTo>
                    <a:cubicBezTo>
                      <a:pt x="18907" y="25122"/>
                      <a:pt x="19931" y="26146"/>
                      <a:pt x="20812" y="27324"/>
                    </a:cubicBezTo>
                    <a:cubicBezTo>
                      <a:pt x="21372" y="28075"/>
                      <a:pt x="21920" y="28848"/>
                      <a:pt x="22432" y="29634"/>
                    </a:cubicBezTo>
                    <a:cubicBezTo>
                      <a:pt x="23860" y="31825"/>
                      <a:pt x="25527" y="33790"/>
                      <a:pt x="27551" y="35445"/>
                    </a:cubicBezTo>
                    <a:cubicBezTo>
                      <a:pt x="28444" y="36183"/>
                      <a:pt x="29266" y="36992"/>
                      <a:pt x="30052" y="37838"/>
                    </a:cubicBezTo>
                    <a:cubicBezTo>
                      <a:pt x="30516" y="38338"/>
                      <a:pt x="30992" y="38826"/>
                      <a:pt x="31385" y="39374"/>
                    </a:cubicBezTo>
                    <a:cubicBezTo>
                      <a:pt x="31469" y="39481"/>
                      <a:pt x="31552" y="39588"/>
                      <a:pt x="31623" y="39695"/>
                    </a:cubicBezTo>
                    <a:cubicBezTo>
                      <a:pt x="31671" y="39755"/>
                      <a:pt x="31730" y="39826"/>
                      <a:pt x="31683" y="39897"/>
                    </a:cubicBezTo>
                    <a:cubicBezTo>
                      <a:pt x="31665" y="39929"/>
                      <a:pt x="31642" y="39940"/>
                      <a:pt x="31618" y="39940"/>
                    </a:cubicBezTo>
                    <a:cubicBezTo>
                      <a:pt x="31576" y="39940"/>
                      <a:pt x="31530" y="39908"/>
                      <a:pt x="31492" y="39886"/>
                    </a:cubicBezTo>
                    <a:cubicBezTo>
                      <a:pt x="31326" y="39802"/>
                      <a:pt x="31159" y="39695"/>
                      <a:pt x="30992" y="39600"/>
                    </a:cubicBezTo>
                    <a:cubicBezTo>
                      <a:pt x="30814" y="39505"/>
                      <a:pt x="30635" y="39397"/>
                      <a:pt x="30445" y="39314"/>
                    </a:cubicBezTo>
                    <a:cubicBezTo>
                      <a:pt x="29742" y="38993"/>
                      <a:pt x="29016" y="38731"/>
                      <a:pt x="28266" y="38493"/>
                    </a:cubicBezTo>
                    <a:cubicBezTo>
                      <a:pt x="26658" y="37992"/>
                      <a:pt x="25051" y="37516"/>
                      <a:pt x="23468" y="36957"/>
                    </a:cubicBezTo>
                    <a:cubicBezTo>
                      <a:pt x="22039" y="36457"/>
                      <a:pt x="20610" y="35933"/>
                      <a:pt x="19277" y="35230"/>
                    </a:cubicBezTo>
                    <a:cubicBezTo>
                      <a:pt x="18538" y="34837"/>
                      <a:pt x="17824" y="34409"/>
                      <a:pt x="17110" y="33980"/>
                    </a:cubicBezTo>
                    <a:cubicBezTo>
                      <a:pt x="16407" y="33551"/>
                      <a:pt x="15669" y="33170"/>
                      <a:pt x="14895" y="32849"/>
                    </a:cubicBezTo>
                    <a:cubicBezTo>
                      <a:pt x="13752" y="32373"/>
                      <a:pt x="12585" y="32016"/>
                      <a:pt x="11407" y="31646"/>
                    </a:cubicBezTo>
                    <a:cubicBezTo>
                      <a:pt x="9632" y="31099"/>
                      <a:pt x="7906" y="30432"/>
                      <a:pt x="6263" y="29563"/>
                    </a:cubicBezTo>
                    <a:cubicBezTo>
                      <a:pt x="5513" y="29170"/>
                      <a:pt x="4763" y="28765"/>
                      <a:pt x="4013" y="28360"/>
                    </a:cubicBezTo>
                    <a:cubicBezTo>
                      <a:pt x="3787" y="28241"/>
                      <a:pt x="3548" y="28122"/>
                      <a:pt x="3298" y="28015"/>
                    </a:cubicBezTo>
                    <a:cubicBezTo>
                      <a:pt x="2620" y="27694"/>
                      <a:pt x="1929" y="27396"/>
                      <a:pt x="1239" y="27074"/>
                    </a:cubicBezTo>
                    <a:cubicBezTo>
                      <a:pt x="1000" y="26967"/>
                      <a:pt x="762" y="26836"/>
                      <a:pt x="536" y="26705"/>
                    </a:cubicBezTo>
                    <a:cubicBezTo>
                      <a:pt x="453" y="26646"/>
                      <a:pt x="381" y="26598"/>
                      <a:pt x="298" y="26551"/>
                    </a:cubicBezTo>
                    <a:cubicBezTo>
                      <a:pt x="203" y="26551"/>
                      <a:pt x="131" y="26598"/>
                      <a:pt x="72" y="26682"/>
                    </a:cubicBezTo>
                    <a:cubicBezTo>
                      <a:pt x="24" y="26765"/>
                      <a:pt x="0" y="26860"/>
                      <a:pt x="36" y="26943"/>
                    </a:cubicBezTo>
                    <a:cubicBezTo>
                      <a:pt x="703" y="27336"/>
                      <a:pt x="1393" y="27694"/>
                      <a:pt x="2120" y="28003"/>
                    </a:cubicBezTo>
                    <a:cubicBezTo>
                      <a:pt x="3072" y="28396"/>
                      <a:pt x="3977" y="28860"/>
                      <a:pt x="4858" y="29372"/>
                    </a:cubicBezTo>
                    <a:cubicBezTo>
                      <a:pt x="6013" y="30027"/>
                      <a:pt x="7216" y="30575"/>
                      <a:pt x="8430" y="31099"/>
                    </a:cubicBezTo>
                    <a:cubicBezTo>
                      <a:pt x="9585" y="31587"/>
                      <a:pt x="10775" y="31956"/>
                      <a:pt x="11966" y="32313"/>
                    </a:cubicBezTo>
                    <a:cubicBezTo>
                      <a:pt x="13871" y="32897"/>
                      <a:pt x="15717" y="33623"/>
                      <a:pt x="17395" y="34706"/>
                    </a:cubicBezTo>
                    <a:cubicBezTo>
                      <a:pt x="17812" y="34980"/>
                      <a:pt x="18241" y="35218"/>
                      <a:pt x="18669" y="35456"/>
                    </a:cubicBezTo>
                    <a:cubicBezTo>
                      <a:pt x="19729" y="36052"/>
                      <a:pt x="20848" y="36516"/>
                      <a:pt x="21979" y="36933"/>
                    </a:cubicBezTo>
                    <a:cubicBezTo>
                      <a:pt x="23896" y="37647"/>
                      <a:pt x="25849" y="38254"/>
                      <a:pt x="27801" y="38850"/>
                    </a:cubicBezTo>
                    <a:cubicBezTo>
                      <a:pt x="28778" y="39147"/>
                      <a:pt x="29742" y="39469"/>
                      <a:pt x="30647" y="39957"/>
                    </a:cubicBezTo>
                    <a:cubicBezTo>
                      <a:pt x="30718" y="39993"/>
                      <a:pt x="30838" y="40005"/>
                      <a:pt x="30826" y="40159"/>
                    </a:cubicBezTo>
                    <a:cubicBezTo>
                      <a:pt x="30599" y="40124"/>
                      <a:pt x="30385" y="40100"/>
                      <a:pt x="30159" y="40064"/>
                    </a:cubicBezTo>
                    <a:cubicBezTo>
                      <a:pt x="29653" y="39981"/>
                      <a:pt x="29147" y="39939"/>
                      <a:pt x="28639" y="39939"/>
                    </a:cubicBezTo>
                    <a:cubicBezTo>
                      <a:pt x="28132" y="39939"/>
                      <a:pt x="27623" y="39981"/>
                      <a:pt x="27111" y="40064"/>
                    </a:cubicBezTo>
                    <a:cubicBezTo>
                      <a:pt x="25956" y="40255"/>
                      <a:pt x="24825" y="40564"/>
                      <a:pt x="23694" y="40874"/>
                    </a:cubicBezTo>
                    <a:cubicBezTo>
                      <a:pt x="22444" y="41233"/>
                      <a:pt x="21182" y="41425"/>
                      <a:pt x="19906" y="41425"/>
                    </a:cubicBezTo>
                    <a:cubicBezTo>
                      <a:pt x="19322" y="41425"/>
                      <a:pt x="18736" y="41385"/>
                      <a:pt x="18145" y="41302"/>
                    </a:cubicBezTo>
                    <a:cubicBezTo>
                      <a:pt x="17586" y="41231"/>
                      <a:pt x="17014" y="41160"/>
                      <a:pt x="16455" y="41100"/>
                    </a:cubicBezTo>
                    <a:cubicBezTo>
                      <a:pt x="15769" y="41033"/>
                      <a:pt x="15084" y="40989"/>
                      <a:pt x="14398" y="40989"/>
                    </a:cubicBezTo>
                    <a:cubicBezTo>
                      <a:pt x="13988" y="40989"/>
                      <a:pt x="13578" y="41005"/>
                      <a:pt x="13169" y="41040"/>
                    </a:cubicBezTo>
                    <a:cubicBezTo>
                      <a:pt x="12359" y="41112"/>
                      <a:pt x="11549" y="41171"/>
                      <a:pt x="10740" y="41243"/>
                    </a:cubicBezTo>
                    <a:cubicBezTo>
                      <a:pt x="10221" y="41290"/>
                      <a:pt x="9704" y="41313"/>
                      <a:pt x="9188" y="41313"/>
                    </a:cubicBezTo>
                    <a:cubicBezTo>
                      <a:pt x="7894" y="41313"/>
                      <a:pt x="6608" y="41172"/>
                      <a:pt x="5322" y="40933"/>
                    </a:cubicBezTo>
                    <a:cubicBezTo>
                      <a:pt x="4620" y="40802"/>
                      <a:pt x="3917" y="40683"/>
                      <a:pt x="3203" y="40600"/>
                    </a:cubicBezTo>
                    <a:cubicBezTo>
                      <a:pt x="3203" y="40624"/>
                      <a:pt x="3191" y="40648"/>
                      <a:pt x="3191" y="40671"/>
                    </a:cubicBezTo>
                    <a:cubicBezTo>
                      <a:pt x="3191" y="40826"/>
                      <a:pt x="3275" y="40921"/>
                      <a:pt x="3394" y="40981"/>
                    </a:cubicBezTo>
                    <a:cubicBezTo>
                      <a:pt x="3548" y="41052"/>
                      <a:pt x="3715" y="41112"/>
                      <a:pt x="3870" y="41160"/>
                    </a:cubicBezTo>
                    <a:cubicBezTo>
                      <a:pt x="3929" y="41171"/>
                      <a:pt x="3977" y="41183"/>
                      <a:pt x="4025" y="41195"/>
                    </a:cubicBezTo>
                    <a:cubicBezTo>
                      <a:pt x="4513" y="41279"/>
                      <a:pt x="5001" y="41362"/>
                      <a:pt x="5489" y="41445"/>
                    </a:cubicBezTo>
                    <a:cubicBezTo>
                      <a:pt x="6651" y="41640"/>
                      <a:pt x="7820" y="41804"/>
                      <a:pt x="8998" y="41804"/>
                    </a:cubicBezTo>
                    <a:cubicBezTo>
                      <a:pt x="9257" y="41804"/>
                      <a:pt x="9516" y="41796"/>
                      <a:pt x="9775" y="41779"/>
                    </a:cubicBezTo>
                    <a:cubicBezTo>
                      <a:pt x="11002" y="41695"/>
                      <a:pt x="12228" y="41600"/>
                      <a:pt x="13454" y="41505"/>
                    </a:cubicBezTo>
                    <a:cubicBezTo>
                      <a:pt x="13814" y="41481"/>
                      <a:pt x="14174" y="41469"/>
                      <a:pt x="14534" y="41469"/>
                    </a:cubicBezTo>
                    <a:cubicBezTo>
                      <a:pt x="15233" y="41469"/>
                      <a:pt x="15930" y="41514"/>
                      <a:pt x="16621" y="41600"/>
                    </a:cubicBezTo>
                    <a:cubicBezTo>
                      <a:pt x="17205" y="41671"/>
                      <a:pt x="17788" y="41743"/>
                      <a:pt x="18372" y="41814"/>
                    </a:cubicBezTo>
                    <a:cubicBezTo>
                      <a:pt x="18887" y="41878"/>
                      <a:pt x="19400" y="41909"/>
                      <a:pt x="19911" y="41909"/>
                    </a:cubicBezTo>
                    <a:cubicBezTo>
                      <a:pt x="21208" y="41909"/>
                      <a:pt x="22490" y="41712"/>
                      <a:pt x="23753" y="41362"/>
                    </a:cubicBezTo>
                    <a:cubicBezTo>
                      <a:pt x="24527" y="41160"/>
                      <a:pt x="25289" y="40933"/>
                      <a:pt x="26063" y="40755"/>
                    </a:cubicBezTo>
                    <a:cubicBezTo>
                      <a:pt x="26742" y="40600"/>
                      <a:pt x="27432" y="40469"/>
                      <a:pt x="28135" y="40433"/>
                    </a:cubicBezTo>
                    <a:cubicBezTo>
                      <a:pt x="28288" y="40427"/>
                      <a:pt x="28440" y="40423"/>
                      <a:pt x="28593" y="40423"/>
                    </a:cubicBezTo>
                    <a:cubicBezTo>
                      <a:pt x="29273" y="40423"/>
                      <a:pt x="29952" y="40490"/>
                      <a:pt x="30623" y="40636"/>
                    </a:cubicBezTo>
                    <a:cubicBezTo>
                      <a:pt x="30825" y="40608"/>
                      <a:pt x="31029" y="40594"/>
                      <a:pt x="31237" y="40594"/>
                    </a:cubicBezTo>
                    <a:cubicBezTo>
                      <a:pt x="31483" y="40594"/>
                      <a:pt x="31734" y="40614"/>
                      <a:pt x="31992" y="40659"/>
                    </a:cubicBezTo>
                    <a:cubicBezTo>
                      <a:pt x="32100" y="40671"/>
                      <a:pt x="32219" y="40671"/>
                      <a:pt x="32326" y="40707"/>
                    </a:cubicBezTo>
                    <a:cubicBezTo>
                      <a:pt x="32416" y="40730"/>
                      <a:pt x="32502" y="40740"/>
                      <a:pt x="32587" y="40740"/>
                    </a:cubicBezTo>
                    <a:cubicBezTo>
                      <a:pt x="32726" y="40740"/>
                      <a:pt x="32859" y="40711"/>
                      <a:pt x="32993" y="40659"/>
                    </a:cubicBezTo>
                    <a:cubicBezTo>
                      <a:pt x="33040" y="40588"/>
                      <a:pt x="33112" y="40517"/>
                      <a:pt x="33231" y="40421"/>
                    </a:cubicBezTo>
                    <a:cubicBezTo>
                      <a:pt x="33552" y="40159"/>
                      <a:pt x="33909" y="39933"/>
                      <a:pt x="34278" y="39743"/>
                    </a:cubicBezTo>
                    <a:cubicBezTo>
                      <a:pt x="35481" y="39112"/>
                      <a:pt x="36719" y="38564"/>
                      <a:pt x="38017" y="38135"/>
                    </a:cubicBezTo>
                    <a:cubicBezTo>
                      <a:pt x="38969" y="37814"/>
                      <a:pt x="39910" y="37457"/>
                      <a:pt x="40851" y="37111"/>
                    </a:cubicBezTo>
                    <a:cubicBezTo>
                      <a:pt x="40958" y="37076"/>
                      <a:pt x="41053" y="37028"/>
                      <a:pt x="41160" y="36980"/>
                    </a:cubicBezTo>
                    <a:cubicBezTo>
                      <a:pt x="42137" y="36528"/>
                      <a:pt x="43077" y="36004"/>
                      <a:pt x="43982" y="35409"/>
                    </a:cubicBezTo>
                    <a:cubicBezTo>
                      <a:pt x="45911" y="34171"/>
                      <a:pt x="47863" y="32992"/>
                      <a:pt x="49923" y="31980"/>
                    </a:cubicBezTo>
                    <a:cubicBezTo>
                      <a:pt x="50971" y="31456"/>
                      <a:pt x="51983" y="30849"/>
                      <a:pt x="52852" y="30051"/>
                    </a:cubicBezTo>
                    <a:cubicBezTo>
                      <a:pt x="53293" y="29646"/>
                      <a:pt x="53757" y="29277"/>
                      <a:pt x="54233" y="28932"/>
                    </a:cubicBezTo>
                    <a:cubicBezTo>
                      <a:pt x="54233" y="28920"/>
                      <a:pt x="54245" y="28920"/>
                      <a:pt x="54245" y="28908"/>
                    </a:cubicBezTo>
                    <a:cubicBezTo>
                      <a:pt x="54352" y="28718"/>
                      <a:pt x="54257" y="28515"/>
                      <a:pt x="54079" y="28432"/>
                    </a:cubicBezTo>
                    <a:cubicBezTo>
                      <a:pt x="53721" y="28694"/>
                      <a:pt x="53364" y="28968"/>
                      <a:pt x="53043" y="29265"/>
                    </a:cubicBezTo>
                    <a:cubicBezTo>
                      <a:pt x="51971" y="30241"/>
                      <a:pt x="50769" y="31015"/>
                      <a:pt x="49471" y="31658"/>
                    </a:cubicBezTo>
                    <a:cubicBezTo>
                      <a:pt x="48244" y="32277"/>
                      <a:pt x="47030" y="32932"/>
                      <a:pt x="45851" y="33670"/>
                    </a:cubicBezTo>
                    <a:cubicBezTo>
                      <a:pt x="44899" y="34266"/>
                      <a:pt x="43934" y="34873"/>
                      <a:pt x="42970" y="35468"/>
                    </a:cubicBezTo>
                    <a:cubicBezTo>
                      <a:pt x="42184" y="35956"/>
                      <a:pt x="41363" y="36397"/>
                      <a:pt x="40493" y="36718"/>
                    </a:cubicBezTo>
                    <a:cubicBezTo>
                      <a:pt x="39362" y="37135"/>
                      <a:pt x="38219" y="37540"/>
                      <a:pt x="37076" y="37945"/>
                    </a:cubicBezTo>
                    <a:cubicBezTo>
                      <a:pt x="36398" y="38183"/>
                      <a:pt x="35743" y="38481"/>
                      <a:pt x="35100" y="38790"/>
                    </a:cubicBezTo>
                    <a:cubicBezTo>
                      <a:pt x="35053" y="38806"/>
                      <a:pt x="35006" y="38852"/>
                      <a:pt x="34950" y="38852"/>
                    </a:cubicBezTo>
                    <a:cubicBezTo>
                      <a:pt x="34920" y="38852"/>
                      <a:pt x="34887" y="38839"/>
                      <a:pt x="34850" y="38802"/>
                    </a:cubicBezTo>
                    <a:cubicBezTo>
                      <a:pt x="34993" y="38659"/>
                      <a:pt x="35112" y="38516"/>
                      <a:pt x="35255" y="38385"/>
                    </a:cubicBezTo>
                    <a:cubicBezTo>
                      <a:pt x="36267" y="37361"/>
                      <a:pt x="37124" y="36207"/>
                      <a:pt x="37862" y="34968"/>
                    </a:cubicBezTo>
                    <a:cubicBezTo>
                      <a:pt x="38600" y="33742"/>
                      <a:pt x="39315" y="32492"/>
                      <a:pt x="40029" y="31242"/>
                    </a:cubicBezTo>
                    <a:cubicBezTo>
                      <a:pt x="41065" y="29480"/>
                      <a:pt x="42220" y="27801"/>
                      <a:pt x="43553" y="26253"/>
                    </a:cubicBezTo>
                    <a:cubicBezTo>
                      <a:pt x="43875" y="25872"/>
                      <a:pt x="44196" y="25503"/>
                      <a:pt x="44506" y="25122"/>
                    </a:cubicBezTo>
                    <a:cubicBezTo>
                      <a:pt x="45482" y="23931"/>
                      <a:pt x="46304" y="22645"/>
                      <a:pt x="46923" y="21228"/>
                    </a:cubicBezTo>
                    <a:cubicBezTo>
                      <a:pt x="47340" y="20276"/>
                      <a:pt x="47709" y="19300"/>
                      <a:pt x="48113" y="18347"/>
                    </a:cubicBezTo>
                    <a:cubicBezTo>
                      <a:pt x="48828" y="16668"/>
                      <a:pt x="49649" y="15061"/>
                      <a:pt x="50709" y="13573"/>
                    </a:cubicBezTo>
                    <a:cubicBezTo>
                      <a:pt x="51150" y="12966"/>
                      <a:pt x="51650" y="12394"/>
                      <a:pt x="52126" y="11823"/>
                    </a:cubicBezTo>
                    <a:cubicBezTo>
                      <a:pt x="52138" y="11680"/>
                      <a:pt x="52078" y="11549"/>
                      <a:pt x="51935" y="11453"/>
                    </a:cubicBezTo>
                    <a:cubicBezTo>
                      <a:pt x="51900" y="11430"/>
                      <a:pt x="51876" y="11430"/>
                      <a:pt x="51840" y="11418"/>
                    </a:cubicBezTo>
                    <a:cubicBezTo>
                      <a:pt x="51733" y="11537"/>
                      <a:pt x="51638" y="11656"/>
                      <a:pt x="51531" y="11775"/>
                    </a:cubicBezTo>
                    <a:cubicBezTo>
                      <a:pt x="50007" y="13513"/>
                      <a:pt x="48840" y="15478"/>
                      <a:pt x="47911" y="17573"/>
                    </a:cubicBezTo>
                    <a:cubicBezTo>
                      <a:pt x="47494" y="18514"/>
                      <a:pt x="47137" y="19466"/>
                      <a:pt x="46744" y="20407"/>
                    </a:cubicBezTo>
                    <a:cubicBezTo>
                      <a:pt x="46351" y="21371"/>
                      <a:pt x="45875" y="22300"/>
                      <a:pt x="45327" y="23181"/>
                    </a:cubicBezTo>
                    <a:cubicBezTo>
                      <a:pt x="44720" y="24146"/>
                      <a:pt x="43994" y="25015"/>
                      <a:pt x="43244" y="25872"/>
                    </a:cubicBezTo>
                    <a:cubicBezTo>
                      <a:pt x="41779" y="27563"/>
                      <a:pt x="40529" y="29408"/>
                      <a:pt x="39410" y="31349"/>
                    </a:cubicBezTo>
                    <a:cubicBezTo>
                      <a:pt x="38743" y="32504"/>
                      <a:pt x="38065" y="33670"/>
                      <a:pt x="37386" y="34825"/>
                    </a:cubicBezTo>
                    <a:cubicBezTo>
                      <a:pt x="36433" y="36433"/>
                      <a:pt x="35219" y="37814"/>
                      <a:pt x="33850" y="39088"/>
                    </a:cubicBezTo>
                    <a:cubicBezTo>
                      <a:pt x="33778" y="39147"/>
                      <a:pt x="33707" y="39207"/>
                      <a:pt x="33624" y="39255"/>
                    </a:cubicBezTo>
                    <a:cubicBezTo>
                      <a:pt x="33608" y="39265"/>
                      <a:pt x="33587" y="39268"/>
                      <a:pt x="33564" y="39268"/>
                    </a:cubicBezTo>
                    <a:cubicBezTo>
                      <a:pt x="33532" y="39268"/>
                      <a:pt x="33496" y="39261"/>
                      <a:pt x="33469" y="39255"/>
                    </a:cubicBezTo>
                    <a:cubicBezTo>
                      <a:pt x="33457" y="39255"/>
                      <a:pt x="33433" y="39183"/>
                      <a:pt x="33433" y="39159"/>
                    </a:cubicBezTo>
                    <a:cubicBezTo>
                      <a:pt x="33469" y="39028"/>
                      <a:pt x="33493" y="38897"/>
                      <a:pt x="33528" y="38766"/>
                    </a:cubicBezTo>
                    <a:cubicBezTo>
                      <a:pt x="33814" y="37731"/>
                      <a:pt x="34005" y="36671"/>
                      <a:pt x="34100" y="35587"/>
                    </a:cubicBezTo>
                    <a:cubicBezTo>
                      <a:pt x="34183" y="34825"/>
                      <a:pt x="34243" y="34051"/>
                      <a:pt x="34302" y="33278"/>
                    </a:cubicBezTo>
                    <a:cubicBezTo>
                      <a:pt x="34397" y="31932"/>
                      <a:pt x="34588" y="30611"/>
                      <a:pt x="34862" y="29289"/>
                    </a:cubicBezTo>
                    <a:cubicBezTo>
                      <a:pt x="35136" y="27896"/>
                      <a:pt x="35552" y="26551"/>
                      <a:pt x="36005" y="25205"/>
                    </a:cubicBezTo>
                    <a:cubicBezTo>
                      <a:pt x="36517" y="23657"/>
                      <a:pt x="36898" y="22074"/>
                      <a:pt x="37064" y="20455"/>
                    </a:cubicBezTo>
                    <a:cubicBezTo>
                      <a:pt x="37207" y="19014"/>
                      <a:pt x="37303" y="17585"/>
                      <a:pt x="37374" y="16156"/>
                    </a:cubicBezTo>
                    <a:cubicBezTo>
                      <a:pt x="37445" y="14644"/>
                      <a:pt x="37541" y="13132"/>
                      <a:pt x="37779" y="11632"/>
                    </a:cubicBezTo>
                    <a:cubicBezTo>
                      <a:pt x="37922" y="10739"/>
                      <a:pt x="38160" y="9858"/>
                      <a:pt x="38362" y="8977"/>
                    </a:cubicBezTo>
                    <a:cubicBezTo>
                      <a:pt x="38600" y="7905"/>
                      <a:pt x="38696" y="6810"/>
                      <a:pt x="38684" y="5715"/>
                    </a:cubicBezTo>
                    <a:cubicBezTo>
                      <a:pt x="38684" y="4976"/>
                      <a:pt x="38684" y="4238"/>
                      <a:pt x="38696" y="3500"/>
                    </a:cubicBezTo>
                    <a:cubicBezTo>
                      <a:pt x="38708" y="2524"/>
                      <a:pt x="38791" y="1559"/>
                      <a:pt x="38946" y="619"/>
                    </a:cubicBezTo>
                    <a:cubicBezTo>
                      <a:pt x="38922" y="500"/>
                      <a:pt x="38898" y="381"/>
                      <a:pt x="38862" y="262"/>
                    </a:cubicBezTo>
                    <a:cubicBezTo>
                      <a:pt x="38827" y="131"/>
                      <a:pt x="38731" y="35"/>
                      <a:pt x="38588" y="12"/>
                    </a:cubicBezTo>
                    <a:lnTo>
                      <a:pt x="38565" y="12"/>
                    </a:lnTo>
                    <a:cubicBezTo>
                      <a:pt x="38458" y="488"/>
                      <a:pt x="38374" y="976"/>
                      <a:pt x="38338" y="1476"/>
                    </a:cubicBezTo>
                    <a:cubicBezTo>
                      <a:pt x="38231" y="2679"/>
                      <a:pt x="38172" y="3893"/>
                      <a:pt x="38207" y="5107"/>
                    </a:cubicBezTo>
                    <a:cubicBezTo>
                      <a:pt x="38243" y="6584"/>
                      <a:pt x="38136" y="8048"/>
                      <a:pt x="37743" y="9489"/>
                    </a:cubicBezTo>
                    <a:cubicBezTo>
                      <a:pt x="37362" y="10918"/>
                      <a:pt x="37148" y="12370"/>
                      <a:pt x="37029" y="13847"/>
                    </a:cubicBezTo>
                    <a:cubicBezTo>
                      <a:pt x="36969" y="14692"/>
                      <a:pt x="36934" y="15549"/>
                      <a:pt x="36874" y="16395"/>
                    </a:cubicBezTo>
                    <a:cubicBezTo>
                      <a:pt x="36803" y="17466"/>
                      <a:pt x="36743" y="18550"/>
                      <a:pt x="36660" y="19621"/>
                    </a:cubicBezTo>
                    <a:cubicBezTo>
                      <a:pt x="36529" y="21586"/>
                      <a:pt x="36088" y="23503"/>
                      <a:pt x="35445" y="25372"/>
                    </a:cubicBezTo>
                    <a:cubicBezTo>
                      <a:pt x="35124" y="26324"/>
                      <a:pt x="34838" y="27277"/>
                      <a:pt x="34600" y="28253"/>
                    </a:cubicBezTo>
                    <a:cubicBezTo>
                      <a:pt x="34147" y="30134"/>
                      <a:pt x="33886" y="32039"/>
                      <a:pt x="33766" y="33968"/>
                    </a:cubicBezTo>
                    <a:cubicBezTo>
                      <a:pt x="33683" y="35314"/>
                      <a:pt x="33528" y="36647"/>
                      <a:pt x="33243" y="37957"/>
                    </a:cubicBezTo>
                    <a:cubicBezTo>
                      <a:pt x="33159" y="38350"/>
                      <a:pt x="33064" y="38731"/>
                      <a:pt x="32921" y="39100"/>
                    </a:cubicBezTo>
                    <a:cubicBezTo>
                      <a:pt x="32909" y="39135"/>
                      <a:pt x="32862" y="39159"/>
                      <a:pt x="32826" y="39159"/>
                    </a:cubicBezTo>
                    <a:cubicBezTo>
                      <a:pt x="32802" y="39159"/>
                      <a:pt x="32754" y="39124"/>
                      <a:pt x="32754" y="39100"/>
                    </a:cubicBezTo>
                    <a:cubicBezTo>
                      <a:pt x="32683" y="38826"/>
                      <a:pt x="32623" y="38540"/>
                      <a:pt x="32552" y="38266"/>
                    </a:cubicBezTo>
                    <a:cubicBezTo>
                      <a:pt x="32183" y="37016"/>
                      <a:pt x="31659" y="35814"/>
                      <a:pt x="31219" y="34599"/>
                    </a:cubicBezTo>
                    <a:cubicBezTo>
                      <a:pt x="30873" y="33659"/>
                      <a:pt x="30492" y="32730"/>
                      <a:pt x="30135" y="31789"/>
                    </a:cubicBezTo>
                    <a:cubicBezTo>
                      <a:pt x="29909" y="31230"/>
                      <a:pt x="29825" y="30622"/>
                      <a:pt x="29647" y="30039"/>
                    </a:cubicBezTo>
                    <a:cubicBezTo>
                      <a:pt x="29468" y="29444"/>
                      <a:pt x="29373" y="28825"/>
                      <a:pt x="29266" y="28217"/>
                    </a:cubicBezTo>
                    <a:cubicBezTo>
                      <a:pt x="28992" y="26634"/>
                      <a:pt x="28909" y="25027"/>
                      <a:pt x="28813" y="23419"/>
                    </a:cubicBezTo>
                    <a:cubicBezTo>
                      <a:pt x="28706" y="21740"/>
                      <a:pt x="28587" y="20062"/>
                      <a:pt x="28194" y="18419"/>
                    </a:cubicBezTo>
                    <a:cubicBezTo>
                      <a:pt x="28004" y="17645"/>
                      <a:pt x="27801" y="16871"/>
                      <a:pt x="27492" y="16145"/>
                    </a:cubicBezTo>
                    <a:cubicBezTo>
                      <a:pt x="27099" y="15240"/>
                      <a:pt x="26789" y="14311"/>
                      <a:pt x="26432" y="13394"/>
                    </a:cubicBezTo>
                    <a:cubicBezTo>
                      <a:pt x="25646" y="11346"/>
                      <a:pt x="25015" y="9251"/>
                      <a:pt x="24611" y="7084"/>
                    </a:cubicBezTo>
                    <a:cubicBezTo>
                      <a:pt x="24313" y="5488"/>
                      <a:pt x="24087" y="3881"/>
                      <a:pt x="23944" y="2262"/>
                    </a:cubicBezTo>
                    <a:cubicBezTo>
                      <a:pt x="23872" y="1512"/>
                      <a:pt x="23825" y="762"/>
                      <a:pt x="23777" y="12"/>
                    </a:cubicBezTo>
                    <a:cubicBezTo>
                      <a:pt x="23747" y="4"/>
                      <a:pt x="23716" y="0"/>
                      <a:pt x="236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17" name="Google Shape;717;p29"/>
          <p:cNvGrpSpPr/>
          <p:nvPr/>
        </p:nvGrpSpPr>
        <p:grpSpPr>
          <a:xfrm>
            <a:off x="8560425" y="2817950"/>
            <a:ext cx="277450" cy="601400"/>
            <a:chOff x="8678100" y="3072400"/>
            <a:chExt cx="277450" cy="601400"/>
          </a:xfrm>
        </p:grpSpPr>
        <p:sp>
          <p:nvSpPr>
            <p:cNvPr id="718" name="Google Shape;718;p29"/>
            <p:cNvSpPr/>
            <p:nvPr/>
          </p:nvSpPr>
          <p:spPr>
            <a:xfrm>
              <a:off x="8815925" y="3431375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9"/>
            <p:cNvSpPr/>
            <p:nvPr/>
          </p:nvSpPr>
          <p:spPr>
            <a:xfrm>
              <a:off x="8678100" y="3598950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9"/>
            <p:cNvSpPr/>
            <p:nvPr/>
          </p:nvSpPr>
          <p:spPr>
            <a:xfrm>
              <a:off x="8838400" y="3072400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1" name="Google Shape;721;p29"/>
          <p:cNvGrpSpPr/>
          <p:nvPr/>
        </p:nvGrpSpPr>
        <p:grpSpPr>
          <a:xfrm rot="-5186042">
            <a:off x="5829621" y="4348149"/>
            <a:ext cx="439366" cy="784078"/>
            <a:chOff x="116563" y="2162200"/>
            <a:chExt cx="439350" cy="784050"/>
          </a:xfrm>
        </p:grpSpPr>
        <p:sp>
          <p:nvSpPr>
            <p:cNvPr id="722" name="Google Shape;722;p29"/>
            <p:cNvSpPr/>
            <p:nvPr/>
          </p:nvSpPr>
          <p:spPr>
            <a:xfrm rot="10800000" flipH="1">
              <a:off x="416288" y="2478875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9"/>
            <p:cNvSpPr/>
            <p:nvPr/>
          </p:nvSpPr>
          <p:spPr>
            <a:xfrm rot="10800000" flipH="1">
              <a:off x="434588" y="2855400"/>
              <a:ext cx="103025" cy="90850"/>
            </a:xfrm>
            <a:custGeom>
              <a:avLst/>
              <a:gdLst/>
              <a:ahLst/>
              <a:cxnLst/>
              <a:rect l="l" t="t" r="r" b="b"/>
              <a:pathLst>
                <a:path w="4121" h="3634" extrusionOk="0">
                  <a:moveTo>
                    <a:pt x="2046" y="1"/>
                  </a:moveTo>
                  <a:cubicBezTo>
                    <a:pt x="1469" y="1"/>
                    <a:pt x="860" y="246"/>
                    <a:pt x="561" y="755"/>
                  </a:cubicBezTo>
                  <a:cubicBezTo>
                    <a:pt x="1" y="1719"/>
                    <a:pt x="132" y="2660"/>
                    <a:pt x="1073" y="3374"/>
                  </a:cubicBezTo>
                  <a:cubicBezTo>
                    <a:pt x="1346" y="3551"/>
                    <a:pt x="1673" y="3634"/>
                    <a:pt x="2004" y="3634"/>
                  </a:cubicBezTo>
                  <a:cubicBezTo>
                    <a:pt x="2611" y="3634"/>
                    <a:pt x="3234" y="3355"/>
                    <a:pt x="3573" y="2862"/>
                  </a:cubicBezTo>
                  <a:cubicBezTo>
                    <a:pt x="4121" y="2053"/>
                    <a:pt x="3811" y="826"/>
                    <a:pt x="2966" y="255"/>
                  </a:cubicBezTo>
                  <a:cubicBezTo>
                    <a:pt x="2718" y="87"/>
                    <a:pt x="2388" y="1"/>
                    <a:pt x="20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9"/>
            <p:cNvSpPr/>
            <p:nvPr/>
          </p:nvSpPr>
          <p:spPr>
            <a:xfrm rot="10800000" flipH="1">
              <a:off x="116563" y="26641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9"/>
            <p:cNvSpPr/>
            <p:nvPr/>
          </p:nvSpPr>
          <p:spPr>
            <a:xfrm rot="10800000" flipH="1">
              <a:off x="321613" y="2162200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6" name="Google Shape;726;p29"/>
          <p:cNvGrpSpPr/>
          <p:nvPr/>
        </p:nvGrpSpPr>
        <p:grpSpPr>
          <a:xfrm>
            <a:off x="162425" y="1445750"/>
            <a:ext cx="494575" cy="905100"/>
            <a:chOff x="1991013" y="-65025"/>
            <a:chExt cx="494575" cy="905100"/>
          </a:xfrm>
        </p:grpSpPr>
        <p:sp>
          <p:nvSpPr>
            <p:cNvPr id="727" name="Google Shape;727;p29"/>
            <p:cNvSpPr/>
            <p:nvPr/>
          </p:nvSpPr>
          <p:spPr>
            <a:xfrm rot="10800000" flipH="1">
              <a:off x="2333188" y="556450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9"/>
            <p:cNvSpPr/>
            <p:nvPr/>
          </p:nvSpPr>
          <p:spPr>
            <a:xfrm rot="10800000" flipH="1">
              <a:off x="1991013" y="749225"/>
              <a:ext cx="103025" cy="90850"/>
            </a:xfrm>
            <a:custGeom>
              <a:avLst/>
              <a:gdLst/>
              <a:ahLst/>
              <a:cxnLst/>
              <a:rect l="l" t="t" r="r" b="b"/>
              <a:pathLst>
                <a:path w="4121" h="3634" extrusionOk="0">
                  <a:moveTo>
                    <a:pt x="2046" y="1"/>
                  </a:moveTo>
                  <a:cubicBezTo>
                    <a:pt x="1469" y="1"/>
                    <a:pt x="860" y="246"/>
                    <a:pt x="561" y="755"/>
                  </a:cubicBezTo>
                  <a:cubicBezTo>
                    <a:pt x="1" y="1719"/>
                    <a:pt x="132" y="2660"/>
                    <a:pt x="1073" y="3374"/>
                  </a:cubicBezTo>
                  <a:cubicBezTo>
                    <a:pt x="1346" y="3551"/>
                    <a:pt x="1673" y="3634"/>
                    <a:pt x="2004" y="3634"/>
                  </a:cubicBezTo>
                  <a:cubicBezTo>
                    <a:pt x="2611" y="3634"/>
                    <a:pt x="3234" y="3355"/>
                    <a:pt x="3573" y="2862"/>
                  </a:cubicBezTo>
                  <a:cubicBezTo>
                    <a:pt x="4121" y="2053"/>
                    <a:pt x="3811" y="826"/>
                    <a:pt x="2966" y="255"/>
                  </a:cubicBezTo>
                  <a:cubicBezTo>
                    <a:pt x="2718" y="87"/>
                    <a:pt x="2388" y="1"/>
                    <a:pt x="20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9"/>
            <p:cNvSpPr/>
            <p:nvPr/>
          </p:nvSpPr>
          <p:spPr>
            <a:xfrm rot="10800000" flipH="1">
              <a:off x="2170238" y="2862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9"/>
            <p:cNvSpPr/>
            <p:nvPr/>
          </p:nvSpPr>
          <p:spPr>
            <a:xfrm rot="10800000" flipH="1">
              <a:off x="2390913" y="-65025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6271201" y="3234141"/>
            <a:ext cx="2824891" cy="2275275"/>
            <a:chOff x="6271201" y="3234141"/>
            <a:chExt cx="2824891" cy="2275275"/>
          </a:xfrm>
        </p:grpSpPr>
        <p:grpSp>
          <p:nvGrpSpPr>
            <p:cNvPr id="75" name="Google Shape;75;p3"/>
            <p:cNvGrpSpPr/>
            <p:nvPr/>
          </p:nvGrpSpPr>
          <p:grpSpPr>
            <a:xfrm rot="-5664242">
              <a:off x="6545403" y="4369632"/>
              <a:ext cx="771724" cy="1264601"/>
              <a:chOff x="6221900" y="3203200"/>
              <a:chExt cx="668850" cy="1096025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6246600" y="3203200"/>
                <a:ext cx="644150" cy="986025"/>
              </a:xfrm>
              <a:custGeom>
                <a:avLst/>
                <a:gdLst/>
                <a:ahLst/>
                <a:cxnLst/>
                <a:rect l="l" t="t" r="r" b="b"/>
                <a:pathLst>
                  <a:path w="25766" h="39441" extrusionOk="0">
                    <a:moveTo>
                      <a:pt x="25766" y="1"/>
                    </a:moveTo>
                    <a:lnTo>
                      <a:pt x="25766" y="1"/>
                    </a:lnTo>
                    <a:cubicBezTo>
                      <a:pt x="25575" y="96"/>
                      <a:pt x="25480" y="143"/>
                      <a:pt x="25385" y="191"/>
                    </a:cubicBezTo>
                    <a:cubicBezTo>
                      <a:pt x="23837" y="1025"/>
                      <a:pt x="22241" y="1798"/>
                      <a:pt x="20610" y="2477"/>
                    </a:cubicBezTo>
                    <a:cubicBezTo>
                      <a:pt x="18943" y="3168"/>
                      <a:pt x="17288" y="3894"/>
                      <a:pt x="15657" y="4668"/>
                    </a:cubicBezTo>
                    <a:cubicBezTo>
                      <a:pt x="13574" y="5644"/>
                      <a:pt x="11597" y="6799"/>
                      <a:pt x="9799" y="8252"/>
                    </a:cubicBezTo>
                    <a:cubicBezTo>
                      <a:pt x="8430" y="9359"/>
                      <a:pt x="7251" y="10621"/>
                      <a:pt x="6251" y="12073"/>
                    </a:cubicBezTo>
                    <a:cubicBezTo>
                      <a:pt x="5073" y="13764"/>
                      <a:pt x="4251" y="15622"/>
                      <a:pt x="3620" y="17574"/>
                    </a:cubicBezTo>
                    <a:cubicBezTo>
                      <a:pt x="3013" y="19479"/>
                      <a:pt x="2572" y="21432"/>
                      <a:pt x="2275" y="23408"/>
                    </a:cubicBezTo>
                    <a:cubicBezTo>
                      <a:pt x="1977" y="25420"/>
                      <a:pt x="1703" y="27444"/>
                      <a:pt x="1453" y="29457"/>
                    </a:cubicBezTo>
                    <a:cubicBezTo>
                      <a:pt x="1310" y="30528"/>
                      <a:pt x="1227" y="31588"/>
                      <a:pt x="1108" y="32659"/>
                    </a:cubicBezTo>
                    <a:cubicBezTo>
                      <a:pt x="1001" y="33683"/>
                      <a:pt x="905" y="34707"/>
                      <a:pt x="763" y="35719"/>
                    </a:cubicBezTo>
                    <a:cubicBezTo>
                      <a:pt x="620" y="36743"/>
                      <a:pt x="405" y="37755"/>
                      <a:pt x="84" y="38732"/>
                    </a:cubicBezTo>
                    <a:cubicBezTo>
                      <a:pt x="36" y="38898"/>
                      <a:pt x="1" y="39065"/>
                      <a:pt x="12" y="39232"/>
                    </a:cubicBezTo>
                    <a:cubicBezTo>
                      <a:pt x="12" y="39303"/>
                      <a:pt x="120" y="39398"/>
                      <a:pt x="203" y="39434"/>
                    </a:cubicBezTo>
                    <a:cubicBezTo>
                      <a:pt x="214" y="39438"/>
                      <a:pt x="226" y="39440"/>
                      <a:pt x="240" y="39440"/>
                    </a:cubicBezTo>
                    <a:cubicBezTo>
                      <a:pt x="303" y="39440"/>
                      <a:pt x="388" y="39399"/>
                      <a:pt x="417" y="39351"/>
                    </a:cubicBezTo>
                    <a:cubicBezTo>
                      <a:pt x="501" y="39208"/>
                      <a:pt x="572" y="39053"/>
                      <a:pt x="620" y="38898"/>
                    </a:cubicBezTo>
                    <a:cubicBezTo>
                      <a:pt x="751" y="38446"/>
                      <a:pt x="858" y="38005"/>
                      <a:pt x="977" y="37553"/>
                    </a:cubicBezTo>
                    <a:cubicBezTo>
                      <a:pt x="1025" y="37386"/>
                      <a:pt x="1072" y="37243"/>
                      <a:pt x="1215" y="37124"/>
                    </a:cubicBezTo>
                    <a:cubicBezTo>
                      <a:pt x="1775" y="36648"/>
                      <a:pt x="2334" y="36172"/>
                      <a:pt x="2965" y="35791"/>
                    </a:cubicBezTo>
                    <a:cubicBezTo>
                      <a:pt x="3846" y="35255"/>
                      <a:pt x="4751" y="34755"/>
                      <a:pt x="5620" y="34195"/>
                    </a:cubicBezTo>
                    <a:cubicBezTo>
                      <a:pt x="8799" y="32183"/>
                      <a:pt x="11847" y="29969"/>
                      <a:pt x="14800" y="27635"/>
                    </a:cubicBezTo>
                    <a:cubicBezTo>
                      <a:pt x="16360" y="26397"/>
                      <a:pt x="17789" y="25039"/>
                      <a:pt x="18991" y="23444"/>
                    </a:cubicBezTo>
                    <a:cubicBezTo>
                      <a:pt x="20158" y="21896"/>
                      <a:pt x="21206" y="20277"/>
                      <a:pt x="21980" y="18491"/>
                    </a:cubicBezTo>
                    <a:cubicBezTo>
                      <a:pt x="22944" y="16241"/>
                      <a:pt x="23480" y="13895"/>
                      <a:pt x="23718" y="11478"/>
                    </a:cubicBezTo>
                    <a:cubicBezTo>
                      <a:pt x="23873" y="9930"/>
                      <a:pt x="23944" y="8371"/>
                      <a:pt x="24027" y="6823"/>
                    </a:cubicBezTo>
                    <a:cubicBezTo>
                      <a:pt x="24087" y="5811"/>
                      <a:pt x="24182" y="4811"/>
                      <a:pt x="24373" y="3822"/>
                    </a:cubicBezTo>
                    <a:cubicBezTo>
                      <a:pt x="24599" y="2572"/>
                      <a:pt x="24956" y="1370"/>
                      <a:pt x="25659" y="286"/>
                    </a:cubicBezTo>
                    <a:cubicBezTo>
                      <a:pt x="25694" y="239"/>
                      <a:pt x="25706" y="179"/>
                      <a:pt x="257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6221900" y="3230875"/>
                <a:ext cx="653975" cy="1068350"/>
              </a:xfrm>
              <a:custGeom>
                <a:avLst/>
                <a:gdLst/>
                <a:ahLst/>
                <a:cxnLst/>
                <a:rect l="l" t="t" r="r" b="b"/>
                <a:pathLst>
                  <a:path w="26159" h="42734" extrusionOk="0">
                    <a:moveTo>
                      <a:pt x="26087" y="1"/>
                    </a:moveTo>
                    <a:cubicBezTo>
                      <a:pt x="26016" y="72"/>
                      <a:pt x="25944" y="144"/>
                      <a:pt x="25885" y="227"/>
                    </a:cubicBezTo>
                    <a:cubicBezTo>
                      <a:pt x="24587" y="1823"/>
                      <a:pt x="23289" y="3430"/>
                      <a:pt x="21991" y="5025"/>
                    </a:cubicBezTo>
                    <a:cubicBezTo>
                      <a:pt x="21836" y="5204"/>
                      <a:pt x="21694" y="5382"/>
                      <a:pt x="21563" y="5573"/>
                    </a:cubicBezTo>
                    <a:cubicBezTo>
                      <a:pt x="19193" y="8823"/>
                      <a:pt x="16681" y="11955"/>
                      <a:pt x="14074" y="15027"/>
                    </a:cubicBezTo>
                    <a:cubicBezTo>
                      <a:pt x="12859" y="16455"/>
                      <a:pt x="11680" y="17908"/>
                      <a:pt x="10537" y="19384"/>
                    </a:cubicBezTo>
                    <a:cubicBezTo>
                      <a:pt x="8573" y="21908"/>
                      <a:pt x="6763" y="24552"/>
                      <a:pt x="5251" y="27373"/>
                    </a:cubicBezTo>
                    <a:cubicBezTo>
                      <a:pt x="3322" y="30969"/>
                      <a:pt x="1739" y="34696"/>
                      <a:pt x="631" y="38613"/>
                    </a:cubicBezTo>
                    <a:cubicBezTo>
                      <a:pt x="381" y="39506"/>
                      <a:pt x="155" y="40411"/>
                      <a:pt x="48" y="41327"/>
                    </a:cubicBezTo>
                    <a:cubicBezTo>
                      <a:pt x="0" y="41685"/>
                      <a:pt x="12" y="42042"/>
                      <a:pt x="36" y="42399"/>
                    </a:cubicBezTo>
                    <a:cubicBezTo>
                      <a:pt x="47" y="42604"/>
                      <a:pt x="223" y="42733"/>
                      <a:pt x="394" y="42733"/>
                    </a:cubicBezTo>
                    <a:cubicBezTo>
                      <a:pt x="402" y="42733"/>
                      <a:pt x="410" y="42733"/>
                      <a:pt x="417" y="42732"/>
                    </a:cubicBezTo>
                    <a:cubicBezTo>
                      <a:pt x="608" y="42720"/>
                      <a:pt x="750" y="42578"/>
                      <a:pt x="786" y="42363"/>
                    </a:cubicBezTo>
                    <a:cubicBezTo>
                      <a:pt x="798" y="42280"/>
                      <a:pt x="786" y="42197"/>
                      <a:pt x="786" y="42113"/>
                    </a:cubicBezTo>
                    <a:cubicBezTo>
                      <a:pt x="810" y="41816"/>
                      <a:pt x="810" y="41518"/>
                      <a:pt x="858" y="41232"/>
                    </a:cubicBezTo>
                    <a:cubicBezTo>
                      <a:pt x="1000" y="40530"/>
                      <a:pt x="1120" y="39827"/>
                      <a:pt x="1310" y="39137"/>
                    </a:cubicBezTo>
                    <a:cubicBezTo>
                      <a:pt x="2965" y="33231"/>
                      <a:pt x="5549" y="27766"/>
                      <a:pt x="9049" y="22718"/>
                    </a:cubicBezTo>
                    <a:cubicBezTo>
                      <a:pt x="10883" y="20099"/>
                      <a:pt x="12883" y="17598"/>
                      <a:pt x="14967" y="15181"/>
                    </a:cubicBezTo>
                    <a:cubicBezTo>
                      <a:pt x="18396" y="11193"/>
                      <a:pt x="21574" y="7049"/>
                      <a:pt x="24444" y="2644"/>
                    </a:cubicBezTo>
                    <a:cubicBezTo>
                      <a:pt x="25003" y="1787"/>
                      <a:pt x="25587" y="930"/>
                      <a:pt x="26158" y="84"/>
                    </a:cubicBezTo>
                    <a:cubicBezTo>
                      <a:pt x="26135" y="48"/>
                      <a:pt x="26111" y="25"/>
                      <a:pt x="260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" name="Google Shape;78;p3"/>
            <p:cNvGrpSpPr/>
            <p:nvPr/>
          </p:nvGrpSpPr>
          <p:grpSpPr>
            <a:xfrm rot="-3741372" flipH="1">
              <a:off x="6921758" y="3943404"/>
              <a:ext cx="1511275" cy="1224989"/>
              <a:chOff x="-1341575" y="2798350"/>
              <a:chExt cx="1359425" cy="1101950"/>
            </a:xfrm>
          </p:grpSpPr>
          <p:sp>
            <p:nvSpPr>
              <p:cNvPr id="79" name="Google Shape;79;p3"/>
              <p:cNvSpPr/>
              <p:nvPr/>
            </p:nvSpPr>
            <p:spPr>
              <a:xfrm>
                <a:off x="-1341575" y="2798350"/>
                <a:ext cx="1359425" cy="1101950"/>
              </a:xfrm>
              <a:custGeom>
                <a:avLst/>
                <a:gdLst/>
                <a:ahLst/>
                <a:cxnLst/>
                <a:rect l="l" t="t" r="r" b="b"/>
                <a:pathLst>
                  <a:path w="54377" h="44078" extrusionOk="0">
                    <a:moveTo>
                      <a:pt x="23704" y="0"/>
                    </a:moveTo>
                    <a:cubicBezTo>
                      <a:pt x="23586" y="0"/>
                      <a:pt x="23470" y="58"/>
                      <a:pt x="23384" y="170"/>
                    </a:cubicBezTo>
                    <a:cubicBezTo>
                      <a:pt x="23253" y="337"/>
                      <a:pt x="23194" y="539"/>
                      <a:pt x="23158" y="742"/>
                    </a:cubicBezTo>
                    <a:cubicBezTo>
                      <a:pt x="22991" y="1587"/>
                      <a:pt x="22884" y="2433"/>
                      <a:pt x="22956" y="3278"/>
                    </a:cubicBezTo>
                    <a:cubicBezTo>
                      <a:pt x="23015" y="4111"/>
                      <a:pt x="23087" y="4945"/>
                      <a:pt x="23170" y="5766"/>
                    </a:cubicBezTo>
                    <a:cubicBezTo>
                      <a:pt x="23218" y="6302"/>
                      <a:pt x="23265" y="6826"/>
                      <a:pt x="23218" y="7350"/>
                    </a:cubicBezTo>
                    <a:cubicBezTo>
                      <a:pt x="23146" y="8279"/>
                      <a:pt x="23087" y="9195"/>
                      <a:pt x="23027" y="10124"/>
                    </a:cubicBezTo>
                    <a:cubicBezTo>
                      <a:pt x="22896" y="12017"/>
                      <a:pt x="23099" y="13863"/>
                      <a:pt x="23634" y="15672"/>
                    </a:cubicBezTo>
                    <a:cubicBezTo>
                      <a:pt x="23694" y="15875"/>
                      <a:pt x="23765" y="16065"/>
                      <a:pt x="23801" y="16268"/>
                    </a:cubicBezTo>
                    <a:cubicBezTo>
                      <a:pt x="24015" y="17280"/>
                      <a:pt x="24361" y="18244"/>
                      <a:pt x="24718" y="19197"/>
                    </a:cubicBezTo>
                    <a:cubicBezTo>
                      <a:pt x="24992" y="19911"/>
                      <a:pt x="25265" y="20649"/>
                      <a:pt x="25480" y="21387"/>
                    </a:cubicBezTo>
                    <a:cubicBezTo>
                      <a:pt x="25694" y="22125"/>
                      <a:pt x="25908" y="22876"/>
                      <a:pt x="26004" y="23649"/>
                    </a:cubicBezTo>
                    <a:cubicBezTo>
                      <a:pt x="26087" y="24304"/>
                      <a:pt x="26158" y="24959"/>
                      <a:pt x="26206" y="25626"/>
                    </a:cubicBezTo>
                    <a:cubicBezTo>
                      <a:pt x="26337" y="27602"/>
                      <a:pt x="26563" y="29567"/>
                      <a:pt x="27099" y="31496"/>
                    </a:cubicBezTo>
                    <a:cubicBezTo>
                      <a:pt x="26718" y="30710"/>
                      <a:pt x="26254" y="29984"/>
                      <a:pt x="25706" y="29293"/>
                    </a:cubicBezTo>
                    <a:cubicBezTo>
                      <a:pt x="25420" y="28948"/>
                      <a:pt x="25111" y="28614"/>
                      <a:pt x="24813" y="28269"/>
                    </a:cubicBezTo>
                    <a:cubicBezTo>
                      <a:pt x="24242" y="27614"/>
                      <a:pt x="23670" y="26959"/>
                      <a:pt x="23230" y="26197"/>
                    </a:cubicBezTo>
                    <a:cubicBezTo>
                      <a:pt x="22837" y="25495"/>
                      <a:pt x="22456" y="24769"/>
                      <a:pt x="22098" y="24042"/>
                    </a:cubicBezTo>
                    <a:cubicBezTo>
                      <a:pt x="21622" y="23054"/>
                      <a:pt x="21039" y="22125"/>
                      <a:pt x="20265" y="21328"/>
                    </a:cubicBezTo>
                    <a:cubicBezTo>
                      <a:pt x="19539" y="20578"/>
                      <a:pt x="18753" y="19899"/>
                      <a:pt x="17896" y="19304"/>
                    </a:cubicBezTo>
                    <a:cubicBezTo>
                      <a:pt x="17074" y="18732"/>
                      <a:pt x="16229" y="18196"/>
                      <a:pt x="15383" y="17649"/>
                    </a:cubicBezTo>
                    <a:cubicBezTo>
                      <a:pt x="14347" y="16970"/>
                      <a:pt x="13443" y="16149"/>
                      <a:pt x="12740" y="15125"/>
                    </a:cubicBezTo>
                    <a:cubicBezTo>
                      <a:pt x="12478" y="14756"/>
                      <a:pt x="12204" y="14386"/>
                      <a:pt x="11942" y="14017"/>
                    </a:cubicBezTo>
                    <a:cubicBezTo>
                      <a:pt x="11419" y="13243"/>
                      <a:pt x="10740" y="12612"/>
                      <a:pt x="9978" y="12077"/>
                    </a:cubicBezTo>
                    <a:cubicBezTo>
                      <a:pt x="9013" y="11398"/>
                      <a:pt x="8037" y="10767"/>
                      <a:pt x="7108" y="10041"/>
                    </a:cubicBezTo>
                    <a:cubicBezTo>
                      <a:pt x="7013" y="9957"/>
                      <a:pt x="6906" y="9886"/>
                      <a:pt x="6763" y="9850"/>
                    </a:cubicBezTo>
                    <a:cubicBezTo>
                      <a:pt x="6737" y="9844"/>
                      <a:pt x="6710" y="9840"/>
                      <a:pt x="6684" y="9840"/>
                    </a:cubicBezTo>
                    <a:cubicBezTo>
                      <a:pt x="6523" y="9840"/>
                      <a:pt x="6377" y="9962"/>
                      <a:pt x="6346" y="10136"/>
                    </a:cubicBezTo>
                    <a:cubicBezTo>
                      <a:pt x="6323" y="10291"/>
                      <a:pt x="6370" y="10434"/>
                      <a:pt x="6430" y="10576"/>
                    </a:cubicBezTo>
                    <a:cubicBezTo>
                      <a:pt x="6573" y="10946"/>
                      <a:pt x="6692" y="11315"/>
                      <a:pt x="6847" y="11684"/>
                    </a:cubicBezTo>
                    <a:cubicBezTo>
                      <a:pt x="7061" y="12196"/>
                      <a:pt x="7275" y="12696"/>
                      <a:pt x="7513" y="13184"/>
                    </a:cubicBezTo>
                    <a:cubicBezTo>
                      <a:pt x="7906" y="13994"/>
                      <a:pt x="8394" y="14732"/>
                      <a:pt x="8942" y="15434"/>
                    </a:cubicBezTo>
                    <a:cubicBezTo>
                      <a:pt x="9561" y="16232"/>
                      <a:pt x="10037" y="17113"/>
                      <a:pt x="10442" y="18030"/>
                    </a:cubicBezTo>
                    <a:cubicBezTo>
                      <a:pt x="10799" y="18863"/>
                      <a:pt x="11133" y="19708"/>
                      <a:pt x="11514" y="20530"/>
                    </a:cubicBezTo>
                    <a:cubicBezTo>
                      <a:pt x="12169" y="21971"/>
                      <a:pt x="13026" y="23268"/>
                      <a:pt x="14121" y="24411"/>
                    </a:cubicBezTo>
                    <a:cubicBezTo>
                      <a:pt x="15109" y="25447"/>
                      <a:pt x="16229" y="26305"/>
                      <a:pt x="17384" y="27138"/>
                    </a:cubicBezTo>
                    <a:cubicBezTo>
                      <a:pt x="18515" y="27960"/>
                      <a:pt x="19467" y="28948"/>
                      <a:pt x="20277" y="30079"/>
                    </a:cubicBezTo>
                    <a:cubicBezTo>
                      <a:pt x="20467" y="30353"/>
                      <a:pt x="20658" y="30638"/>
                      <a:pt x="20848" y="30924"/>
                    </a:cubicBezTo>
                    <a:cubicBezTo>
                      <a:pt x="21348" y="31662"/>
                      <a:pt x="21860" y="32377"/>
                      <a:pt x="22479" y="33020"/>
                    </a:cubicBezTo>
                    <a:cubicBezTo>
                      <a:pt x="22527" y="33079"/>
                      <a:pt x="22598" y="33115"/>
                      <a:pt x="22575" y="33210"/>
                    </a:cubicBezTo>
                    <a:cubicBezTo>
                      <a:pt x="22547" y="33222"/>
                      <a:pt x="22521" y="33226"/>
                      <a:pt x="22496" y="33226"/>
                    </a:cubicBezTo>
                    <a:cubicBezTo>
                      <a:pt x="22390" y="33226"/>
                      <a:pt x="22304" y="33141"/>
                      <a:pt x="22217" y="33103"/>
                    </a:cubicBezTo>
                    <a:cubicBezTo>
                      <a:pt x="21789" y="32901"/>
                      <a:pt x="21372" y="32674"/>
                      <a:pt x="20944" y="32496"/>
                    </a:cubicBezTo>
                    <a:cubicBezTo>
                      <a:pt x="20134" y="32150"/>
                      <a:pt x="19300" y="31924"/>
                      <a:pt x="18431" y="31793"/>
                    </a:cubicBezTo>
                    <a:cubicBezTo>
                      <a:pt x="17407" y="31627"/>
                      <a:pt x="16372" y="31484"/>
                      <a:pt x="15348" y="31317"/>
                    </a:cubicBezTo>
                    <a:cubicBezTo>
                      <a:pt x="14407" y="31174"/>
                      <a:pt x="13514" y="30888"/>
                      <a:pt x="12692" y="30388"/>
                    </a:cubicBezTo>
                    <a:cubicBezTo>
                      <a:pt x="12276" y="30150"/>
                      <a:pt x="11871" y="29912"/>
                      <a:pt x="11490" y="29638"/>
                    </a:cubicBezTo>
                    <a:cubicBezTo>
                      <a:pt x="9942" y="28591"/>
                      <a:pt x="8240" y="27948"/>
                      <a:pt x="6370" y="27781"/>
                    </a:cubicBezTo>
                    <a:cubicBezTo>
                      <a:pt x="5525" y="27698"/>
                      <a:pt x="4680" y="27602"/>
                      <a:pt x="3834" y="27531"/>
                    </a:cubicBezTo>
                    <a:cubicBezTo>
                      <a:pt x="2965" y="27459"/>
                      <a:pt x="2120" y="27281"/>
                      <a:pt x="1310" y="26936"/>
                    </a:cubicBezTo>
                    <a:cubicBezTo>
                      <a:pt x="1120" y="26852"/>
                      <a:pt x="929" y="26757"/>
                      <a:pt x="739" y="26674"/>
                    </a:cubicBezTo>
                    <a:cubicBezTo>
                      <a:pt x="643" y="26626"/>
                      <a:pt x="536" y="26578"/>
                      <a:pt x="429" y="26555"/>
                    </a:cubicBezTo>
                    <a:cubicBezTo>
                      <a:pt x="394" y="26546"/>
                      <a:pt x="360" y="26541"/>
                      <a:pt x="327" y="26541"/>
                    </a:cubicBezTo>
                    <a:cubicBezTo>
                      <a:pt x="226" y="26541"/>
                      <a:pt x="138" y="26584"/>
                      <a:pt x="84" y="26674"/>
                    </a:cubicBezTo>
                    <a:cubicBezTo>
                      <a:pt x="0" y="26805"/>
                      <a:pt x="0" y="26936"/>
                      <a:pt x="96" y="27043"/>
                    </a:cubicBezTo>
                    <a:cubicBezTo>
                      <a:pt x="215" y="27186"/>
                      <a:pt x="346" y="27328"/>
                      <a:pt x="489" y="27448"/>
                    </a:cubicBezTo>
                    <a:cubicBezTo>
                      <a:pt x="1012" y="27900"/>
                      <a:pt x="1596" y="28245"/>
                      <a:pt x="2179" y="28591"/>
                    </a:cubicBezTo>
                    <a:cubicBezTo>
                      <a:pt x="3394" y="29305"/>
                      <a:pt x="4549" y="30079"/>
                      <a:pt x="5584" y="31019"/>
                    </a:cubicBezTo>
                    <a:cubicBezTo>
                      <a:pt x="6192" y="31567"/>
                      <a:pt x="6811" y="32103"/>
                      <a:pt x="7406" y="32651"/>
                    </a:cubicBezTo>
                    <a:cubicBezTo>
                      <a:pt x="8501" y="33639"/>
                      <a:pt x="9764" y="34341"/>
                      <a:pt x="11168" y="34806"/>
                    </a:cubicBezTo>
                    <a:cubicBezTo>
                      <a:pt x="12085" y="35115"/>
                      <a:pt x="13014" y="35341"/>
                      <a:pt x="13955" y="35568"/>
                    </a:cubicBezTo>
                    <a:cubicBezTo>
                      <a:pt x="15324" y="35889"/>
                      <a:pt x="16645" y="36353"/>
                      <a:pt x="17896" y="36984"/>
                    </a:cubicBezTo>
                    <a:cubicBezTo>
                      <a:pt x="18705" y="37389"/>
                      <a:pt x="19491" y="37842"/>
                      <a:pt x="20277" y="38294"/>
                    </a:cubicBezTo>
                    <a:cubicBezTo>
                      <a:pt x="20884" y="38651"/>
                      <a:pt x="21503" y="38973"/>
                      <a:pt x="22146" y="39247"/>
                    </a:cubicBezTo>
                    <a:cubicBezTo>
                      <a:pt x="22337" y="39330"/>
                      <a:pt x="22515" y="39425"/>
                      <a:pt x="22694" y="39509"/>
                    </a:cubicBezTo>
                    <a:cubicBezTo>
                      <a:pt x="22603" y="39549"/>
                      <a:pt x="22515" y="39564"/>
                      <a:pt x="22428" y="39564"/>
                    </a:cubicBezTo>
                    <a:cubicBezTo>
                      <a:pt x="22310" y="39564"/>
                      <a:pt x="22196" y="39536"/>
                      <a:pt x="22087" y="39509"/>
                    </a:cubicBezTo>
                    <a:cubicBezTo>
                      <a:pt x="21432" y="39330"/>
                      <a:pt x="20777" y="39163"/>
                      <a:pt x="20110" y="38985"/>
                    </a:cubicBezTo>
                    <a:cubicBezTo>
                      <a:pt x="19396" y="38794"/>
                      <a:pt x="18681" y="38651"/>
                      <a:pt x="17943" y="38544"/>
                    </a:cubicBezTo>
                    <a:cubicBezTo>
                      <a:pt x="17539" y="38482"/>
                      <a:pt x="17138" y="38453"/>
                      <a:pt x="16739" y="38453"/>
                    </a:cubicBezTo>
                    <a:cubicBezTo>
                      <a:pt x="15915" y="38453"/>
                      <a:pt x="15102" y="38578"/>
                      <a:pt x="14300" y="38794"/>
                    </a:cubicBezTo>
                    <a:cubicBezTo>
                      <a:pt x="13276" y="39080"/>
                      <a:pt x="12276" y="39437"/>
                      <a:pt x="11252" y="39687"/>
                    </a:cubicBezTo>
                    <a:cubicBezTo>
                      <a:pt x="10645" y="39842"/>
                      <a:pt x="10037" y="39961"/>
                      <a:pt x="9418" y="40056"/>
                    </a:cubicBezTo>
                    <a:cubicBezTo>
                      <a:pt x="8156" y="40247"/>
                      <a:pt x="6894" y="40235"/>
                      <a:pt x="5632" y="40247"/>
                    </a:cubicBezTo>
                    <a:cubicBezTo>
                      <a:pt x="5061" y="40247"/>
                      <a:pt x="4501" y="40271"/>
                      <a:pt x="3929" y="40294"/>
                    </a:cubicBezTo>
                    <a:cubicBezTo>
                      <a:pt x="3775" y="40306"/>
                      <a:pt x="3632" y="40330"/>
                      <a:pt x="3477" y="40366"/>
                    </a:cubicBezTo>
                    <a:cubicBezTo>
                      <a:pt x="3298" y="40402"/>
                      <a:pt x="3203" y="40521"/>
                      <a:pt x="3191" y="40663"/>
                    </a:cubicBezTo>
                    <a:cubicBezTo>
                      <a:pt x="3191" y="40818"/>
                      <a:pt x="3275" y="40925"/>
                      <a:pt x="3406" y="40985"/>
                    </a:cubicBezTo>
                    <a:cubicBezTo>
                      <a:pt x="3548" y="41056"/>
                      <a:pt x="3715" y="41104"/>
                      <a:pt x="3882" y="41152"/>
                    </a:cubicBezTo>
                    <a:cubicBezTo>
                      <a:pt x="5013" y="41461"/>
                      <a:pt x="6120" y="41854"/>
                      <a:pt x="7204" y="42295"/>
                    </a:cubicBezTo>
                    <a:cubicBezTo>
                      <a:pt x="8668" y="42890"/>
                      <a:pt x="10192" y="43211"/>
                      <a:pt x="11788" y="43271"/>
                    </a:cubicBezTo>
                    <a:cubicBezTo>
                      <a:pt x="11921" y="43277"/>
                      <a:pt x="12055" y="43279"/>
                      <a:pt x="12188" y="43279"/>
                    </a:cubicBezTo>
                    <a:cubicBezTo>
                      <a:pt x="12864" y="43279"/>
                      <a:pt x="13540" y="43211"/>
                      <a:pt x="14216" y="43152"/>
                    </a:cubicBezTo>
                    <a:cubicBezTo>
                      <a:pt x="14591" y="43119"/>
                      <a:pt x="14965" y="43099"/>
                      <a:pt x="15340" y="43099"/>
                    </a:cubicBezTo>
                    <a:cubicBezTo>
                      <a:pt x="15906" y="43099"/>
                      <a:pt x="16472" y="43144"/>
                      <a:pt x="17038" y="43259"/>
                    </a:cubicBezTo>
                    <a:cubicBezTo>
                      <a:pt x="17598" y="43366"/>
                      <a:pt x="18157" y="43473"/>
                      <a:pt x="18705" y="43580"/>
                    </a:cubicBezTo>
                    <a:cubicBezTo>
                      <a:pt x="19503" y="43747"/>
                      <a:pt x="20301" y="43926"/>
                      <a:pt x="21110" y="44021"/>
                    </a:cubicBezTo>
                    <a:cubicBezTo>
                      <a:pt x="21392" y="44059"/>
                      <a:pt x="21671" y="44077"/>
                      <a:pt x="21948" y="44077"/>
                    </a:cubicBezTo>
                    <a:cubicBezTo>
                      <a:pt x="22880" y="44077"/>
                      <a:pt x="23787" y="43872"/>
                      <a:pt x="24658" y="43533"/>
                    </a:cubicBezTo>
                    <a:cubicBezTo>
                      <a:pt x="25349" y="43259"/>
                      <a:pt x="26004" y="42914"/>
                      <a:pt x="26623" y="42521"/>
                    </a:cubicBezTo>
                    <a:cubicBezTo>
                      <a:pt x="27147" y="42187"/>
                      <a:pt x="27682" y="41854"/>
                      <a:pt x="28206" y="41533"/>
                    </a:cubicBezTo>
                    <a:cubicBezTo>
                      <a:pt x="29149" y="40965"/>
                      <a:pt x="30138" y="40584"/>
                      <a:pt x="31211" y="40584"/>
                    </a:cubicBezTo>
                    <a:cubicBezTo>
                      <a:pt x="31467" y="40584"/>
                      <a:pt x="31727" y="40606"/>
                      <a:pt x="31993" y="40652"/>
                    </a:cubicBezTo>
                    <a:cubicBezTo>
                      <a:pt x="32100" y="40675"/>
                      <a:pt x="32219" y="40675"/>
                      <a:pt x="32326" y="40699"/>
                    </a:cubicBezTo>
                    <a:cubicBezTo>
                      <a:pt x="32423" y="40723"/>
                      <a:pt x="32517" y="40735"/>
                      <a:pt x="32610" y="40735"/>
                    </a:cubicBezTo>
                    <a:cubicBezTo>
                      <a:pt x="32791" y="40735"/>
                      <a:pt x="32967" y="40690"/>
                      <a:pt x="33147" y="40604"/>
                    </a:cubicBezTo>
                    <a:cubicBezTo>
                      <a:pt x="33731" y="40330"/>
                      <a:pt x="34350" y="40151"/>
                      <a:pt x="34993" y="40092"/>
                    </a:cubicBezTo>
                    <a:cubicBezTo>
                      <a:pt x="36053" y="39985"/>
                      <a:pt x="37100" y="39878"/>
                      <a:pt x="38160" y="39866"/>
                    </a:cubicBezTo>
                    <a:cubicBezTo>
                      <a:pt x="38612" y="39854"/>
                      <a:pt x="39065" y="39830"/>
                      <a:pt x="39517" y="39782"/>
                    </a:cubicBezTo>
                    <a:cubicBezTo>
                      <a:pt x="40291" y="39711"/>
                      <a:pt x="41065" y="39580"/>
                      <a:pt x="41779" y="39294"/>
                    </a:cubicBezTo>
                    <a:cubicBezTo>
                      <a:pt x="42458" y="39008"/>
                      <a:pt x="43137" y="38723"/>
                      <a:pt x="43792" y="38366"/>
                    </a:cubicBezTo>
                    <a:cubicBezTo>
                      <a:pt x="45244" y="37556"/>
                      <a:pt x="46637" y="36639"/>
                      <a:pt x="48042" y="35758"/>
                    </a:cubicBezTo>
                    <a:cubicBezTo>
                      <a:pt x="48745" y="35329"/>
                      <a:pt x="49340" y="34794"/>
                      <a:pt x="49888" y="34175"/>
                    </a:cubicBezTo>
                    <a:cubicBezTo>
                      <a:pt x="50400" y="33615"/>
                      <a:pt x="50828" y="32996"/>
                      <a:pt x="51257" y="32365"/>
                    </a:cubicBezTo>
                    <a:cubicBezTo>
                      <a:pt x="51733" y="31686"/>
                      <a:pt x="52233" y="31031"/>
                      <a:pt x="52828" y="30448"/>
                    </a:cubicBezTo>
                    <a:cubicBezTo>
                      <a:pt x="53233" y="30043"/>
                      <a:pt x="53614" y="29626"/>
                      <a:pt x="54007" y="29210"/>
                    </a:cubicBezTo>
                    <a:cubicBezTo>
                      <a:pt x="54102" y="29114"/>
                      <a:pt x="54186" y="29019"/>
                      <a:pt x="54257" y="28900"/>
                    </a:cubicBezTo>
                    <a:cubicBezTo>
                      <a:pt x="54376" y="28686"/>
                      <a:pt x="54233" y="28436"/>
                      <a:pt x="53983" y="28400"/>
                    </a:cubicBezTo>
                    <a:cubicBezTo>
                      <a:pt x="53948" y="28395"/>
                      <a:pt x="53914" y="28392"/>
                      <a:pt x="53880" y="28392"/>
                    </a:cubicBezTo>
                    <a:cubicBezTo>
                      <a:pt x="53764" y="28392"/>
                      <a:pt x="53653" y="28420"/>
                      <a:pt x="53543" y="28448"/>
                    </a:cubicBezTo>
                    <a:cubicBezTo>
                      <a:pt x="52471" y="28769"/>
                      <a:pt x="51424" y="29162"/>
                      <a:pt x="50400" y="29603"/>
                    </a:cubicBezTo>
                    <a:cubicBezTo>
                      <a:pt x="49649" y="29936"/>
                      <a:pt x="48887" y="30186"/>
                      <a:pt x="48090" y="30388"/>
                    </a:cubicBezTo>
                    <a:cubicBezTo>
                      <a:pt x="47673" y="30484"/>
                      <a:pt x="47244" y="30579"/>
                      <a:pt x="46840" y="30710"/>
                    </a:cubicBezTo>
                    <a:cubicBezTo>
                      <a:pt x="45899" y="31007"/>
                      <a:pt x="44958" y="31317"/>
                      <a:pt x="44030" y="31603"/>
                    </a:cubicBezTo>
                    <a:cubicBezTo>
                      <a:pt x="43077" y="31900"/>
                      <a:pt x="42220" y="32377"/>
                      <a:pt x="41434" y="32984"/>
                    </a:cubicBezTo>
                    <a:cubicBezTo>
                      <a:pt x="41303" y="33079"/>
                      <a:pt x="41172" y="33174"/>
                      <a:pt x="41029" y="33282"/>
                    </a:cubicBezTo>
                    <a:cubicBezTo>
                      <a:pt x="40982" y="33186"/>
                      <a:pt x="41029" y="33139"/>
                      <a:pt x="41065" y="33103"/>
                    </a:cubicBezTo>
                    <a:cubicBezTo>
                      <a:pt x="41887" y="32139"/>
                      <a:pt x="42613" y="31103"/>
                      <a:pt x="43339" y="30067"/>
                    </a:cubicBezTo>
                    <a:cubicBezTo>
                      <a:pt x="44113" y="28983"/>
                      <a:pt x="44887" y="27924"/>
                      <a:pt x="45661" y="26840"/>
                    </a:cubicBezTo>
                    <a:cubicBezTo>
                      <a:pt x="46101" y="26233"/>
                      <a:pt x="46554" y="25614"/>
                      <a:pt x="46959" y="24983"/>
                    </a:cubicBezTo>
                    <a:cubicBezTo>
                      <a:pt x="47506" y="24161"/>
                      <a:pt x="47983" y="23316"/>
                      <a:pt x="48352" y="22399"/>
                    </a:cubicBezTo>
                    <a:cubicBezTo>
                      <a:pt x="48709" y="21518"/>
                      <a:pt x="48971" y="20601"/>
                      <a:pt x="49233" y="19697"/>
                    </a:cubicBezTo>
                    <a:cubicBezTo>
                      <a:pt x="49614" y="18411"/>
                      <a:pt x="50078" y="17149"/>
                      <a:pt x="50626" y="15922"/>
                    </a:cubicBezTo>
                    <a:cubicBezTo>
                      <a:pt x="51102" y="14851"/>
                      <a:pt x="51554" y="13767"/>
                      <a:pt x="51924" y="12660"/>
                    </a:cubicBezTo>
                    <a:cubicBezTo>
                      <a:pt x="52007" y="12434"/>
                      <a:pt x="52066" y="12196"/>
                      <a:pt x="52126" y="11946"/>
                    </a:cubicBezTo>
                    <a:cubicBezTo>
                      <a:pt x="52162" y="11755"/>
                      <a:pt x="52126" y="11565"/>
                      <a:pt x="51935" y="11457"/>
                    </a:cubicBezTo>
                    <a:cubicBezTo>
                      <a:pt x="51863" y="11409"/>
                      <a:pt x="51791" y="11389"/>
                      <a:pt x="51720" y="11389"/>
                    </a:cubicBezTo>
                    <a:cubicBezTo>
                      <a:pt x="51615" y="11389"/>
                      <a:pt x="51511" y="11434"/>
                      <a:pt x="51412" y="11505"/>
                    </a:cubicBezTo>
                    <a:cubicBezTo>
                      <a:pt x="51376" y="11529"/>
                      <a:pt x="51352" y="11541"/>
                      <a:pt x="51316" y="11577"/>
                    </a:cubicBezTo>
                    <a:cubicBezTo>
                      <a:pt x="50447" y="12327"/>
                      <a:pt x="49566" y="13077"/>
                      <a:pt x="48840" y="13982"/>
                    </a:cubicBezTo>
                    <a:cubicBezTo>
                      <a:pt x="48102" y="14910"/>
                      <a:pt x="47447" y="15898"/>
                      <a:pt x="46792" y="16899"/>
                    </a:cubicBezTo>
                    <a:cubicBezTo>
                      <a:pt x="45780" y="18435"/>
                      <a:pt x="44685" y="19899"/>
                      <a:pt x="43399" y="21221"/>
                    </a:cubicBezTo>
                    <a:cubicBezTo>
                      <a:pt x="42887" y="21744"/>
                      <a:pt x="42351" y="22245"/>
                      <a:pt x="41827" y="22768"/>
                    </a:cubicBezTo>
                    <a:cubicBezTo>
                      <a:pt x="41053" y="23554"/>
                      <a:pt x="40363" y="24400"/>
                      <a:pt x="39839" y="25376"/>
                    </a:cubicBezTo>
                    <a:cubicBezTo>
                      <a:pt x="39351" y="26257"/>
                      <a:pt x="38946" y="27174"/>
                      <a:pt x="38624" y="28114"/>
                    </a:cubicBezTo>
                    <a:cubicBezTo>
                      <a:pt x="38303" y="29091"/>
                      <a:pt x="38005" y="30067"/>
                      <a:pt x="37708" y="31043"/>
                    </a:cubicBezTo>
                    <a:cubicBezTo>
                      <a:pt x="37196" y="32734"/>
                      <a:pt x="36410" y="34306"/>
                      <a:pt x="35505" y="35818"/>
                    </a:cubicBezTo>
                    <a:cubicBezTo>
                      <a:pt x="35493" y="35841"/>
                      <a:pt x="35457" y="35853"/>
                      <a:pt x="35386" y="35889"/>
                    </a:cubicBezTo>
                    <a:cubicBezTo>
                      <a:pt x="35552" y="35472"/>
                      <a:pt x="35695" y="35091"/>
                      <a:pt x="35850" y="34710"/>
                    </a:cubicBezTo>
                    <a:cubicBezTo>
                      <a:pt x="36612" y="32817"/>
                      <a:pt x="37243" y="30877"/>
                      <a:pt x="37660" y="28864"/>
                    </a:cubicBezTo>
                    <a:cubicBezTo>
                      <a:pt x="37910" y="27626"/>
                      <a:pt x="38100" y="26376"/>
                      <a:pt x="38148" y="25102"/>
                    </a:cubicBezTo>
                    <a:cubicBezTo>
                      <a:pt x="38196" y="23816"/>
                      <a:pt x="38172" y="22542"/>
                      <a:pt x="38148" y="21256"/>
                    </a:cubicBezTo>
                    <a:cubicBezTo>
                      <a:pt x="38112" y="19149"/>
                      <a:pt x="38279" y="17065"/>
                      <a:pt x="38660" y="14994"/>
                    </a:cubicBezTo>
                    <a:cubicBezTo>
                      <a:pt x="38958" y="13351"/>
                      <a:pt x="39208" y="11708"/>
                      <a:pt x="39315" y="10041"/>
                    </a:cubicBezTo>
                    <a:cubicBezTo>
                      <a:pt x="39386" y="8779"/>
                      <a:pt x="39362" y="7517"/>
                      <a:pt x="39362" y="6243"/>
                    </a:cubicBezTo>
                    <a:cubicBezTo>
                      <a:pt x="39362" y="4397"/>
                      <a:pt x="39196" y="2552"/>
                      <a:pt x="38970" y="706"/>
                    </a:cubicBezTo>
                    <a:cubicBezTo>
                      <a:pt x="38958" y="563"/>
                      <a:pt x="38922" y="408"/>
                      <a:pt x="38874" y="266"/>
                    </a:cubicBezTo>
                    <a:cubicBezTo>
                      <a:pt x="38839" y="135"/>
                      <a:pt x="38743" y="39"/>
                      <a:pt x="38600" y="16"/>
                    </a:cubicBezTo>
                    <a:cubicBezTo>
                      <a:pt x="38578" y="10"/>
                      <a:pt x="38556" y="7"/>
                      <a:pt x="38534" y="7"/>
                    </a:cubicBezTo>
                    <a:cubicBezTo>
                      <a:pt x="38415" y="7"/>
                      <a:pt x="38302" y="87"/>
                      <a:pt x="38231" y="218"/>
                    </a:cubicBezTo>
                    <a:cubicBezTo>
                      <a:pt x="38172" y="337"/>
                      <a:pt x="38124" y="456"/>
                      <a:pt x="38077" y="587"/>
                    </a:cubicBezTo>
                    <a:cubicBezTo>
                      <a:pt x="37529" y="2052"/>
                      <a:pt x="37136" y="3576"/>
                      <a:pt x="36636" y="5064"/>
                    </a:cubicBezTo>
                    <a:cubicBezTo>
                      <a:pt x="36553" y="5326"/>
                      <a:pt x="36493" y="5612"/>
                      <a:pt x="36434" y="5885"/>
                    </a:cubicBezTo>
                    <a:cubicBezTo>
                      <a:pt x="36136" y="7266"/>
                      <a:pt x="36029" y="8660"/>
                      <a:pt x="35969" y="10053"/>
                    </a:cubicBezTo>
                    <a:cubicBezTo>
                      <a:pt x="35922" y="10957"/>
                      <a:pt x="35898" y="11862"/>
                      <a:pt x="35803" y="12767"/>
                    </a:cubicBezTo>
                    <a:cubicBezTo>
                      <a:pt x="35695" y="13696"/>
                      <a:pt x="35529" y="14601"/>
                      <a:pt x="35136" y="15458"/>
                    </a:cubicBezTo>
                    <a:cubicBezTo>
                      <a:pt x="34767" y="16268"/>
                      <a:pt x="34421" y="17077"/>
                      <a:pt x="34040" y="17887"/>
                    </a:cubicBezTo>
                    <a:cubicBezTo>
                      <a:pt x="33219" y="19637"/>
                      <a:pt x="32874" y="21471"/>
                      <a:pt x="32945" y="23388"/>
                    </a:cubicBezTo>
                    <a:cubicBezTo>
                      <a:pt x="32981" y="24435"/>
                      <a:pt x="33124" y="25459"/>
                      <a:pt x="33243" y="26495"/>
                    </a:cubicBezTo>
                    <a:cubicBezTo>
                      <a:pt x="33421" y="28102"/>
                      <a:pt x="33314" y="29662"/>
                      <a:pt x="32731" y="31186"/>
                    </a:cubicBezTo>
                    <a:cubicBezTo>
                      <a:pt x="32516" y="31734"/>
                      <a:pt x="32338" y="32293"/>
                      <a:pt x="32195" y="32865"/>
                    </a:cubicBezTo>
                    <a:cubicBezTo>
                      <a:pt x="32171" y="32948"/>
                      <a:pt x="32171" y="33043"/>
                      <a:pt x="32064" y="33079"/>
                    </a:cubicBezTo>
                    <a:cubicBezTo>
                      <a:pt x="31981" y="33055"/>
                      <a:pt x="31957" y="32972"/>
                      <a:pt x="31933" y="32901"/>
                    </a:cubicBezTo>
                    <a:cubicBezTo>
                      <a:pt x="31540" y="31758"/>
                      <a:pt x="31219" y="30591"/>
                      <a:pt x="31052" y="29400"/>
                    </a:cubicBezTo>
                    <a:cubicBezTo>
                      <a:pt x="30909" y="28460"/>
                      <a:pt x="30850" y="27519"/>
                      <a:pt x="30969" y="26566"/>
                    </a:cubicBezTo>
                    <a:cubicBezTo>
                      <a:pt x="31064" y="25757"/>
                      <a:pt x="31219" y="24959"/>
                      <a:pt x="31361" y="24161"/>
                    </a:cubicBezTo>
                    <a:cubicBezTo>
                      <a:pt x="31647" y="22637"/>
                      <a:pt x="31338" y="21197"/>
                      <a:pt x="30707" y="19816"/>
                    </a:cubicBezTo>
                    <a:cubicBezTo>
                      <a:pt x="30373" y="19089"/>
                      <a:pt x="29957" y="18411"/>
                      <a:pt x="29552" y="17720"/>
                    </a:cubicBezTo>
                    <a:cubicBezTo>
                      <a:pt x="29016" y="16803"/>
                      <a:pt x="28659" y="15815"/>
                      <a:pt x="28528" y="14744"/>
                    </a:cubicBezTo>
                    <a:cubicBezTo>
                      <a:pt x="28468" y="14255"/>
                      <a:pt x="28409" y="13767"/>
                      <a:pt x="28337" y="13279"/>
                    </a:cubicBezTo>
                    <a:cubicBezTo>
                      <a:pt x="28194" y="12172"/>
                      <a:pt x="27885" y="11100"/>
                      <a:pt x="27349" y="10112"/>
                    </a:cubicBezTo>
                    <a:cubicBezTo>
                      <a:pt x="27123" y="9695"/>
                      <a:pt x="26897" y="9279"/>
                      <a:pt x="26670" y="8862"/>
                    </a:cubicBezTo>
                    <a:cubicBezTo>
                      <a:pt x="25885" y="7469"/>
                      <a:pt x="25325" y="5993"/>
                      <a:pt x="25123" y="4397"/>
                    </a:cubicBezTo>
                    <a:cubicBezTo>
                      <a:pt x="25015" y="3540"/>
                      <a:pt x="24837" y="2683"/>
                      <a:pt x="24658" y="1837"/>
                    </a:cubicBezTo>
                    <a:cubicBezTo>
                      <a:pt x="24563" y="1397"/>
                      <a:pt x="24384" y="968"/>
                      <a:pt x="24253" y="539"/>
                    </a:cubicBezTo>
                    <a:cubicBezTo>
                      <a:pt x="24194" y="373"/>
                      <a:pt x="24099" y="230"/>
                      <a:pt x="23980" y="111"/>
                    </a:cubicBezTo>
                    <a:cubicBezTo>
                      <a:pt x="23895" y="37"/>
                      <a:pt x="23799" y="0"/>
                      <a:pt x="237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-1341275" y="2798450"/>
                <a:ext cx="1358825" cy="1047725"/>
              </a:xfrm>
              <a:custGeom>
                <a:avLst/>
                <a:gdLst/>
                <a:ahLst/>
                <a:cxnLst/>
                <a:rect l="l" t="t" r="r" b="b"/>
                <a:pathLst>
                  <a:path w="54353" h="41909" extrusionOk="0">
                    <a:moveTo>
                      <a:pt x="23685" y="0"/>
                    </a:moveTo>
                    <a:cubicBezTo>
                      <a:pt x="23570" y="0"/>
                      <a:pt x="23454" y="54"/>
                      <a:pt x="23360" y="166"/>
                    </a:cubicBezTo>
                    <a:cubicBezTo>
                      <a:pt x="23348" y="190"/>
                      <a:pt x="23337" y="214"/>
                      <a:pt x="23313" y="250"/>
                    </a:cubicBezTo>
                    <a:cubicBezTo>
                      <a:pt x="23396" y="1428"/>
                      <a:pt x="23491" y="2619"/>
                      <a:pt x="23622" y="3798"/>
                    </a:cubicBezTo>
                    <a:cubicBezTo>
                      <a:pt x="23968" y="6739"/>
                      <a:pt x="24563" y="9620"/>
                      <a:pt x="25551" y="12418"/>
                    </a:cubicBezTo>
                    <a:cubicBezTo>
                      <a:pt x="25706" y="12823"/>
                      <a:pt x="25837" y="13239"/>
                      <a:pt x="25992" y="13644"/>
                    </a:cubicBezTo>
                    <a:cubicBezTo>
                      <a:pt x="26385" y="14668"/>
                      <a:pt x="26801" y="15680"/>
                      <a:pt x="27182" y="16704"/>
                    </a:cubicBezTo>
                    <a:cubicBezTo>
                      <a:pt x="27790" y="18395"/>
                      <a:pt x="28087" y="20133"/>
                      <a:pt x="28230" y="21919"/>
                    </a:cubicBezTo>
                    <a:cubicBezTo>
                      <a:pt x="28349" y="23467"/>
                      <a:pt x="28397" y="25015"/>
                      <a:pt x="28552" y="26551"/>
                    </a:cubicBezTo>
                    <a:cubicBezTo>
                      <a:pt x="28742" y="28444"/>
                      <a:pt x="29123" y="30289"/>
                      <a:pt x="29718" y="32087"/>
                    </a:cubicBezTo>
                    <a:cubicBezTo>
                      <a:pt x="29837" y="32468"/>
                      <a:pt x="30016" y="32825"/>
                      <a:pt x="30147" y="33206"/>
                    </a:cubicBezTo>
                    <a:cubicBezTo>
                      <a:pt x="30540" y="34325"/>
                      <a:pt x="31052" y="35409"/>
                      <a:pt x="31409" y="36540"/>
                    </a:cubicBezTo>
                    <a:cubicBezTo>
                      <a:pt x="31433" y="36635"/>
                      <a:pt x="31469" y="36718"/>
                      <a:pt x="31504" y="36802"/>
                    </a:cubicBezTo>
                    <a:cubicBezTo>
                      <a:pt x="31766" y="37361"/>
                      <a:pt x="31933" y="37933"/>
                      <a:pt x="32111" y="38516"/>
                    </a:cubicBezTo>
                    <a:cubicBezTo>
                      <a:pt x="32219" y="38897"/>
                      <a:pt x="32290" y="39278"/>
                      <a:pt x="32242" y="39695"/>
                    </a:cubicBezTo>
                    <a:cubicBezTo>
                      <a:pt x="32207" y="39647"/>
                      <a:pt x="32159" y="39612"/>
                      <a:pt x="32135" y="39564"/>
                    </a:cubicBezTo>
                    <a:cubicBezTo>
                      <a:pt x="30897" y="37909"/>
                      <a:pt x="29456" y="36433"/>
                      <a:pt x="27873" y="35111"/>
                    </a:cubicBezTo>
                    <a:cubicBezTo>
                      <a:pt x="26135" y="33635"/>
                      <a:pt x="24599" y="31980"/>
                      <a:pt x="23325" y="30075"/>
                    </a:cubicBezTo>
                    <a:cubicBezTo>
                      <a:pt x="22622" y="29027"/>
                      <a:pt x="21920" y="27979"/>
                      <a:pt x="21146" y="26967"/>
                    </a:cubicBezTo>
                    <a:cubicBezTo>
                      <a:pt x="20551" y="26205"/>
                      <a:pt x="19931" y="25467"/>
                      <a:pt x="19229" y="24800"/>
                    </a:cubicBezTo>
                    <a:cubicBezTo>
                      <a:pt x="18657" y="24253"/>
                      <a:pt x="18074" y="23717"/>
                      <a:pt x="17467" y="23193"/>
                    </a:cubicBezTo>
                    <a:cubicBezTo>
                      <a:pt x="15740" y="21681"/>
                      <a:pt x="14252" y="19955"/>
                      <a:pt x="13073" y="17966"/>
                    </a:cubicBezTo>
                    <a:cubicBezTo>
                      <a:pt x="12740" y="17395"/>
                      <a:pt x="12371" y="16847"/>
                      <a:pt x="12002" y="16299"/>
                    </a:cubicBezTo>
                    <a:cubicBezTo>
                      <a:pt x="11180" y="15085"/>
                      <a:pt x="10180" y="14025"/>
                      <a:pt x="9204" y="12954"/>
                    </a:cubicBezTo>
                    <a:cubicBezTo>
                      <a:pt x="8299" y="11965"/>
                      <a:pt x="7430" y="10953"/>
                      <a:pt x="6668" y="9846"/>
                    </a:cubicBezTo>
                    <a:cubicBezTo>
                      <a:pt x="6513" y="9858"/>
                      <a:pt x="6370" y="9965"/>
                      <a:pt x="6346" y="10132"/>
                    </a:cubicBezTo>
                    <a:cubicBezTo>
                      <a:pt x="6346" y="10168"/>
                      <a:pt x="6346" y="10191"/>
                      <a:pt x="6346" y="10227"/>
                    </a:cubicBezTo>
                    <a:lnTo>
                      <a:pt x="6513" y="10465"/>
                    </a:lnTo>
                    <a:cubicBezTo>
                      <a:pt x="7382" y="11704"/>
                      <a:pt x="8418" y="12811"/>
                      <a:pt x="9442" y="13930"/>
                    </a:cubicBezTo>
                    <a:cubicBezTo>
                      <a:pt x="10549" y="15144"/>
                      <a:pt x="11597" y="16406"/>
                      <a:pt x="12430" y="17847"/>
                    </a:cubicBezTo>
                    <a:cubicBezTo>
                      <a:pt x="12573" y="18085"/>
                      <a:pt x="12728" y="18323"/>
                      <a:pt x="12883" y="18561"/>
                    </a:cubicBezTo>
                    <a:cubicBezTo>
                      <a:pt x="13812" y="20038"/>
                      <a:pt x="14871" y="21419"/>
                      <a:pt x="16145" y="22610"/>
                    </a:cubicBezTo>
                    <a:cubicBezTo>
                      <a:pt x="16693" y="23133"/>
                      <a:pt x="17252" y="23634"/>
                      <a:pt x="17824" y="24146"/>
                    </a:cubicBezTo>
                    <a:cubicBezTo>
                      <a:pt x="18907" y="25122"/>
                      <a:pt x="19931" y="26146"/>
                      <a:pt x="20812" y="27324"/>
                    </a:cubicBezTo>
                    <a:cubicBezTo>
                      <a:pt x="21372" y="28075"/>
                      <a:pt x="21920" y="28848"/>
                      <a:pt x="22432" y="29634"/>
                    </a:cubicBezTo>
                    <a:cubicBezTo>
                      <a:pt x="23860" y="31825"/>
                      <a:pt x="25527" y="33790"/>
                      <a:pt x="27551" y="35445"/>
                    </a:cubicBezTo>
                    <a:cubicBezTo>
                      <a:pt x="28444" y="36183"/>
                      <a:pt x="29266" y="36992"/>
                      <a:pt x="30052" y="37838"/>
                    </a:cubicBezTo>
                    <a:cubicBezTo>
                      <a:pt x="30516" y="38338"/>
                      <a:pt x="30992" y="38826"/>
                      <a:pt x="31385" y="39374"/>
                    </a:cubicBezTo>
                    <a:cubicBezTo>
                      <a:pt x="31469" y="39481"/>
                      <a:pt x="31552" y="39588"/>
                      <a:pt x="31623" y="39695"/>
                    </a:cubicBezTo>
                    <a:cubicBezTo>
                      <a:pt x="31671" y="39755"/>
                      <a:pt x="31730" y="39826"/>
                      <a:pt x="31683" y="39897"/>
                    </a:cubicBezTo>
                    <a:cubicBezTo>
                      <a:pt x="31665" y="39929"/>
                      <a:pt x="31642" y="39940"/>
                      <a:pt x="31618" y="39940"/>
                    </a:cubicBezTo>
                    <a:cubicBezTo>
                      <a:pt x="31576" y="39940"/>
                      <a:pt x="31530" y="39908"/>
                      <a:pt x="31492" y="39886"/>
                    </a:cubicBezTo>
                    <a:cubicBezTo>
                      <a:pt x="31326" y="39802"/>
                      <a:pt x="31159" y="39695"/>
                      <a:pt x="30992" y="39600"/>
                    </a:cubicBezTo>
                    <a:cubicBezTo>
                      <a:pt x="30814" y="39505"/>
                      <a:pt x="30635" y="39397"/>
                      <a:pt x="30445" y="39314"/>
                    </a:cubicBezTo>
                    <a:cubicBezTo>
                      <a:pt x="29742" y="38993"/>
                      <a:pt x="29016" y="38731"/>
                      <a:pt x="28266" y="38493"/>
                    </a:cubicBezTo>
                    <a:cubicBezTo>
                      <a:pt x="26658" y="37992"/>
                      <a:pt x="25051" y="37516"/>
                      <a:pt x="23468" y="36957"/>
                    </a:cubicBezTo>
                    <a:cubicBezTo>
                      <a:pt x="22039" y="36457"/>
                      <a:pt x="20610" y="35933"/>
                      <a:pt x="19277" y="35230"/>
                    </a:cubicBezTo>
                    <a:cubicBezTo>
                      <a:pt x="18538" y="34837"/>
                      <a:pt x="17824" y="34409"/>
                      <a:pt x="17110" y="33980"/>
                    </a:cubicBezTo>
                    <a:cubicBezTo>
                      <a:pt x="16407" y="33551"/>
                      <a:pt x="15669" y="33170"/>
                      <a:pt x="14895" y="32849"/>
                    </a:cubicBezTo>
                    <a:cubicBezTo>
                      <a:pt x="13752" y="32373"/>
                      <a:pt x="12585" y="32016"/>
                      <a:pt x="11407" y="31646"/>
                    </a:cubicBezTo>
                    <a:cubicBezTo>
                      <a:pt x="9632" y="31099"/>
                      <a:pt x="7906" y="30432"/>
                      <a:pt x="6263" y="29563"/>
                    </a:cubicBezTo>
                    <a:cubicBezTo>
                      <a:pt x="5513" y="29170"/>
                      <a:pt x="4763" y="28765"/>
                      <a:pt x="4013" y="28360"/>
                    </a:cubicBezTo>
                    <a:cubicBezTo>
                      <a:pt x="3787" y="28241"/>
                      <a:pt x="3548" y="28122"/>
                      <a:pt x="3298" y="28015"/>
                    </a:cubicBezTo>
                    <a:cubicBezTo>
                      <a:pt x="2620" y="27694"/>
                      <a:pt x="1929" y="27396"/>
                      <a:pt x="1239" y="27074"/>
                    </a:cubicBezTo>
                    <a:cubicBezTo>
                      <a:pt x="1000" y="26967"/>
                      <a:pt x="762" y="26836"/>
                      <a:pt x="536" y="26705"/>
                    </a:cubicBezTo>
                    <a:cubicBezTo>
                      <a:pt x="453" y="26646"/>
                      <a:pt x="381" y="26598"/>
                      <a:pt x="298" y="26551"/>
                    </a:cubicBezTo>
                    <a:cubicBezTo>
                      <a:pt x="203" y="26551"/>
                      <a:pt x="131" y="26598"/>
                      <a:pt x="72" y="26682"/>
                    </a:cubicBezTo>
                    <a:cubicBezTo>
                      <a:pt x="24" y="26765"/>
                      <a:pt x="0" y="26860"/>
                      <a:pt x="36" y="26943"/>
                    </a:cubicBezTo>
                    <a:cubicBezTo>
                      <a:pt x="703" y="27336"/>
                      <a:pt x="1393" y="27694"/>
                      <a:pt x="2120" y="28003"/>
                    </a:cubicBezTo>
                    <a:cubicBezTo>
                      <a:pt x="3072" y="28396"/>
                      <a:pt x="3977" y="28860"/>
                      <a:pt x="4858" y="29372"/>
                    </a:cubicBezTo>
                    <a:cubicBezTo>
                      <a:pt x="6013" y="30027"/>
                      <a:pt x="7216" y="30575"/>
                      <a:pt x="8430" y="31099"/>
                    </a:cubicBezTo>
                    <a:cubicBezTo>
                      <a:pt x="9585" y="31587"/>
                      <a:pt x="10775" y="31956"/>
                      <a:pt x="11966" y="32313"/>
                    </a:cubicBezTo>
                    <a:cubicBezTo>
                      <a:pt x="13871" y="32897"/>
                      <a:pt x="15717" y="33623"/>
                      <a:pt x="17395" y="34706"/>
                    </a:cubicBezTo>
                    <a:cubicBezTo>
                      <a:pt x="17812" y="34980"/>
                      <a:pt x="18241" y="35218"/>
                      <a:pt x="18669" y="35456"/>
                    </a:cubicBezTo>
                    <a:cubicBezTo>
                      <a:pt x="19729" y="36052"/>
                      <a:pt x="20848" y="36516"/>
                      <a:pt x="21979" y="36933"/>
                    </a:cubicBezTo>
                    <a:cubicBezTo>
                      <a:pt x="23896" y="37647"/>
                      <a:pt x="25849" y="38254"/>
                      <a:pt x="27801" y="38850"/>
                    </a:cubicBezTo>
                    <a:cubicBezTo>
                      <a:pt x="28778" y="39147"/>
                      <a:pt x="29742" y="39469"/>
                      <a:pt x="30647" y="39957"/>
                    </a:cubicBezTo>
                    <a:cubicBezTo>
                      <a:pt x="30718" y="39993"/>
                      <a:pt x="30838" y="40005"/>
                      <a:pt x="30826" y="40159"/>
                    </a:cubicBezTo>
                    <a:cubicBezTo>
                      <a:pt x="30599" y="40124"/>
                      <a:pt x="30385" y="40100"/>
                      <a:pt x="30159" y="40064"/>
                    </a:cubicBezTo>
                    <a:cubicBezTo>
                      <a:pt x="29653" y="39981"/>
                      <a:pt x="29147" y="39939"/>
                      <a:pt x="28639" y="39939"/>
                    </a:cubicBezTo>
                    <a:cubicBezTo>
                      <a:pt x="28132" y="39939"/>
                      <a:pt x="27623" y="39981"/>
                      <a:pt x="27111" y="40064"/>
                    </a:cubicBezTo>
                    <a:cubicBezTo>
                      <a:pt x="25956" y="40255"/>
                      <a:pt x="24825" y="40564"/>
                      <a:pt x="23694" y="40874"/>
                    </a:cubicBezTo>
                    <a:cubicBezTo>
                      <a:pt x="22444" y="41233"/>
                      <a:pt x="21182" y="41425"/>
                      <a:pt x="19906" y="41425"/>
                    </a:cubicBezTo>
                    <a:cubicBezTo>
                      <a:pt x="19322" y="41425"/>
                      <a:pt x="18736" y="41385"/>
                      <a:pt x="18145" y="41302"/>
                    </a:cubicBezTo>
                    <a:cubicBezTo>
                      <a:pt x="17586" y="41231"/>
                      <a:pt x="17014" y="41160"/>
                      <a:pt x="16455" y="41100"/>
                    </a:cubicBezTo>
                    <a:cubicBezTo>
                      <a:pt x="15769" y="41033"/>
                      <a:pt x="15084" y="40989"/>
                      <a:pt x="14398" y="40989"/>
                    </a:cubicBezTo>
                    <a:cubicBezTo>
                      <a:pt x="13988" y="40989"/>
                      <a:pt x="13578" y="41005"/>
                      <a:pt x="13169" y="41040"/>
                    </a:cubicBezTo>
                    <a:cubicBezTo>
                      <a:pt x="12359" y="41112"/>
                      <a:pt x="11549" y="41171"/>
                      <a:pt x="10740" y="41243"/>
                    </a:cubicBezTo>
                    <a:cubicBezTo>
                      <a:pt x="10221" y="41290"/>
                      <a:pt x="9704" y="41313"/>
                      <a:pt x="9188" y="41313"/>
                    </a:cubicBezTo>
                    <a:cubicBezTo>
                      <a:pt x="7894" y="41313"/>
                      <a:pt x="6608" y="41172"/>
                      <a:pt x="5322" y="40933"/>
                    </a:cubicBezTo>
                    <a:cubicBezTo>
                      <a:pt x="4620" y="40802"/>
                      <a:pt x="3917" y="40683"/>
                      <a:pt x="3203" y="40600"/>
                    </a:cubicBezTo>
                    <a:cubicBezTo>
                      <a:pt x="3203" y="40624"/>
                      <a:pt x="3191" y="40648"/>
                      <a:pt x="3191" y="40671"/>
                    </a:cubicBezTo>
                    <a:cubicBezTo>
                      <a:pt x="3191" y="40826"/>
                      <a:pt x="3275" y="40921"/>
                      <a:pt x="3394" y="40981"/>
                    </a:cubicBezTo>
                    <a:cubicBezTo>
                      <a:pt x="3548" y="41052"/>
                      <a:pt x="3715" y="41112"/>
                      <a:pt x="3870" y="41160"/>
                    </a:cubicBezTo>
                    <a:cubicBezTo>
                      <a:pt x="3929" y="41171"/>
                      <a:pt x="3977" y="41183"/>
                      <a:pt x="4025" y="41195"/>
                    </a:cubicBezTo>
                    <a:cubicBezTo>
                      <a:pt x="4513" y="41279"/>
                      <a:pt x="5001" y="41362"/>
                      <a:pt x="5489" y="41445"/>
                    </a:cubicBezTo>
                    <a:cubicBezTo>
                      <a:pt x="6651" y="41640"/>
                      <a:pt x="7820" y="41804"/>
                      <a:pt x="8998" y="41804"/>
                    </a:cubicBezTo>
                    <a:cubicBezTo>
                      <a:pt x="9257" y="41804"/>
                      <a:pt x="9516" y="41796"/>
                      <a:pt x="9775" y="41779"/>
                    </a:cubicBezTo>
                    <a:cubicBezTo>
                      <a:pt x="11002" y="41695"/>
                      <a:pt x="12228" y="41600"/>
                      <a:pt x="13454" y="41505"/>
                    </a:cubicBezTo>
                    <a:cubicBezTo>
                      <a:pt x="13814" y="41481"/>
                      <a:pt x="14174" y="41469"/>
                      <a:pt x="14534" y="41469"/>
                    </a:cubicBezTo>
                    <a:cubicBezTo>
                      <a:pt x="15233" y="41469"/>
                      <a:pt x="15930" y="41514"/>
                      <a:pt x="16621" y="41600"/>
                    </a:cubicBezTo>
                    <a:cubicBezTo>
                      <a:pt x="17205" y="41671"/>
                      <a:pt x="17788" y="41743"/>
                      <a:pt x="18372" y="41814"/>
                    </a:cubicBezTo>
                    <a:cubicBezTo>
                      <a:pt x="18887" y="41878"/>
                      <a:pt x="19400" y="41909"/>
                      <a:pt x="19911" y="41909"/>
                    </a:cubicBezTo>
                    <a:cubicBezTo>
                      <a:pt x="21208" y="41909"/>
                      <a:pt x="22490" y="41712"/>
                      <a:pt x="23753" y="41362"/>
                    </a:cubicBezTo>
                    <a:cubicBezTo>
                      <a:pt x="24527" y="41160"/>
                      <a:pt x="25289" y="40933"/>
                      <a:pt x="26063" y="40755"/>
                    </a:cubicBezTo>
                    <a:cubicBezTo>
                      <a:pt x="26742" y="40600"/>
                      <a:pt x="27432" y="40469"/>
                      <a:pt x="28135" y="40433"/>
                    </a:cubicBezTo>
                    <a:cubicBezTo>
                      <a:pt x="28288" y="40427"/>
                      <a:pt x="28440" y="40423"/>
                      <a:pt x="28593" y="40423"/>
                    </a:cubicBezTo>
                    <a:cubicBezTo>
                      <a:pt x="29273" y="40423"/>
                      <a:pt x="29952" y="40490"/>
                      <a:pt x="30623" y="40636"/>
                    </a:cubicBezTo>
                    <a:cubicBezTo>
                      <a:pt x="30825" y="40608"/>
                      <a:pt x="31029" y="40594"/>
                      <a:pt x="31237" y="40594"/>
                    </a:cubicBezTo>
                    <a:cubicBezTo>
                      <a:pt x="31483" y="40594"/>
                      <a:pt x="31734" y="40614"/>
                      <a:pt x="31992" y="40659"/>
                    </a:cubicBezTo>
                    <a:cubicBezTo>
                      <a:pt x="32100" y="40671"/>
                      <a:pt x="32219" y="40671"/>
                      <a:pt x="32326" y="40707"/>
                    </a:cubicBezTo>
                    <a:cubicBezTo>
                      <a:pt x="32416" y="40730"/>
                      <a:pt x="32502" y="40740"/>
                      <a:pt x="32587" y="40740"/>
                    </a:cubicBezTo>
                    <a:cubicBezTo>
                      <a:pt x="32726" y="40740"/>
                      <a:pt x="32859" y="40711"/>
                      <a:pt x="32993" y="40659"/>
                    </a:cubicBezTo>
                    <a:cubicBezTo>
                      <a:pt x="33040" y="40588"/>
                      <a:pt x="33112" y="40517"/>
                      <a:pt x="33231" y="40421"/>
                    </a:cubicBezTo>
                    <a:cubicBezTo>
                      <a:pt x="33552" y="40159"/>
                      <a:pt x="33909" y="39933"/>
                      <a:pt x="34278" y="39743"/>
                    </a:cubicBezTo>
                    <a:cubicBezTo>
                      <a:pt x="35481" y="39112"/>
                      <a:pt x="36719" y="38564"/>
                      <a:pt x="38017" y="38135"/>
                    </a:cubicBezTo>
                    <a:cubicBezTo>
                      <a:pt x="38969" y="37814"/>
                      <a:pt x="39910" y="37457"/>
                      <a:pt x="40851" y="37111"/>
                    </a:cubicBezTo>
                    <a:cubicBezTo>
                      <a:pt x="40958" y="37076"/>
                      <a:pt x="41053" y="37028"/>
                      <a:pt x="41160" y="36980"/>
                    </a:cubicBezTo>
                    <a:cubicBezTo>
                      <a:pt x="42137" y="36528"/>
                      <a:pt x="43077" y="36004"/>
                      <a:pt x="43982" y="35409"/>
                    </a:cubicBezTo>
                    <a:cubicBezTo>
                      <a:pt x="45911" y="34171"/>
                      <a:pt x="47863" y="32992"/>
                      <a:pt x="49923" y="31980"/>
                    </a:cubicBezTo>
                    <a:cubicBezTo>
                      <a:pt x="50971" y="31456"/>
                      <a:pt x="51983" y="30849"/>
                      <a:pt x="52852" y="30051"/>
                    </a:cubicBezTo>
                    <a:cubicBezTo>
                      <a:pt x="53293" y="29646"/>
                      <a:pt x="53757" y="29277"/>
                      <a:pt x="54233" y="28932"/>
                    </a:cubicBezTo>
                    <a:cubicBezTo>
                      <a:pt x="54233" y="28920"/>
                      <a:pt x="54245" y="28920"/>
                      <a:pt x="54245" y="28908"/>
                    </a:cubicBezTo>
                    <a:cubicBezTo>
                      <a:pt x="54352" y="28718"/>
                      <a:pt x="54257" y="28515"/>
                      <a:pt x="54079" y="28432"/>
                    </a:cubicBezTo>
                    <a:cubicBezTo>
                      <a:pt x="53721" y="28694"/>
                      <a:pt x="53364" y="28968"/>
                      <a:pt x="53043" y="29265"/>
                    </a:cubicBezTo>
                    <a:cubicBezTo>
                      <a:pt x="51971" y="30241"/>
                      <a:pt x="50769" y="31015"/>
                      <a:pt x="49471" y="31658"/>
                    </a:cubicBezTo>
                    <a:cubicBezTo>
                      <a:pt x="48244" y="32277"/>
                      <a:pt x="47030" y="32932"/>
                      <a:pt x="45851" y="33670"/>
                    </a:cubicBezTo>
                    <a:cubicBezTo>
                      <a:pt x="44899" y="34266"/>
                      <a:pt x="43934" y="34873"/>
                      <a:pt x="42970" y="35468"/>
                    </a:cubicBezTo>
                    <a:cubicBezTo>
                      <a:pt x="42184" y="35956"/>
                      <a:pt x="41363" y="36397"/>
                      <a:pt x="40493" y="36718"/>
                    </a:cubicBezTo>
                    <a:cubicBezTo>
                      <a:pt x="39362" y="37135"/>
                      <a:pt x="38219" y="37540"/>
                      <a:pt x="37076" y="37945"/>
                    </a:cubicBezTo>
                    <a:cubicBezTo>
                      <a:pt x="36398" y="38183"/>
                      <a:pt x="35743" y="38481"/>
                      <a:pt x="35100" y="38790"/>
                    </a:cubicBezTo>
                    <a:cubicBezTo>
                      <a:pt x="35053" y="38806"/>
                      <a:pt x="35006" y="38852"/>
                      <a:pt x="34950" y="38852"/>
                    </a:cubicBezTo>
                    <a:cubicBezTo>
                      <a:pt x="34920" y="38852"/>
                      <a:pt x="34887" y="38839"/>
                      <a:pt x="34850" y="38802"/>
                    </a:cubicBezTo>
                    <a:cubicBezTo>
                      <a:pt x="34993" y="38659"/>
                      <a:pt x="35112" y="38516"/>
                      <a:pt x="35255" y="38385"/>
                    </a:cubicBezTo>
                    <a:cubicBezTo>
                      <a:pt x="36267" y="37361"/>
                      <a:pt x="37124" y="36207"/>
                      <a:pt x="37862" y="34968"/>
                    </a:cubicBezTo>
                    <a:cubicBezTo>
                      <a:pt x="38600" y="33742"/>
                      <a:pt x="39315" y="32492"/>
                      <a:pt x="40029" y="31242"/>
                    </a:cubicBezTo>
                    <a:cubicBezTo>
                      <a:pt x="41065" y="29480"/>
                      <a:pt x="42220" y="27801"/>
                      <a:pt x="43553" y="26253"/>
                    </a:cubicBezTo>
                    <a:cubicBezTo>
                      <a:pt x="43875" y="25872"/>
                      <a:pt x="44196" y="25503"/>
                      <a:pt x="44506" y="25122"/>
                    </a:cubicBezTo>
                    <a:cubicBezTo>
                      <a:pt x="45482" y="23931"/>
                      <a:pt x="46304" y="22645"/>
                      <a:pt x="46923" y="21228"/>
                    </a:cubicBezTo>
                    <a:cubicBezTo>
                      <a:pt x="47340" y="20276"/>
                      <a:pt x="47709" y="19300"/>
                      <a:pt x="48113" y="18347"/>
                    </a:cubicBezTo>
                    <a:cubicBezTo>
                      <a:pt x="48828" y="16668"/>
                      <a:pt x="49649" y="15061"/>
                      <a:pt x="50709" y="13573"/>
                    </a:cubicBezTo>
                    <a:cubicBezTo>
                      <a:pt x="51150" y="12966"/>
                      <a:pt x="51650" y="12394"/>
                      <a:pt x="52126" y="11823"/>
                    </a:cubicBezTo>
                    <a:cubicBezTo>
                      <a:pt x="52138" y="11680"/>
                      <a:pt x="52078" y="11549"/>
                      <a:pt x="51935" y="11453"/>
                    </a:cubicBezTo>
                    <a:cubicBezTo>
                      <a:pt x="51900" y="11430"/>
                      <a:pt x="51876" y="11430"/>
                      <a:pt x="51840" y="11418"/>
                    </a:cubicBezTo>
                    <a:cubicBezTo>
                      <a:pt x="51733" y="11537"/>
                      <a:pt x="51638" y="11656"/>
                      <a:pt x="51531" y="11775"/>
                    </a:cubicBezTo>
                    <a:cubicBezTo>
                      <a:pt x="50007" y="13513"/>
                      <a:pt x="48840" y="15478"/>
                      <a:pt x="47911" y="17573"/>
                    </a:cubicBezTo>
                    <a:cubicBezTo>
                      <a:pt x="47494" y="18514"/>
                      <a:pt x="47137" y="19466"/>
                      <a:pt x="46744" y="20407"/>
                    </a:cubicBezTo>
                    <a:cubicBezTo>
                      <a:pt x="46351" y="21371"/>
                      <a:pt x="45875" y="22300"/>
                      <a:pt x="45327" y="23181"/>
                    </a:cubicBezTo>
                    <a:cubicBezTo>
                      <a:pt x="44720" y="24146"/>
                      <a:pt x="43994" y="25015"/>
                      <a:pt x="43244" y="25872"/>
                    </a:cubicBezTo>
                    <a:cubicBezTo>
                      <a:pt x="41779" y="27563"/>
                      <a:pt x="40529" y="29408"/>
                      <a:pt x="39410" y="31349"/>
                    </a:cubicBezTo>
                    <a:cubicBezTo>
                      <a:pt x="38743" y="32504"/>
                      <a:pt x="38065" y="33670"/>
                      <a:pt x="37386" y="34825"/>
                    </a:cubicBezTo>
                    <a:cubicBezTo>
                      <a:pt x="36433" y="36433"/>
                      <a:pt x="35219" y="37814"/>
                      <a:pt x="33850" y="39088"/>
                    </a:cubicBezTo>
                    <a:cubicBezTo>
                      <a:pt x="33778" y="39147"/>
                      <a:pt x="33707" y="39207"/>
                      <a:pt x="33624" y="39255"/>
                    </a:cubicBezTo>
                    <a:cubicBezTo>
                      <a:pt x="33608" y="39265"/>
                      <a:pt x="33587" y="39268"/>
                      <a:pt x="33564" y="39268"/>
                    </a:cubicBezTo>
                    <a:cubicBezTo>
                      <a:pt x="33532" y="39268"/>
                      <a:pt x="33496" y="39261"/>
                      <a:pt x="33469" y="39255"/>
                    </a:cubicBezTo>
                    <a:cubicBezTo>
                      <a:pt x="33457" y="39255"/>
                      <a:pt x="33433" y="39183"/>
                      <a:pt x="33433" y="39159"/>
                    </a:cubicBezTo>
                    <a:cubicBezTo>
                      <a:pt x="33469" y="39028"/>
                      <a:pt x="33493" y="38897"/>
                      <a:pt x="33528" y="38766"/>
                    </a:cubicBezTo>
                    <a:cubicBezTo>
                      <a:pt x="33814" y="37731"/>
                      <a:pt x="34005" y="36671"/>
                      <a:pt x="34100" y="35587"/>
                    </a:cubicBezTo>
                    <a:cubicBezTo>
                      <a:pt x="34183" y="34825"/>
                      <a:pt x="34243" y="34051"/>
                      <a:pt x="34302" y="33278"/>
                    </a:cubicBezTo>
                    <a:cubicBezTo>
                      <a:pt x="34397" y="31932"/>
                      <a:pt x="34588" y="30611"/>
                      <a:pt x="34862" y="29289"/>
                    </a:cubicBezTo>
                    <a:cubicBezTo>
                      <a:pt x="35136" y="27896"/>
                      <a:pt x="35552" y="26551"/>
                      <a:pt x="36005" y="25205"/>
                    </a:cubicBezTo>
                    <a:cubicBezTo>
                      <a:pt x="36517" y="23657"/>
                      <a:pt x="36898" y="22074"/>
                      <a:pt x="37064" y="20455"/>
                    </a:cubicBezTo>
                    <a:cubicBezTo>
                      <a:pt x="37207" y="19014"/>
                      <a:pt x="37303" y="17585"/>
                      <a:pt x="37374" y="16156"/>
                    </a:cubicBezTo>
                    <a:cubicBezTo>
                      <a:pt x="37445" y="14644"/>
                      <a:pt x="37541" y="13132"/>
                      <a:pt x="37779" y="11632"/>
                    </a:cubicBezTo>
                    <a:cubicBezTo>
                      <a:pt x="37922" y="10739"/>
                      <a:pt x="38160" y="9858"/>
                      <a:pt x="38362" y="8977"/>
                    </a:cubicBezTo>
                    <a:cubicBezTo>
                      <a:pt x="38600" y="7905"/>
                      <a:pt x="38696" y="6810"/>
                      <a:pt x="38684" y="5715"/>
                    </a:cubicBezTo>
                    <a:cubicBezTo>
                      <a:pt x="38684" y="4976"/>
                      <a:pt x="38684" y="4238"/>
                      <a:pt x="38696" y="3500"/>
                    </a:cubicBezTo>
                    <a:cubicBezTo>
                      <a:pt x="38708" y="2524"/>
                      <a:pt x="38791" y="1559"/>
                      <a:pt x="38946" y="619"/>
                    </a:cubicBezTo>
                    <a:cubicBezTo>
                      <a:pt x="38922" y="500"/>
                      <a:pt x="38898" y="381"/>
                      <a:pt x="38862" y="262"/>
                    </a:cubicBezTo>
                    <a:cubicBezTo>
                      <a:pt x="38827" y="131"/>
                      <a:pt x="38731" y="35"/>
                      <a:pt x="38588" y="12"/>
                    </a:cubicBezTo>
                    <a:lnTo>
                      <a:pt x="38565" y="12"/>
                    </a:lnTo>
                    <a:cubicBezTo>
                      <a:pt x="38458" y="488"/>
                      <a:pt x="38374" y="976"/>
                      <a:pt x="38338" y="1476"/>
                    </a:cubicBezTo>
                    <a:cubicBezTo>
                      <a:pt x="38231" y="2679"/>
                      <a:pt x="38172" y="3893"/>
                      <a:pt x="38207" y="5107"/>
                    </a:cubicBezTo>
                    <a:cubicBezTo>
                      <a:pt x="38243" y="6584"/>
                      <a:pt x="38136" y="8048"/>
                      <a:pt x="37743" y="9489"/>
                    </a:cubicBezTo>
                    <a:cubicBezTo>
                      <a:pt x="37362" y="10918"/>
                      <a:pt x="37148" y="12370"/>
                      <a:pt x="37029" y="13847"/>
                    </a:cubicBezTo>
                    <a:cubicBezTo>
                      <a:pt x="36969" y="14692"/>
                      <a:pt x="36934" y="15549"/>
                      <a:pt x="36874" y="16395"/>
                    </a:cubicBezTo>
                    <a:cubicBezTo>
                      <a:pt x="36803" y="17466"/>
                      <a:pt x="36743" y="18550"/>
                      <a:pt x="36660" y="19621"/>
                    </a:cubicBezTo>
                    <a:cubicBezTo>
                      <a:pt x="36529" y="21586"/>
                      <a:pt x="36088" y="23503"/>
                      <a:pt x="35445" y="25372"/>
                    </a:cubicBezTo>
                    <a:cubicBezTo>
                      <a:pt x="35124" y="26324"/>
                      <a:pt x="34838" y="27277"/>
                      <a:pt x="34600" y="28253"/>
                    </a:cubicBezTo>
                    <a:cubicBezTo>
                      <a:pt x="34147" y="30134"/>
                      <a:pt x="33886" y="32039"/>
                      <a:pt x="33766" y="33968"/>
                    </a:cubicBezTo>
                    <a:cubicBezTo>
                      <a:pt x="33683" y="35314"/>
                      <a:pt x="33528" y="36647"/>
                      <a:pt x="33243" y="37957"/>
                    </a:cubicBezTo>
                    <a:cubicBezTo>
                      <a:pt x="33159" y="38350"/>
                      <a:pt x="33064" y="38731"/>
                      <a:pt x="32921" y="39100"/>
                    </a:cubicBezTo>
                    <a:cubicBezTo>
                      <a:pt x="32909" y="39135"/>
                      <a:pt x="32862" y="39159"/>
                      <a:pt x="32826" y="39159"/>
                    </a:cubicBezTo>
                    <a:cubicBezTo>
                      <a:pt x="32802" y="39159"/>
                      <a:pt x="32754" y="39124"/>
                      <a:pt x="32754" y="39100"/>
                    </a:cubicBezTo>
                    <a:cubicBezTo>
                      <a:pt x="32683" y="38826"/>
                      <a:pt x="32623" y="38540"/>
                      <a:pt x="32552" y="38266"/>
                    </a:cubicBezTo>
                    <a:cubicBezTo>
                      <a:pt x="32183" y="37016"/>
                      <a:pt x="31659" y="35814"/>
                      <a:pt x="31219" y="34599"/>
                    </a:cubicBezTo>
                    <a:cubicBezTo>
                      <a:pt x="30873" y="33659"/>
                      <a:pt x="30492" y="32730"/>
                      <a:pt x="30135" y="31789"/>
                    </a:cubicBezTo>
                    <a:cubicBezTo>
                      <a:pt x="29909" y="31230"/>
                      <a:pt x="29825" y="30622"/>
                      <a:pt x="29647" y="30039"/>
                    </a:cubicBezTo>
                    <a:cubicBezTo>
                      <a:pt x="29468" y="29444"/>
                      <a:pt x="29373" y="28825"/>
                      <a:pt x="29266" y="28217"/>
                    </a:cubicBezTo>
                    <a:cubicBezTo>
                      <a:pt x="28992" y="26634"/>
                      <a:pt x="28909" y="25027"/>
                      <a:pt x="28813" y="23419"/>
                    </a:cubicBezTo>
                    <a:cubicBezTo>
                      <a:pt x="28706" y="21740"/>
                      <a:pt x="28587" y="20062"/>
                      <a:pt x="28194" y="18419"/>
                    </a:cubicBezTo>
                    <a:cubicBezTo>
                      <a:pt x="28004" y="17645"/>
                      <a:pt x="27801" y="16871"/>
                      <a:pt x="27492" y="16145"/>
                    </a:cubicBezTo>
                    <a:cubicBezTo>
                      <a:pt x="27099" y="15240"/>
                      <a:pt x="26789" y="14311"/>
                      <a:pt x="26432" y="13394"/>
                    </a:cubicBezTo>
                    <a:cubicBezTo>
                      <a:pt x="25646" y="11346"/>
                      <a:pt x="25015" y="9251"/>
                      <a:pt x="24611" y="7084"/>
                    </a:cubicBezTo>
                    <a:cubicBezTo>
                      <a:pt x="24313" y="5488"/>
                      <a:pt x="24087" y="3881"/>
                      <a:pt x="23944" y="2262"/>
                    </a:cubicBezTo>
                    <a:cubicBezTo>
                      <a:pt x="23872" y="1512"/>
                      <a:pt x="23825" y="762"/>
                      <a:pt x="23777" y="12"/>
                    </a:cubicBezTo>
                    <a:cubicBezTo>
                      <a:pt x="23747" y="4"/>
                      <a:pt x="23716" y="0"/>
                      <a:pt x="236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" name="Google Shape;81;p3"/>
            <p:cNvGrpSpPr/>
            <p:nvPr/>
          </p:nvGrpSpPr>
          <p:grpSpPr>
            <a:xfrm flipH="1">
              <a:off x="8007647" y="3234141"/>
              <a:ext cx="1088446" cy="2177981"/>
              <a:chOff x="2147875" y="645450"/>
              <a:chExt cx="948950" cy="1898850"/>
            </a:xfrm>
          </p:grpSpPr>
          <p:sp>
            <p:nvSpPr>
              <p:cNvPr id="82" name="Google Shape;82;p3"/>
              <p:cNvSpPr/>
              <p:nvPr/>
            </p:nvSpPr>
            <p:spPr>
              <a:xfrm>
                <a:off x="2147875" y="645650"/>
                <a:ext cx="948950" cy="1898650"/>
              </a:xfrm>
              <a:custGeom>
                <a:avLst/>
                <a:gdLst/>
                <a:ahLst/>
                <a:cxnLst/>
                <a:rect l="l" t="t" r="r" b="b"/>
                <a:pathLst>
                  <a:path w="37958" h="75946" extrusionOk="0">
                    <a:moveTo>
                      <a:pt x="577" y="0"/>
                    </a:moveTo>
                    <a:cubicBezTo>
                      <a:pt x="504" y="0"/>
                      <a:pt x="426" y="17"/>
                      <a:pt x="346" y="56"/>
                    </a:cubicBezTo>
                    <a:cubicBezTo>
                      <a:pt x="72" y="175"/>
                      <a:pt x="1" y="437"/>
                      <a:pt x="12" y="699"/>
                    </a:cubicBezTo>
                    <a:cubicBezTo>
                      <a:pt x="24" y="1330"/>
                      <a:pt x="60" y="1961"/>
                      <a:pt x="108" y="2592"/>
                    </a:cubicBezTo>
                    <a:cubicBezTo>
                      <a:pt x="203" y="3520"/>
                      <a:pt x="310" y="4437"/>
                      <a:pt x="417" y="5366"/>
                    </a:cubicBezTo>
                    <a:cubicBezTo>
                      <a:pt x="489" y="5973"/>
                      <a:pt x="560" y="6580"/>
                      <a:pt x="620" y="7187"/>
                    </a:cubicBezTo>
                    <a:cubicBezTo>
                      <a:pt x="679" y="7997"/>
                      <a:pt x="739" y="8807"/>
                      <a:pt x="786" y="9604"/>
                    </a:cubicBezTo>
                    <a:cubicBezTo>
                      <a:pt x="834" y="10343"/>
                      <a:pt x="870" y="11069"/>
                      <a:pt x="894" y="11795"/>
                    </a:cubicBezTo>
                    <a:cubicBezTo>
                      <a:pt x="953" y="13021"/>
                      <a:pt x="1001" y="14248"/>
                      <a:pt x="1048" y="15474"/>
                    </a:cubicBezTo>
                    <a:cubicBezTo>
                      <a:pt x="1096" y="16653"/>
                      <a:pt x="1132" y="17832"/>
                      <a:pt x="1167" y="19022"/>
                    </a:cubicBezTo>
                    <a:cubicBezTo>
                      <a:pt x="1203" y="19975"/>
                      <a:pt x="1227" y="20915"/>
                      <a:pt x="1275" y="21868"/>
                    </a:cubicBezTo>
                    <a:cubicBezTo>
                      <a:pt x="1310" y="22618"/>
                      <a:pt x="1370" y="23356"/>
                      <a:pt x="1417" y="24106"/>
                    </a:cubicBezTo>
                    <a:cubicBezTo>
                      <a:pt x="1489" y="25059"/>
                      <a:pt x="1560" y="25999"/>
                      <a:pt x="1644" y="26940"/>
                    </a:cubicBezTo>
                    <a:cubicBezTo>
                      <a:pt x="1691" y="27499"/>
                      <a:pt x="1727" y="28047"/>
                      <a:pt x="1810" y="28595"/>
                    </a:cubicBezTo>
                    <a:cubicBezTo>
                      <a:pt x="2072" y="30274"/>
                      <a:pt x="2263" y="31964"/>
                      <a:pt x="2644" y="33631"/>
                    </a:cubicBezTo>
                    <a:cubicBezTo>
                      <a:pt x="2906" y="34727"/>
                      <a:pt x="3191" y="35810"/>
                      <a:pt x="3465" y="36905"/>
                    </a:cubicBezTo>
                    <a:cubicBezTo>
                      <a:pt x="3644" y="37596"/>
                      <a:pt x="3822" y="38286"/>
                      <a:pt x="4025" y="38965"/>
                    </a:cubicBezTo>
                    <a:cubicBezTo>
                      <a:pt x="4251" y="39739"/>
                      <a:pt x="4477" y="40525"/>
                      <a:pt x="4727" y="41287"/>
                    </a:cubicBezTo>
                    <a:cubicBezTo>
                      <a:pt x="5037" y="42251"/>
                      <a:pt x="5370" y="43204"/>
                      <a:pt x="5704" y="44144"/>
                    </a:cubicBezTo>
                    <a:cubicBezTo>
                      <a:pt x="6156" y="45418"/>
                      <a:pt x="6597" y="46680"/>
                      <a:pt x="7073" y="47942"/>
                    </a:cubicBezTo>
                    <a:cubicBezTo>
                      <a:pt x="7752" y="49752"/>
                      <a:pt x="8490" y="51538"/>
                      <a:pt x="9287" y="53312"/>
                    </a:cubicBezTo>
                    <a:cubicBezTo>
                      <a:pt x="10835" y="56777"/>
                      <a:pt x="12550" y="60158"/>
                      <a:pt x="14526" y="63409"/>
                    </a:cubicBezTo>
                    <a:cubicBezTo>
                      <a:pt x="15610" y="65195"/>
                      <a:pt x="16776" y="66945"/>
                      <a:pt x="17991" y="68647"/>
                    </a:cubicBezTo>
                    <a:cubicBezTo>
                      <a:pt x="18681" y="69636"/>
                      <a:pt x="19372" y="70624"/>
                      <a:pt x="20051" y="71624"/>
                    </a:cubicBezTo>
                    <a:cubicBezTo>
                      <a:pt x="21039" y="73065"/>
                      <a:pt x="22170" y="74386"/>
                      <a:pt x="23337" y="75672"/>
                    </a:cubicBezTo>
                    <a:cubicBezTo>
                      <a:pt x="23420" y="75755"/>
                      <a:pt x="23504" y="75827"/>
                      <a:pt x="23623" y="75946"/>
                    </a:cubicBezTo>
                    <a:cubicBezTo>
                      <a:pt x="23670" y="75827"/>
                      <a:pt x="23718" y="75755"/>
                      <a:pt x="23718" y="75684"/>
                    </a:cubicBezTo>
                    <a:cubicBezTo>
                      <a:pt x="23789" y="74041"/>
                      <a:pt x="24123" y="72434"/>
                      <a:pt x="24385" y="70814"/>
                    </a:cubicBezTo>
                    <a:cubicBezTo>
                      <a:pt x="24706" y="68862"/>
                      <a:pt x="25539" y="67123"/>
                      <a:pt x="26813" y="65599"/>
                    </a:cubicBezTo>
                    <a:cubicBezTo>
                      <a:pt x="27468" y="64814"/>
                      <a:pt x="28171" y="64052"/>
                      <a:pt x="28861" y="63290"/>
                    </a:cubicBezTo>
                    <a:cubicBezTo>
                      <a:pt x="29850" y="62194"/>
                      <a:pt x="30802" y="61051"/>
                      <a:pt x="31659" y="59837"/>
                    </a:cubicBezTo>
                    <a:cubicBezTo>
                      <a:pt x="33493" y="57265"/>
                      <a:pt x="34791" y="54443"/>
                      <a:pt x="35493" y="51348"/>
                    </a:cubicBezTo>
                    <a:cubicBezTo>
                      <a:pt x="35934" y="49419"/>
                      <a:pt x="36172" y="47454"/>
                      <a:pt x="36362" y="45490"/>
                    </a:cubicBezTo>
                    <a:cubicBezTo>
                      <a:pt x="36672" y="42108"/>
                      <a:pt x="36815" y="38703"/>
                      <a:pt x="36946" y="35310"/>
                    </a:cubicBezTo>
                    <a:cubicBezTo>
                      <a:pt x="37041" y="32643"/>
                      <a:pt x="37148" y="29976"/>
                      <a:pt x="37362" y="27321"/>
                    </a:cubicBezTo>
                    <a:cubicBezTo>
                      <a:pt x="37517" y="25368"/>
                      <a:pt x="37696" y="23416"/>
                      <a:pt x="37851" y="21475"/>
                    </a:cubicBezTo>
                    <a:cubicBezTo>
                      <a:pt x="37898" y="20975"/>
                      <a:pt x="37922" y="20487"/>
                      <a:pt x="37958" y="19999"/>
                    </a:cubicBezTo>
                    <a:cubicBezTo>
                      <a:pt x="37958" y="19879"/>
                      <a:pt x="37946" y="19760"/>
                      <a:pt x="37910" y="19653"/>
                    </a:cubicBezTo>
                    <a:cubicBezTo>
                      <a:pt x="37868" y="19528"/>
                      <a:pt x="37758" y="19460"/>
                      <a:pt x="37648" y="19460"/>
                    </a:cubicBezTo>
                    <a:cubicBezTo>
                      <a:pt x="37568" y="19460"/>
                      <a:pt x="37489" y="19495"/>
                      <a:pt x="37434" y="19570"/>
                    </a:cubicBezTo>
                    <a:cubicBezTo>
                      <a:pt x="37291" y="19772"/>
                      <a:pt x="37160" y="19999"/>
                      <a:pt x="37053" y="20225"/>
                    </a:cubicBezTo>
                    <a:cubicBezTo>
                      <a:pt x="36207" y="21892"/>
                      <a:pt x="35386" y="23558"/>
                      <a:pt x="34541" y="25213"/>
                    </a:cubicBezTo>
                    <a:cubicBezTo>
                      <a:pt x="33219" y="27797"/>
                      <a:pt x="31790" y="30333"/>
                      <a:pt x="30350" y="32857"/>
                    </a:cubicBezTo>
                    <a:cubicBezTo>
                      <a:pt x="29230" y="34822"/>
                      <a:pt x="28111" y="36774"/>
                      <a:pt x="27052" y="38763"/>
                    </a:cubicBezTo>
                    <a:cubicBezTo>
                      <a:pt x="25837" y="41037"/>
                      <a:pt x="24920" y="43442"/>
                      <a:pt x="24146" y="45906"/>
                    </a:cubicBezTo>
                    <a:cubicBezTo>
                      <a:pt x="23456" y="48157"/>
                      <a:pt x="22861" y="50431"/>
                      <a:pt x="22456" y="52753"/>
                    </a:cubicBezTo>
                    <a:cubicBezTo>
                      <a:pt x="22039" y="55050"/>
                      <a:pt x="21777" y="57372"/>
                      <a:pt x="21777" y="59706"/>
                    </a:cubicBezTo>
                    <a:cubicBezTo>
                      <a:pt x="21777" y="61087"/>
                      <a:pt x="21860" y="62468"/>
                      <a:pt x="21920" y="63849"/>
                    </a:cubicBezTo>
                    <a:cubicBezTo>
                      <a:pt x="21968" y="65040"/>
                      <a:pt x="22087" y="66218"/>
                      <a:pt x="22218" y="67397"/>
                    </a:cubicBezTo>
                    <a:cubicBezTo>
                      <a:pt x="22349" y="68552"/>
                      <a:pt x="22503" y="69707"/>
                      <a:pt x="22634" y="70862"/>
                    </a:cubicBezTo>
                    <a:cubicBezTo>
                      <a:pt x="22777" y="72100"/>
                      <a:pt x="23015" y="73327"/>
                      <a:pt x="23230" y="74553"/>
                    </a:cubicBezTo>
                    <a:cubicBezTo>
                      <a:pt x="23253" y="74684"/>
                      <a:pt x="23277" y="74827"/>
                      <a:pt x="23277" y="74958"/>
                    </a:cubicBezTo>
                    <a:cubicBezTo>
                      <a:pt x="23277" y="75005"/>
                      <a:pt x="23218" y="75077"/>
                      <a:pt x="23182" y="75089"/>
                    </a:cubicBezTo>
                    <a:cubicBezTo>
                      <a:pt x="23174" y="75091"/>
                      <a:pt x="23164" y="75092"/>
                      <a:pt x="23154" y="75092"/>
                    </a:cubicBezTo>
                    <a:cubicBezTo>
                      <a:pt x="23107" y="75092"/>
                      <a:pt x="23047" y="75070"/>
                      <a:pt x="23027" y="75041"/>
                    </a:cubicBezTo>
                    <a:cubicBezTo>
                      <a:pt x="22849" y="74803"/>
                      <a:pt x="22670" y="74565"/>
                      <a:pt x="22539" y="74303"/>
                    </a:cubicBezTo>
                    <a:cubicBezTo>
                      <a:pt x="21932" y="73148"/>
                      <a:pt x="21396" y="71957"/>
                      <a:pt x="20967" y="70719"/>
                    </a:cubicBezTo>
                    <a:cubicBezTo>
                      <a:pt x="20634" y="69767"/>
                      <a:pt x="20289" y="68826"/>
                      <a:pt x="19979" y="67862"/>
                    </a:cubicBezTo>
                    <a:cubicBezTo>
                      <a:pt x="19777" y="67231"/>
                      <a:pt x="19646" y="66564"/>
                      <a:pt x="19432" y="65921"/>
                    </a:cubicBezTo>
                    <a:cubicBezTo>
                      <a:pt x="19217" y="65242"/>
                      <a:pt x="19074" y="64552"/>
                      <a:pt x="18943" y="63849"/>
                    </a:cubicBezTo>
                    <a:cubicBezTo>
                      <a:pt x="18610" y="62230"/>
                      <a:pt x="18515" y="60599"/>
                      <a:pt x="18551" y="58956"/>
                    </a:cubicBezTo>
                    <a:cubicBezTo>
                      <a:pt x="18574" y="57098"/>
                      <a:pt x="18765" y="55253"/>
                      <a:pt x="18955" y="53395"/>
                    </a:cubicBezTo>
                    <a:cubicBezTo>
                      <a:pt x="19241" y="50609"/>
                      <a:pt x="19491" y="47811"/>
                      <a:pt x="19539" y="45002"/>
                    </a:cubicBezTo>
                    <a:cubicBezTo>
                      <a:pt x="19574" y="43049"/>
                      <a:pt x="19563" y="41096"/>
                      <a:pt x="19515" y="39132"/>
                    </a:cubicBezTo>
                    <a:cubicBezTo>
                      <a:pt x="19491" y="37917"/>
                      <a:pt x="19372" y="36691"/>
                      <a:pt x="19241" y="35477"/>
                    </a:cubicBezTo>
                    <a:cubicBezTo>
                      <a:pt x="19015" y="33381"/>
                      <a:pt x="18610" y="31333"/>
                      <a:pt x="18134" y="29285"/>
                    </a:cubicBezTo>
                    <a:cubicBezTo>
                      <a:pt x="17824" y="27988"/>
                      <a:pt x="17419" y="26702"/>
                      <a:pt x="16967" y="25428"/>
                    </a:cubicBezTo>
                    <a:cubicBezTo>
                      <a:pt x="16348" y="23654"/>
                      <a:pt x="15622" y="21927"/>
                      <a:pt x="14788" y="20249"/>
                    </a:cubicBezTo>
                    <a:cubicBezTo>
                      <a:pt x="13871" y="18379"/>
                      <a:pt x="12812" y="16593"/>
                      <a:pt x="11704" y="14843"/>
                    </a:cubicBezTo>
                    <a:cubicBezTo>
                      <a:pt x="10740" y="13319"/>
                      <a:pt x="9716" y="11843"/>
                      <a:pt x="8645" y="10390"/>
                    </a:cubicBezTo>
                    <a:cubicBezTo>
                      <a:pt x="7049" y="8223"/>
                      <a:pt x="5454" y="6068"/>
                      <a:pt x="3846" y="3901"/>
                    </a:cubicBezTo>
                    <a:cubicBezTo>
                      <a:pt x="3156" y="2973"/>
                      <a:pt x="2465" y="2032"/>
                      <a:pt x="1763" y="1091"/>
                    </a:cubicBezTo>
                    <a:cubicBezTo>
                      <a:pt x="1548" y="806"/>
                      <a:pt x="1334" y="532"/>
                      <a:pt x="1084" y="270"/>
                    </a:cubicBezTo>
                    <a:cubicBezTo>
                      <a:pt x="945" y="122"/>
                      <a:pt x="775" y="0"/>
                      <a:pt x="5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2152925" y="645450"/>
                <a:ext cx="943900" cy="1898275"/>
              </a:xfrm>
              <a:custGeom>
                <a:avLst/>
                <a:gdLst/>
                <a:ahLst/>
                <a:cxnLst/>
                <a:rect l="l" t="t" r="r" b="b"/>
                <a:pathLst>
                  <a:path w="37756" h="75931" extrusionOk="0">
                    <a:moveTo>
                      <a:pt x="371" y="0"/>
                    </a:moveTo>
                    <a:cubicBezTo>
                      <a:pt x="299" y="0"/>
                      <a:pt x="224" y="16"/>
                      <a:pt x="144" y="52"/>
                    </a:cubicBezTo>
                    <a:cubicBezTo>
                      <a:pt x="84" y="75"/>
                      <a:pt x="49" y="111"/>
                      <a:pt x="1" y="147"/>
                    </a:cubicBezTo>
                    <a:cubicBezTo>
                      <a:pt x="1" y="195"/>
                      <a:pt x="1" y="242"/>
                      <a:pt x="1" y="302"/>
                    </a:cubicBezTo>
                    <a:cubicBezTo>
                      <a:pt x="49" y="528"/>
                      <a:pt x="120" y="754"/>
                      <a:pt x="215" y="980"/>
                    </a:cubicBezTo>
                    <a:cubicBezTo>
                      <a:pt x="811" y="2469"/>
                      <a:pt x="1430" y="3945"/>
                      <a:pt x="2025" y="5433"/>
                    </a:cubicBezTo>
                    <a:cubicBezTo>
                      <a:pt x="2704" y="7160"/>
                      <a:pt x="3370" y="8898"/>
                      <a:pt x="4037" y="10624"/>
                    </a:cubicBezTo>
                    <a:cubicBezTo>
                      <a:pt x="4097" y="10791"/>
                      <a:pt x="4132" y="10958"/>
                      <a:pt x="4180" y="11124"/>
                    </a:cubicBezTo>
                    <a:cubicBezTo>
                      <a:pt x="4156" y="11129"/>
                      <a:pt x="4134" y="11131"/>
                      <a:pt x="4113" y="11131"/>
                    </a:cubicBezTo>
                    <a:cubicBezTo>
                      <a:pt x="3966" y="11131"/>
                      <a:pt x="3881" y="11031"/>
                      <a:pt x="3787" y="10958"/>
                    </a:cubicBezTo>
                    <a:cubicBezTo>
                      <a:pt x="2858" y="10255"/>
                      <a:pt x="1906" y="9577"/>
                      <a:pt x="1001" y="8850"/>
                    </a:cubicBezTo>
                    <a:cubicBezTo>
                      <a:pt x="834" y="8719"/>
                      <a:pt x="668" y="8577"/>
                      <a:pt x="513" y="8446"/>
                    </a:cubicBezTo>
                    <a:lnTo>
                      <a:pt x="513" y="8446"/>
                    </a:lnTo>
                    <a:cubicBezTo>
                      <a:pt x="537" y="8779"/>
                      <a:pt x="549" y="9124"/>
                      <a:pt x="572" y="9458"/>
                    </a:cubicBezTo>
                    <a:cubicBezTo>
                      <a:pt x="620" y="9493"/>
                      <a:pt x="668" y="9541"/>
                      <a:pt x="715" y="9577"/>
                    </a:cubicBezTo>
                    <a:cubicBezTo>
                      <a:pt x="1727" y="10410"/>
                      <a:pt x="2775" y="11172"/>
                      <a:pt x="3859" y="11910"/>
                    </a:cubicBezTo>
                    <a:cubicBezTo>
                      <a:pt x="4156" y="12113"/>
                      <a:pt x="4502" y="12291"/>
                      <a:pt x="4704" y="12553"/>
                    </a:cubicBezTo>
                    <a:cubicBezTo>
                      <a:pt x="4918" y="12827"/>
                      <a:pt x="5002" y="13196"/>
                      <a:pt x="5121" y="13530"/>
                    </a:cubicBezTo>
                    <a:cubicBezTo>
                      <a:pt x="5597" y="14851"/>
                      <a:pt x="6061" y="16173"/>
                      <a:pt x="6538" y="17494"/>
                    </a:cubicBezTo>
                    <a:cubicBezTo>
                      <a:pt x="6549" y="17554"/>
                      <a:pt x="6561" y="17613"/>
                      <a:pt x="6573" y="17721"/>
                    </a:cubicBezTo>
                    <a:cubicBezTo>
                      <a:pt x="6442" y="17661"/>
                      <a:pt x="6335" y="17625"/>
                      <a:pt x="6240" y="17566"/>
                    </a:cubicBezTo>
                    <a:cubicBezTo>
                      <a:pt x="4490" y="16399"/>
                      <a:pt x="2739" y="15244"/>
                      <a:pt x="1096" y="13946"/>
                    </a:cubicBezTo>
                    <a:cubicBezTo>
                      <a:pt x="989" y="13875"/>
                      <a:pt x="882" y="13791"/>
                      <a:pt x="775" y="13708"/>
                    </a:cubicBezTo>
                    <a:lnTo>
                      <a:pt x="775" y="13708"/>
                    </a:lnTo>
                    <a:cubicBezTo>
                      <a:pt x="799" y="14030"/>
                      <a:pt x="811" y="14351"/>
                      <a:pt x="823" y="14684"/>
                    </a:cubicBezTo>
                    <a:cubicBezTo>
                      <a:pt x="2597" y="16042"/>
                      <a:pt x="4466" y="17268"/>
                      <a:pt x="6323" y="18518"/>
                    </a:cubicBezTo>
                    <a:cubicBezTo>
                      <a:pt x="6514" y="18649"/>
                      <a:pt x="6728" y="18756"/>
                      <a:pt x="6930" y="18875"/>
                    </a:cubicBezTo>
                    <a:cubicBezTo>
                      <a:pt x="7252" y="19566"/>
                      <a:pt x="8597" y="24090"/>
                      <a:pt x="8681" y="24817"/>
                    </a:cubicBezTo>
                    <a:cubicBezTo>
                      <a:pt x="8573" y="24781"/>
                      <a:pt x="8490" y="24769"/>
                      <a:pt x="8407" y="24721"/>
                    </a:cubicBezTo>
                    <a:cubicBezTo>
                      <a:pt x="7681" y="24293"/>
                      <a:pt x="6942" y="23864"/>
                      <a:pt x="6216" y="23424"/>
                    </a:cubicBezTo>
                    <a:cubicBezTo>
                      <a:pt x="4442" y="22316"/>
                      <a:pt x="2704" y="21150"/>
                      <a:pt x="1001" y="19947"/>
                    </a:cubicBezTo>
                    <a:lnTo>
                      <a:pt x="1001" y="19947"/>
                    </a:lnTo>
                    <a:cubicBezTo>
                      <a:pt x="1013" y="20257"/>
                      <a:pt x="1025" y="20566"/>
                      <a:pt x="1037" y="20876"/>
                    </a:cubicBezTo>
                    <a:cubicBezTo>
                      <a:pt x="2358" y="21804"/>
                      <a:pt x="3704" y="22721"/>
                      <a:pt x="5085" y="23578"/>
                    </a:cubicBezTo>
                    <a:cubicBezTo>
                      <a:pt x="6347" y="24376"/>
                      <a:pt x="7597" y="25162"/>
                      <a:pt x="8919" y="25841"/>
                    </a:cubicBezTo>
                    <a:cubicBezTo>
                      <a:pt x="8954" y="25864"/>
                      <a:pt x="8978" y="25888"/>
                      <a:pt x="9002" y="25912"/>
                    </a:cubicBezTo>
                    <a:cubicBezTo>
                      <a:pt x="9276" y="26638"/>
                      <a:pt x="10800" y="32615"/>
                      <a:pt x="10871" y="33270"/>
                    </a:cubicBezTo>
                    <a:cubicBezTo>
                      <a:pt x="10840" y="33298"/>
                      <a:pt x="10809" y="33308"/>
                      <a:pt x="10780" y="33308"/>
                    </a:cubicBezTo>
                    <a:cubicBezTo>
                      <a:pt x="10721" y="33308"/>
                      <a:pt x="10665" y="33266"/>
                      <a:pt x="10609" y="33234"/>
                    </a:cubicBezTo>
                    <a:cubicBezTo>
                      <a:pt x="9871" y="32782"/>
                      <a:pt x="9121" y="32329"/>
                      <a:pt x="8383" y="31865"/>
                    </a:cubicBezTo>
                    <a:cubicBezTo>
                      <a:pt x="6026" y="30341"/>
                      <a:pt x="3704" y="28769"/>
                      <a:pt x="1454" y="27103"/>
                    </a:cubicBezTo>
                    <a:lnTo>
                      <a:pt x="1454" y="27103"/>
                    </a:lnTo>
                    <a:cubicBezTo>
                      <a:pt x="1477" y="27436"/>
                      <a:pt x="1501" y="27757"/>
                      <a:pt x="1537" y="28079"/>
                    </a:cubicBezTo>
                    <a:cubicBezTo>
                      <a:pt x="1989" y="28400"/>
                      <a:pt x="2430" y="28734"/>
                      <a:pt x="2882" y="29043"/>
                    </a:cubicBezTo>
                    <a:cubicBezTo>
                      <a:pt x="5287" y="30758"/>
                      <a:pt x="7740" y="32389"/>
                      <a:pt x="10276" y="33901"/>
                    </a:cubicBezTo>
                    <a:cubicBezTo>
                      <a:pt x="10478" y="34020"/>
                      <a:pt x="10681" y="34139"/>
                      <a:pt x="10895" y="34246"/>
                    </a:cubicBezTo>
                    <a:cubicBezTo>
                      <a:pt x="11110" y="34354"/>
                      <a:pt x="11229" y="34496"/>
                      <a:pt x="11276" y="34735"/>
                    </a:cubicBezTo>
                    <a:cubicBezTo>
                      <a:pt x="11705" y="36687"/>
                      <a:pt x="12133" y="38640"/>
                      <a:pt x="12550" y="40592"/>
                    </a:cubicBezTo>
                    <a:cubicBezTo>
                      <a:pt x="12574" y="40688"/>
                      <a:pt x="12586" y="40783"/>
                      <a:pt x="12598" y="40938"/>
                    </a:cubicBezTo>
                    <a:cubicBezTo>
                      <a:pt x="12455" y="40890"/>
                      <a:pt x="12348" y="40878"/>
                      <a:pt x="12253" y="40819"/>
                    </a:cubicBezTo>
                    <a:cubicBezTo>
                      <a:pt x="11050" y="40140"/>
                      <a:pt x="9847" y="39437"/>
                      <a:pt x="8645" y="38759"/>
                    </a:cubicBezTo>
                    <a:cubicBezTo>
                      <a:pt x="6645" y="37604"/>
                      <a:pt x="4692" y="36378"/>
                      <a:pt x="2799" y="35068"/>
                    </a:cubicBezTo>
                    <a:lnTo>
                      <a:pt x="2799" y="35068"/>
                    </a:lnTo>
                    <a:cubicBezTo>
                      <a:pt x="2894" y="35437"/>
                      <a:pt x="2989" y="35794"/>
                      <a:pt x="3085" y="36163"/>
                    </a:cubicBezTo>
                    <a:cubicBezTo>
                      <a:pt x="4775" y="37318"/>
                      <a:pt x="6526" y="38378"/>
                      <a:pt x="8300" y="39402"/>
                    </a:cubicBezTo>
                    <a:cubicBezTo>
                      <a:pt x="9788" y="40271"/>
                      <a:pt x="11288" y="41116"/>
                      <a:pt x="12788" y="41985"/>
                    </a:cubicBezTo>
                    <a:cubicBezTo>
                      <a:pt x="12967" y="42521"/>
                      <a:pt x="13896" y="47558"/>
                      <a:pt x="13919" y="48129"/>
                    </a:cubicBezTo>
                    <a:cubicBezTo>
                      <a:pt x="13875" y="48155"/>
                      <a:pt x="13832" y="48165"/>
                      <a:pt x="13790" y="48165"/>
                    </a:cubicBezTo>
                    <a:cubicBezTo>
                      <a:pt x="13677" y="48165"/>
                      <a:pt x="13575" y="48089"/>
                      <a:pt x="13479" y="48046"/>
                    </a:cubicBezTo>
                    <a:cubicBezTo>
                      <a:pt x="12657" y="47665"/>
                      <a:pt x="11812" y="47296"/>
                      <a:pt x="11014" y="46879"/>
                    </a:cubicBezTo>
                    <a:cubicBezTo>
                      <a:pt x="9109" y="45891"/>
                      <a:pt x="7228" y="44867"/>
                      <a:pt x="5383" y="43783"/>
                    </a:cubicBezTo>
                    <a:lnTo>
                      <a:pt x="5383" y="43783"/>
                    </a:lnTo>
                    <a:cubicBezTo>
                      <a:pt x="5418" y="43902"/>
                      <a:pt x="5466" y="44033"/>
                      <a:pt x="5525" y="44140"/>
                    </a:cubicBezTo>
                    <a:cubicBezTo>
                      <a:pt x="5609" y="44379"/>
                      <a:pt x="5692" y="44605"/>
                      <a:pt x="5776" y="44843"/>
                    </a:cubicBezTo>
                    <a:cubicBezTo>
                      <a:pt x="6549" y="45295"/>
                      <a:pt x="7347" y="45736"/>
                      <a:pt x="8133" y="46164"/>
                    </a:cubicBezTo>
                    <a:cubicBezTo>
                      <a:pt x="9633" y="46974"/>
                      <a:pt x="11121" y="47808"/>
                      <a:pt x="12681" y="48486"/>
                    </a:cubicBezTo>
                    <a:cubicBezTo>
                      <a:pt x="13145" y="48701"/>
                      <a:pt x="13622" y="48891"/>
                      <a:pt x="14086" y="49082"/>
                    </a:cubicBezTo>
                    <a:cubicBezTo>
                      <a:pt x="14241" y="49534"/>
                      <a:pt x="15181" y="55368"/>
                      <a:pt x="15205" y="55928"/>
                    </a:cubicBezTo>
                    <a:cubicBezTo>
                      <a:pt x="15167" y="55948"/>
                      <a:pt x="15132" y="55956"/>
                      <a:pt x="15099" y="55956"/>
                    </a:cubicBezTo>
                    <a:cubicBezTo>
                      <a:pt x="14997" y="55956"/>
                      <a:pt x="14914" y="55877"/>
                      <a:pt x="14824" y="55832"/>
                    </a:cubicBezTo>
                    <a:cubicBezTo>
                      <a:pt x="12610" y="54654"/>
                      <a:pt x="10478" y="53344"/>
                      <a:pt x="8466" y="51856"/>
                    </a:cubicBezTo>
                    <a:lnTo>
                      <a:pt x="8466" y="51856"/>
                    </a:lnTo>
                    <a:cubicBezTo>
                      <a:pt x="8657" y="52296"/>
                      <a:pt x="8847" y="52737"/>
                      <a:pt x="9050" y="53177"/>
                    </a:cubicBezTo>
                    <a:cubicBezTo>
                      <a:pt x="10883" y="54463"/>
                      <a:pt x="12812" y="55606"/>
                      <a:pt x="14800" y="56654"/>
                    </a:cubicBezTo>
                    <a:cubicBezTo>
                      <a:pt x="14991" y="56749"/>
                      <a:pt x="15193" y="56844"/>
                      <a:pt x="15408" y="56952"/>
                    </a:cubicBezTo>
                    <a:cubicBezTo>
                      <a:pt x="15753" y="58785"/>
                      <a:pt x="16110" y="60619"/>
                      <a:pt x="16467" y="62488"/>
                    </a:cubicBezTo>
                    <a:cubicBezTo>
                      <a:pt x="16241" y="62476"/>
                      <a:pt x="16098" y="62369"/>
                      <a:pt x="15943" y="62297"/>
                    </a:cubicBezTo>
                    <a:cubicBezTo>
                      <a:pt x="14836" y="61750"/>
                      <a:pt x="13753" y="61154"/>
                      <a:pt x="12693" y="60535"/>
                    </a:cubicBezTo>
                    <a:lnTo>
                      <a:pt x="12693" y="60535"/>
                    </a:lnTo>
                    <a:cubicBezTo>
                      <a:pt x="12919" y="60952"/>
                      <a:pt x="13157" y="61381"/>
                      <a:pt x="13396" y="61797"/>
                    </a:cubicBezTo>
                    <a:cubicBezTo>
                      <a:pt x="13836" y="62035"/>
                      <a:pt x="14277" y="62274"/>
                      <a:pt x="14729" y="62500"/>
                    </a:cubicBezTo>
                    <a:cubicBezTo>
                      <a:pt x="15396" y="62845"/>
                      <a:pt x="16074" y="63178"/>
                      <a:pt x="16777" y="63536"/>
                    </a:cubicBezTo>
                    <a:cubicBezTo>
                      <a:pt x="16860" y="63833"/>
                      <a:pt x="16955" y="64155"/>
                      <a:pt x="17051" y="64476"/>
                    </a:cubicBezTo>
                    <a:cubicBezTo>
                      <a:pt x="17551" y="66155"/>
                      <a:pt x="18289" y="67727"/>
                      <a:pt x="19015" y="69298"/>
                    </a:cubicBezTo>
                    <a:cubicBezTo>
                      <a:pt x="19777" y="70941"/>
                      <a:pt x="20694" y="72477"/>
                      <a:pt x="21682" y="73977"/>
                    </a:cubicBezTo>
                    <a:cubicBezTo>
                      <a:pt x="22159" y="74549"/>
                      <a:pt x="22659" y="75109"/>
                      <a:pt x="23159" y="75668"/>
                    </a:cubicBezTo>
                    <a:cubicBezTo>
                      <a:pt x="23230" y="75751"/>
                      <a:pt x="23313" y="75823"/>
                      <a:pt x="23432" y="75930"/>
                    </a:cubicBezTo>
                    <a:cubicBezTo>
                      <a:pt x="23480" y="75811"/>
                      <a:pt x="23528" y="75751"/>
                      <a:pt x="23528" y="75680"/>
                    </a:cubicBezTo>
                    <a:cubicBezTo>
                      <a:pt x="23552" y="75263"/>
                      <a:pt x="23587" y="74847"/>
                      <a:pt x="23635" y="74430"/>
                    </a:cubicBezTo>
                    <a:cubicBezTo>
                      <a:pt x="23611" y="73096"/>
                      <a:pt x="23575" y="71763"/>
                      <a:pt x="23563" y="70429"/>
                    </a:cubicBezTo>
                    <a:cubicBezTo>
                      <a:pt x="23563" y="69751"/>
                      <a:pt x="23623" y="69084"/>
                      <a:pt x="23659" y="68441"/>
                    </a:cubicBezTo>
                    <a:cubicBezTo>
                      <a:pt x="23742" y="68370"/>
                      <a:pt x="23778" y="68322"/>
                      <a:pt x="23825" y="68298"/>
                    </a:cubicBezTo>
                    <a:cubicBezTo>
                      <a:pt x="24337" y="68084"/>
                      <a:pt x="24826" y="67822"/>
                      <a:pt x="25302" y="67548"/>
                    </a:cubicBezTo>
                    <a:cubicBezTo>
                      <a:pt x="25564" y="67060"/>
                      <a:pt x="25861" y="66596"/>
                      <a:pt x="26195" y="66143"/>
                    </a:cubicBezTo>
                    <a:lnTo>
                      <a:pt x="26195" y="66143"/>
                    </a:lnTo>
                    <a:cubicBezTo>
                      <a:pt x="25742" y="66417"/>
                      <a:pt x="25290" y="66691"/>
                      <a:pt x="24837" y="66953"/>
                    </a:cubicBezTo>
                    <a:cubicBezTo>
                      <a:pt x="24564" y="67119"/>
                      <a:pt x="24290" y="67262"/>
                      <a:pt x="24004" y="67405"/>
                    </a:cubicBezTo>
                    <a:cubicBezTo>
                      <a:pt x="23956" y="67429"/>
                      <a:pt x="23897" y="67429"/>
                      <a:pt x="23813" y="67453"/>
                    </a:cubicBezTo>
                    <a:cubicBezTo>
                      <a:pt x="23802" y="67369"/>
                      <a:pt x="23778" y="67286"/>
                      <a:pt x="23790" y="67215"/>
                    </a:cubicBezTo>
                    <a:cubicBezTo>
                      <a:pt x="23933" y="65917"/>
                      <a:pt x="24135" y="64631"/>
                      <a:pt x="24421" y="63357"/>
                    </a:cubicBezTo>
                    <a:cubicBezTo>
                      <a:pt x="24504" y="63321"/>
                      <a:pt x="24575" y="63286"/>
                      <a:pt x="24647" y="63274"/>
                    </a:cubicBezTo>
                    <a:cubicBezTo>
                      <a:pt x="26659" y="62905"/>
                      <a:pt x="28528" y="62190"/>
                      <a:pt x="30350" y="61297"/>
                    </a:cubicBezTo>
                    <a:lnTo>
                      <a:pt x="30362" y="61297"/>
                    </a:lnTo>
                    <a:cubicBezTo>
                      <a:pt x="30707" y="60857"/>
                      <a:pt x="31052" y="60416"/>
                      <a:pt x="31374" y="59964"/>
                    </a:cubicBezTo>
                    <a:lnTo>
                      <a:pt x="31374" y="59964"/>
                    </a:lnTo>
                    <a:cubicBezTo>
                      <a:pt x="30374" y="60440"/>
                      <a:pt x="29374" y="60940"/>
                      <a:pt x="28350" y="61381"/>
                    </a:cubicBezTo>
                    <a:cubicBezTo>
                      <a:pt x="27338" y="61833"/>
                      <a:pt x="26278" y="62155"/>
                      <a:pt x="25195" y="62405"/>
                    </a:cubicBezTo>
                    <a:cubicBezTo>
                      <a:pt x="25028" y="62452"/>
                      <a:pt x="24861" y="62464"/>
                      <a:pt x="24647" y="62500"/>
                    </a:cubicBezTo>
                    <a:cubicBezTo>
                      <a:pt x="24659" y="62333"/>
                      <a:pt x="24659" y="62226"/>
                      <a:pt x="24683" y="62107"/>
                    </a:cubicBezTo>
                    <a:cubicBezTo>
                      <a:pt x="25111" y="60285"/>
                      <a:pt x="25623" y="58476"/>
                      <a:pt x="26230" y="56678"/>
                    </a:cubicBezTo>
                    <a:cubicBezTo>
                      <a:pt x="26373" y="56654"/>
                      <a:pt x="26504" y="56606"/>
                      <a:pt x="26635" y="56606"/>
                    </a:cubicBezTo>
                    <a:cubicBezTo>
                      <a:pt x="28088" y="56547"/>
                      <a:pt x="29493" y="56225"/>
                      <a:pt x="30886" y="55820"/>
                    </a:cubicBezTo>
                    <a:cubicBezTo>
                      <a:pt x="32053" y="55487"/>
                      <a:pt x="33196" y="55058"/>
                      <a:pt x="34315" y="54594"/>
                    </a:cubicBezTo>
                    <a:cubicBezTo>
                      <a:pt x="34434" y="54285"/>
                      <a:pt x="34553" y="53963"/>
                      <a:pt x="34660" y="53642"/>
                    </a:cubicBezTo>
                    <a:lnTo>
                      <a:pt x="34660" y="53642"/>
                    </a:lnTo>
                    <a:cubicBezTo>
                      <a:pt x="33600" y="54094"/>
                      <a:pt x="32529" y="54523"/>
                      <a:pt x="31445" y="54880"/>
                    </a:cubicBezTo>
                    <a:cubicBezTo>
                      <a:pt x="30160" y="55297"/>
                      <a:pt x="28850" y="55618"/>
                      <a:pt x="27516" y="55797"/>
                    </a:cubicBezTo>
                    <a:cubicBezTo>
                      <a:pt x="27310" y="55828"/>
                      <a:pt x="27104" y="55844"/>
                      <a:pt x="26897" y="55844"/>
                    </a:cubicBezTo>
                    <a:cubicBezTo>
                      <a:pt x="26794" y="55844"/>
                      <a:pt x="26691" y="55840"/>
                      <a:pt x="26588" y="55832"/>
                    </a:cubicBezTo>
                    <a:cubicBezTo>
                      <a:pt x="26659" y="55273"/>
                      <a:pt x="27754" y="52213"/>
                      <a:pt x="28219" y="51225"/>
                    </a:cubicBezTo>
                    <a:cubicBezTo>
                      <a:pt x="28255" y="51201"/>
                      <a:pt x="28314" y="51165"/>
                      <a:pt x="28362" y="51153"/>
                    </a:cubicBezTo>
                    <a:cubicBezTo>
                      <a:pt x="29862" y="50927"/>
                      <a:pt x="31267" y="50403"/>
                      <a:pt x="32660" y="49820"/>
                    </a:cubicBezTo>
                    <a:cubicBezTo>
                      <a:pt x="33743" y="49367"/>
                      <a:pt x="34803" y="48867"/>
                      <a:pt x="35851" y="48343"/>
                    </a:cubicBezTo>
                    <a:cubicBezTo>
                      <a:pt x="35886" y="48046"/>
                      <a:pt x="35922" y="47748"/>
                      <a:pt x="35958" y="47450"/>
                    </a:cubicBezTo>
                    <a:lnTo>
                      <a:pt x="35958" y="47450"/>
                    </a:lnTo>
                    <a:cubicBezTo>
                      <a:pt x="35255" y="47796"/>
                      <a:pt x="34553" y="48141"/>
                      <a:pt x="33839" y="48486"/>
                    </a:cubicBezTo>
                    <a:cubicBezTo>
                      <a:pt x="32719" y="49022"/>
                      <a:pt x="31576" y="49498"/>
                      <a:pt x="30386" y="49891"/>
                    </a:cubicBezTo>
                    <a:cubicBezTo>
                      <a:pt x="29898" y="50058"/>
                      <a:pt x="29398" y="50177"/>
                      <a:pt x="28897" y="50308"/>
                    </a:cubicBezTo>
                    <a:cubicBezTo>
                      <a:pt x="28856" y="50320"/>
                      <a:pt x="28811" y="50323"/>
                      <a:pt x="28763" y="50323"/>
                    </a:cubicBezTo>
                    <a:cubicBezTo>
                      <a:pt x="28716" y="50323"/>
                      <a:pt x="28665" y="50320"/>
                      <a:pt x="28612" y="50320"/>
                    </a:cubicBezTo>
                    <a:cubicBezTo>
                      <a:pt x="28719" y="49760"/>
                      <a:pt x="30017" y="46498"/>
                      <a:pt x="30767" y="44950"/>
                    </a:cubicBezTo>
                    <a:cubicBezTo>
                      <a:pt x="30814" y="44926"/>
                      <a:pt x="30886" y="44879"/>
                      <a:pt x="30957" y="44867"/>
                    </a:cubicBezTo>
                    <a:cubicBezTo>
                      <a:pt x="32469" y="44617"/>
                      <a:pt x="33898" y="44081"/>
                      <a:pt x="35291" y="43450"/>
                    </a:cubicBezTo>
                    <a:cubicBezTo>
                      <a:pt x="35648" y="43295"/>
                      <a:pt x="36005" y="43128"/>
                      <a:pt x="36375" y="42974"/>
                    </a:cubicBezTo>
                    <a:cubicBezTo>
                      <a:pt x="36386" y="42688"/>
                      <a:pt x="36410" y="42414"/>
                      <a:pt x="36422" y="42128"/>
                    </a:cubicBezTo>
                    <a:lnTo>
                      <a:pt x="36422" y="42128"/>
                    </a:lnTo>
                    <a:cubicBezTo>
                      <a:pt x="35684" y="42462"/>
                      <a:pt x="34946" y="42795"/>
                      <a:pt x="34196" y="43117"/>
                    </a:cubicBezTo>
                    <a:cubicBezTo>
                      <a:pt x="33374" y="43474"/>
                      <a:pt x="32529" y="43759"/>
                      <a:pt x="31660" y="43962"/>
                    </a:cubicBezTo>
                    <a:cubicBezTo>
                      <a:pt x="31529" y="43986"/>
                      <a:pt x="31398" y="44009"/>
                      <a:pt x="31219" y="44045"/>
                    </a:cubicBezTo>
                    <a:cubicBezTo>
                      <a:pt x="31231" y="43926"/>
                      <a:pt x="31219" y="43843"/>
                      <a:pt x="31243" y="43783"/>
                    </a:cubicBezTo>
                    <a:cubicBezTo>
                      <a:pt x="31838" y="42378"/>
                      <a:pt x="32446" y="40985"/>
                      <a:pt x="33053" y="39557"/>
                    </a:cubicBezTo>
                    <a:cubicBezTo>
                      <a:pt x="33327" y="39473"/>
                      <a:pt x="33600" y="39378"/>
                      <a:pt x="33886" y="39295"/>
                    </a:cubicBezTo>
                    <a:cubicBezTo>
                      <a:pt x="34827" y="39021"/>
                      <a:pt x="35732" y="38664"/>
                      <a:pt x="36637" y="38283"/>
                    </a:cubicBezTo>
                    <a:lnTo>
                      <a:pt x="36672" y="37425"/>
                    </a:lnTo>
                    <a:lnTo>
                      <a:pt x="36672" y="37425"/>
                    </a:lnTo>
                    <a:cubicBezTo>
                      <a:pt x="36136" y="37652"/>
                      <a:pt x="35613" y="37878"/>
                      <a:pt x="35077" y="38104"/>
                    </a:cubicBezTo>
                    <a:cubicBezTo>
                      <a:pt x="34672" y="38271"/>
                      <a:pt x="34255" y="38390"/>
                      <a:pt x="33839" y="38533"/>
                    </a:cubicBezTo>
                    <a:cubicBezTo>
                      <a:pt x="33731" y="38568"/>
                      <a:pt x="33624" y="38568"/>
                      <a:pt x="33458" y="38592"/>
                    </a:cubicBezTo>
                    <a:cubicBezTo>
                      <a:pt x="33493" y="38449"/>
                      <a:pt x="33517" y="38354"/>
                      <a:pt x="33553" y="38271"/>
                    </a:cubicBezTo>
                    <a:cubicBezTo>
                      <a:pt x="33922" y="37140"/>
                      <a:pt x="34303" y="36020"/>
                      <a:pt x="34684" y="34889"/>
                    </a:cubicBezTo>
                    <a:cubicBezTo>
                      <a:pt x="34743" y="34699"/>
                      <a:pt x="34815" y="34532"/>
                      <a:pt x="35041" y="34461"/>
                    </a:cubicBezTo>
                    <a:cubicBezTo>
                      <a:pt x="35648" y="34282"/>
                      <a:pt x="36232" y="34032"/>
                      <a:pt x="36803" y="33746"/>
                    </a:cubicBezTo>
                    <a:cubicBezTo>
                      <a:pt x="36815" y="33461"/>
                      <a:pt x="36827" y="33175"/>
                      <a:pt x="36839" y="32889"/>
                    </a:cubicBezTo>
                    <a:lnTo>
                      <a:pt x="36839" y="32889"/>
                    </a:lnTo>
                    <a:cubicBezTo>
                      <a:pt x="36506" y="33056"/>
                      <a:pt x="36172" y="33211"/>
                      <a:pt x="35839" y="33377"/>
                    </a:cubicBezTo>
                    <a:cubicBezTo>
                      <a:pt x="35613" y="33484"/>
                      <a:pt x="35374" y="33568"/>
                      <a:pt x="35136" y="33639"/>
                    </a:cubicBezTo>
                    <a:cubicBezTo>
                      <a:pt x="35113" y="33568"/>
                      <a:pt x="35077" y="33532"/>
                      <a:pt x="35077" y="33508"/>
                    </a:cubicBezTo>
                    <a:cubicBezTo>
                      <a:pt x="35494" y="31734"/>
                      <a:pt x="35910" y="29960"/>
                      <a:pt x="36327" y="28222"/>
                    </a:cubicBezTo>
                    <a:cubicBezTo>
                      <a:pt x="36601" y="28055"/>
                      <a:pt x="36863" y="27888"/>
                      <a:pt x="37137" y="27734"/>
                    </a:cubicBezTo>
                    <a:cubicBezTo>
                      <a:pt x="37148" y="27591"/>
                      <a:pt x="37148" y="27460"/>
                      <a:pt x="37160" y="27317"/>
                    </a:cubicBezTo>
                    <a:cubicBezTo>
                      <a:pt x="37184" y="27150"/>
                      <a:pt x="37196" y="26984"/>
                      <a:pt x="37208" y="26817"/>
                    </a:cubicBezTo>
                    <a:lnTo>
                      <a:pt x="37208" y="26817"/>
                    </a:lnTo>
                    <a:cubicBezTo>
                      <a:pt x="37125" y="26865"/>
                      <a:pt x="37053" y="26924"/>
                      <a:pt x="36970" y="26972"/>
                    </a:cubicBezTo>
                    <a:cubicBezTo>
                      <a:pt x="36890" y="27025"/>
                      <a:pt x="36811" y="27097"/>
                      <a:pt x="36702" y="27097"/>
                    </a:cubicBezTo>
                    <a:cubicBezTo>
                      <a:pt x="36664" y="27097"/>
                      <a:pt x="36623" y="27088"/>
                      <a:pt x="36577" y="27067"/>
                    </a:cubicBezTo>
                    <a:cubicBezTo>
                      <a:pt x="36589" y="26924"/>
                      <a:pt x="36613" y="26769"/>
                      <a:pt x="36648" y="26626"/>
                    </a:cubicBezTo>
                    <a:cubicBezTo>
                      <a:pt x="37029" y="24840"/>
                      <a:pt x="37339" y="23055"/>
                      <a:pt x="37565" y="21245"/>
                    </a:cubicBezTo>
                    <a:cubicBezTo>
                      <a:pt x="37613" y="20923"/>
                      <a:pt x="37672" y="20590"/>
                      <a:pt x="37744" y="20268"/>
                    </a:cubicBezTo>
                    <a:cubicBezTo>
                      <a:pt x="37744" y="20173"/>
                      <a:pt x="37756" y="20090"/>
                      <a:pt x="37756" y="19995"/>
                    </a:cubicBezTo>
                    <a:cubicBezTo>
                      <a:pt x="37756" y="19876"/>
                      <a:pt x="37756" y="19756"/>
                      <a:pt x="37720" y="19649"/>
                    </a:cubicBezTo>
                    <a:cubicBezTo>
                      <a:pt x="37678" y="19525"/>
                      <a:pt x="37564" y="19456"/>
                      <a:pt x="37452" y="19456"/>
                    </a:cubicBezTo>
                    <a:cubicBezTo>
                      <a:pt x="37372" y="19456"/>
                      <a:pt x="37293" y="19491"/>
                      <a:pt x="37244" y="19566"/>
                    </a:cubicBezTo>
                    <a:cubicBezTo>
                      <a:pt x="37172" y="19661"/>
                      <a:pt x="37113" y="19756"/>
                      <a:pt x="37053" y="19852"/>
                    </a:cubicBezTo>
                    <a:cubicBezTo>
                      <a:pt x="37041" y="19899"/>
                      <a:pt x="37029" y="19947"/>
                      <a:pt x="37018" y="19995"/>
                    </a:cubicBezTo>
                    <a:cubicBezTo>
                      <a:pt x="36934" y="20447"/>
                      <a:pt x="36863" y="20888"/>
                      <a:pt x="36803" y="21340"/>
                    </a:cubicBezTo>
                    <a:cubicBezTo>
                      <a:pt x="36601" y="22912"/>
                      <a:pt x="36339" y="24471"/>
                      <a:pt x="36005" y="26019"/>
                    </a:cubicBezTo>
                    <a:cubicBezTo>
                      <a:pt x="35970" y="26210"/>
                      <a:pt x="35922" y="26400"/>
                      <a:pt x="35886" y="26567"/>
                    </a:cubicBezTo>
                    <a:cubicBezTo>
                      <a:pt x="35859" y="26575"/>
                      <a:pt x="35837" y="26578"/>
                      <a:pt x="35819" y="26578"/>
                    </a:cubicBezTo>
                    <a:cubicBezTo>
                      <a:pt x="35722" y="26578"/>
                      <a:pt x="35726" y="26488"/>
                      <a:pt x="35696" y="26448"/>
                    </a:cubicBezTo>
                    <a:cubicBezTo>
                      <a:pt x="35660" y="26376"/>
                      <a:pt x="35624" y="26305"/>
                      <a:pt x="35601" y="26233"/>
                    </a:cubicBezTo>
                    <a:cubicBezTo>
                      <a:pt x="35327" y="25567"/>
                      <a:pt x="35077" y="24888"/>
                      <a:pt x="34851" y="24209"/>
                    </a:cubicBezTo>
                    <a:cubicBezTo>
                      <a:pt x="34696" y="24507"/>
                      <a:pt x="34541" y="24817"/>
                      <a:pt x="34386" y="25126"/>
                    </a:cubicBezTo>
                    <a:cubicBezTo>
                      <a:pt x="34696" y="25995"/>
                      <a:pt x="35041" y="26865"/>
                      <a:pt x="35422" y="27722"/>
                    </a:cubicBezTo>
                    <a:cubicBezTo>
                      <a:pt x="35517" y="27948"/>
                      <a:pt x="35565" y="28162"/>
                      <a:pt x="35505" y="28412"/>
                    </a:cubicBezTo>
                    <a:cubicBezTo>
                      <a:pt x="35148" y="29912"/>
                      <a:pt x="34803" y="31413"/>
                      <a:pt x="34446" y="32913"/>
                    </a:cubicBezTo>
                    <a:cubicBezTo>
                      <a:pt x="34422" y="33008"/>
                      <a:pt x="34386" y="33091"/>
                      <a:pt x="34351" y="33163"/>
                    </a:cubicBezTo>
                    <a:cubicBezTo>
                      <a:pt x="34342" y="33164"/>
                      <a:pt x="34333" y="33164"/>
                      <a:pt x="34325" y="33164"/>
                    </a:cubicBezTo>
                    <a:cubicBezTo>
                      <a:pt x="34196" y="33164"/>
                      <a:pt x="34194" y="33075"/>
                      <a:pt x="34172" y="33008"/>
                    </a:cubicBezTo>
                    <a:cubicBezTo>
                      <a:pt x="33672" y="31889"/>
                      <a:pt x="33279" y="30734"/>
                      <a:pt x="32922" y="29555"/>
                    </a:cubicBezTo>
                    <a:cubicBezTo>
                      <a:pt x="32815" y="29186"/>
                      <a:pt x="32719" y="28829"/>
                      <a:pt x="32612" y="28460"/>
                    </a:cubicBezTo>
                    <a:cubicBezTo>
                      <a:pt x="32446" y="28769"/>
                      <a:pt x="32267" y="29079"/>
                      <a:pt x="32100" y="29389"/>
                    </a:cubicBezTo>
                    <a:cubicBezTo>
                      <a:pt x="32303" y="30115"/>
                      <a:pt x="32529" y="30841"/>
                      <a:pt x="32803" y="31556"/>
                    </a:cubicBezTo>
                    <a:cubicBezTo>
                      <a:pt x="33136" y="32425"/>
                      <a:pt x="33493" y="33282"/>
                      <a:pt x="33862" y="34127"/>
                    </a:cubicBezTo>
                    <a:cubicBezTo>
                      <a:pt x="33958" y="34354"/>
                      <a:pt x="34017" y="34568"/>
                      <a:pt x="33934" y="34806"/>
                    </a:cubicBezTo>
                    <a:cubicBezTo>
                      <a:pt x="33529" y="35985"/>
                      <a:pt x="33124" y="37163"/>
                      <a:pt x="32719" y="38342"/>
                    </a:cubicBezTo>
                    <a:cubicBezTo>
                      <a:pt x="32696" y="38414"/>
                      <a:pt x="32636" y="38473"/>
                      <a:pt x="32612" y="38521"/>
                    </a:cubicBezTo>
                    <a:cubicBezTo>
                      <a:pt x="32422" y="38497"/>
                      <a:pt x="32410" y="38354"/>
                      <a:pt x="32362" y="38259"/>
                    </a:cubicBezTo>
                    <a:cubicBezTo>
                      <a:pt x="31517" y="36568"/>
                      <a:pt x="30719" y="34854"/>
                      <a:pt x="30017" y="33103"/>
                    </a:cubicBezTo>
                    <a:cubicBezTo>
                      <a:pt x="29862" y="33365"/>
                      <a:pt x="29707" y="33627"/>
                      <a:pt x="29552" y="33901"/>
                    </a:cubicBezTo>
                    <a:cubicBezTo>
                      <a:pt x="29743" y="34342"/>
                      <a:pt x="29933" y="34782"/>
                      <a:pt x="30124" y="35235"/>
                    </a:cubicBezTo>
                    <a:cubicBezTo>
                      <a:pt x="30731" y="36604"/>
                      <a:pt x="31410" y="37949"/>
                      <a:pt x="32065" y="39295"/>
                    </a:cubicBezTo>
                    <a:cubicBezTo>
                      <a:pt x="32160" y="39485"/>
                      <a:pt x="32207" y="39640"/>
                      <a:pt x="32112" y="39854"/>
                    </a:cubicBezTo>
                    <a:cubicBezTo>
                      <a:pt x="31564" y="41116"/>
                      <a:pt x="31017" y="42390"/>
                      <a:pt x="30469" y="43664"/>
                    </a:cubicBezTo>
                    <a:cubicBezTo>
                      <a:pt x="30445" y="43712"/>
                      <a:pt x="30398" y="43759"/>
                      <a:pt x="30338" y="43831"/>
                    </a:cubicBezTo>
                    <a:cubicBezTo>
                      <a:pt x="30255" y="43700"/>
                      <a:pt x="30171" y="43593"/>
                      <a:pt x="30112" y="43486"/>
                    </a:cubicBezTo>
                    <a:cubicBezTo>
                      <a:pt x="29136" y="41628"/>
                      <a:pt x="28207" y="39759"/>
                      <a:pt x="27350" y="37842"/>
                    </a:cubicBezTo>
                    <a:cubicBezTo>
                      <a:pt x="27207" y="38116"/>
                      <a:pt x="27052" y="38390"/>
                      <a:pt x="26909" y="38664"/>
                    </a:cubicBezTo>
                    <a:cubicBezTo>
                      <a:pt x="27731" y="40450"/>
                      <a:pt x="28600" y="42224"/>
                      <a:pt x="29528" y="43974"/>
                    </a:cubicBezTo>
                    <a:cubicBezTo>
                      <a:pt x="29671" y="44236"/>
                      <a:pt x="29814" y="44486"/>
                      <a:pt x="29981" y="44783"/>
                    </a:cubicBezTo>
                    <a:cubicBezTo>
                      <a:pt x="29278" y="46510"/>
                      <a:pt x="28552" y="48260"/>
                      <a:pt x="27802" y="50082"/>
                    </a:cubicBezTo>
                    <a:cubicBezTo>
                      <a:pt x="27659" y="49879"/>
                      <a:pt x="27552" y="49736"/>
                      <a:pt x="27469" y="49593"/>
                    </a:cubicBezTo>
                    <a:cubicBezTo>
                      <a:pt x="26552" y="48081"/>
                      <a:pt x="25778" y="46510"/>
                      <a:pt x="25087" y="44879"/>
                    </a:cubicBezTo>
                    <a:cubicBezTo>
                      <a:pt x="24933" y="44533"/>
                      <a:pt x="24790" y="44188"/>
                      <a:pt x="24635" y="43831"/>
                    </a:cubicBezTo>
                    <a:cubicBezTo>
                      <a:pt x="24516" y="44176"/>
                      <a:pt x="24397" y="44510"/>
                      <a:pt x="24290" y="44855"/>
                    </a:cubicBezTo>
                    <a:cubicBezTo>
                      <a:pt x="24647" y="45664"/>
                      <a:pt x="25004" y="46474"/>
                      <a:pt x="25373" y="47284"/>
                    </a:cubicBezTo>
                    <a:cubicBezTo>
                      <a:pt x="25957" y="48558"/>
                      <a:pt x="26671" y="49760"/>
                      <a:pt x="27469" y="50963"/>
                    </a:cubicBezTo>
                    <a:cubicBezTo>
                      <a:pt x="27278" y="51463"/>
                      <a:pt x="27088" y="51987"/>
                      <a:pt x="26897" y="52499"/>
                    </a:cubicBezTo>
                    <a:cubicBezTo>
                      <a:pt x="26707" y="52999"/>
                      <a:pt x="26528" y="53511"/>
                      <a:pt x="26350" y="54011"/>
                    </a:cubicBezTo>
                    <a:cubicBezTo>
                      <a:pt x="26159" y="54523"/>
                      <a:pt x="26004" y="55047"/>
                      <a:pt x="25778" y="55582"/>
                    </a:cubicBezTo>
                    <a:cubicBezTo>
                      <a:pt x="25540" y="55428"/>
                      <a:pt x="25445" y="55225"/>
                      <a:pt x="25326" y="55058"/>
                    </a:cubicBezTo>
                    <a:cubicBezTo>
                      <a:pt x="24528" y="53939"/>
                      <a:pt x="23897" y="52737"/>
                      <a:pt x="23325" y="51498"/>
                    </a:cubicBezTo>
                    <a:cubicBezTo>
                      <a:pt x="23135" y="51082"/>
                      <a:pt x="22944" y="50677"/>
                      <a:pt x="22766" y="50260"/>
                    </a:cubicBezTo>
                    <a:cubicBezTo>
                      <a:pt x="22670" y="50677"/>
                      <a:pt x="22575" y="51082"/>
                      <a:pt x="22492" y="51487"/>
                    </a:cubicBezTo>
                    <a:cubicBezTo>
                      <a:pt x="22861" y="52284"/>
                      <a:pt x="23242" y="53058"/>
                      <a:pt x="23671" y="53820"/>
                    </a:cubicBezTo>
                    <a:cubicBezTo>
                      <a:pt x="24183" y="54761"/>
                      <a:pt x="24778" y="55654"/>
                      <a:pt x="25457" y="56463"/>
                    </a:cubicBezTo>
                    <a:cubicBezTo>
                      <a:pt x="24909" y="58392"/>
                      <a:pt x="24373" y="60297"/>
                      <a:pt x="23825" y="62262"/>
                    </a:cubicBezTo>
                    <a:cubicBezTo>
                      <a:pt x="23683" y="62119"/>
                      <a:pt x="23552" y="62000"/>
                      <a:pt x="23432" y="61869"/>
                    </a:cubicBezTo>
                    <a:cubicBezTo>
                      <a:pt x="22766" y="61107"/>
                      <a:pt x="22170" y="60297"/>
                      <a:pt x="21575" y="59464"/>
                    </a:cubicBezTo>
                    <a:cubicBezTo>
                      <a:pt x="21575" y="59547"/>
                      <a:pt x="21575" y="59619"/>
                      <a:pt x="21575" y="59702"/>
                    </a:cubicBezTo>
                    <a:cubicBezTo>
                      <a:pt x="21575" y="60047"/>
                      <a:pt x="21587" y="60392"/>
                      <a:pt x="21587" y="60738"/>
                    </a:cubicBezTo>
                    <a:cubicBezTo>
                      <a:pt x="21670" y="60857"/>
                      <a:pt x="21754" y="60964"/>
                      <a:pt x="21849" y="61071"/>
                    </a:cubicBezTo>
                    <a:cubicBezTo>
                      <a:pt x="22135" y="61452"/>
                      <a:pt x="22432" y="61821"/>
                      <a:pt x="22730" y="62190"/>
                    </a:cubicBezTo>
                    <a:cubicBezTo>
                      <a:pt x="23040" y="62547"/>
                      <a:pt x="23361" y="62893"/>
                      <a:pt x="23623" y="63190"/>
                    </a:cubicBezTo>
                    <a:cubicBezTo>
                      <a:pt x="23421" y="64560"/>
                      <a:pt x="23218" y="65845"/>
                      <a:pt x="23028" y="67131"/>
                    </a:cubicBezTo>
                    <a:cubicBezTo>
                      <a:pt x="23016" y="67191"/>
                      <a:pt x="22956" y="67250"/>
                      <a:pt x="22909" y="67358"/>
                    </a:cubicBezTo>
                    <a:cubicBezTo>
                      <a:pt x="22682" y="67084"/>
                      <a:pt x="22480" y="66869"/>
                      <a:pt x="22313" y="66631"/>
                    </a:cubicBezTo>
                    <a:cubicBezTo>
                      <a:pt x="22159" y="66417"/>
                      <a:pt x="22016" y="66203"/>
                      <a:pt x="21873" y="65976"/>
                    </a:cubicBezTo>
                    <a:lnTo>
                      <a:pt x="21873" y="65976"/>
                    </a:lnTo>
                    <a:cubicBezTo>
                      <a:pt x="21908" y="66453"/>
                      <a:pt x="21968" y="66917"/>
                      <a:pt x="22016" y="67393"/>
                    </a:cubicBezTo>
                    <a:cubicBezTo>
                      <a:pt x="22016" y="67417"/>
                      <a:pt x="22016" y="67441"/>
                      <a:pt x="22028" y="67465"/>
                    </a:cubicBezTo>
                    <a:cubicBezTo>
                      <a:pt x="22278" y="67774"/>
                      <a:pt x="22540" y="68072"/>
                      <a:pt x="22825" y="68358"/>
                    </a:cubicBezTo>
                    <a:cubicBezTo>
                      <a:pt x="22849" y="68393"/>
                      <a:pt x="22861" y="68429"/>
                      <a:pt x="22897" y="68477"/>
                    </a:cubicBezTo>
                    <a:cubicBezTo>
                      <a:pt x="22861" y="69096"/>
                      <a:pt x="22825" y="69727"/>
                      <a:pt x="22813" y="70358"/>
                    </a:cubicBezTo>
                    <a:cubicBezTo>
                      <a:pt x="22801" y="71001"/>
                      <a:pt x="22825" y="71656"/>
                      <a:pt x="22813" y="72311"/>
                    </a:cubicBezTo>
                    <a:cubicBezTo>
                      <a:pt x="22813" y="72727"/>
                      <a:pt x="22849" y="73132"/>
                      <a:pt x="22849" y="73561"/>
                    </a:cubicBezTo>
                    <a:cubicBezTo>
                      <a:pt x="22909" y="73882"/>
                      <a:pt x="22980" y="74216"/>
                      <a:pt x="23040" y="74549"/>
                    </a:cubicBezTo>
                    <a:cubicBezTo>
                      <a:pt x="23063" y="74680"/>
                      <a:pt x="23075" y="74823"/>
                      <a:pt x="23075" y="74954"/>
                    </a:cubicBezTo>
                    <a:cubicBezTo>
                      <a:pt x="23075" y="75001"/>
                      <a:pt x="23016" y="75073"/>
                      <a:pt x="22980" y="75085"/>
                    </a:cubicBezTo>
                    <a:cubicBezTo>
                      <a:pt x="22972" y="75087"/>
                      <a:pt x="22962" y="75088"/>
                      <a:pt x="22952" y="75088"/>
                    </a:cubicBezTo>
                    <a:cubicBezTo>
                      <a:pt x="22905" y="75088"/>
                      <a:pt x="22845" y="75066"/>
                      <a:pt x="22825" y="75037"/>
                    </a:cubicBezTo>
                    <a:cubicBezTo>
                      <a:pt x="22659" y="74799"/>
                      <a:pt x="22480" y="74561"/>
                      <a:pt x="22337" y="74299"/>
                    </a:cubicBezTo>
                    <a:cubicBezTo>
                      <a:pt x="21920" y="73501"/>
                      <a:pt x="21539" y="72692"/>
                      <a:pt x="21194" y="71858"/>
                    </a:cubicBezTo>
                    <a:cubicBezTo>
                      <a:pt x="19599" y="69108"/>
                      <a:pt x="17777" y="65048"/>
                      <a:pt x="17444" y="63083"/>
                    </a:cubicBezTo>
                    <a:cubicBezTo>
                      <a:pt x="17801" y="62631"/>
                      <a:pt x="18122" y="62166"/>
                      <a:pt x="18432" y="61678"/>
                    </a:cubicBezTo>
                    <a:cubicBezTo>
                      <a:pt x="18396" y="61262"/>
                      <a:pt x="18372" y="60833"/>
                      <a:pt x="18360" y="60404"/>
                    </a:cubicBezTo>
                    <a:cubicBezTo>
                      <a:pt x="18015" y="60952"/>
                      <a:pt x="17670" y="61512"/>
                      <a:pt x="17301" y="62035"/>
                    </a:cubicBezTo>
                    <a:cubicBezTo>
                      <a:pt x="17110" y="62035"/>
                      <a:pt x="17110" y="61916"/>
                      <a:pt x="17086" y="61833"/>
                    </a:cubicBezTo>
                    <a:cubicBezTo>
                      <a:pt x="16955" y="61214"/>
                      <a:pt x="16825" y="60595"/>
                      <a:pt x="16705" y="59964"/>
                    </a:cubicBezTo>
                    <a:cubicBezTo>
                      <a:pt x="16539" y="59095"/>
                      <a:pt x="16384" y="58214"/>
                      <a:pt x="16229" y="57344"/>
                    </a:cubicBezTo>
                    <a:cubicBezTo>
                      <a:pt x="16193" y="57166"/>
                      <a:pt x="16170" y="56987"/>
                      <a:pt x="16146" y="56832"/>
                    </a:cubicBezTo>
                    <a:cubicBezTo>
                      <a:pt x="16455" y="56392"/>
                      <a:pt x="16753" y="55975"/>
                      <a:pt x="17039" y="55547"/>
                    </a:cubicBezTo>
                    <a:cubicBezTo>
                      <a:pt x="17717" y="54487"/>
                      <a:pt x="18325" y="53380"/>
                      <a:pt x="18860" y="52249"/>
                    </a:cubicBezTo>
                    <a:cubicBezTo>
                      <a:pt x="18944" y="51475"/>
                      <a:pt x="19015" y="50701"/>
                      <a:pt x="19075" y="49939"/>
                    </a:cubicBezTo>
                    <a:lnTo>
                      <a:pt x="19075" y="49939"/>
                    </a:lnTo>
                    <a:cubicBezTo>
                      <a:pt x="18932" y="50272"/>
                      <a:pt x="18789" y="50617"/>
                      <a:pt x="18634" y="50951"/>
                    </a:cubicBezTo>
                    <a:cubicBezTo>
                      <a:pt x="18015" y="52403"/>
                      <a:pt x="17265" y="53808"/>
                      <a:pt x="16408" y="55142"/>
                    </a:cubicBezTo>
                    <a:cubicBezTo>
                      <a:pt x="16313" y="55308"/>
                      <a:pt x="16193" y="55451"/>
                      <a:pt x="16086" y="55606"/>
                    </a:cubicBezTo>
                    <a:cubicBezTo>
                      <a:pt x="15884" y="55523"/>
                      <a:pt x="15908" y="55368"/>
                      <a:pt x="15896" y="55249"/>
                    </a:cubicBezTo>
                    <a:cubicBezTo>
                      <a:pt x="15610" y="53546"/>
                      <a:pt x="15336" y="51844"/>
                      <a:pt x="15050" y="50153"/>
                    </a:cubicBezTo>
                    <a:cubicBezTo>
                      <a:pt x="14991" y="49736"/>
                      <a:pt x="14920" y="49332"/>
                      <a:pt x="14848" y="48903"/>
                    </a:cubicBezTo>
                    <a:cubicBezTo>
                      <a:pt x="14931" y="48831"/>
                      <a:pt x="14991" y="48760"/>
                      <a:pt x="15062" y="48689"/>
                    </a:cubicBezTo>
                    <a:cubicBezTo>
                      <a:pt x="16241" y="47546"/>
                      <a:pt x="17289" y="46272"/>
                      <a:pt x="18122" y="44855"/>
                    </a:cubicBezTo>
                    <a:cubicBezTo>
                      <a:pt x="18551" y="44152"/>
                      <a:pt x="18956" y="43438"/>
                      <a:pt x="19349" y="42724"/>
                    </a:cubicBezTo>
                    <a:cubicBezTo>
                      <a:pt x="19349" y="42224"/>
                      <a:pt x="19349" y="41735"/>
                      <a:pt x="19349" y="41235"/>
                    </a:cubicBezTo>
                    <a:cubicBezTo>
                      <a:pt x="18825" y="42164"/>
                      <a:pt x="18301" y="43105"/>
                      <a:pt x="17765" y="44021"/>
                    </a:cubicBezTo>
                    <a:cubicBezTo>
                      <a:pt x="17015" y="45331"/>
                      <a:pt x="16110" y="46534"/>
                      <a:pt x="15062" y="47629"/>
                    </a:cubicBezTo>
                    <a:cubicBezTo>
                      <a:pt x="14979" y="47724"/>
                      <a:pt x="14872" y="47796"/>
                      <a:pt x="14789" y="47879"/>
                    </a:cubicBezTo>
                    <a:cubicBezTo>
                      <a:pt x="14729" y="47855"/>
                      <a:pt x="14705" y="47855"/>
                      <a:pt x="14693" y="47831"/>
                    </a:cubicBezTo>
                    <a:cubicBezTo>
                      <a:pt x="14681" y="47819"/>
                      <a:pt x="14669" y="47808"/>
                      <a:pt x="14669" y="47784"/>
                    </a:cubicBezTo>
                    <a:cubicBezTo>
                      <a:pt x="14288" y="45760"/>
                      <a:pt x="13919" y="43736"/>
                      <a:pt x="13550" y="41712"/>
                    </a:cubicBezTo>
                    <a:cubicBezTo>
                      <a:pt x="13538" y="41640"/>
                      <a:pt x="13550" y="41557"/>
                      <a:pt x="13538" y="41473"/>
                    </a:cubicBezTo>
                    <a:cubicBezTo>
                      <a:pt x="13741" y="41247"/>
                      <a:pt x="13931" y="41033"/>
                      <a:pt x="14134" y="40807"/>
                    </a:cubicBezTo>
                    <a:cubicBezTo>
                      <a:pt x="15336" y="39426"/>
                      <a:pt x="16301" y="37878"/>
                      <a:pt x="17086" y="36235"/>
                    </a:cubicBezTo>
                    <a:cubicBezTo>
                      <a:pt x="17396" y="35616"/>
                      <a:pt x="17682" y="34985"/>
                      <a:pt x="17932" y="34342"/>
                    </a:cubicBezTo>
                    <a:cubicBezTo>
                      <a:pt x="18158" y="33746"/>
                      <a:pt x="18384" y="33151"/>
                      <a:pt x="18610" y="32568"/>
                    </a:cubicBezTo>
                    <a:cubicBezTo>
                      <a:pt x="18527" y="32103"/>
                      <a:pt x="18432" y="31639"/>
                      <a:pt x="18337" y="31175"/>
                    </a:cubicBezTo>
                    <a:cubicBezTo>
                      <a:pt x="17979" y="32151"/>
                      <a:pt x="17610" y="33115"/>
                      <a:pt x="17241" y="34068"/>
                    </a:cubicBezTo>
                    <a:cubicBezTo>
                      <a:pt x="16729" y="35401"/>
                      <a:pt x="16086" y="36675"/>
                      <a:pt x="15348" y="37902"/>
                    </a:cubicBezTo>
                    <a:cubicBezTo>
                      <a:pt x="14860" y="38687"/>
                      <a:pt x="14324" y="39449"/>
                      <a:pt x="13717" y="40152"/>
                    </a:cubicBezTo>
                    <a:cubicBezTo>
                      <a:pt x="13622" y="40271"/>
                      <a:pt x="13503" y="40366"/>
                      <a:pt x="13372" y="40509"/>
                    </a:cubicBezTo>
                    <a:cubicBezTo>
                      <a:pt x="13312" y="40390"/>
                      <a:pt x="13276" y="40330"/>
                      <a:pt x="13253" y="40259"/>
                    </a:cubicBezTo>
                    <a:cubicBezTo>
                      <a:pt x="12788" y="38128"/>
                      <a:pt x="12324" y="36008"/>
                      <a:pt x="11860" y="33889"/>
                    </a:cubicBezTo>
                    <a:cubicBezTo>
                      <a:pt x="12574" y="32889"/>
                      <a:pt x="13205" y="31865"/>
                      <a:pt x="13777" y="30805"/>
                    </a:cubicBezTo>
                    <a:cubicBezTo>
                      <a:pt x="14646" y="29210"/>
                      <a:pt x="15312" y="27543"/>
                      <a:pt x="15872" y="25829"/>
                    </a:cubicBezTo>
                    <a:cubicBezTo>
                      <a:pt x="16039" y="25329"/>
                      <a:pt x="16193" y="24829"/>
                      <a:pt x="16360" y="24328"/>
                    </a:cubicBezTo>
                    <a:cubicBezTo>
                      <a:pt x="16217" y="23971"/>
                      <a:pt x="16074" y="23614"/>
                      <a:pt x="15932" y="23245"/>
                    </a:cubicBezTo>
                    <a:cubicBezTo>
                      <a:pt x="15693" y="23995"/>
                      <a:pt x="15455" y="24733"/>
                      <a:pt x="15205" y="25483"/>
                    </a:cubicBezTo>
                    <a:cubicBezTo>
                      <a:pt x="14669" y="27126"/>
                      <a:pt x="14062" y="28734"/>
                      <a:pt x="13229" y="30246"/>
                    </a:cubicBezTo>
                    <a:cubicBezTo>
                      <a:pt x="12812" y="31008"/>
                      <a:pt x="12360" y="31746"/>
                      <a:pt x="11907" y="32496"/>
                    </a:cubicBezTo>
                    <a:cubicBezTo>
                      <a:pt x="11848" y="32615"/>
                      <a:pt x="11752" y="32699"/>
                      <a:pt x="11669" y="32794"/>
                    </a:cubicBezTo>
                    <a:cubicBezTo>
                      <a:pt x="11514" y="32746"/>
                      <a:pt x="11526" y="32639"/>
                      <a:pt x="11502" y="32544"/>
                    </a:cubicBezTo>
                    <a:cubicBezTo>
                      <a:pt x="10907" y="30246"/>
                      <a:pt x="10324" y="27948"/>
                      <a:pt x="9728" y="25650"/>
                    </a:cubicBezTo>
                    <a:cubicBezTo>
                      <a:pt x="9681" y="25460"/>
                      <a:pt x="9693" y="25305"/>
                      <a:pt x="9800" y="25138"/>
                    </a:cubicBezTo>
                    <a:cubicBezTo>
                      <a:pt x="10538" y="24078"/>
                      <a:pt x="11050" y="22888"/>
                      <a:pt x="11479" y="21685"/>
                    </a:cubicBezTo>
                    <a:cubicBezTo>
                      <a:pt x="11788" y="20828"/>
                      <a:pt x="12074" y="19959"/>
                      <a:pt x="12324" y="19090"/>
                    </a:cubicBezTo>
                    <a:cubicBezTo>
                      <a:pt x="12514" y="18435"/>
                      <a:pt x="12693" y="17768"/>
                      <a:pt x="12872" y="17113"/>
                    </a:cubicBezTo>
                    <a:cubicBezTo>
                      <a:pt x="12705" y="16816"/>
                      <a:pt x="12526" y="16518"/>
                      <a:pt x="12348" y="16220"/>
                    </a:cubicBezTo>
                    <a:cubicBezTo>
                      <a:pt x="12038" y="17340"/>
                      <a:pt x="11741" y="18459"/>
                      <a:pt x="11419" y="19566"/>
                    </a:cubicBezTo>
                    <a:cubicBezTo>
                      <a:pt x="11014" y="20959"/>
                      <a:pt x="10514" y="22316"/>
                      <a:pt x="9859" y="23602"/>
                    </a:cubicBezTo>
                    <a:cubicBezTo>
                      <a:pt x="9740" y="23828"/>
                      <a:pt x="9657" y="24067"/>
                      <a:pt x="9419" y="24281"/>
                    </a:cubicBezTo>
                    <a:cubicBezTo>
                      <a:pt x="9347" y="24114"/>
                      <a:pt x="9288" y="23995"/>
                      <a:pt x="9252" y="23876"/>
                    </a:cubicBezTo>
                    <a:cubicBezTo>
                      <a:pt x="8716" y="22114"/>
                      <a:pt x="8192" y="20352"/>
                      <a:pt x="7657" y="18590"/>
                    </a:cubicBezTo>
                    <a:cubicBezTo>
                      <a:pt x="7585" y="18375"/>
                      <a:pt x="7585" y="18185"/>
                      <a:pt x="7704" y="17971"/>
                    </a:cubicBezTo>
                    <a:cubicBezTo>
                      <a:pt x="8609" y="16387"/>
                      <a:pt x="9228" y="14673"/>
                      <a:pt x="9693" y="12899"/>
                    </a:cubicBezTo>
                    <a:cubicBezTo>
                      <a:pt x="9740" y="12720"/>
                      <a:pt x="9788" y="12529"/>
                      <a:pt x="9836" y="12339"/>
                    </a:cubicBezTo>
                    <a:cubicBezTo>
                      <a:pt x="9645" y="12065"/>
                      <a:pt x="9466" y="11803"/>
                      <a:pt x="9276" y="11541"/>
                    </a:cubicBezTo>
                    <a:cubicBezTo>
                      <a:pt x="9109" y="12172"/>
                      <a:pt x="8943" y="12803"/>
                      <a:pt x="8764" y="13446"/>
                    </a:cubicBezTo>
                    <a:cubicBezTo>
                      <a:pt x="8466" y="14530"/>
                      <a:pt x="8085" y="15589"/>
                      <a:pt x="7585" y="16601"/>
                    </a:cubicBezTo>
                    <a:cubicBezTo>
                      <a:pt x="7502" y="16780"/>
                      <a:pt x="7395" y="16947"/>
                      <a:pt x="7276" y="17173"/>
                    </a:cubicBezTo>
                    <a:cubicBezTo>
                      <a:pt x="7180" y="17018"/>
                      <a:pt x="7121" y="16935"/>
                      <a:pt x="7085" y="16828"/>
                    </a:cubicBezTo>
                    <a:cubicBezTo>
                      <a:pt x="6502" y="15232"/>
                      <a:pt x="5942" y="13625"/>
                      <a:pt x="5359" y="12029"/>
                    </a:cubicBezTo>
                    <a:cubicBezTo>
                      <a:pt x="5299" y="11851"/>
                      <a:pt x="5264" y="11696"/>
                      <a:pt x="5323" y="11505"/>
                    </a:cubicBezTo>
                    <a:cubicBezTo>
                      <a:pt x="5764" y="10160"/>
                      <a:pt x="6037" y="8791"/>
                      <a:pt x="6228" y="7398"/>
                    </a:cubicBezTo>
                    <a:cubicBezTo>
                      <a:pt x="6014" y="7112"/>
                      <a:pt x="5811" y="6826"/>
                      <a:pt x="5597" y="6541"/>
                    </a:cubicBezTo>
                    <a:cubicBezTo>
                      <a:pt x="5466" y="7672"/>
                      <a:pt x="5287" y="8803"/>
                      <a:pt x="5002" y="9910"/>
                    </a:cubicBezTo>
                    <a:cubicBezTo>
                      <a:pt x="4966" y="10077"/>
                      <a:pt x="4978" y="10267"/>
                      <a:pt x="4787" y="10410"/>
                    </a:cubicBezTo>
                    <a:cubicBezTo>
                      <a:pt x="4656" y="10232"/>
                      <a:pt x="4597" y="10029"/>
                      <a:pt x="4525" y="9839"/>
                    </a:cubicBezTo>
                    <a:cubicBezTo>
                      <a:pt x="3728" y="7791"/>
                      <a:pt x="2930" y="5743"/>
                      <a:pt x="2132" y="3707"/>
                    </a:cubicBezTo>
                    <a:cubicBezTo>
                      <a:pt x="1739" y="2707"/>
                      <a:pt x="1323" y="1730"/>
                      <a:pt x="918" y="742"/>
                    </a:cubicBezTo>
                    <a:cubicBezTo>
                      <a:pt x="834" y="540"/>
                      <a:pt x="775" y="326"/>
                      <a:pt x="703" y="123"/>
                    </a:cubicBezTo>
                    <a:cubicBezTo>
                      <a:pt x="703" y="123"/>
                      <a:pt x="703" y="123"/>
                      <a:pt x="703" y="111"/>
                    </a:cubicBezTo>
                    <a:cubicBezTo>
                      <a:pt x="599" y="44"/>
                      <a:pt x="490" y="0"/>
                      <a:pt x="3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4" name="Google Shape;84;p3"/>
          <p:cNvGrpSpPr/>
          <p:nvPr/>
        </p:nvGrpSpPr>
        <p:grpSpPr>
          <a:xfrm>
            <a:off x="-1018769" y="-681191"/>
            <a:ext cx="3007106" cy="2760604"/>
            <a:chOff x="-1018769" y="-681191"/>
            <a:chExt cx="3007106" cy="2760604"/>
          </a:xfrm>
        </p:grpSpPr>
        <p:grpSp>
          <p:nvGrpSpPr>
            <p:cNvPr id="85" name="Google Shape;85;p3"/>
            <p:cNvGrpSpPr/>
            <p:nvPr/>
          </p:nvGrpSpPr>
          <p:grpSpPr>
            <a:xfrm rot="8865836">
              <a:off x="47123" y="-374739"/>
              <a:ext cx="1626176" cy="1651154"/>
              <a:chOff x="3682600" y="2898075"/>
              <a:chExt cx="1342750" cy="1363375"/>
            </a:xfrm>
          </p:grpSpPr>
          <p:sp>
            <p:nvSpPr>
              <p:cNvPr id="86" name="Google Shape;86;p3"/>
              <p:cNvSpPr/>
              <p:nvPr/>
            </p:nvSpPr>
            <p:spPr>
              <a:xfrm>
                <a:off x="4273150" y="3626100"/>
                <a:ext cx="752200" cy="274200"/>
              </a:xfrm>
              <a:custGeom>
                <a:avLst/>
                <a:gdLst/>
                <a:ahLst/>
                <a:cxnLst/>
                <a:rect l="l" t="t" r="r" b="b"/>
                <a:pathLst>
                  <a:path w="30088" h="10968" extrusionOk="0">
                    <a:moveTo>
                      <a:pt x="29528" y="1"/>
                    </a:moveTo>
                    <a:cubicBezTo>
                      <a:pt x="29357" y="1"/>
                      <a:pt x="29186" y="29"/>
                      <a:pt x="29016" y="63"/>
                    </a:cubicBezTo>
                    <a:cubicBezTo>
                      <a:pt x="28063" y="241"/>
                      <a:pt x="27111" y="408"/>
                      <a:pt x="26170" y="599"/>
                    </a:cubicBezTo>
                    <a:cubicBezTo>
                      <a:pt x="24199" y="1002"/>
                      <a:pt x="22216" y="1198"/>
                      <a:pt x="20219" y="1198"/>
                    </a:cubicBezTo>
                    <a:cubicBezTo>
                      <a:pt x="19502" y="1198"/>
                      <a:pt x="18783" y="1173"/>
                      <a:pt x="18062" y="1123"/>
                    </a:cubicBezTo>
                    <a:cubicBezTo>
                      <a:pt x="17039" y="1048"/>
                      <a:pt x="16011" y="996"/>
                      <a:pt x="14985" y="996"/>
                    </a:cubicBezTo>
                    <a:cubicBezTo>
                      <a:pt x="14541" y="996"/>
                      <a:pt x="14098" y="1006"/>
                      <a:pt x="13657" y="1027"/>
                    </a:cubicBezTo>
                    <a:cubicBezTo>
                      <a:pt x="11490" y="1146"/>
                      <a:pt x="9478" y="1765"/>
                      <a:pt x="7584" y="2813"/>
                    </a:cubicBezTo>
                    <a:cubicBezTo>
                      <a:pt x="5763" y="3813"/>
                      <a:pt x="4215" y="5171"/>
                      <a:pt x="2822" y="6695"/>
                    </a:cubicBezTo>
                    <a:cubicBezTo>
                      <a:pt x="2465" y="7088"/>
                      <a:pt x="2108" y="7469"/>
                      <a:pt x="1774" y="7885"/>
                    </a:cubicBezTo>
                    <a:cubicBezTo>
                      <a:pt x="1381" y="8373"/>
                      <a:pt x="1024" y="8897"/>
                      <a:pt x="643" y="9409"/>
                    </a:cubicBezTo>
                    <a:cubicBezTo>
                      <a:pt x="393" y="9778"/>
                      <a:pt x="214" y="10183"/>
                      <a:pt x="48" y="10588"/>
                    </a:cubicBezTo>
                    <a:cubicBezTo>
                      <a:pt x="0" y="10695"/>
                      <a:pt x="0" y="10802"/>
                      <a:pt x="83" y="10898"/>
                    </a:cubicBezTo>
                    <a:cubicBezTo>
                      <a:pt x="134" y="10948"/>
                      <a:pt x="193" y="10968"/>
                      <a:pt x="258" y="10968"/>
                    </a:cubicBezTo>
                    <a:cubicBezTo>
                      <a:pt x="301" y="10968"/>
                      <a:pt x="346" y="10959"/>
                      <a:pt x="393" y="10945"/>
                    </a:cubicBezTo>
                    <a:cubicBezTo>
                      <a:pt x="476" y="10921"/>
                      <a:pt x="560" y="10886"/>
                      <a:pt x="631" y="10850"/>
                    </a:cubicBezTo>
                    <a:cubicBezTo>
                      <a:pt x="1322" y="10517"/>
                      <a:pt x="2048" y="10374"/>
                      <a:pt x="2786" y="10302"/>
                    </a:cubicBezTo>
                    <a:cubicBezTo>
                      <a:pt x="3485" y="10235"/>
                      <a:pt x="4181" y="10208"/>
                      <a:pt x="4876" y="10208"/>
                    </a:cubicBezTo>
                    <a:cubicBezTo>
                      <a:pt x="5780" y="10208"/>
                      <a:pt x="6682" y="10254"/>
                      <a:pt x="7584" y="10314"/>
                    </a:cubicBezTo>
                    <a:cubicBezTo>
                      <a:pt x="8576" y="10381"/>
                      <a:pt x="9568" y="10429"/>
                      <a:pt x="10559" y="10429"/>
                    </a:cubicBezTo>
                    <a:cubicBezTo>
                      <a:pt x="11518" y="10429"/>
                      <a:pt x="12476" y="10384"/>
                      <a:pt x="13430" y="10266"/>
                    </a:cubicBezTo>
                    <a:cubicBezTo>
                      <a:pt x="15776" y="9993"/>
                      <a:pt x="18062" y="9504"/>
                      <a:pt x="20217" y="8540"/>
                    </a:cubicBezTo>
                    <a:cubicBezTo>
                      <a:pt x="21943" y="7766"/>
                      <a:pt x="23467" y="6718"/>
                      <a:pt x="24860" y="5468"/>
                    </a:cubicBezTo>
                    <a:cubicBezTo>
                      <a:pt x="26003" y="4432"/>
                      <a:pt x="27063" y="3325"/>
                      <a:pt x="28123" y="2218"/>
                    </a:cubicBezTo>
                    <a:cubicBezTo>
                      <a:pt x="28575" y="1730"/>
                      <a:pt x="29051" y="1289"/>
                      <a:pt x="29563" y="872"/>
                    </a:cubicBezTo>
                    <a:cubicBezTo>
                      <a:pt x="29694" y="765"/>
                      <a:pt x="29825" y="646"/>
                      <a:pt x="29932" y="503"/>
                    </a:cubicBezTo>
                    <a:cubicBezTo>
                      <a:pt x="30087" y="313"/>
                      <a:pt x="29980" y="51"/>
                      <a:pt x="29730" y="15"/>
                    </a:cubicBezTo>
                    <a:cubicBezTo>
                      <a:pt x="29663" y="5"/>
                      <a:pt x="29595" y="1"/>
                      <a:pt x="29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7" name="Google Shape;87;p3"/>
              <p:cNvGrpSpPr/>
              <p:nvPr/>
            </p:nvGrpSpPr>
            <p:grpSpPr>
              <a:xfrm>
                <a:off x="3682600" y="2898075"/>
                <a:ext cx="1342150" cy="1363375"/>
                <a:chOff x="3682600" y="2898075"/>
                <a:chExt cx="1342150" cy="1363375"/>
              </a:xfrm>
            </p:grpSpPr>
            <p:sp>
              <p:nvSpPr>
                <p:cNvPr id="88" name="Google Shape;88;p3"/>
                <p:cNvSpPr/>
                <p:nvPr/>
              </p:nvSpPr>
              <p:spPr>
                <a:xfrm>
                  <a:off x="4149325" y="2898075"/>
                  <a:ext cx="318800" cy="85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2" h="34313" extrusionOk="0">
                      <a:moveTo>
                        <a:pt x="11566" y="1"/>
                      </a:moveTo>
                      <a:cubicBezTo>
                        <a:pt x="11494" y="1"/>
                        <a:pt x="11421" y="21"/>
                        <a:pt x="11359" y="61"/>
                      </a:cubicBezTo>
                      <a:cubicBezTo>
                        <a:pt x="11180" y="180"/>
                        <a:pt x="11097" y="359"/>
                        <a:pt x="11013" y="537"/>
                      </a:cubicBezTo>
                      <a:cubicBezTo>
                        <a:pt x="10811" y="1026"/>
                        <a:pt x="10609" y="1514"/>
                        <a:pt x="10406" y="1990"/>
                      </a:cubicBezTo>
                      <a:cubicBezTo>
                        <a:pt x="10394" y="2014"/>
                        <a:pt x="10394" y="2038"/>
                        <a:pt x="10382" y="2050"/>
                      </a:cubicBezTo>
                      <a:cubicBezTo>
                        <a:pt x="9739" y="3228"/>
                        <a:pt x="9168" y="4443"/>
                        <a:pt x="8358" y="5514"/>
                      </a:cubicBezTo>
                      <a:cubicBezTo>
                        <a:pt x="8263" y="5633"/>
                        <a:pt x="8168" y="5752"/>
                        <a:pt x="8084" y="5883"/>
                      </a:cubicBezTo>
                      <a:cubicBezTo>
                        <a:pt x="6775" y="7931"/>
                        <a:pt x="5417" y="9955"/>
                        <a:pt x="4167" y="12051"/>
                      </a:cubicBezTo>
                      <a:cubicBezTo>
                        <a:pt x="2596" y="14694"/>
                        <a:pt x="1346" y="17492"/>
                        <a:pt x="643" y="20504"/>
                      </a:cubicBezTo>
                      <a:cubicBezTo>
                        <a:pt x="214" y="22338"/>
                        <a:pt x="12" y="24183"/>
                        <a:pt x="0" y="26053"/>
                      </a:cubicBezTo>
                      <a:cubicBezTo>
                        <a:pt x="0" y="27791"/>
                        <a:pt x="143" y="29505"/>
                        <a:pt x="405" y="31232"/>
                      </a:cubicBezTo>
                      <a:cubicBezTo>
                        <a:pt x="524" y="32053"/>
                        <a:pt x="703" y="32863"/>
                        <a:pt x="953" y="33661"/>
                      </a:cubicBezTo>
                      <a:cubicBezTo>
                        <a:pt x="1095" y="34101"/>
                        <a:pt x="1233" y="34313"/>
                        <a:pt x="1453" y="34313"/>
                      </a:cubicBezTo>
                      <a:cubicBezTo>
                        <a:pt x="1601" y="34313"/>
                        <a:pt x="1787" y="34217"/>
                        <a:pt x="2036" y="34030"/>
                      </a:cubicBezTo>
                      <a:cubicBezTo>
                        <a:pt x="2881" y="33411"/>
                        <a:pt x="3715" y="32768"/>
                        <a:pt x="4525" y="32089"/>
                      </a:cubicBezTo>
                      <a:cubicBezTo>
                        <a:pt x="5918" y="30922"/>
                        <a:pt x="7132" y="29565"/>
                        <a:pt x="8227" y="28100"/>
                      </a:cubicBezTo>
                      <a:cubicBezTo>
                        <a:pt x="8608" y="27600"/>
                        <a:pt x="8989" y="27088"/>
                        <a:pt x="9335" y="26553"/>
                      </a:cubicBezTo>
                      <a:cubicBezTo>
                        <a:pt x="10430" y="24719"/>
                        <a:pt x="11394" y="22838"/>
                        <a:pt x="11990" y="20778"/>
                      </a:cubicBezTo>
                      <a:cubicBezTo>
                        <a:pt x="12537" y="18885"/>
                        <a:pt x="12752" y="16956"/>
                        <a:pt x="12728" y="14992"/>
                      </a:cubicBezTo>
                      <a:cubicBezTo>
                        <a:pt x="12704" y="12420"/>
                        <a:pt x="12502" y="9860"/>
                        <a:pt x="12275" y="7312"/>
                      </a:cubicBezTo>
                      <a:cubicBezTo>
                        <a:pt x="12121" y="5514"/>
                        <a:pt x="12049" y="3716"/>
                        <a:pt x="12049" y="1919"/>
                      </a:cubicBezTo>
                      <a:cubicBezTo>
                        <a:pt x="12049" y="1502"/>
                        <a:pt x="12025" y="1085"/>
                        <a:pt x="12002" y="680"/>
                      </a:cubicBezTo>
                      <a:cubicBezTo>
                        <a:pt x="12002" y="502"/>
                        <a:pt x="11966" y="323"/>
                        <a:pt x="11871" y="168"/>
                      </a:cubicBezTo>
                      <a:cubicBezTo>
                        <a:pt x="11804" y="57"/>
                        <a:pt x="11686" y="1"/>
                        <a:pt x="115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9;p3"/>
                <p:cNvSpPr/>
                <p:nvPr/>
              </p:nvSpPr>
              <p:spPr>
                <a:xfrm>
                  <a:off x="3682600" y="3159425"/>
                  <a:ext cx="390250" cy="6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0" h="25928" extrusionOk="0">
                      <a:moveTo>
                        <a:pt x="293" y="1"/>
                      </a:moveTo>
                      <a:cubicBezTo>
                        <a:pt x="248" y="1"/>
                        <a:pt x="202" y="12"/>
                        <a:pt x="155" y="37"/>
                      </a:cubicBezTo>
                      <a:cubicBezTo>
                        <a:pt x="12" y="109"/>
                        <a:pt x="0" y="239"/>
                        <a:pt x="12" y="370"/>
                      </a:cubicBezTo>
                      <a:cubicBezTo>
                        <a:pt x="12" y="501"/>
                        <a:pt x="36" y="632"/>
                        <a:pt x="60" y="763"/>
                      </a:cubicBezTo>
                      <a:cubicBezTo>
                        <a:pt x="95" y="918"/>
                        <a:pt x="119" y="1061"/>
                        <a:pt x="167" y="1216"/>
                      </a:cubicBezTo>
                      <a:cubicBezTo>
                        <a:pt x="845" y="3526"/>
                        <a:pt x="1084" y="5895"/>
                        <a:pt x="1203" y="8288"/>
                      </a:cubicBezTo>
                      <a:cubicBezTo>
                        <a:pt x="1322" y="10741"/>
                        <a:pt x="1881" y="13098"/>
                        <a:pt x="2834" y="15372"/>
                      </a:cubicBezTo>
                      <a:cubicBezTo>
                        <a:pt x="3703" y="17420"/>
                        <a:pt x="5001" y="19170"/>
                        <a:pt x="6644" y="20671"/>
                      </a:cubicBezTo>
                      <a:cubicBezTo>
                        <a:pt x="8215" y="22099"/>
                        <a:pt x="9906" y="23385"/>
                        <a:pt x="11728" y="24492"/>
                      </a:cubicBezTo>
                      <a:cubicBezTo>
                        <a:pt x="12383" y="24897"/>
                        <a:pt x="13073" y="25254"/>
                        <a:pt x="13740" y="25612"/>
                      </a:cubicBezTo>
                      <a:cubicBezTo>
                        <a:pt x="13930" y="25719"/>
                        <a:pt x="14145" y="25802"/>
                        <a:pt x="14347" y="25874"/>
                      </a:cubicBezTo>
                      <a:cubicBezTo>
                        <a:pt x="14432" y="25909"/>
                        <a:pt x="14508" y="25928"/>
                        <a:pt x="14577" y="25928"/>
                      </a:cubicBezTo>
                      <a:cubicBezTo>
                        <a:pt x="14737" y="25928"/>
                        <a:pt x="14858" y="25825"/>
                        <a:pt x="14966" y="25600"/>
                      </a:cubicBezTo>
                      <a:cubicBezTo>
                        <a:pt x="14990" y="25505"/>
                        <a:pt x="15026" y="25362"/>
                        <a:pt x="15073" y="25219"/>
                      </a:cubicBezTo>
                      <a:cubicBezTo>
                        <a:pt x="15609" y="23480"/>
                        <a:pt x="15597" y="21718"/>
                        <a:pt x="15359" y="19944"/>
                      </a:cubicBezTo>
                      <a:cubicBezTo>
                        <a:pt x="15014" y="17373"/>
                        <a:pt x="14097" y="15027"/>
                        <a:pt x="12787" y="12812"/>
                      </a:cubicBezTo>
                      <a:cubicBezTo>
                        <a:pt x="12192" y="11789"/>
                        <a:pt x="11490" y="10836"/>
                        <a:pt x="10680" y="9955"/>
                      </a:cubicBezTo>
                      <a:cubicBezTo>
                        <a:pt x="9632" y="8812"/>
                        <a:pt x="8501" y="7740"/>
                        <a:pt x="7322" y="6716"/>
                      </a:cubicBezTo>
                      <a:cubicBezTo>
                        <a:pt x="6156" y="5728"/>
                        <a:pt x="4977" y="4740"/>
                        <a:pt x="3810" y="3740"/>
                      </a:cubicBezTo>
                      <a:cubicBezTo>
                        <a:pt x="2727" y="2811"/>
                        <a:pt x="1762" y="1763"/>
                        <a:pt x="929" y="597"/>
                      </a:cubicBezTo>
                      <a:cubicBezTo>
                        <a:pt x="822" y="430"/>
                        <a:pt x="703" y="275"/>
                        <a:pt x="560" y="132"/>
                      </a:cubicBezTo>
                      <a:cubicBezTo>
                        <a:pt x="485" y="58"/>
                        <a:pt x="394" y="1"/>
                        <a:pt x="2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90;p3"/>
                <p:cNvSpPr/>
                <p:nvPr/>
              </p:nvSpPr>
              <p:spPr>
                <a:xfrm>
                  <a:off x="3682900" y="2898125"/>
                  <a:ext cx="1341850" cy="136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74" h="54533" extrusionOk="0">
                      <a:moveTo>
                        <a:pt x="30208" y="0"/>
                      </a:moveTo>
                      <a:cubicBezTo>
                        <a:pt x="30139" y="0"/>
                        <a:pt x="30068" y="19"/>
                        <a:pt x="30004" y="59"/>
                      </a:cubicBezTo>
                      <a:cubicBezTo>
                        <a:pt x="29968" y="83"/>
                        <a:pt x="29932" y="119"/>
                        <a:pt x="29909" y="154"/>
                      </a:cubicBezTo>
                      <a:cubicBezTo>
                        <a:pt x="29670" y="1952"/>
                        <a:pt x="29385" y="3750"/>
                        <a:pt x="29051" y="5536"/>
                      </a:cubicBezTo>
                      <a:cubicBezTo>
                        <a:pt x="28349" y="9263"/>
                        <a:pt x="27361" y="12918"/>
                        <a:pt x="26158" y="16526"/>
                      </a:cubicBezTo>
                      <a:cubicBezTo>
                        <a:pt x="24920" y="20276"/>
                        <a:pt x="23527" y="23967"/>
                        <a:pt x="22098" y="27646"/>
                      </a:cubicBezTo>
                      <a:cubicBezTo>
                        <a:pt x="21277" y="29730"/>
                        <a:pt x="20515" y="31825"/>
                        <a:pt x="19931" y="33992"/>
                      </a:cubicBezTo>
                      <a:cubicBezTo>
                        <a:pt x="19919" y="34063"/>
                        <a:pt x="19895" y="34135"/>
                        <a:pt x="19883" y="34206"/>
                      </a:cubicBezTo>
                      <a:cubicBezTo>
                        <a:pt x="19562" y="35433"/>
                        <a:pt x="19324" y="36671"/>
                        <a:pt x="19110" y="37921"/>
                      </a:cubicBezTo>
                      <a:cubicBezTo>
                        <a:pt x="18788" y="39755"/>
                        <a:pt x="18467" y="41588"/>
                        <a:pt x="18038" y="43398"/>
                      </a:cubicBezTo>
                      <a:cubicBezTo>
                        <a:pt x="17967" y="43672"/>
                        <a:pt x="17883" y="43946"/>
                        <a:pt x="17800" y="44219"/>
                      </a:cubicBezTo>
                      <a:cubicBezTo>
                        <a:pt x="17788" y="44255"/>
                        <a:pt x="17740" y="44291"/>
                        <a:pt x="17705" y="44291"/>
                      </a:cubicBezTo>
                      <a:cubicBezTo>
                        <a:pt x="17669" y="44291"/>
                        <a:pt x="17609" y="44243"/>
                        <a:pt x="17609" y="44219"/>
                      </a:cubicBezTo>
                      <a:cubicBezTo>
                        <a:pt x="17550" y="43957"/>
                        <a:pt x="17490" y="43707"/>
                        <a:pt x="17443" y="43446"/>
                      </a:cubicBezTo>
                      <a:cubicBezTo>
                        <a:pt x="17038" y="40779"/>
                        <a:pt x="16216" y="38266"/>
                        <a:pt x="15002" y="35873"/>
                      </a:cubicBezTo>
                      <a:cubicBezTo>
                        <a:pt x="14895" y="35647"/>
                        <a:pt x="14776" y="35421"/>
                        <a:pt x="14657" y="35206"/>
                      </a:cubicBezTo>
                      <a:cubicBezTo>
                        <a:pt x="13526" y="33123"/>
                        <a:pt x="12228" y="31134"/>
                        <a:pt x="10978" y="29134"/>
                      </a:cubicBezTo>
                      <a:cubicBezTo>
                        <a:pt x="9180" y="26277"/>
                        <a:pt x="7346" y="23431"/>
                        <a:pt x="5644" y="20514"/>
                      </a:cubicBezTo>
                      <a:cubicBezTo>
                        <a:pt x="3786" y="17335"/>
                        <a:pt x="2012" y="14109"/>
                        <a:pt x="572" y="10715"/>
                      </a:cubicBezTo>
                      <a:cubicBezTo>
                        <a:pt x="548" y="10656"/>
                        <a:pt x="524" y="10608"/>
                        <a:pt x="500" y="10549"/>
                      </a:cubicBezTo>
                      <a:cubicBezTo>
                        <a:pt x="437" y="10494"/>
                        <a:pt x="359" y="10454"/>
                        <a:pt x="275" y="10454"/>
                      </a:cubicBezTo>
                      <a:cubicBezTo>
                        <a:pt x="232" y="10454"/>
                        <a:pt x="188" y="10465"/>
                        <a:pt x="143" y="10489"/>
                      </a:cubicBezTo>
                      <a:cubicBezTo>
                        <a:pt x="24" y="10549"/>
                        <a:pt x="0" y="10644"/>
                        <a:pt x="0" y="10739"/>
                      </a:cubicBezTo>
                      <a:cubicBezTo>
                        <a:pt x="286" y="11430"/>
                        <a:pt x="572" y="12108"/>
                        <a:pt x="893" y="12787"/>
                      </a:cubicBezTo>
                      <a:cubicBezTo>
                        <a:pt x="2846" y="16930"/>
                        <a:pt x="5155" y="20895"/>
                        <a:pt x="7584" y="24788"/>
                      </a:cubicBezTo>
                      <a:cubicBezTo>
                        <a:pt x="9132" y="27277"/>
                        <a:pt x="10716" y="29753"/>
                        <a:pt x="12275" y="32242"/>
                      </a:cubicBezTo>
                      <a:cubicBezTo>
                        <a:pt x="13121" y="33575"/>
                        <a:pt x="13918" y="34933"/>
                        <a:pt x="14633" y="36349"/>
                      </a:cubicBezTo>
                      <a:cubicBezTo>
                        <a:pt x="14633" y="36349"/>
                        <a:pt x="14633" y="36349"/>
                        <a:pt x="14633" y="36361"/>
                      </a:cubicBezTo>
                      <a:cubicBezTo>
                        <a:pt x="15442" y="37969"/>
                        <a:pt x="16073" y="39647"/>
                        <a:pt x="16478" y="41410"/>
                      </a:cubicBezTo>
                      <a:cubicBezTo>
                        <a:pt x="16776" y="42731"/>
                        <a:pt x="17026" y="44065"/>
                        <a:pt x="17169" y="45422"/>
                      </a:cubicBezTo>
                      <a:cubicBezTo>
                        <a:pt x="17228" y="45910"/>
                        <a:pt x="17169" y="46374"/>
                        <a:pt x="17002" y="46839"/>
                      </a:cubicBezTo>
                      <a:cubicBezTo>
                        <a:pt x="16431" y="48434"/>
                        <a:pt x="15823" y="50006"/>
                        <a:pt x="15097" y="51530"/>
                      </a:cubicBezTo>
                      <a:cubicBezTo>
                        <a:pt x="14752" y="52232"/>
                        <a:pt x="14407" y="52947"/>
                        <a:pt x="14073" y="53661"/>
                      </a:cubicBezTo>
                      <a:cubicBezTo>
                        <a:pt x="13978" y="53863"/>
                        <a:pt x="13883" y="54054"/>
                        <a:pt x="13871" y="54280"/>
                      </a:cubicBezTo>
                      <a:cubicBezTo>
                        <a:pt x="13871" y="54375"/>
                        <a:pt x="13907" y="54447"/>
                        <a:pt x="13990" y="54494"/>
                      </a:cubicBezTo>
                      <a:cubicBezTo>
                        <a:pt x="14030" y="54521"/>
                        <a:pt x="14070" y="54533"/>
                        <a:pt x="14108" y="54533"/>
                      </a:cubicBezTo>
                      <a:cubicBezTo>
                        <a:pt x="14173" y="54533"/>
                        <a:pt x="14235" y="54499"/>
                        <a:pt x="14288" y="54447"/>
                      </a:cubicBezTo>
                      <a:cubicBezTo>
                        <a:pt x="14347" y="54399"/>
                        <a:pt x="14395" y="54316"/>
                        <a:pt x="14430" y="54233"/>
                      </a:cubicBezTo>
                      <a:cubicBezTo>
                        <a:pt x="15038" y="52971"/>
                        <a:pt x="15645" y="51708"/>
                        <a:pt x="16216" y="50423"/>
                      </a:cubicBezTo>
                      <a:cubicBezTo>
                        <a:pt x="16657" y="49422"/>
                        <a:pt x="17050" y="48399"/>
                        <a:pt x="17431" y="47375"/>
                      </a:cubicBezTo>
                      <a:cubicBezTo>
                        <a:pt x="17669" y="46744"/>
                        <a:pt x="18002" y="46184"/>
                        <a:pt x="18407" y="45672"/>
                      </a:cubicBezTo>
                      <a:cubicBezTo>
                        <a:pt x="19372" y="44481"/>
                        <a:pt x="20360" y="43303"/>
                        <a:pt x="21479" y="42255"/>
                      </a:cubicBezTo>
                      <a:cubicBezTo>
                        <a:pt x="22431" y="41374"/>
                        <a:pt x="23432" y="40588"/>
                        <a:pt x="24491" y="39862"/>
                      </a:cubicBezTo>
                      <a:cubicBezTo>
                        <a:pt x="25206" y="39374"/>
                        <a:pt x="25932" y="38921"/>
                        <a:pt x="26694" y="38493"/>
                      </a:cubicBezTo>
                      <a:cubicBezTo>
                        <a:pt x="29063" y="37195"/>
                        <a:pt x="31540" y="36111"/>
                        <a:pt x="34111" y="35302"/>
                      </a:cubicBezTo>
                      <a:cubicBezTo>
                        <a:pt x="35016" y="35016"/>
                        <a:pt x="35921" y="34754"/>
                        <a:pt x="36838" y="34540"/>
                      </a:cubicBezTo>
                      <a:cubicBezTo>
                        <a:pt x="38505" y="34135"/>
                        <a:pt x="40172" y="33778"/>
                        <a:pt x="41862" y="33480"/>
                      </a:cubicBezTo>
                      <a:cubicBezTo>
                        <a:pt x="43065" y="33266"/>
                        <a:pt x="44267" y="32992"/>
                        <a:pt x="45458" y="32706"/>
                      </a:cubicBezTo>
                      <a:cubicBezTo>
                        <a:pt x="46851" y="32385"/>
                        <a:pt x="48197" y="31920"/>
                        <a:pt x="49518" y="31373"/>
                      </a:cubicBezTo>
                      <a:cubicBezTo>
                        <a:pt x="50887" y="30789"/>
                        <a:pt x="52257" y="30218"/>
                        <a:pt x="53590" y="29563"/>
                      </a:cubicBezTo>
                      <a:cubicBezTo>
                        <a:pt x="53673" y="29372"/>
                        <a:pt x="53554" y="29158"/>
                        <a:pt x="53340" y="29122"/>
                      </a:cubicBezTo>
                      <a:lnTo>
                        <a:pt x="53221" y="29122"/>
                      </a:lnTo>
                      <a:cubicBezTo>
                        <a:pt x="51709" y="29849"/>
                        <a:pt x="50173" y="30515"/>
                        <a:pt x="48613" y="31123"/>
                      </a:cubicBezTo>
                      <a:cubicBezTo>
                        <a:pt x="46899" y="31801"/>
                        <a:pt x="45137" y="32325"/>
                        <a:pt x="43303" y="32623"/>
                      </a:cubicBezTo>
                      <a:cubicBezTo>
                        <a:pt x="42815" y="32706"/>
                        <a:pt x="42315" y="32825"/>
                        <a:pt x="41827" y="32909"/>
                      </a:cubicBezTo>
                      <a:cubicBezTo>
                        <a:pt x="40207" y="33206"/>
                        <a:pt x="38588" y="33528"/>
                        <a:pt x="36993" y="33921"/>
                      </a:cubicBezTo>
                      <a:cubicBezTo>
                        <a:pt x="33480" y="34766"/>
                        <a:pt x="30123" y="36028"/>
                        <a:pt x="26932" y="37731"/>
                      </a:cubicBezTo>
                      <a:cubicBezTo>
                        <a:pt x="25789" y="38350"/>
                        <a:pt x="24682" y="39028"/>
                        <a:pt x="23634" y="39778"/>
                      </a:cubicBezTo>
                      <a:cubicBezTo>
                        <a:pt x="23051" y="40195"/>
                        <a:pt x="22467" y="40636"/>
                        <a:pt x="21919" y="41100"/>
                      </a:cubicBezTo>
                      <a:cubicBezTo>
                        <a:pt x="20872" y="42005"/>
                        <a:pt x="19907" y="42981"/>
                        <a:pt x="19014" y="44041"/>
                      </a:cubicBezTo>
                      <a:cubicBezTo>
                        <a:pt x="18788" y="44327"/>
                        <a:pt x="18550" y="44600"/>
                        <a:pt x="18276" y="44922"/>
                      </a:cubicBezTo>
                      <a:cubicBezTo>
                        <a:pt x="18276" y="44803"/>
                        <a:pt x="18264" y="44743"/>
                        <a:pt x="18276" y="44684"/>
                      </a:cubicBezTo>
                      <a:cubicBezTo>
                        <a:pt x="18883" y="42433"/>
                        <a:pt x="19312" y="40147"/>
                        <a:pt x="19681" y="37850"/>
                      </a:cubicBezTo>
                      <a:cubicBezTo>
                        <a:pt x="19883" y="36611"/>
                        <a:pt x="20145" y="35385"/>
                        <a:pt x="20479" y="34171"/>
                      </a:cubicBezTo>
                      <a:cubicBezTo>
                        <a:pt x="20979" y="32301"/>
                        <a:pt x="21610" y="30456"/>
                        <a:pt x="22312" y="28646"/>
                      </a:cubicBezTo>
                      <a:cubicBezTo>
                        <a:pt x="23955" y="24431"/>
                        <a:pt x="25563" y="20216"/>
                        <a:pt x="26956" y="15918"/>
                      </a:cubicBezTo>
                      <a:cubicBezTo>
                        <a:pt x="28087" y="12406"/>
                        <a:pt x="29016" y="8846"/>
                        <a:pt x="29670" y="5215"/>
                      </a:cubicBezTo>
                      <a:cubicBezTo>
                        <a:pt x="29980" y="3524"/>
                        <a:pt x="30254" y="1821"/>
                        <a:pt x="30468" y="107"/>
                      </a:cubicBezTo>
                      <a:cubicBezTo>
                        <a:pt x="30399" y="37"/>
                        <a:pt x="30305" y="0"/>
                        <a:pt x="302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91" name="Google Shape;91;p3"/>
            <p:cNvSpPr/>
            <p:nvPr/>
          </p:nvSpPr>
          <p:spPr>
            <a:xfrm rot="8591978">
              <a:off x="-626751" y="-7683"/>
              <a:ext cx="1516889" cy="1813451"/>
            </a:xfrm>
            <a:custGeom>
              <a:avLst/>
              <a:gdLst/>
              <a:ahLst/>
              <a:cxnLst/>
              <a:rect l="l" t="t" r="r" b="b"/>
              <a:pathLst>
                <a:path w="41840" h="50020" extrusionOk="0">
                  <a:moveTo>
                    <a:pt x="26518" y="0"/>
                  </a:moveTo>
                  <a:cubicBezTo>
                    <a:pt x="26241" y="0"/>
                    <a:pt x="25952" y="83"/>
                    <a:pt x="25671" y="252"/>
                  </a:cubicBezTo>
                  <a:cubicBezTo>
                    <a:pt x="25480" y="371"/>
                    <a:pt x="25302" y="514"/>
                    <a:pt x="25135" y="656"/>
                  </a:cubicBezTo>
                  <a:cubicBezTo>
                    <a:pt x="24778" y="990"/>
                    <a:pt x="24444" y="1371"/>
                    <a:pt x="24170" y="1776"/>
                  </a:cubicBezTo>
                  <a:cubicBezTo>
                    <a:pt x="23182" y="3240"/>
                    <a:pt x="22539" y="4871"/>
                    <a:pt x="22075" y="6562"/>
                  </a:cubicBezTo>
                  <a:cubicBezTo>
                    <a:pt x="21646" y="8169"/>
                    <a:pt x="21444" y="9824"/>
                    <a:pt x="21325" y="11491"/>
                  </a:cubicBezTo>
                  <a:cubicBezTo>
                    <a:pt x="21277" y="12229"/>
                    <a:pt x="21230" y="12968"/>
                    <a:pt x="21170" y="13706"/>
                  </a:cubicBezTo>
                  <a:cubicBezTo>
                    <a:pt x="21111" y="14551"/>
                    <a:pt x="21039" y="15384"/>
                    <a:pt x="20968" y="16230"/>
                  </a:cubicBezTo>
                  <a:cubicBezTo>
                    <a:pt x="20908" y="16837"/>
                    <a:pt x="20872" y="17456"/>
                    <a:pt x="20801" y="18063"/>
                  </a:cubicBezTo>
                  <a:cubicBezTo>
                    <a:pt x="20658" y="19206"/>
                    <a:pt x="20503" y="20349"/>
                    <a:pt x="20337" y="21492"/>
                  </a:cubicBezTo>
                  <a:cubicBezTo>
                    <a:pt x="20229" y="22207"/>
                    <a:pt x="20122" y="22909"/>
                    <a:pt x="19932" y="23647"/>
                  </a:cubicBezTo>
                  <a:cubicBezTo>
                    <a:pt x="19789" y="23564"/>
                    <a:pt x="19789" y="23469"/>
                    <a:pt x="19789" y="23397"/>
                  </a:cubicBezTo>
                  <a:cubicBezTo>
                    <a:pt x="19729" y="22993"/>
                    <a:pt x="19694" y="22576"/>
                    <a:pt x="19622" y="22171"/>
                  </a:cubicBezTo>
                  <a:cubicBezTo>
                    <a:pt x="19170" y="19433"/>
                    <a:pt x="18586" y="16718"/>
                    <a:pt x="17753" y="14063"/>
                  </a:cubicBezTo>
                  <a:cubicBezTo>
                    <a:pt x="17384" y="12860"/>
                    <a:pt x="16920" y="11694"/>
                    <a:pt x="16312" y="10598"/>
                  </a:cubicBezTo>
                  <a:cubicBezTo>
                    <a:pt x="15991" y="10003"/>
                    <a:pt x="15622" y="9419"/>
                    <a:pt x="15110" y="8967"/>
                  </a:cubicBezTo>
                  <a:cubicBezTo>
                    <a:pt x="14967" y="8824"/>
                    <a:pt x="14800" y="8693"/>
                    <a:pt x="14622" y="8598"/>
                  </a:cubicBezTo>
                  <a:cubicBezTo>
                    <a:pt x="14451" y="8511"/>
                    <a:pt x="14279" y="8468"/>
                    <a:pt x="14114" y="8468"/>
                  </a:cubicBezTo>
                  <a:cubicBezTo>
                    <a:pt x="13784" y="8468"/>
                    <a:pt x="13483" y="8638"/>
                    <a:pt x="13276" y="8955"/>
                  </a:cubicBezTo>
                  <a:cubicBezTo>
                    <a:pt x="13157" y="9122"/>
                    <a:pt x="13074" y="9312"/>
                    <a:pt x="13002" y="9503"/>
                  </a:cubicBezTo>
                  <a:cubicBezTo>
                    <a:pt x="12788" y="10122"/>
                    <a:pt x="12729" y="10753"/>
                    <a:pt x="12752" y="11396"/>
                  </a:cubicBezTo>
                  <a:cubicBezTo>
                    <a:pt x="12800" y="12551"/>
                    <a:pt x="13050" y="13670"/>
                    <a:pt x="13407" y="14777"/>
                  </a:cubicBezTo>
                  <a:cubicBezTo>
                    <a:pt x="14145" y="16968"/>
                    <a:pt x="15241" y="19004"/>
                    <a:pt x="16419" y="20980"/>
                  </a:cubicBezTo>
                  <a:cubicBezTo>
                    <a:pt x="17015" y="21957"/>
                    <a:pt x="17693" y="22897"/>
                    <a:pt x="18324" y="23862"/>
                  </a:cubicBezTo>
                  <a:cubicBezTo>
                    <a:pt x="18551" y="24207"/>
                    <a:pt x="18753" y="24564"/>
                    <a:pt x="18979" y="24898"/>
                  </a:cubicBezTo>
                  <a:cubicBezTo>
                    <a:pt x="19229" y="25267"/>
                    <a:pt x="19289" y="25648"/>
                    <a:pt x="19122" y="26076"/>
                  </a:cubicBezTo>
                  <a:cubicBezTo>
                    <a:pt x="19027" y="26314"/>
                    <a:pt x="18967" y="26588"/>
                    <a:pt x="18896" y="26838"/>
                  </a:cubicBezTo>
                  <a:cubicBezTo>
                    <a:pt x="18063" y="29601"/>
                    <a:pt x="16991" y="32268"/>
                    <a:pt x="15634" y="34827"/>
                  </a:cubicBezTo>
                  <a:cubicBezTo>
                    <a:pt x="15384" y="35316"/>
                    <a:pt x="15086" y="35792"/>
                    <a:pt x="14800" y="36256"/>
                  </a:cubicBezTo>
                  <a:cubicBezTo>
                    <a:pt x="14767" y="36311"/>
                    <a:pt x="14726" y="36338"/>
                    <a:pt x="14686" y="36338"/>
                  </a:cubicBezTo>
                  <a:cubicBezTo>
                    <a:pt x="14640" y="36338"/>
                    <a:pt x="14594" y="36302"/>
                    <a:pt x="14562" y="36232"/>
                  </a:cubicBezTo>
                  <a:cubicBezTo>
                    <a:pt x="14300" y="35601"/>
                    <a:pt x="14133" y="34946"/>
                    <a:pt x="14014" y="34280"/>
                  </a:cubicBezTo>
                  <a:cubicBezTo>
                    <a:pt x="13645" y="32387"/>
                    <a:pt x="13371" y="30470"/>
                    <a:pt x="13110" y="28553"/>
                  </a:cubicBezTo>
                  <a:cubicBezTo>
                    <a:pt x="12907" y="27064"/>
                    <a:pt x="12669" y="25588"/>
                    <a:pt x="12264" y="24136"/>
                  </a:cubicBezTo>
                  <a:cubicBezTo>
                    <a:pt x="12086" y="23481"/>
                    <a:pt x="11895" y="22826"/>
                    <a:pt x="11645" y="22195"/>
                  </a:cubicBezTo>
                  <a:cubicBezTo>
                    <a:pt x="11383" y="21516"/>
                    <a:pt x="11026" y="20897"/>
                    <a:pt x="10562" y="20337"/>
                  </a:cubicBezTo>
                  <a:cubicBezTo>
                    <a:pt x="10205" y="19908"/>
                    <a:pt x="9785" y="19693"/>
                    <a:pt x="9377" y="19693"/>
                  </a:cubicBezTo>
                  <a:cubicBezTo>
                    <a:pt x="8912" y="19693"/>
                    <a:pt x="8462" y="19971"/>
                    <a:pt x="8133" y="20528"/>
                  </a:cubicBezTo>
                  <a:cubicBezTo>
                    <a:pt x="7906" y="20921"/>
                    <a:pt x="7740" y="21338"/>
                    <a:pt x="7633" y="21778"/>
                  </a:cubicBezTo>
                  <a:cubicBezTo>
                    <a:pt x="7347" y="22921"/>
                    <a:pt x="7383" y="24064"/>
                    <a:pt x="7585" y="25207"/>
                  </a:cubicBezTo>
                  <a:cubicBezTo>
                    <a:pt x="7835" y="26672"/>
                    <a:pt x="8299" y="28077"/>
                    <a:pt x="8919" y="29434"/>
                  </a:cubicBezTo>
                  <a:cubicBezTo>
                    <a:pt x="9942" y="31696"/>
                    <a:pt x="11300" y="33744"/>
                    <a:pt x="12824" y="35697"/>
                  </a:cubicBezTo>
                  <a:cubicBezTo>
                    <a:pt x="13145" y="36125"/>
                    <a:pt x="13491" y="36530"/>
                    <a:pt x="13824" y="36947"/>
                  </a:cubicBezTo>
                  <a:cubicBezTo>
                    <a:pt x="14086" y="37292"/>
                    <a:pt x="14086" y="37328"/>
                    <a:pt x="13836" y="37709"/>
                  </a:cubicBezTo>
                  <a:cubicBezTo>
                    <a:pt x="13824" y="37744"/>
                    <a:pt x="13788" y="37780"/>
                    <a:pt x="13764" y="37804"/>
                  </a:cubicBezTo>
                  <a:cubicBezTo>
                    <a:pt x="13050" y="38792"/>
                    <a:pt x="12288" y="39721"/>
                    <a:pt x="11431" y="40590"/>
                  </a:cubicBezTo>
                  <a:cubicBezTo>
                    <a:pt x="10383" y="41662"/>
                    <a:pt x="9204" y="42543"/>
                    <a:pt x="8002" y="43412"/>
                  </a:cubicBezTo>
                  <a:cubicBezTo>
                    <a:pt x="7895" y="43507"/>
                    <a:pt x="7764" y="43578"/>
                    <a:pt x="7645" y="43638"/>
                  </a:cubicBezTo>
                  <a:cubicBezTo>
                    <a:pt x="7603" y="43660"/>
                    <a:pt x="7562" y="43671"/>
                    <a:pt x="7524" y="43671"/>
                  </a:cubicBezTo>
                  <a:cubicBezTo>
                    <a:pt x="7441" y="43671"/>
                    <a:pt x="7371" y="43621"/>
                    <a:pt x="7347" y="43531"/>
                  </a:cubicBezTo>
                  <a:cubicBezTo>
                    <a:pt x="7299" y="43376"/>
                    <a:pt x="7252" y="43209"/>
                    <a:pt x="7216" y="43055"/>
                  </a:cubicBezTo>
                  <a:cubicBezTo>
                    <a:pt x="7014" y="41792"/>
                    <a:pt x="6859" y="40530"/>
                    <a:pt x="6835" y="39256"/>
                  </a:cubicBezTo>
                  <a:cubicBezTo>
                    <a:pt x="6799" y="37590"/>
                    <a:pt x="6811" y="35923"/>
                    <a:pt x="6811" y="34256"/>
                  </a:cubicBezTo>
                  <a:cubicBezTo>
                    <a:pt x="6811" y="33053"/>
                    <a:pt x="6692" y="31875"/>
                    <a:pt x="6454" y="30696"/>
                  </a:cubicBezTo>
                  <a:cubicBezTo>
                    <a:pt x="6287" y="29910"/>
                    <a:pt x="6013" y="29160"/>
                    <a:pt x="5620" y="28446"/>
                  </a:cubicBezTo>
                  <a:cubicBezTo>
                    <a:pt x="5454" y="28148"/>
                    <a:pt x="5263" y="27850"/>
                    <a:pt x="5013" y="27600"/>
                  </a:cubicBezTo>
                  <a:cubicBezTo>
                    <a:pt x="4698" y="27302"/>
                    <a:pt x="4356" y="27152"/>
                    <a:pt x="4020" y="27152"/>
                  </a:cubicBezTo>
                  <a:cubicBezTo>
                    <a:pt x="3645" y="27152"/>
                    <a:pt x="3279" y="27337"/>
                    <a:pt x="2965" y="27707"/>
                  </a:cubicBezTo>
                  <a:cubicBezTo>
                    <a:pt x="2763" y="27934"/>
                    <a:pt x="2608" y="28207"/>
                    <a:pt x="2477" y="28493"/>
                  </a:cubicBezTo>
                  <a:cubicBezTo>
                    <a:pt x="2168" y="29220"/>
                    <a:pt x="2013" y="29982"/>
                    <a:pt x="1953" y="30767"/>
                  </a:cubicBezTo>
                  <a:cubicBezTo>
                    <a:pt x="1858" y="32232"/>
                    <a:pt x="2049" y="33672"/>
                    <a:pt x="2453" y="35089"/>
                  </a:cubicBezTo>
                  <a:cubicBezTo>
                    <a:pt x="3227" y="37732"/>
                    <a:pt x="4382" y="40209"/>
                    <a:pt x="5680" y="42626"/>
                  </a:cubicBezTo>
                  <a:cubicBezTo>
                    <a:pt x="5918" y="43078"/>
                    <a:pt x="6180" y="43519"/>
                    <a:pt x="6478" y="43936"/>
                  </a:cubicBezTo>
                  <a:cubicBezTo>
                    <a:pt x="6644" y="44174"/>
                    <a:pt x="6621" y="44257"/>
                    <a:pt x="6359" y="44436"/>
                  </a:cubicBezTo>
                  <a:cubicBezTo>
                    <a:pt x="6263" y="44507"/>
                    <a:pt x="6156" y="44567"/>
                    <a:pt x="6049" y="44626"/>
                  </a:cubicBezTo>
                  <a:cubicBezTo>
                    <a:pt x="5454" y="44960"/>
                    <a:pt x="4858" y="45293"/>
                    <a:pt x="4251" y="45602"/>
                  </a:cubicBezTo>
                  <a:cubicBezTo>
                    <a:pt x="3073" y="46210"/>
                    <a:pt x="1846" y="46769"/>
                    <a:pt x="620" y="47281"/>
                  </a:cubicBezTo>
                  <a:cubicBezTo>
                    <a:pt x="465" y="47341"/>
                    <a:pt x="310" y="47412"/>
                    <a:pt x="179" y="47496"/>
                  </a:cubicBezTo>
                  <a:cubicBezTo>
                    <a:pt x="1" y="47603"/>
                    <a:pt x="1" y="47829"/>
                    <a:pt x="167" y="47960"/>
                  </a:cubicBezTo>
                  <a:cubicBezTo>
                    <a:pt x="250" y="48015"/>
                    <a:pt x="339" y="48055"/>
                    <a:pt x="429" y="48055"/>
                  </a:cubicBezTo>
                  <a:cubicBezTo>
                    <a:pt x="457" y="48055"/>
                    <a:pt x="485" y="48052"/>
                    <a:pt x="513" y="48043"/>
                  </a:cubicBezTo>
                  <a:cubicBezTo>
                    <a:pt x="656" y="48008"/>
                    <a:pt x="798" y="47960"/>
                    <a:pt x="929" y="47912"/>
                  </a:cubicBezTo>
                  <a:cubicBezTo>
                    <a:pt x="1513" y="47662"/>
                    <a:pt x="2108" y="47424"/>
                    <a:pt x="2692" y="47162"/>
                  </a:cubicBezTo>
                  <a:cubicBezTo>
                    <a:pt x="3358" y="46853"/>
                    <a:pt x="4037" y="46543"/>
                    <a:pt x="4692" y="46198"/>
                  </a:cubicBezTo>
                  <a:cubicBezTo>
                    <a:pt x="4889" y="46099"/>
                    <a:pt x="5083" y="46048"/>
                    <a:pt x="5278" y="46048"/>
                  </a:cubicBezTo>
                  <a:cubicBezTo>
                    <a:pt x="5435" y="46048"/>
                    <a:pt x="5592" y="46081"/>
                    <a:pt x="5751" y="46150"/>
                  </a:cubicBezTo>
                  <a:cubicBezTo>
                    <a:pt x="5871" y="46198"/>
                    <a:pt x="5990" y="46245"/>
                    <a:pt x="6097" y="46293"/>
                  </a:cubicBezTo>
                  <a:cubicBezTo>
                    <a:pt x="6787" y="46567"/>
                    <a:pt x="7442" y="46912"/>
                    <a:pt x="8097" y="47257"/>
                  </a:cubicBezTo>
                  <a:cubicBezTo>
                    <a:pt x="9395" y="47960"/>
                    <a:pt x="10704" y="48650"/>
                    <a:pt x="12109" y="49162"/>
                  </a:cubicBezTo>
                  <a:cubicBezTo>
                    <a:pt x="13567" y="49690"/>
                    <a:pt x="15051" y="50019"/>
                    <a:pt x="16593" y="50019"/>
                  </a:cubicBezTo>
                  <a:cubicBezTo>
                    <a:pt x="16827" y="50019"/>
                    <a:pt x="17063" y="50012"/>
                    <a:pt x="17301" y="49996"/>
                  </a:cubicBezTo>
                  <a:cubicBezTo>
                    <a:pt x="18027" y="49948"/>
                    <a:pt x="18729" y="49805"/>
                    <a:pt x="19396" y="49520"/>
                  </a:cubicBezTo>
                  <a:cubicBezTo>
                    <a:pt x="19825" y="49341"/>
                    <a:pt x="20206" y="49115"/>
                    <a:pt x="20539" y="48793"/>
                  </a:cubicBezTo>
                  <a:cubicBezTo>
                    <a:pt x="21170" y="48174"/>
                    <a:pt x="21146" y="47531"/>
                    <a:pt x="20491" y="46924"/>
                  </a:cubicBezTo>
                  <a:cubicBezTo>
                    <a:pt x="20229" y="46686"/>
                    <a:pt x="19932" y="46507"/>
                    <a:pt x="19610" y="46388"/>
                  </a:cubicBezTo>
                  <a:cubicBezTo>
                    <a:pt x="18991" y="46150"/>
                    <a:pt x="18360" y="45960"/>
                    <a:pt x="17705" y="45864"/>
                  </a:cubicBezTo>
                  <a:cubicBezTo>
                    <a:pt x="16753" y="45722"/>
                    <a:pt x="15788" y="45626"/>
                    <a:pt x="14824" y="45626"/>
                  </a:cubicBezTo>
                  <a:cubicBezTo>
                    <a:pt x="13705" y="45626"/>
                    <a:pt x="12598" y="45626"/>
                    <a:pt x="11490" y="45614"/>
                  </a:cubicBezTo>
                  <a:cubicBezTo>
                    <a:pt x="10913" y="45614"/>
                    <a:pt x="10335" y="45617"/>
                    <a:pt x="9758" y="45617"/>
                  </a:cubicBezTo>
                  <a:cubicBezTo>
                    <a:pt x="9180" y="45617"/>
                    <a:pt x="8603" y="45614"/>
                    <a:pt x="8026" y="45602"/>
                  </a:cubicBezTo>
                  <a:cubicBezTo>
                    <a:pt x="7561" y="45602"/>
                    <a:pt x="7085" y="45531"/>
                    <a:pt x="6621" y="45483"/>
                  </a:cubicBezTo>
                  <a:cubicBezTo>
                    <a:pt x="6537" y="45483"/>
                    <a:pt x="6442" y="45448"/>
                    <a:pt x="6430" y="45352"/>
                  </a:cubicBezTo>
                  <a:cubicBezTo>
                    <a:pt x="6418" y="45269"/>
                    <a:pt x="6502" y="45221"/>
                    <a:pt x="6573" y="45174"/>
                  </a:cubicBezTo>
                  <a:cubicBezTo>
                    <a:pt x="6609" y="45150"/>
                    <a:pt x="6644" y="45126"/>
                    <a:pt x="6680" y="45102"/>
                  </a:cubicBezTo>
                  <a:cubicBezTo>
                    <a:pt x="7966" y="44376"/>
                    <a:pt x="9216" y="43578"/>
                    <a:pt x="10371" y="42650"/>
                  </a:cubicBezTo>
                  <a:cubicBezTo>
                    <a:pt x="10514" y="42533"/>
                    <a:pt x="10665" y="42457"/>
                    <a:pt x="10832" y="42457"/>
                  </a:cubicBezTo>
                  <a:cubicBezTo>
                    <a:pt x="10887" y="42457"/>
                    <a:pt x="10943" y="42465"/>
                    <a:pt x="11002" y="42483"/>
                  </a:cubicBezTo>
                  <a:cubicBezTo>
                    <a:pt x="11836" y="42721"/>
                    <a:pt x="12705" y="42757"/>
                    <a:pt x="13550" y="42912"/>
                  </a:cubicBezTo>
                  <a:cubicBezTo>
                    <a:pt x="15122" y="43186"/>
                    <a:pt x="16693" y="43293"/>
                    <a:pt x="18277" y="43305"/>
                  </a:cubicBezTo>
                  <a:cubicBezTo>
                    <a:pt x="18319" y="43305"/>
                    <a:pt x="18362" y="43306"/>
                    <a:pt x="18404" y="43306"/>
                  </a:cubicBezTo>
                  <a:cubicBezTo>
                    <a:pt x="19003" y="43306"/>
                    <a:pt x="19593" y="43232"/>
                    <a:pt x="20194" y="43209"/>
                  </a:cubicBezTo>
                  <a:cubicBezTo>
                    <a:pt x="21361" y="43150"/>
                    <a:pt x="22527" y="43019"/>
                    <a:pt x="23682" y="42816"/>
                  </a:cubicBezTo>
                  <a:cubicBezTo>
                    <a:pt x="25313" y="42519"/>
                    <a:pt x="26873" y="42031"/>
                    <a:pt x="28338" y="41245"/>
                  </a:cubicBezTo>
                  <a:cubicBezTo>
                    <a:pt x="29231" y="40757"/>
                    <a:pt x="30052" y="40185"/>
                    <a:pt x="30683" y="39364"/>
                  </a:cubicBezTo>
                  <a:cubicBezTo>
                    <a:pt x="30886" y="39102"/>
                    <a:pt x="31052" y="38828"/>
                    <a:pt x="31147" y="38506"/>
                  </a:cubicBezTo>
                  <a:cubicBezTo>
                    <a:pt x="31290" y="37971"/>
                    <a:pt x="31124" y="37459"/>
                    <a:pt x="30671" y="37149"/>
                  </a:cubicBezTo>
                  <a:cubicBezTo>
                    <a:pt x="30445" y="36994"/>
                    <a:pt x="30195" y="36899"/>
                    <a:pt x="29933" y="36840"/>
                  </a:cubicBezTo>
                  <a:cubicBezTo>
                    <a:pt x="29559" y="36754"/>
                    <a:pt x="29185" y="36720"/>
                    <a:pt x="28813" y="36720"/>
                  </a:cubicBezTo>
                  <a:cubicBezTo>
                    <a:pt x="28510" y="36720"/>
                    <a:pt x="28208" y="36743"/>
                    <a:pt x="27909" y="36780"/>
                  </a:cubicBezTo>
                  <a:cubicBezTo>
                    <a:pt x="26409" y="36970"/>
                    <a:pt x="24968" y="37423"/>
                    <a:pt x="23575" y="37994"/>
                  </a:cubicBezTo>
                  <a:cubicBezTo>
                    <a:pt x="22146" y="38578"/>
                    <a:pt x="20753" y="39221"/>
                    <a:pt x="19336" y="39840"/>
                  </a:cubicBezTo>
                  <a:cubicBezTo>
                    <a:pt x="18420" y="40245"/>
                    <a:pt x="17503" y="40685"/>
                    <a:pt x="16562" y="41054"/>
                  </a:cubicBezTo>
                  <a:cubicBezTo>
                    <a:pt x="15240" y="41569"/>
                    <a:pt x="13872" y="41900"/>
                    <a:pt x="12435" y="41900"/>
                  </a:cubicBezTo>
                  <a:cubicBezTo>
                    <a:pt x="12410" y="41900"/>
                    <a:pt x="12385" y="41900"/>
                    <a:pt x="12359" y="41900"/>
                  </a:cubicBezTo>
                  <a:cubicBezTo>
                    <a:pt x="12240" y="41900"/>
                    <a:pt x="12109" y="41900"/>
                    <a:pt x="11990" y="41888"/>
                  </a:cubicBezTo>
                  <a:cubicBezTo>
                    <a:pt x="11907" y="41888"/>
                    <a:pt x="11824" y="41876"/>
                    <a:pt x="11740" y="41864"/>
                  </a:cubicBezTo>
                  <a:cubicBezTo>
                    <a:pt x="11669" y="41840"/>
                    <a:pt x="11574" y="41828"/>
                    <a:pt x="11562" y="41721"/>
                  </a:cubicBezTo>
                  <a:cubicBezTo>
                    <a:pt x="11562" y="41673"/>
                    <a:pt x="11609" y="41614"/>
                    <a:pt x="11657" y="41578"/>
                  </a:cubicBezTo>
                  <a:cubicBezTo>
                    <a:pt x="12193" y="41042"/>
                    <a:pt x="12752" y="40519"/>
                    <a:pt x="13252" y="39947"/>
                  </a:cubicBezTo>
                  <a:cubicBezTo>
                    <a:pt x="14229" y="38804"/>
                    <a:pt x="15110" y="37590"/>
                    <a:pt x="15872" y="36292"/>
                  </a:cubicBezTo>
                  <a:cubicBezTo>
                    <a:pt x="16086" y="35935"/>
                    <a:pt x="16360" y="35756"/>
                    <a:pt x="16741" y="35697"/>
                  </a:cubicBezTo>
                  <a:cubicBezTo>
                    <a:pt x="17396" y="35589"/>
                    <a:pt x="18039" y="35482"/>
                    <a:pt x="18694" y="35351"/>
                  </a:cubicBezTo>
                  <a:cubicBezTo>
                    <a:pt x="20444" y="35018"/>
                    <a:pt x="22206" y="34661"/>
                    <a:pt x="23956" y="34339"/>
                  </a:cubicBezTo>
                  <a:cubicBezTo>
                    <a:pt x="25694" y="34018"/>
                    <a:pt x="27433" y="33672"/>
                    <a:pt x="29135" y="33196"/>
                  </a:cubicBezTo>
                  <a:cubicBezTo>
                    <a:pt x="31362" y="32565"/>
                    <a:pt x="33541" y="31851"/>
                    <a:pt x="35684" y="30994"/>
                  </a:cubicBezTo>
                  <a:cubicBezTo>
                    <a:pt x="37279" y="30351"/>
                    <a:pt x="38756" y="29517"/>
                    <a:pt x="40077" y="28410"/>
                  </a:cubicBezTo>
                  <a:cubicBezTo>
                    <a:pt x="40518" y="28053"/>
                    <a:pt x="40875" y="27636"/>
                    <a:pt x="41196" y="27184"/>
                  </a:cubicBezTo>
                  <a:cubicBezTo>
                    <a:pt x="41446" y="26826"/>
                    <a:pt x="41613" y="26422"/>
                    <a:pt x="41708" y="25993"/>
                  </a:cubicBezTo>
                  <a:cubicBezTo>
                    <a:pt x="41839" y="25290"/>
                    <a:pt x="41577" y="24671"/>
                    <a:pt x="40958" y="24302"/>
                  </a:cubicBezTo>
                  <a:cubicBezTo>
                    <a:pt x="40803" y="24207"/>
                    <a:pt x="40625" y="24136"/>
                    <a:pt x="40458" y="24076"/>
                  </a:cubicBezTo>
                  <a:cubicBezTo>
                    <a:pt x="39957" y="23898"/>
                    <a:pt x="39436" y="23822"/>
                    <a:pt x="38914" y="23822"/>
                  </a:cubicBezTo>
                  <a:cubicBezTo>
                    <a:pt x="38842" y="23822"/>
                    <a:pt x="38769" y="23823"/>
                    <a:pt x="38696" y="23826"/>
                  </a:cubicBezTo>
                  <a:cubicBezTo>
                    <a:pt x="37815" y="23862"/>
                    <a:pt x="36934" y="23981"/>
                    <a:pt x="36077" y="24207"/>
                  </a:cubicBezTo>
                  <a:cubicBezTo>
                    <a:pt x="34898" y="24505"/>
                    <a:pt x="33755" y="24921"/>
                    <a:pt x="32648" y="25421"/>
                  </a:cubicBezTo>
                  <a:cubicBezTo>
                    <a:pt x="29338" y="26957"/>
                    <a:pt x="26206" y="28815"/>
                    <a:pt x="23254" y="30946"/>
                  </a:cubicBezTo>
                  <a:cubicBezTo>
                    <a:pt x="22158" y="31732"/>
                    <a:pt x="21122" y="32565"/>
                    <a:pt x="19991" y="33291"/>
                  </a:cubicBezTo>
                  <a:cubicBezTo>
                    <a:pt x="19182" y="33803"/>
                    <a:pt x="18360" y="34327"/>
                    <a:pt x="17455" y="34673"/>
                  </a:cubicBezTo>
                  <a:cubicBezTo>
                    <a:pt x="17306" y="34725"/>
                    <a:pt x="17162" y="34843"/>
                    <a:pt x="17002" y="34843"/>
                  </a:cubicBezTo>
                  <a:cubicBezTo>
                    <a:pt x="16945" y="34843"/>
                    <a:pt x="16886" y="34829"/>
                    <a:pt x="16824" y="34792"/>
                  </a:cubicBezTo>
                  <a:cubicBezTo>
                    <a:pt x="16789" y="34565"/>
                    <a:pt x="16943" y="34399"/>
                    <a:pt x="17027" y="34220"/>
                  </a:cubicBezTo>
                  <a:cubicBezTo>
                    <a:pt x="17705" y="32887"/>
                    <a:pt x="18324" y="31517"/>
                    <a:pt x="18813" y="30089"/>
                  </a:cubicBezTo>
                  <a:cubicBezTo>
                    <a:pt x="18955" y="29648"/>
                    <a:pt x="19110" y="29196"/>
                    <a:pt x="19253" y="28743"/>
                  </a:cubicBezTo>
                  <a:cubicBezTo>
                    <a:pt x="19336" y="28493"/>
                    <a:pt x="19491" y="28327"/>
                    <a:pt x="19741" y="28243"/>
                  </a:cubicBezTo>
                  <a:cubicBezTo>
                    <a:pt x="20349" y="28053"/>
                    <a:pt x="20956" y="27850"/>
                    <a:pt x="21563" y="27648"/>
                  </a:cubicBezTo>
                  <a:cubicBezTo>
                    <a:pt x="22206" y="27434"/>
                    <a:pt x="22861" y="27231"/>
                    <a:pt x="23492" y="26993"/>
                  </a:cubicBezTo>
                  <a:cubicBezTo>
                    <a:pt x="25194" y="26386"/>
                    <a:pt x="26861" y="25671"/>
                    <a:pt x="28516" y="24945"/>
                  </a:cubicBezTo>
                  <a:cubicBezTo>
                    <a:pt x="31100" y="23814"/>
                    <a:pt x="33481" y="22373"/>
                    <a:pt x="35577" y="20480"/>
                  </a:cubicBezTo>
                  <a:cubicBezTo>
                    <a:pt x="36315" y="19814"/>
                    <a:pt x="36958" y="19064"/>
                    <a:pt x="37470" y="18218"/>
                  </a:cubicBezTo>
                  <a:cubicBezTo>
                    <a:pt x="37803" y="17670"/>
                    <a:pt x="38077" y="17087"/>
                    <a:pt x="38196" y="16456"/>
                  </a:cubicBezTo>
                  <a:cubicBezTo>
                    <a:pt x="38386" y="15468"/>
                    <a:pt x="37863" y="14742"/>
                    <a:pt x="36862" y="14646"/>
                  </a:cubicBezTo>
                  <a:cubicBezTo>
                    <a:pt x="36715" y="14634"/>
                    <a:pt x="36567" y="14627"/>
                    <a:pt x="36419" y="14627"/>
                  </a:cubicBezTo>
                  <a:cubicBezTo>
                    <a:pt x="36138" y="14627"/>
                    <a:pt x="35857" y="14651"/>
                    <a:pt x="35577" y="14706"/>
                  </a:cubicBezTo>
                  <a:cubicBezTo>
                    <a:pt x="34326" y="14956"/>
                    <a:pt x="33183" y="15444"/>
                    <a:pt x="32100" y="16123"/>
                  </a:cubicBezTo>
                  <a:cubicBezTo>
                    <a:pt x="30659" y="17016"/>
                    <a:pt x="29409" y="18147"/>
                    <a:pt x="28230" y="19361"/>
                  </a:cubicBezTo>
                  <a:cubicBezTo>
                    <a:pt x="27266" y="20337"/>
                    <a:pt x="26385" y="21397"/>
                    <a:pt x="25516" y="22469"/>
                  </a:cubicBezTo>
                  <a:cubicBezTo>
                    <a:pt x="24659" y="23516"/>
                    <a:pt x="23789" y="24564"/>
                    <a:pt x="22801" y="25493"/>
                  </a:cubicBezTo>
                  <a:cubicBezTo>
                    <a:pt x="22254" y="26005"/>
                    <a:pt x="21682" y="26469"/>
                    <a:pt x="21051" y="26862"/>
                  </a:cubicBezTo>
                  <a:cubicBezTo>
                    <a:pt x="20718" y="27053"/>
                    <a:pt x="20360" y="27231"/>
                    <a:pt x="20003" y="27398"/>
                  </a:cubicBezTo>
                  <a:cubicBezTo>
                    <a:pt x="19950" y="27423"/>
                    <a:pt x="19903" y="27435"/>
                    <a:pt x="19863" y="27435"/>
                  </a:cubicBezTo>
                  <a:cubicBezTo>
                    <a:pt x="19750" y="27435"/>
                    <a:pt x="19694" y="27339"/>
                    <a:pt x="19729" y="27172"/>
                  </a:cubicBezTo>
                  <a:cubicBezTo>
                    <a:pt x="19884" y="26445"/>
                    <a:pt x="20063" y="25731"/>
                    <a:pt x="20491" y="25100"/>
                  </a:cubicBezTo>
                  <a:cubicBezTo>
                    <a:pt x="20682" y="24838"/>
                    <a:pt x="20849" y="24540"/>
                    <a:pt x="21015" y="24267"/>
                  </a:cubicBezTo>
                  <a:cubicBezTo>
                    <a:pt x="22039" y="22600"/>
                    <a:pt x="23063" y="20933"/>
                    <a:pt x="23956" y="19206"/>
                  </a:cubicBezTo>
                  <a:cubicBezTo>
                    <a:pt x="24980" y="17242"/>
                    <a:pt x="25849" y="15230"/>
                    <a:pt x="26599" y="13158"/>
                  </a:cubicBezTo>
                  <a:cubicBezTo>
                    <a:pt x="27457" y="10729"/>
                    <a:pt x="28183" y="8265"/>
                    <a:pt x="28480" y="5693"/>
                  </a:cubicBezTo>
                  <a:cubicBezTo>
                    <a:pt x="28588" y="4776"/>
                    <a:pt x="28588" y="3847"/>
                    <a:pt x="28516" y="2919"/>
                  </a:cubicBezTo>
                  <a:cubicBezTo>
                    <a:pt x="28492" y="2573"/>
                    <a:pt x="28397" y="2228"/>
                    <a:pt x="28314" y="1895"/>
                  </a:cubicBezTo>
                  <a:cubicBezTo>
                    <a:pt x="28207" y="1478"/>
                    <a:pt x="28016" y="1085"/>
                    <a:pt x="27778" y="728"/>
                  </a:cubicBezTo>
                  <a:cubicBezTo>
                    <a:pt x="27452" y="251"/>
                    <a:pt x="27002" y="0"/>
                    <a:pt x="265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3"/>
          <p:cNvGrpSpPr/>
          <p:nvPr/>
        </p:nvGrpSpPr>
        <p:grpSpPr>
          <a:xfrm>
            <a:off x="236713" y="2079425"/>
            <a:ext cx="646975" cy="433250"/>
            <a:chOff x="1991013" y="239775"/>
            <a:chExt cx="646975" cy="433250"/>
          </a:xfrm>
        </p:grpSpPr>
        <p:sp>
          <p:nvSpPr>
            <p:cNvPr id="93" name="Google Shape;93;p3"/>
            <p:cNvSpPr/>
            <p:nvPr/>
          </p:nvSpPr>
          <p:spPr>
            <a:xfrm rot="10800000" flipH="1">
              <a:off x="2333188" y="556450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 rot="10800000" flipH="1">
              <a:off x="1991013" y="444425"/>
              <a:ext cx="103025" cy="90850"/>
            </a:xfrm>
            <a:custGeom>
              <a:avLst/>
              <a:gdLst/>
              <a:ahLst/>
              <a:cxnLst/>
              <a:rect l="l" t="t" r="r" b="b"/>
              <a:pathLst>
                <a:path w="4121" h="3634" extrusionOk="0">
                  <a:moveTo>
                    <a:pt x="2046" y="1"/>
                  </a:moveTo>
                  <a:cubicBezTo>
                    <a:pt x="1469" y="1"/>
                    <a:pt x="860" y="246"/>
                    <a:pt x="561" y="755"/>
                  </a:cubicBezTo>
                  <a:cubicBezTo>
                    <a:pt x="1" y="1719"/>
                    <a:pt x="132" y="2660"/>
                    <a:pt x="1073" y="3374"/>
                  </a:cubicBezTo>
                  <a:cubicBezTo>
                    <a:pt x="1346" y="3551"/>
                    <a:pt x="1673" y="3634"/>
                    <a:pt x="2004" y="3634"/>
                  </a:cubicBezTo>
                  <a:cubicBezTo>
                    <a:pt x="2611" y="3634"/>
                    <a:pt x="3234" y="3355"/>
                    <a:pt x="3573" y="2862"/>
                  </a:cubicBezTo>
                  <a:cubicBezTo>
                    <a:pt x="4121" y="2053"/>
                    <a:pt x="3811" y="826"/>
                    <a:pt x="2966" y="255"/>
                  </a:cubicBezTo>
                  <a:cubicBezTo>
                    <a:pt x="2718" y="87"/>
                    <a:pt x="2388" y="1"/>
                    <a:pt x="20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 rot="10800000" flipH="1">
              <a:off x="2170238" y="2862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 rot="10800000" flipH="1">
              <a:off x="2543313" y="239775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Google Shape;97;p3"/>
          <p:cNvSpPr/>
          <p:nvPr/>
        </p:nvSpPr>
        <p:spPr>
          <a:xfrm rot="10800000" flipH="1">
            <a:off x="883688" y="1187325"/>
            <a:ext cx="103025" cy="90850"/>
          </a:xfrm>
          <a:custGeom>
            <a:avLst/>
            <a:gdLst/>
            <a:ahLst/>
            <a:cxnLst/>
            <a:rect l="l" t="t" r="r" b="b"/>
            <a:pathLst>
              <a:path w="4121" h="3634" extrusionOk="0">
                <a:moveTo>
                  <a:pt x="2046" y="1"/>
                </a:moveTo>
                <a:cubicBezTo>
                  <a:pt x="1469" y="1"/>
                  <a:pt x="860" y="246"/>
                  <a:pt x="561" y="755"/>
                </a:cubicBezTo>
                <a:cubicBezTo>
                  <a:pt x="1" y="1719"/>
                  <a:pt x="132" y="2660"/>
                  <a:pt x="1073" y="3374"/>
                </a:cubicBezTo>
                <a:cubicBezTo>
                  <a:pt x="1346" y="3551"/>
                  <a:pt x="1673" y="3634"/>
                  <a:pt x="2004" y="3634"/>
                </a:cubicBezTo>
                <a:cubicBezTo>
                  <a:pt x="2611" y="3634"/>
                  <a:pt x="3234" y="3355"/>
                  <a:pt x="3573" y="2862"/>
                </a:cubicBezTo>
                <a:cubicBezTo>
                  <a:pt x="4121" y="2053"/>
                  <a:pt x="3811" y="826"/>
                  <a:pt x="2966" y="255"/>
                </a:cubicBezTo>
                <a:cubicBezTo>
                  <a:pt x="2718" y="87"/>
                  <a:pt x="2388" y="1"/>
                  <a:pt x="204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" name="Google Shape;98;p3"/>
          <p:cNvGrpSpPr/>
          <p:nvPr/>
        </p:nvGrpSpPr>
        <p:grpSpPr>
          <a:xfrm>
            <a:off x="8297100" y="2996200"/>
            <a:ext cx="277450" cy="601400"/>
            <a:chOff x="8678100" y="3072400"/>
            <a:chExt cx="277450" cy="601400"/>
          </a:xfrm>
        </p:grpSpPr>
        <p:sp>
          <p:nvSpPr>
            <p:cNvPr id="99" name="Google Shape;99;p3"/>
            <p:cNvSpPr/>
            <p:nvPr/>
          </p:nvSpPr>
          <p:spPr>
            <a:xfrm>
              <a:off x="8815925" y="3431375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8678100" y="3598950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8838400" y="3072400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Google Shape;102;p3"/>
          <p:cNvGrpSpPr/>
          <p:nvPr/>
        </p:nvGrpSpPr>
        <p:grpSpPr>
          <a:xfrm flipH="1">
            <a:off x="5592350" y="4536625"/>
            <a:ext cx="419425" cy="377638"/>
            <a:chOff x="3077750" y="4536625"/>
            <a:chExt cx="419425" cy="377638"/>
          </a:xfrm>
        </p:grpSpPr>
        <p:sp>
          <p:nvSpPr>
            <p:cNvPr id="103" name="Google Shape;103;p3"/>
            <p:cNvSpPr/>
            <p:nvPr/>
          </p:nvSpPr>
          <p:spPr>
            <a:xfrm>
              <a:off x="3297675" y="4536625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3394150" y="4823413"/>
              <a:ext cx="103025" cy="90850"/>
            </a:xfrm>
            <a:custGeom>
              <a:avLst/>
              <a:gdLst/>
              <a:ahLst/>
              <a:cxnLst/>
              <a:rect l="l" t="t" r="r" b="b"/>
              <a:pathLst>
                <a:path w="4121" h="3634" extrusionOk="0">
                  <a:moveTo>
                    <a:pt x="2046" y="1"/>
                  </a:moveTo>
                  <a:cubicBezTo>
                    <a:pt x="1469" y="1"/>
                    <a:pt x="860" y="246"/>
                    <a:pt x="561" y="755"/>
                  </a:cubicBezTo>
                  <a:cubicBezTo>
                    <a:pt x="1" y="1719"/>
                    <a:pt x="132" y="2660"/>
                    <a:pt x="1073" y="3374"/>
                  </a:cubicBezTo>
                  <a:cubicBezTo>
                    <a:pt x="1346" y="3551"/>
                    <a:pt x="1673" y="3634"/>
                    <a:pt x="2004" y="3634"/>
                  </a:cubicBezTo>
                  <a:cubicBezTo>
                    <a:pt x="2611" y="3634"/>
                    <a:pt x="3234" y="3355"/>
                    <a:pt x="3573" y="2862"/>
                  </a:cubicBezTo>
                  <a:cubicBezTo>
                    <a:pt x="4121" y="2053"/>
                    <a:pt x="3811" y="826"/>
                    <a:pt x="2966" y="255"/>
                  </a:cubicBezTo>
                  <a:cubicBezTo>
                    <a:pt x="2718" y="87"/>
                    <a:pt x="2388" y="1"/>
                    <a:pt x="20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3077750" y="4633688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1831800" y="2177875"/>
            <a:ext cx="5480400" cy="19011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0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title" idx="2" hasCustomPrompt="1"/>
          </p:nvPr>
        </p:nvSpPr>
        <p:spPr>
          <a:xfrm>
            <a:off x="1831800" y="1064525"/>
            <a:ext cx="5443500" cy="10149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00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"/>
          <p:cNvSpPr txBox="1">
            <a:spLocks noGrp="1"/>
          </p:cNvSpPr>
          <p:nvPr>
            <p:ph type="title"/>
          </p:nvPr>
        </p:nvSpPr>
        <p:spPr>
          <a:xfrm>
            <a:off x="717575" y="184950"/>
            <a:ext cx="770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oogle Shape;148;p6"/>
          <p:cNvGrpSpPr/>
          <p:nvPr/>
        </p:nvGrpSpPr>
        <p:grpSpPr>
          <a:xfrm>
            <a:off x="7038538" y="-377305"/>
            <a:ext cx="2728292" cy="2648443"/>
            <a:chOff x="7038538" y="-377305"/>
            <a:chExt cx="2728292" cy="2648443"/>
          </a:xfrm>
        </p:grpSpPr>
        <p:grpSp>
          <p:nvGrpSpPr>
            <p:cNvPr id="149" name="Google Shape;149;p6"/>
            <p:cNvGrpSpPr/>
            <p:nvPr/>
          </p:nvGrpSpPr>
          <p:grpSpPr>
            <a:xfrm rot="-9591067">
              <a:off x="7259134" y="-270229"/>
              <a:ext cx="876885" cy="1436889"/>
              <a:chOff x="6221900" y="3203200"/>
              <a:chExt cx="668850" cy="1096025"/>
            </a:xfrm>
          </p:grpSpPr>
          <p:sp>
            <p:nvSpPr>
              <p:cNvPr id="150" name="Google Shape;150;p6"/>
              <p:cNvSpPr/>
              <p:nvPr/>
            </p:nvSpPr>
            <p:spPr>
              <a:xfrm>
                <a:off x="6246600" y="3203200"/>
                <a:ext cx="644150" cy="986025"/>
              </a:xfrm>
              <a:custGeom>
                <a:avLst/>
                <a:gdLst/>
                <a:ahLst/>
                <a:cxnLst/>
                <a:rect l="l" t="t" r="r" b="b"/>
                <a:pathLst>
                  <a:path w="25766" h="39441" extrusionOk="0">
                    <a:moveTo>
                      <a:pt x="25766" y="1"/>
                    </a:moveTo>
                    <a:lnTo>
                      <a:pt x="25766" y="1"/>
                    </a:lnTo>
                    <a:cubicBezTo>
                      <a:pt x="25575" y="96"/>
                      <a:pt x="25480" y="143"/>
                      <a:pt x="25385" y="191"/>
                    </a:cubicBezTo>
                    <a:cubicBezTo>
                      <a:pt x="23837" y="1025"/>
                      <a:pt x="22241" y="1798"/>
                      <a:pt x="20610" y="2477"/>
                    </a:cubicBezTo>
                    <a:cubicBezTo>
                      <a:pt x="18943" y="3168"/>
                      <a:pt x="17288" y="3894"/>
                      <a:pt x="15657" y="4668"/>
                    </a:cubicBezTo>
                    <a:cubicBezTo>
                      <a:pt x="13574" y="5644"/>
                      <a:pt x="11597" y="6799"/>
                      <a:pt x="9799" y="8252"/>
                    </a:cubicBezTo>
                    <a:cubicBezTo>
                      <a:pt x="8430" y="9359"/>
                      <a:pt x="7251" y="10621"/>
                      <a:pt x="6251" y="12073"/>
                    </a:cubicBezTo>
                    <a:cubicBezTo>
                      <a:pt x="5073" y="13764"/>
                      <a:pt x="4251" y="15622"/>
                      <a:pt x="3620" y="17574"/>
                    </a:cubicBezTo>
                    <a:cubicBezTo>
                      <a:pt x="3013" y="19479"/>
                      <a:pt x="2572" y="21432"/>
                      <a:pt x="2275" y="23408"/>
                    </a:cubicBezTo>
                    <a:cubicBezTo>
                      <a:pt x="1977" y="25420"/>
                      <a:pt x="1703" y="27444"/>
                      <a:pt x="1453" y="29457"/>
                    </a:cubicBezTo>
                    <a:cubicBezTo>
                      <a:pt x="1310" y="30528"/>
                      <a:pt x="1227" y="31588"/>
                      <a:pt x="1108" y="32659"/>
                    </a:cubicBezTo>
                    <a:cubicBezTo>
                      <a:pt x="1001" y="33683"/>
                      <a:pt x="905" y="34707"/>
                      <a:pt x="763" y="35719"/>
                    </a:cubicBezTo>
                    <a:cubicBezTo>
                      <a:pt x="620" y="36743"/>
                      <a:pt x="405" y="37755"/>
                      <a:pt x="84" y="38732"/>
                    </a:cubicBezTo>
                    <a:cubicBezTo>
                      <a:pt x="36" y="38898"/>
                      <a:pt x="1" y="39065"/>
                      <a:pt x="12" y="39232"/>
                    </a:cubicBezTo>
                    <a:cubicBezTo>
                      <a:pt x="12" y="39303"/>
                      <a:pt x="120" y="39398"/>
                      <a:pt x="203" y="39434"/>
                    </a:cubicBezTo>
                    <a:cubicBezTo>
                      <a:pt x="214" y="39438"/>
                      <a:pt x="226" y="39440"/>
                      <a:pt x="240" y="39440"/>
                    </a:cubicBezTo>
                    <a:cubicBezTo>
                      <a:pt x="303" y="39440"/>
                      <a:pt x="388" y="39399"/>
                      <a:pt x="417" y="39351"/>
                    </a:cubicBezTo>
                    <a:cubicBezTo>
                      <a:pt x="501" y="39208"/>
                      <a:pt x="572" y="39053"/>
                      <a:pt x="620" y="38898"/>
                    </a:cubicBezTo>
                    <a:cubicBezTo>
                      <a:pt x="751" y="38446"/>
                      <a:pt x="858" y="38005"/>
                      <a:pt x="977" y="37553"/>
                    </a:cubicBezTo>
                    <a:cubicBezTo>
                      <a:pt x="1025" y="37386"/>
                      <a:pt x="1072" y="37243"/>
                      <a:pt x="1215" y="37124"/>
                    </a:cubicBezTo>
                    <a:cubicBezTo>
                      <a:pt x="1775" y="36648"/>
                      <a:pt x="2334" y="36172"/>
                      <a:pt x="2965" y="35791"/>
                    </a:cubicBezTo>
                    <a:cubicBezTo>
                      <a:pt x="3846" y="35255"/>
                      <a:pt x="4751" y="34755"/>
                      <a:pt x="5620" y="34195"/>
                    </a:cubicBezTo>
                    <a:cubicBezTo>
                      <a:pt x="8799" y="32183"/>
                      <a:pt x="11847" y="29969"/>
                      <a:pt x="14800" y="27635"/>
                    </a:cubicBezTo>
                    <a:cubicBezTo>
                      <a:pt x="16360" y="26397"/>
                      <a:pt x="17789" y="25039"/>
                      <a:pt x="18991" y="23444"/>
                    </a:cubicBezTo>
                    <a:cubicBezTo>
                      <a:pt x="20158" y="21896"/>
                      <a:pt x="21206" y="20277"/>
                      <a:pt x="21980" y="18491"/>
                    </a:cubicBezTo>
                    <a:cubicBezTo>
                      <a:pt x="22944" y="16241"/>
                      <a:pt x="23480" y="13895"/>
                      <a:pt x="23718" y="11478"/>
                    </a:cubicBezTo>
                    <a:cubicBezTo>
                      <a:pt x="23873" y="9930"/>
                      <a:pt x="23944" y="8371"/>
                      <a:pt x="24027" y="6823"/>
                    </a:cubicBezTo>
                    <a:cubicBezTo>
                      <a:pt x="24087" y="5811"/>
                      <a:pt x="24182" y="4811"/>
                      <a:pt x="24373" y="3822"/>
                    </a:cubicBezTo>
                    <a:cubicBezTo>
                      <a:pt x="24599" y="2572"/>
                      <a:pt x="24956" y="1370"/>
                      <a:pt x="25659" y="286"/>
                    </a:cubicBezTo>
                    <a:cubicBezTo>
                      <a:pt x="25694" y="239"/>
                      <a:pt x="25706" y="179"/>
                      <a:pt x="257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6"/>
              <p:cNvSpPr/>
              <p:nvPr/>
            </p:nvSpPr>
            <p:spPr>
              <a:xfrm>
                <a:off x="6221900" y="3230875"/>
                <a:ext cx="653975" cy="1068350"/>
              </a:xfrm>
              <a:custGeom>
                <a:avLst/>
                <a:gdLst/>
                <a:ahLst/>
                <a:cxnLst/>
                <a:rect l="l" t="t" r="r" b="b"/>
                <a:pathLst>
                  <a:path w="26159" h="42734" extrusionOk="0">
                    <a:moveTo>
                      <a:pt x="26087" y="1"/>
                    </a:moveTo>
                    <a:cubicBezTo>
                      <a:pt x="26016" y="72"/>
                      <a:pt x="25944" y="144"/>
                      <a:pt x="25885" y="227"/>
                    </a:cubicBezTo>
                    <a:cubicBezTo>
                      <a:pt x="24587" y="1823"/>
                      <a:pt x="23289" y="3430"/>
                      <a:pt x="21991" y="5025"/>
                    </a:cubicBezTo>
                    <a:cubicBezTo>
                      <a:pt x="21836" y="5204"/>
                      <a:pt x="21694" y="5382"/>
                      <a:pt x="21563" y="5573"/>
                    </a:cubicBezTo>
                    <a:cubicBezTo>
                      <a:pt x="19193" y="8823"/>
                      <a:pt x="16681" y="11955"/>
                      <a:pt x="14074" y="15027"/>
                    </a:cubicBezTo>
                    <a:cubicBezTo>
                      <a:pt x="12859" y="16455"/>
                      <a:pt x="11680" y="17908"/>
                      <a:pt x="10537" y="19384"/>
                    </a:cubicBezTo>
                    <a:cubicBezTo>
                      <a:pt x="8573" y="21908"/>
                      <a:pt x="6763" y="24552"/>
                      <a:pt x="5251" y="27373"/>
                    </a:cubicBezTo>
                    <a:cubicBezTo>
                      <a:pt x="3322" y="30969"/>
                      <a:pt x="1739" y="34696"/>
                      <a:pt x="631" y="38613"/>
                    </a:cubicBezTo>
                    <a:cubicBezTo>
                      <a:pt x="381" y="39506"/>
                      <a:pt x="155" y="40411"/>
                      <a:pt x="48" y="41327"/>
                    </a:cubicBezTo>
                    <a:cubicBezTo>
                      <a:pt x="0" y="41685"/>
                      <a:pt x="12" y="42042"/>
                      <a:pt x="36" y="42399"/>
                    </a:cubicBezTo>
                    <a:cubicBezTo>
                      <a:pt x="47" y="42604"/>
                      <a:pt x="223" y="42733"/>
                      <a:pt x="394" y="42733"/>
                    </a:cubicBezTo>
                    <a:cubicBezTo>
                      <a:pt x="402" y="42733"/>
                      <a:pt x="410" y="42733"/>
                      <a:pt x="417" y="42732"/>
                    </a:cubicBezTo>
                    <a:cubicBezTo>
                      <a:pt x="608" y="42720"/>
                      <a:pt x="750" y="42578"/>
                      <a:pt x="786" y="42363"/>
                    </a:cubicBezTo>
                    <a:cubicBezTo>
                      <a:pt x="798" y="42280"/>
                      <a:pt x="786" y="42197"/>
                      <a:pt x="786" y="42113"/>
                    </a:cubicBezTo>
                    <a:cubicBezTo>
                      <a:pt x="810" y="41816"/>
                      <a:pt x="810" y="41518"/>
                      <a:pt x="858" y="41232"/>
                    </a:cubicBezTo>
                    <a:cubicBezTo>
                      <a:pt x="1000" y="40530"/>
                      <a:pt x="1120" y="39827"/>
                      <a:pt x="1310" y="39137"/>
                    </a:cubicBezTo>
                    <a:cubicBezTo>
                      <a:pt x="2965" y="33231"/>
                      <a:pt x="5549" y="27766"/>
                      <a:pt x="9049" y="22718"/>
                    </a:cubicBezTo>
                    <a:cubicBezTo>
                      <a:pt x="10883" y="20099"/>
                      <a:pt x="12883" y="17598"/>
                      <a:pt x="14967" y="15181"/>
                    </a:cubicBezTo>
                    <a:cubicBezTo>
                      <a:pt x="18396" y="11193"/>
                      <a:pt x="21574" y="7049"/>
                      <a:pt x="24444" y="2644"/>
                    </a:cubicBezTo>
                    <a:cubicBezTo>
                      <a:pt x="25003" y="1787"/>
                      <a:pt x="25587" y="930"/>
                      <a:pt x="26158" y="84"/>
                    </a:cubicBezTo>
                    <a:cubicBezTo>
                      <a:pt x="26135" y="48"/>
                      <a:pt x="26111" y="25"/>
                      <a:pt x="260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" name="Google Shape;152;p6"/>
            <p:cNvSpPr/>
            <p:nvPr/>
          </p:nvSpPr>
          <p:spPr>
            <a:xfrm rot="-8591978" flipH="1">
              <a:off x="7857924" y="184042"/>
              <a:ext cx="1516889" cy="1813451"/>
            </a:xfrm>
            <a:custGeom>
              <a:avLst/>
              <a:gdLst/>
              <a:ahLst/>
              <a:cxnLst/>
              <a:rect l="l" t="t" r="r" b="b"/>
              <a:pathLst>
                <a:path w="41840" h="50020" extrusionOk="0">
                  <a:moveTo>
                    <a:pt x="26518" y="0"/>
                  </a:moveTo>
                  <a:cubicBezTo>
                    <a:pt x="26241" y="0"/>
                    <a:pt x="25952" y="83"/>
                    <a:pt x="25671" y="252"/>
                  </a:cubicBezTo>
                  <a:cubicBezTo>
                    <a:pt x="25480" y="371"/>
                    <a:pt x="25302" y="514"/>
                    <a:pt x="25135" y="656"/>
                  </a:cubicBezTo>
                  <a:cubicBezTo>
                    <a:pt x="24778" y="990"/>
                    <a:pt x="24444" y="1371"/>
                    <a:pt x="24170" y="1776"/>
                  </a:cubicBezTo>
                  <a:cubicBezTo>
                    <a:pt x="23182" y="3240"/>
                    <a:pt x="22539" y="4871"/>
                    <a:pt x="22075" y="6562"/>
                  </a:cubicBezTo>
                  <a:cubicBezTo>
                    <a:pt x="21646" y="8169"/>
                    <a:pt x="21444" y="9824"/>
                    <a:pt x="21325" y="11491"/>
                  </a:cubicBezTo>
                  <a:cubicBezTo>
                    <a:pt x="21277" y="12229"/>
                    <a:pt x="21230" y="12968"/>
                    <a:pt x="21170" y="13706"/>
                  </a:cubicBezTo>
                  <a:cubicBezTo>
                    <a:pt x="21111" y="14551"/>
                    <a:pt x="21039" y="15384"/>
                    <a:pt x="20968" y="16230"/>
                  </a:cubicBezTo>
                  <a:cubicBezTo>
                    <a:pt x="20908" y="16837"/>
                    <a:pt x="20872" y="17456"/>
                    <a:pt x="20801" y="18063"/>
                  </a:cubicBezTo>
                  <a:cubicBezTo>
                    <a:pt x="20658" y="19206"/>
                    <a:pt x="20503" y="20349"/>
                    <a:pt x="20337" y="21492"/>
                  </a:cubicBezTo>
                  <a:cubicBezTo>
                    <a:pt x="20229" y="22207"/>
                    <a:pt x="20122" y="22909"/>
                    <a:pt x="19932" y="23647"/>
                  </a:cubicBezTo>
                  <a:cubicBezTo>
                    <a:pt x="19789" y="23564"/>
                    <a:pt x="19789" y="23469"/>
                    <a:pt x="19789" y="23397"/>
                  </a:cubicBezTo>
                  <a:cubicBezTo>
                    <a:pt x="19729" y="22993"/>
                    <a:pt x="19694" y="22576"/>
                    <a:pt x="19622" y="22171"/>
                  </a:cubicBezTo>
                  <a:cubicBezTo>
                    <a:pt x="19170" y="19433"/>
                    <a:pt x="18586" y="16718"/>
                    <a:pt x="17753" y="14063"/>
                  </a:cubicBezTo>
                  <a:cubicBezTo>
                    <a:pt x="17384" y="12860"/>
                    <a:pt x="16920" y="11694"/>
                    <a:pt x="16312" y="10598"/>
                  </a:cubicBezTo>
                  <a:cubicBezTo>
                    <a:pt x="15991" y="10003"/>
                    <a:pt x="15622" y="9419"/>
                    <a:pt x="15110" y="8967"/>
                  </a:cubicBezTo>
                  <a:cubicBezTo>
                    <a:pt x="14967" y="8824"/>
                    <a:pt x="14800" y="8693"/>
                    <a:pt x="14622" y="8598"/>
                  </a:cubicBezTo>
                  <a:cubicBezTo>
                    <a:pt x="14451" y="8511"/>
                    <a:pt x="14279" y="8468"/>
                    <a:pt x="14114" y="8468"/>
                  </a:cubicBezTo>
                  <a:cubicBezTo>
                    <a:pt x="13784" y="8468"/>
                    <a:pt x="13483" y="8638"/>
                    <a:pt x="13276" y="8955"/>
                  </a:cubicBezTo>
                  <a:cubicBezTo>
                    <a:pt x="13157" y="9122"/>
                    <a:pt x="13074" y="9312"/>
                    <a:pt x="13002" y="9503"/>
                  </a:cubicBezTo>
                  <a:cubicBezTo>
                    <a:pt x="12788" y="10122"/>
                    <a:pt x="12729" y="10753"/>
                    <a:pt x="12752" y="11396"/>
                  </a:cubicBezTo>
                  <a:cubicBezTo>
                    <a:pt x="12800" y="12551"/>
                    <a:pt x="13050" y="13670"/>
                    <a:pt x="13407" y="14777"/>
                  </a:cubicBezTo>
                  <a:cubicBezTo>
                    <a:pt x="14145" y="16968"/>
                    <a:pt x="15241" y="19004"/>
                    <a:pt x="16419" y="20980"/>
                  </a:cubicBezTo>
                  <a:cubicBezTo>
                    <a:pt x="17015" y="21957"/>
                    <a:pt x="17693" y="22897"/>
                    <a:pt x="18324" y="23862"/>
                  </a:cubicBezTo>
                  <a:cubicBezTo>
                    <a:pt x="18551" y="24207"/>
                    <a:pt x="18753" y="24564"/>
                    <a:pt x="18979" y="24898"/>
                  </a:cubicBezTo>
                  <a:cubicBezTo>
                    <a:pt x="19229" y="25267"/>
                    <a:pt x="19289" y="25648"/>
                    <a:pt x="19122" y="26076"/>
                  </a:cubicBezTo>
                  <a:cubicBezTo>
                    <a:pt x="19027" y="26314"/>
                    <a:pt x="18967" y="26588"/>
                    <a:pt x="18896" y="26838"/>
                  </a:cubicBezTo>
                  <a:cubicBezTo>
                    <a:pt x="18063" y="29601"/>
                    <a:pt x="16991" y="32268"/>
                    <a:pt x="15634" y="34827"/>
                  </a:cubicBezTo>
                  <a:cubicBezTo>
                    <a:pt x="15384" y="35316"/>
                    <a:pt x="15086" y="35792"/>
                    <a:pt x="14800" y="36256"/>
                  </a:cubicBezTo>
                  <a:cubicBezTo>
                    <a:pt x="14767" y="36311"/>
                    <a:pt x="14726" y="36338"/>
                    <a:pt x="14686" y="36338"/>
                  </a:cubicBezTo>
                  <a:cubicBezTo>
                    <a:pt x="14640" y="36338"/>
                    <a:pt x="14594" y="36302"/>
                    <a:pt x="14562" y="36232"/>
                  </a:cubicBezTo>
                  <a:cubicBezTo>
                    <a:pt x="14300" y="35601"/>
                    <a:pt x="14133" y="34946"/>
                    <a:pt x="14014" y="34280"/>
                  </a:cubicBezTo>
                  <a:cubicBezTo>
                    <a:pt x="13645" y="32387"/>
                    <a:pt x="13371" y="30470"/>
                    <a:pt x="13110" y="28553"/>
                  </a:cubicBezTo>
                  <a:cubicBezTo>
                    <a:pt x="12907" y="27064"/>
                    <a:pt x="12669" y="25588"/>
                    <a:pt x="12264" y="24136"/>
                  </a:cubicBezTo>
                  <a:cubicBezTo>
                    <a:pt x="12086" y="23481"/>
                    <a:pt x="11895" y="22826"/>
                    <a:pt x="11645" y="22195"/>
                  </a:cubicBezTo>
                  <a:cubicBezTo>
                    <a:pt x="11383" y="21516"/>
                    <a:pt x="11026" y="20897"/>
                    <a:pt x="10562" y="20337"/>
                  </a:cubicBezTo>
                  <a:cubicBezTo>
                    <a:pt x="10205" y="19908"/>
                    <a:pt x="9785" y="19693"/>
                    <a:pt x="9377" y="19693"/>
                  </a:cubicBezTo>
                  <a:cubicBezTo>
                    <a:pt x="8912" y="19693"/>
                    <a:pt x="8462" y="19971"/>
                    <a:pt x="8133" y="20528"/>
                  </a:cubicBezTo>
                  <a:cubicBezTo>
                    <a:pt x="7906" y="20921"/>
                    <a:pt x="7740" y="21338"/>
                    <a:pt x="7633" y="21778"/>
                  </a:cubicBezTo>
                  <a:cubicBezTo>
                    <a:pt x="7347" y="22921"/>
                    <a:pt x="7383" y="24064"/>
                    <a:pt x="7585" y="25207"/>
                  </a:cubicBezTo>
                  <a:cubicBezTo>
                    <a:pt x="7835" y="26672"/>
                    <a:pt x="8299" y="28077"/>
                    <a:pt x="8919" y="29434"/>
                  </a:cubicBezTo>
                  <a:cubicBezTo>
                    <a:pt x="9942" y="31696"/>
                    <a:pt x="11300" y="33744"/>
                    <a:pt x="12824" y="35697"/>
                  </a:cubicBezTo>
                  <a:cubicBezTo>
                    <a:pt x="13145" y="36125"/>
                    <a:pt x="13491" y="36530"/>
                    <a:pt x="13824" y="36947"/>
                  </a:cubicBezTo>
                  <a:cubicBezTo>
                    <a:pt x="14086" y="37292"/>
                    <a:pt x="14086" y="37328"/>
                    <a:pt x="13836" y="37709"/>
                  </a:cubicBezTo>
                  <a:cubicBezTo>
                    <a:pt x="13824" y="37744"/>
                    <a:pt x="13788" y="37780"/>
                    <a:pt x="13764" y="37804"/>
                  </a:cubicBezTo>
                  <a:cubicBezTo>
                    <a:pt x="13050" y="38792"/>
                    <a:pt x="12288" y="39721"/>
                    <a:pt x="11431" y="40590"/>
                  </a:cubicBezTo>
                  <a:cubicBezTo>
                    <a:pt x="10383" y="41662"/>
                    <a:pt x="9204" y="42543"/>
                    <a:pt x="8002" y="43412"/>
                  </a:cubicBezTo>
                  <a:cubicBezTo>
                    <a:pt x="7895" y="43507"/>
                    <a:pt x="7764" y="43578"/>
                    <a:pt x="7645" y="43638"/>
                  </a:cubicBezTo>
                  <a:cubicBezTo>
                    <a:pt x="7603" y="43660"/>
                    <a:pt x="7562" y="43671"/>
                    <a:pt x="7524" y="43671"/>
                  </a:cubicBezTo>
                  <a:cubicBezTo>
                    <a:pt x="7441" y="43671"/>
                    <a:pt x="7371" y="43621"/>
                    <a:pt x="7347" y="43531"/>
                  </a:cubicBezTo>
                  <a:cubicBezTo>
                    <a:pt x="7299" y="43376"/>
                    <a:pt x="7252" y="43209"/>
                    <a:pt x="7216" y="43055"/>
                  </a:cubicBezTo>
                  <a:cubicBezTo>
                    <a:pt x="7014" y="41792"/>
                    <a:pt x="6859" y="40530"/>
                    <a:pt x="6835" y="39256"/>
                  </a:cubicBezTo>
                  <a:cubicBezTo>
                    <a:pt x="6799" y="37590"/>
                    <a:pt x="6811" y="35923"/>
                    <a:pt x="6811" y="34256"/>
                  </a:cubicBezTo>
                  <a:cubicBezTo>
                    <a:pt x="6811" y="33053"/>
                    <a:pt x="6692" y="31875"/>
                    <a:pt x="6454" y="30696"/>
                  </a:cubicBezTo>
                  <a:cubicBezTo>
                    <a:pt x="6287" y="29910"/>
                    <a:pt x="6013" y="29160"/>
                    <a:pt x="5620" y="28446"/>
                  </a:cubicBezTo>
                  <a:cubicBezTo>
                    <a:pt x="5454" y="28148"/>
                    <a:pt x="5263" y="27850"/>
                    <a:pt x="5013" y="27600"/>
                  </a:cubicBezTo>
                  <a:cubicBezTo>
                    <a:pt x="4698" y="27302"/>
                    <a:pt x="4356" y="27152"/>
                    <a:pt x="4020" y="27152"/>
                  </a:cubicBezTo>
                  <a:cubicBezTo>
                    <a:pt x="3645" y="27152"/>
                    <a:pt x="3279" y="27337"/>
                    <a:pt x="2965" y="27707"/>
                  </a:cubicBezTo>
                  <a:cubicBezTo>
                    <a:pt x="2763" y="27934"/>
                    <a:pt x="2608" y="28207"/>
                    <a:pt x="2477" y="28493"/>
                  </a:cubicBezTo>
                  <a:cubicBezTo>
                    <a:pt x="2168" y="29220"/>
                    <a:pt x="2013" y="29982"/>
                    <a:pt x="1953" y="30767"/>
                  </a:cubicBezTo>
                  <a:cubicBezTo>
                    <a:pt x="1858" y="32232"/>
                    <a:pt x="2049" y="33672"/>
                    <a:pt x="2453" y="35089"/>
                  </a:cubicBezTo>
                  <a:cubicBezTo>
                    <a:pt x="3227" y="37732"/>
                    <a:pt x="4382" y="40209"/>
                    <a:pt x="5680" y="42626"/>
                  </a:cubicBezTo>
                  <a:cubicBezTo>
                    <a:pt x="5918" y="43078"/>
                    <a:pt x="6180" y="43519"/>
                    <a:pt x="6478" y="43936"/>
                  </a:cubicBezTo>
                  <a:cubicBezTo>
                    <a:pt x="6644" y="44174"/>
                    <a:pt x="6621" y="44257"/>
                    <a:pt x="6359" y="44436"/>
                  </a:cubicBezTo>
                  <a:cubicBezTo>
                    <a:pt x="6263" y="44507"/>
                    <a:pt x="6156" y="44567"/>
                    <a:pt x="6049" y="44626"/>
                  </a:cubicBezTo>
                  <a:cubicBezTo>
                    <a:pt x="5454" y="44960"/>
                    <a:pt x="4858" y="45293"/>
                    <a:pt x="4251" y="45602"/>
                  </a:cubicBezTo>
                  <a:cubicBezTo>
                    <a:pt x="3073" y="46210"/>
                    <a:pt x="1846" y="46769"/>
                    <a:pt x="620" y="47281"/>
                  </a:cubicBezTo>
                  <a:cubicBezTo>
                    <a:pt x="465" y="47341"/>
                    <a:pt x="310" y="47412"/>
                    <a:pt x="179" y="47496"/>
                  </a:cubicBezTo>
                  <a:cubicBezTo>
                    <a:pt x="1" y="47603"/>
                    <a:pt x="1" y="47829"/>
                    <a:pt x="167" y="47960"/>
                  </a:cubicBezTo>
                  <a:cubicBezTo>
                    <a:pt x="250" y="48015"/>
                    <a:pt x="339" y="48055"/>
                    <a:pt x="429" y="48055"/>
                  </a:cubicBezTo>
                  <a:cubicBezTo>
                    <a:pt x="457" y="48055"/>
                    <a:pt x="485" y="48052"/>
                    <a:pt x="513" y="48043"/>
                  </a:cubicBezTo>
                  <a:cubicBezTo>
                    <a:pt x="656" y="48008"/>
                    <a:pt x="798" y="47960"/>
                    <a:pt x="929" y="47912"/>
                  </a:cubicBezTo>
                  <a:cubicBezTo>
                    <a:pt x="1513" y="47662"/>
                    <a:pt x="2108" y="47424"/>
                    <a:pt x="2692" y="47162"/>
                  </a:cubicBezTo>
                  <a:cubicBezTo>
                    <a:pt x="3358" y="46853"/>
                    <a:pt x="4037" y="46543"/>
                    <a:pt x="4692" y="46198"/>
                  </a:cubicBezTo>
                  <a:cubicBezTo>
                    <a:pt x="4889" y="46099"/>
                    <a:pt x="5083" y="46048"/>
                    <a:pt x="5278" y="46048"/>
                  </a:cubicBezTo>
                  <a:cubicBezTo>
                    <a:pt x="5435" y="46048"/>
                    <a:pt x="5592" y="46081"/>
                    <a:pt x="5751" y="46150"/>
                  </a:cubicBezTo>
                  <a:cubicBezTo>
                    <a:pt x="5871" y="46198"/>
                    <a:pt x="5990" y="46245"/>
                    <a:pt x="6097" y="46293"/>
                  </a:cubicBezTo>
                  <a:cubicBezTo>
                    <a:pt x="6787" y="46567"/>
                    <a:pt x="7442" y="46912"/>
                    <a:pt x="8097" y="47257"/>
                  </a:cubicBezTo>
                  <a:cubicBezTo>
                    <a:pt x="9395" y="47960"/>
                    <a:pt x="10704" y="48650"/>
                    <a:pt x="12109" y="49162"/>
                  </a:cubicBezTo>
                  <a:cubicBezTo>
                    <a:pt x="13567" y="49690"/>
                    <a:pt x="15051" y="50019"/>
                    <a:pt x="16593" y="50019"/>
                  </a:cubicBezTo>
                  <a:cubicBezTo>
                    <a:pt x="16827" y="50019"/>
                    <a:pt x="17063" y="50012"/>
                    <a:pt x="17301" y="49996"/>
                  </a:cubicBezTo>
                  <a:cubicBezTo>
                    <a:pt x="18027" y="49948"/>
                    <a:pt x="18729" y="49805"/>
                    <a:pt x="19396" y="49520"/>
                  </a:cubicBezTo>
                  <a:cubicBezTo>
                    <a:pt x="19825" y="49341"/>
                    <a:pt x="20206" y="49115"/>
                    <a:pt x="20539" y="48793"/>
                  </a:cubicBezTo>
                  <a:cubicBezTo>
                    <a:pt x="21170" y="48174"/>
                    <a:pt x="21146" y="47531"/>
                    <a:pt x="20491" y="46924"/>
                  </a:cubicBezTo>
                  <a:cubicBezTo>
                    <a:pt x="20229" y="46686"/>
                    <a:pt x="19932" y="46507"/>
                    <a:pt x="19610" y="46388"/>
                  </a:cubicBezTo>
                  <a:cubicBezTo>
                    <a:pt x="18991" y="46150"/>
                    <a:pt x="18360" y="45960"/>
                    <a:pt x="17705" y="45864"/>
                  </a:cubicBezTo>
                  <a:cubicBezTo>
                    <a:pt x="16753" y="45722"/>
                    <a:pt x="15788" y="45626"/>
                    <a:pt x="14824" y="45626"/>
                  </a:cubicBezTo>
                  <a:cubicBezTo>
                    <a:pt x="13705" y="45626"/>
                    <a:pt x="12598" y="45626"/>
                    <a:pt x="11490" y="45614"/>
                  </a:cubicBezTo>
                  <a:cubicBezTo>
                    <a:pt x="10913" y="45614"/>
                    <a:pt x="10335" y="45617"/>
                    <a:pt x="9758" y="45617"/>
                  </a:cubicBezTo>
                  <a:cubicBezTo>
                    <a:pt x="9180" y="45617"/>
                    <a:pt x="8603" y="45614"/>
                    <a:pt x="8026" y="45602"/>
                  </a:cubicBezTo>
                  <a:cubicBezTo>
                    <a:pt x="7561" y="45602"/>
                    <a:pt x="7085" y="45531"/>
                    <a:pt x="6621" y="45483"/>
                  </a:cubicBezTo>
                  <a:cubicBezTo>
                    <a:pt x="6537" y="45483"/>
                    <a:pt x="6442" y="45448"/>
                    <a:pt x="6430" y="45352"/>
                  </a:cubicBezTo>
                  <a:cubicBezTo>
                    <a:pt x="6418" y="45269"/>
                    <a:pt x="6502" y="45221"/>
                    <a:pt x="6573" y="45174"/>
                  </a:cubicBezTo>
                  <a:cubicBezTo>
                    <a:pt x="6609" y="45150"/>
                    <a:pt x="6644" y="45126"/>
                    <a:pt x="6680" y="45102"/>
                  </a:cubicBezTo>
                  <a:cubicBezTo>
                    <a:pt x="7966" y="44376"/>
                    <a:pt x="9216" y="43578"/>
                    <a:pt x="10371" y="42650"/>
                  </a:cubicBezTo>
                  <a:cubicBezTo>
                    <a:pt x="10514" y="42533"/>
                    <a:pt x="10665" y="42457"/>
                    <a:pt x="10832" y="42457"/>
                  </a:cubicBezTo>
                  <a:cubicBezTo>
                    <a:pt x="10887" y="42457"/>
                    <a:pt x="10943" y="42465"/>
                    <a:pt x="11002" y="42483"/>
                  </a:cubicBezTo>
                  <a:cubicBezTo>
                    <a:pt x="11836" y="42721"/>
                    <a:pt x="12705" y="42757"/>
                    <a:pt x="13550" y="42912"/>
                  </a:cubicBezTo>
                  <a:cubicBezTo>
                    <a:pt x="15122" y="43186"/>
                    <a:pt x="16693" y="43293"/>
                    <a:pt x="18277" y="43305"/>
                  </a:cubicBezTo>
                  <a:cubicBezTo>
                    <a:pt x="18319" y="43305"/>
                    <a:pt x="18362" y="43306"/>
                    <a:pt x="18404" y="43306"/>
                  </a:cubicBezTo>
                  <a:cubicBezTo>
                    <a:pt x="19003" y="43306"/>
                    <a:pt x="19593" y="43232"/>
                    <a:pt x="20194" y="43209"/>
                  </a:cubicBezTo>
                  <a:cubicBezTo>
                    <a:pt x="21361" y="43150"/>
                    <a:pt x="22527" y="43019"/>
                    <a:pt x="23682" y="42816"/>
                  </a:cubicBezTo>
                  <a:cubicBezTo>
                    <a:pt x="25313" y="42519"/>
                    <a:pt x="26873" y="42031"/>
                    <a:pt x="28338" y="41245"/>
                  </a:cubicBezTo>
                  <a:cubicBezTo>
                    <a:pt x="29231" y="40757"/>
                    <a:pt x="30052" y="40185"/>
                    <a:pt x="30683" y="39364"/>
                  </a:cubicBezTo>
                  <a:cubicBezTo>
                    <a:pt x="30886" y="39102"/>
                    <a:pt x="31052" y="38828"/>
                    <a:pt x="31147" y="38506"/>
                  </a:cubicBezTo>
                  <a:cubicBezTo>
                    <a:pt x="31290" y="37971"/>
                    <a:pt x="31124" y="37459"/>
                    <a:pt x="30671" y="37149"/>
                  </a:cubicBezTo>
                  <a:cubicBezTo>
                    <a:pt x="30445" y="36994"/>
                    <a:pt x="30195" y="36899"/>
                    <a:pt x="29933" y="36840"/>
                  </a:cubicBezTo>
                  <a:cubicBezTo>
                    <a:pt x="29559" y="36754"/>
                    <a:pt x="29185" y="36720"/>
                    <a:pt x="28813" y="36720"/>
                  </a:cubicBezTo>
                  <a:cubicBezTo>
                    <a:pt x="28510" y="36720"/>
                    <a:pt x="28208" y="36743"/>
                    <a:pt x="27909" y="36780"/>
                  </a:cubicBezTo>
                  <a:cubicBezTo>
                    <a:pt x="26409" y="36970"/>
                    <a:pt x="24968" y="37423"/>
                    <a:pt x="23575" y="37994"/>
                  </a:cubicBezTo>
                  <a:cubicBezTo>
                    <a:pt x="22146" y="38578"/>
                    <a:pt x="20753" y="39221"/>
                    <a:pt x="19336" y="39840"/>
                  </a:cubicBezTo>
                  <a:cubicBezTo>
                    <a:pt x="18420" y="40245"/>
                    <a:pt x="17503" y="40685"/>
                    <a:pt x="16562" y="41054"/>
                  </a:cubicBezTo>
                  <a:cubicBezTo>
                    <a:pt x="15240" y="41569"/>
                    <a:pt x="13872" y="41900"/>
                    <a:pt x="12435" y="41900"/>
                  </a:cubicBezTo>
                  <a:cubicBezTo>
                    <a:pt x="12410" y="41900"/>
                    <a:pt x="12385" y="41900"/>
                    <a:pt x="12359" y="41900"/>
                  </a:cubicBezTo>
                  <a:cubicBezTo>
                    <a:pt x="12240" y="41900"/>
                    <a:pt x="12109" y="41900"/>
                    <a:pt x="11990" y="41888"/>
                  </a:cubicBezTo>
                  <a:cubicBezTo>
                    <a:pt x="11907" y="41888"/>
                    <a:pt x="11824" y="41876"/>
                    <a:pt x="11740" y="41864"/>
                  </a:cubicBezTo>
                  <a:cubicBezTo>
                    <a:pt x="11669" y="41840"/>
                    <a:pt x="11574" y="41828"/>
                    <a:pt x="11562" y="41721"/>
                  </a:cubicBezTo>
                  <a:cubicBezTo>
                    <a:pt x="11562" y="41673"/>
                    <a:pt x="11609" y="41614"/>
                    <a:pt x="11657" y="41578"/>
                  </a:cubicBezTo>
                  <a:cubicBezTo>
                    <a:pt x="12193" y="41042"/>
                    <a:pt x="12752" y="40519"/>
                    <a:pt x="13252" y="39947"/>
                  </a:cubicBezTo>
                  <a:cubicBezTo>
                    <a:pt x="14229" y="38804"/>
                    <a:pt x="15110" y="37590"/>
                    <a:pt x="15872" y="36292"/>
                  </a:cubicBezTo>
                  <a:cubicBezTo>
                    <a:pt x="16086" y="35935"/>
                    <a:pt x="16360" y="35756"/>
                    <a:pt x="16741" y="35697"/>
                  </a:cubicBezTo>
                  <a:cubicBezTo>
                    <a:pt x="17396" y="35589"/>
                    <a:pt x="18039" y="35482"/>
                    <a:pt x="18694" y="35351"/>
                  </a:cubicBezTo>
                  <a:cubicBezTo>
                    <a:pt x="20444" y="35018"/>
                    <a:pt x="22206" y="34661"/>
                    <a:pt x="23956" y="34339"/>
                  </a:cubicBezTo>
                  <a:cubicBezTo>
                    <a:pt x="25694" y="34018"/>
                    <a:pt x="27433" y="33672"/>
                    <a:pt x="29135" y="33196"/>
                  </a:cubicBezTo>
                  <a:cubicBezTo>
                    <a:pt x="31362" y="32565"/>
                    <a:pt x="33541" y="31851"/>
                    <a:pt x="35684" y="30994"/>
                  </a:cubicBezTo>
                  <a:cubicBezTo>
                    <a:pt x="37279" y="30351"/>
                    <a:pt x="38756" y="29517"/>
                    <a:pt x="40077" y="28410"/>
                  </a:cubicBezTo>
                  <a:cubicBezTo>
                    <a:pt x="40518" y="28053"/>
                    <a:pt x="40875" y="27636"/>
                    <a:pt x="41196" y="27184"/>
                  </a:cubicBezTo>
                  <a:cubicBezTo>
                    <a:pt x="41446" y="26826"/>
                    <a:pt x="41613" y="26422"/>
                    <a:pt x="41708" y="25993"/>
                  </a:cubicBezTo>
                  <a:cubicBezTo>
                    <a:pt x="41839" y="25290"/>
                    <a:pt x="41577" y="24671"/>
                    <a:pt x="40958" y="24302"/>
                  </a:cubicBezTo>
                  <a:cubicBezTo>
                    <a:pt x="40803" y="24207"/>
                    <a:pt x="40625" y="24136"/>
                    <a:pt x="40458" y="24076"/>
                  </a:cubicBezTo>
                  <a:cubicBezTo>
                    <a:pt x="39957" y="23898"/>
                    <a:pt x="39436" y="23822"/>
                    <a:pt x="38914" y="23822"/>
                  </a:cubicBezTo>
                  <a:cubicBezTo>
                    <a:pt x="38842" y="23822"/>
                    <a:pt x="38769" y="23823"/>
                    <a:pt x="38696" y="23826"/>
                  </a:cubicBezTo>
                  <a:cubicBezTo>
                    <a:pt x="37815" y="23862"/>
                    <a:pt x="36934" y="23981"/>
                    <a:pt x="36077" y="24207"/>
                  </a:cubicBezTo>
                  <a:cubicBezTo>
                    <a:pt x="34898" y="24505"/>
                    <a:pt x="33755" y="24921"/>
                    <a:pt x="32648" y="25421"/>
                  </a:cubicBezTo>
                  <a:cubicBezTo>
                    <a:pt x="29338" y="26957"/>
                    <a:pt x="26206" y="28815"/>
                    <a:pt x="23254" y="30946"/>
                  </a:cubicBezTo>
                  <a:cubicBezTo>
                    <a:pt x="22158" y="31732"/>
                    <a:pt x="21122" y="32565"/>
                    <a:pt x="19991" y="33291"/>
                  </a:cubicBezTo>
                  <a:cubicBezTo>
                    <a:pt x="19182" y="33803"/>
                    <a:pt x="18360" y="34327"/>
                    <a:pt x="17455" y="34673"/>
                  </a:cubicBezTo>
                  <a:cubicBezTo>
                    <a:pt x="17306" y="34725"/>
                    <a:pt x="17162" y="34843"/>
                    <a:pt x="17002" y="34843"/>
                  </a:cubicBezTo>
                  <a:cubicBezTo>
                    <a:pt x="16945" y="34843"/>
                    <a:pt x="16886" y="34829"/>
                    <a:pt x="16824" y="34792"/>
                  </a:cubicBezTo>
                  <a:cubicBezTo>
                    <a:pt x="16789" y="34565"/>
                    <a:pt x="16943" y="34399"/>
                    <a:pt x="17027" y="34220"/>
                  </a:cubicBezTo>
                  <a:cubicBezTo>
                    <a:pt x="17705" y="32887"/>
                    <a:pt x="18324" y="31517"/>
                    <a:pt x="18813" y="30089"/>
                  </a:cubicBezTo>
                  <a:cubicBezTo>
                    <a:pt x="18955" y="29648"/>
                    <a:pt x="19110" y="29196"/>
                    <a:pt x="19253" y="28743"/>
                  </a:cubicBezTo>
                  <a:cubicBezTo>
                    <a:pt x="19336" y="28493"/>
                    <a:pt x="19491" y="28327"/>
                    <a:pt x="19741" y="28243"/>
                  </a:cubicBezTo>
                  <a:cubicBezTo>
                    <a:pt x="20349" y="28053"/>
                    <a:pt x="20956" y="27850"/>
                    <a:pt x="21563" y="27648"/>
                  </a:cubicBezTo>
                  <a:cubicBezTo>
                    <a:pt x="22206" y="27434"/>
                    <a:pt x="22861" y="27231"/>
                    <a:pt x="23492" y="26993"/>
                  </a:cubicBezTo>
                  <a:cubicBezTo>
                    <a:pt x="25194" y="26386"/>
                    <a:pt x="26861" y="25671"/>
                    <a:pt x="28516" y="24945"/>
                  </a:cubicBezTo>
                  <a:cubicBezTo>
                    <a:pt x="31100" y="23814"/>
                    <a:pt x="33481" y="22373"/>
                    <a:pt x="35577" y="20480"/>
                  </a:cubicBezTo>
                  <a:cubicBezTo>
                    <a:pt x="36315" y="19814"/>
                    <a:pt x="36958" y="19064"/>
                    <a:pt x="37470" y="18218"/>
                  </a:cubicBezTo>
                  <a:cubicBezTo>
                    <a:pt x="37803" y="17670"/>
                    <a:pt x="38077" y="17087"/>
                    <a:pt x="38196" y="16456"/>
                  </a:cubicBezTo>
                  <a:cubicBezTo>
                    <a:pt x="38386" y="15468"/>
                    <a:pt x="37863" y="14742"/>
                    <a:pt x="36862" y="14646"/>
                  </a:cubicBezTo>
                  <a:cubicBezTo>
                    <a:pt x="36715" y="14634"/>
                    <a:pt x="36567" y="14627"/>
                    <a:pt x="36419" y="14627"/>
                  </a:cubicBezTo>
                  <a:cubicBezTo>
                    <a:pt x="36138" y="14627"/>
                    <a:pt x="35857" y="14651"/>
                    <a:pt x="35577" y="14706"/>
                  </a:cubicBezTo>
                  <a:cubicBezTo>
                    <a:pt x="34326" y="14956"/>
                    <a:pt x="33183" y="15444"/>
                    <a:pt x="32100" y="16123"/>
                  </a:cubicBezTo>
                  <a:cubicBezTo>
                    <a:pt x="30659" y="17016"/>
                    <a:pt x="29409" y="18147"/>
                    <a:pt x="28230" y="19361"/>
                  </a:cubicBezTo>
                  <a:cubicBezTo>
                    <a:pt x="27266" y="20337"/>
                    <a:pt x="26385" y="21397"/>
                    <a:pt x="25516" y="22469"/>
                  </a:cubicBezTo>
                  <a:cubicBezTo>
                    <a:pt x="24659" y="23516"/>
                    <a:pt x="23789" y="24564"/>
                    <a:pt x="22801" y="25493"/>
                  </a:cubicBezTo>
                  <a:cubicBezTo>
                    <a:pt x="22254" y="26005"/>
                    <a:pt x="21682" y="26469"/>
                    <a:pt x="21051" y="26862"/>
                  </a:cubicBezTo>
                  <a:cubicBezTo>
                    <a:pt x="20718" y="27053"/>
                    <a:pt x="20360" y="27231"/>
                    <a:pt x="20003" y="27398"/>
                  </a:cubicBezTo>
                  <a:cubicBezTo>
                    <a:pt x="19950" y="27423"/>
                    <a:pt x="19903" y="27435"/>
                    <a:pt x="19863" y="27435"/>
                  </a:cubicBezTo>
                  <a:cubicBezTo>
                    <a:pt x="19750" y="27435"/>
                    <a:pt x="19694" y="27339"/>
                    <a:pt x="19729" y="27172"/>
                  </a:cubicBezTo>
                  <a:cubicBezTo>
                    <a:pt x="19884" y="26445"/>
                    <a:pt x="20063" y="25731"/>
                    <a:pt x="20491" y="25100"/>
                  </a:cubicBezTo>
                  <a:cubicBezTo>
                    <a:pt x="20682" y="24838"/>
                    <a:pt x="20849" y="24540"/>
                    <a:pt x="21015" y="24267"/>
                  </a:cubicBezTo>
                  <a:cubicBezTo>
                    <a:pt x="22039" y="22600"/>
                    <a:pt x="23063" y="20933"/>
                    <a:pt x="23956" y="19206"/>
                  </a:cubicBezTo>
                  <a:cubicBezTo>
                    <a:pt x="24980" y="17242"/>
                    <a:pt x="25849" y="15230"/>
                    <a:pt x="26599" y="13158"/>
                  </a:cubicBezTo>
                  <a:cubicBezTo>
                    <a:pt x="27457" y="10729"/>
                    <a:pt x="28183" y="8265"/>
                    <a:pt x="28480" y="5693"/>
                  </a:cubicBezTo>
                  <a:cubicBezTo>
                    <a:pt x="28588" y="4776"/>
                    <a:pt x="28588" y="3847"/>
                    <a:pt x="28516" y="2919"/>
                  </a:cubicBezTo>
                  <a:cubicBezTo>
                    <a:pt x="28492" y="2573"/>
                    <a:pt x="28397" y="2228"/>
                    <a:pt x="28314" y="1895"/>
                  </a:cubicBezTo>
                  <a:cubicBezTo>
                    <a:pt x="28207" y="1478"/>
                    <a:pt x="28016" y="1085"/>
                    <a:pt x="27778" y="728"/>
                  </a:cubicBezTo>
                  <a:cubicBezTo>
                    <a:pt x="27452" y="251"/>
                    <a:pt x="27002" y="0"/>
                    <a:pt x="26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" name="Google Shape;153;p6"/>
          <p:cNvGrpSpPr/>
          <p:nvPr/>
        </p:nvGrpSpPr>
        <p:grpSpPr>
          <a:xfrm>
            <a:off x="8472875" y="1929850"/>
            <a:ext cx="439350" cy="784050"/>
            <a:chOff x="116563" y="2162200"/>
            <a:chExt cx="439350" cy="784050"/>
          </a:xfrm>
        </p:grpSpPr>
        <p:sp>
          <p:nvSpPr>
            <p:cNvPr id="154" name="Google Shape;154;p6"/>
            <p:cNvSpPr/>
            <p:nvPr/>
          </p:nvSpPr>
          <p:spPr>
            <a:xfrm rot="10800000" flipH="1">
              <a:off x="416288" y="2478875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6"/>
            <p:cNvSpPr/>
            <p:nvPr/>
          </p:nvSpPr>
          <p:spPr>
            <a:xfrm rot="10800000" flipH="1">
              <a:off x="434588" y="2855400"/>
              <a:ext cx="103025" cy="90850"/>
            </a:xfrm>
            <a:custGeom>
              <a:avLst/>
              <a:gdLst/>
              <a:ahLst/>
              <a:cxnLst/>
              <a:rect l="l" t="t" r="r" b="b"/>
              <a:pathLst>
                <a:path w="4121" h="3634" extrusionOk="0">
                  <a:moveTo>
                    <a:pt x="2046" y="1"/>
                  </a:moveTo>
                  <a:cubicBezTo>
                    <a:pt x="1469" y="1"/>
                    <a:pt x="860" y="246"/>
                    <a:pt x="561" y="755"/>
                  </a:cubicBezTo>
                  <a:cubicBezTo>
                    <a:pt x="1" y="1719"/>
                    <a:pt x="132" y="2660"/>
                    <a:pt x="1073" y="3374"/>
                  </a:cubicBezTo>
                  <a:cubicBezTo>
                    <a:pt x="1346" y="3551"/>
                    <a:pt x="1673" y="3634"/>
                    <a:pt x="2004" y="3634"/>
                  </a:cubicBezTo>
                  <a:cubicBezTo>
                    <a:pt x="2611" y="3634"/>
                    <a:pt x="3234" y="3355"/>
                    <a:pt x="3573" y="2862"/>
                  </a:cubicBezTo>
                  <a:cubicBezTo>
                    <a:pt x="4121" y="2053"/>
                    <a:pt x="3811" y="826"/>
                    <a:pt x="2966" y="255"/>
                  </a:cubicBezTo>
                  <a:cubicBezTo>
                    <a:pt x="2718" y="87"/>
                    <a:pt x="2388" y="1"/>
                    <a:pt x="20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6"/>
            <p:cNvSpPr/>
            <p:nvPr/>
          </p:nvSpPr>
          <p:spPr>
            <a:xfrm rot="10800000" flipH="1">
              <a:off x="116563" y="26641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6"/>
            <p:cNvSpPr/>
            <p:nvPr/>
          </p:nvSpPr>
          <p:spPr>
            <a:xfrm rot="10800000" flipH="1">
              <a:off x="321613" y="2162200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" name="Google Shape;158;p6"/>
          <p:cNvGrpSpPr/>
          <p:nvPr/>
        </p:nvGrpSpPr>
        <p:grpSpPr>
          <a:xfrm>
            <a:off x="3850599" y="4686836"/>
            <a:ext cx="569779" cy="392535"/>
            <a:chOff x="6365199" y="267236"/>
            <a:chExt cx="569779" cy="392535"/>
          </a:xfrm>
        </p:grpSpPr>
        <p:sp>
          <p:nvSpPr>
            <p:cNvPr id="159" name="Google Shape;159;p6"/>
            <p:cNvSpPr/>
            <p:nvPr/>
          </p:nvSpPr>
          <p:spPr>
            <a:xfrm rot="-4463677">
              <a:off x="6370305" y="291867"/>
              <a:ext cx="139620" cy="116570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6"/>
            <p:cNvSpPr/>
            <p:nvPr/>
          </p:nvSpPr>
          <p:spPr>
            <a:xfrm rot="-4463677">
              <a:off x="6825862" y="303110"/>
              <a:ext cx="103021" cy="90846"/>
            </a:xfrm>
            <a:custGeom>
              <a:avLst/>
              <a:gdLst/>
              <a:ahLst/>
              <a:cxnLst/>
              <a:rect l="l" t="t" r="r" b="b"/>
              <a:pathLst>
                <a:path w="4121" h="3634" extrusionOk="0">
                  <a:moveTo>
                    <a:pt x="2046" y="1"/>
                  </a:moveTo>
                  <a:cubicBezTo>
                    <a:pt x="1469" y="1"/>
                    <a:pt x="860" y="246"/>
                    <a:pt x="561" y="755"/>
                  </a:cubicBezTo>
                  <a:cubicBezTo>
                    <a:pt x="1" y="1719"/>
                    <a:pt x="132" y="2660"/>
                    <a:pt x="1073" y="3374"/>
                  </a:cubicBezTo>
                  <a:cubicBezTo>
                    <a:pt x="1346" y="3551"/>
                    <a:pt x="1673" y="3634"/>
                    <a:pt x="2004" y="3634"/>
                  </a:cubicBezTo>
                  <a:cubicBezTo>
                    <a:pt x="2611" y="3634"/>
                    <a:pt x="3234" y="3355"/>
                    <a:pt x="3573" y="2862"/>
                  </a:cubicBezTo>
                  <a:cubicBezTo>
                    <a:pt x="4121" y="2053"/>
                    <a:pt x="3811" y="826"/>
                    <a:pt x="2966" y="255"/>
                  </a:cubicBezTo>
                  <a:cubicBezTo>
                    <a:pt x="2718" y="87"/>
                    <a:pt x="2388" y="1"/>
                    <a:pt x="20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6"/>
            <p:cNvSpPr/>
            <p:nvPr/>
          </p:nvSpPr>
          <p:spPr>
            <a:xfrm rot="-4463677">
              <a:off x="6556855" y="571276"/>
              <a:ext cx="85147" cy="74847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Google Shape;162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8499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5" name="Google Shape;165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166" name="Google Shape;166;p7"/>
          <p:cNvGrpSpPr/>
          <p:nvPr/>
        </p:nvGrpSpPr>
        <p:grpSpPr>
          <a:xfrm>
            <a:off x="-858633" y="3066356"/>
            <a:ext cx="2991320" cy="2454308"/>
            <a:chOff x="-1239633" y="3066356"/>
            <a:chExt cx="2991320" cy="2454308"/>
          </a:xfrm>
        </p:grpSpPr>
        <p:grpSp>
          <p:nvGrpSpPr>
            <p:cNvPr id="167" name="Google Shape;167;p7"/>
            <p:cNvGrpSpPr/>
            <p:nvPr/>
          </p:nvGrpSpPr>
          <p:grpSpPr>
            <a:xfrm rot="-693332" flipH="1">
              <a:off x="132982" y="4156741"/>
              <a:ext cx="1511319" cy="1224967"/>
              <a:chOff x="-1341575" y="2798350"/>
              <a:chExt cx="1359425" cy="1101950"/>
            </a:xfrm>
          </p:grpSpPr>
          <p:sp>
            <p:nvSpPr>
              <p:cNvPr id="168" name="Google Shape;168;p7"/>
              <p:cNvSpPr/>
              <p:nvPr/>
            </p:nvSpPr>
            <p:spPr>
              <a:xfrm>
                <a:off x="-1341575" y="2798350"/>
                <a:ext cx="1359425" cy="1101950"/>
              </a:xfrm>
              <a:custGeom>
                <a:avLst/>
                <a:gdLst/>
                <a:ahLst/>
                <a:cxnLst/>
                <a:rect l="l" t="t" r="r" b="b"/>
                <a:pathLst>
                  <a:path w="54377" h="44078" extrusionOk="0">
                    <a:moveTo>
                      <a:pt x="23704" y="0"/>
                    </a:moveTo>
                    <a:cubicBezTo>
                      <a:pt x="23586" y="0"/>
                      <a:pt x="23470" y="58"/>
                      <a:pt x="23384" y="170"/>
                    </a:cubicBezTo>
                    <a:cubicBezTo>
                      <a:pt x="23253" y="337"/>
                      <a:pt x="23194" y="539"/>
                      <a:pt x="23158" y="742"/>
                    </a:cubicBezTo>
                    <a:cubicBezTo>
                      <a:pt x="22991" y="1587"/>
                      <a:pt x="22884" y="2433"/>
                      <a:pt x="22956" y="3278"/>
                    </a:cubicBezTo>
                    <a:cubicBezTo>
                      <a:pt x="23015" y="4111"/>
                      <a:pt x="23087" y="4945"/>
                      <a:pt x="23170" y="5766"/>
                    </a:cubicBezTo>
                    <a:cubicBezTo>
                      <a:pt x="23218" y="6302"/>
                      <a:pt x="23265" y="6826"/>
                      <a:pt x="23218" y="7350"/>
                    </a:cubicBezTo>
                    <a:cubicBezTo>
                      <a:pt x="23146" y="8279"/>
                      <a:pt x="23087" y="9195"/>
                      <a:pt x="23027" y="10124"/>
                    </a:cubicBezTo>
                    <a:cubicBezTo>
                      <a:pt x="22896" y="12017"/>
                      <a:pt x="23099" y="13863"/>
                      <a:pt x="23634" y="15672"/>
                    </a:cubicBezTo>
                    <a:cubicBezTo>
                      <a:pt x="23694" y="15875"/>
                      <a:pt x="23765" y="16065"/>
                      <a:pt x="23801" y="16268"/>
                    </a:cubicBezTo>
                    <a:cubicBezTo>
                      <a:pt x="24015" y="17280"/>
                      <a:pt x="24361" y="18244"/>
                      <a:pt x="24718" y="19197"/>
                    </a:cubicBezTo>
                    <a:cubicBezTo>
                      <a:pt x="24992" y="19911"/>
                      <a:pt x="25265" y="20649"/>
                      <a:pt x="25480" y="21387"/>
                    </a:cubicBezTo>
                    <a:cubicBezTo>
                      <a:pt x="25694" y="22125"/>
                      <a:pt x="25908" y="22876"/>
                      <a:pt x="26004" y="23649"/>
                    </a:cubicBezTo>
                    <a:cubicBezTo>
                      <a:pt x="26087" y="24304"/>
                      <a:pt x="26158" y="24959"/>
                      <a:pt x="26206" y="25626"/>
                    </a:cubicBezTo>
                    <a:cubicBezTo>
                      <a:pt x="26337" y="27602"/>
                      <a:pt x="26563" y="29567"/>
                      <a:pt x="27099" y="31496"/>
                    </a:cubicBezTo>
                    <a:cubicBezTo>
                      <a:pt x="26718" y="30710"/>
                      <a:pt x="26254" y="29984"/>
                      <a:pt x="25706" y="29293"/>
                    </a:cubicBezTo>
                    <a:cubicBezTo>
                      <a:pt x="25420" y="28948"/>
                      <a:pt x="25111" y="28614"/>
                      <a:pt x="24813" y="28269"/>
                    </a:cubicBezTo>
                    <a:cubicBezTo>
                      <a:pt x="24242" y="27614"/>
                      <a:pt x="23670" y="26959"/>
                      <a:pt x="23230" y="26197"/>
                    </a:cubicBezTo>
                    <a:cubicBezTo>
                      <a:pt x="22837" y="25495"/>
                      <a:pt x="22456" y="24769"/>
                      <a:pt x="22098" y="24042"/>
                    </a:cubicBezTo>
                    <a:cubicBezTo>
                      <a:pt x="21622" y="23054"/>
                      <a:pt x="21039" y="22125"/>
                      <a:pt x="20265" y="21328"/>
                    </a:cubicBezTo>
                    <a:cubicBezTo>
                      <a:pt x="19539" y="20578"/>
                      <a:pt x="18753" y="19899"/>
                      <a:pt x="17896" y="19304"/>
                    </a:cubicBezTo>
                    <a:cubicBezTo>
                      <a:pt x="17074" y="18732"/>
                      <a:pt x="16229" y="18196"/>
                      <a:pt x="15383" y="17649"/>
                    </a:cubicBezTo>
                    <a:cubicBezTo>
                      <a:pt x="14347" y="16970"/>
                      <a:pt x="13443" y="16149"/>
                      <a:pt x="12740" y="15125"/>
                    </a:cubicBezTo>
                    <a:cubicBezTo>
                      <a:pt x="12478" y="14756"/>
                      <a:pt x="12204" y="14386"/>
                      <a:pt x="11942" y="14017"/>
                    </a:cubicBezTo>
                    <a:cubicBezTo>
                      <a:pt x="11419" y="13243"/>
                      <a:pt x="10740" y="12612"/>
                      <a:pt x="9978" y="12077"/>
                    </a:cubicBezTo>
                    <a:cubicBezTo>
                      <a:pt x="9013" y="11398"/>
                      <a:pt x="8037" y="10767"/>
                      <a:pt x="7108" y="10041"/>
                    </a:cubicBezTo>
                    <a:cubicBezTo>
                      <a:pt x="7013" y="9957"/>
                      <a:pt x="6906" y="9886"/>
                      <a:pt x="6763" y="9850"/>
                    </a:cubicBezTo>
                    <a:cubicBezTo>
                      <a:pt x="6737" y="9844"/>
                      <a:pt x="6710" y="9840"/>
                      <a:pt x="6684" y="9840"/>
                    </a:cubicBezTo>
                    <a:cubicBezTo>
                      <a:pt x="6523" y="9840"/>
                      <a:pt x="6377" y="9962"/>
                      <a:pt x="6346" y="10136"/>
                    </a:cubicBezTo>
                    <a:cubicBezTo>
                      <a:pt x="6323" y="10291"/>
                      <a:pt x="6370" y="10434"/>
                      <a:pt x="6430" y="10576"/>
                    </a:cubicBezTo>
                    <a:cubicBezTo>
                      <a:pt x="6573" y="10946"/>
                      <a:pt x="6692" y="11315"/>
                      <a:pt x="6847" y="11684"/>
                    </a:cubicBezTo>
                    <a:cubicBezTo>
                      <a:pt x="7061" y="12196"/>
                      <a:pt x="7275" y="12696"/>
                      <a:pt x="7513" y="13184"/>
                    </a:cubicBezTo>
                    <a:cubicBezTo>
                      <a:pt x="7906" y="13994"/>
                      <a:pt x="8394" y="14732"/>
                      <a:pt x="8942" y="15434"/>
                    </a:cubicBezTo>
                    <a:cubicBezTo>
                      <a:pt x="9561" y="16232"/>
                      <a:pt x="10037" y="17113"/>
                      <a:pt x="10442" y="18030"/>
                    </a:cubicBezTo>
                    <a:cubicBezTo>
                      <a:pt x="10799" y="18863"/>
                      <a:pt x="11133" y="19708"/>
                      <a:pt x="11514" y="20530"/>
                    </a:cubicBezTo>
                    <a:cubicBezTo>
                      <a:pt x="12169" y="21971"/>
                      <a:pt x="13026" y="23268"/>
                      <a:pt x="14121" y="24411"/>
                    </a:cubicBezTo>
                    <a:cubicBezTo>
                      <a:pt x="15109" y="25447"/>
                      <a:pt x="16229" y="26305"/>
                      <a:pt x="17384" y="27138"/>
                    </a:cubicBezTo>
                    <a:cubicBezTo>
                      <a:pt x="18515" y="27960"/>
                      <a:pt x="19467" y="28948"/>
                      <a:pt x="20277" y="30079"/>
                    </a:cubicBezTo>
                    <a:cubicBezTo>
                      <a:pt x="20467" y="30353"/>
                      <a:pt x="20658" y="30638"/>
                      <a:pt x="20848" y="30924"/>
                    </a:cubicBezTo>
                    <a:cubicBezTo>
                      <a:pt x="21348" y="31662"/>
                      <a:pt x="21860" y="32377"/>
                      <a:pt x="22479" y="33020"/>
                    </a:cubicBezTo>
                    <a:cubicBezTo>
                      <a:pt x="22527" y="33079"/>
                      <a:pt x="22598" y="33115"/>
                      <a:pt x="22575" y="33210"/>
                    </a:cubicBezTo>
                    <a:cubicBezTo>
                      <a:pt x="22547" y="33222"/>
                      <a:pt x="22521" y="33226"/>
                      <a:pt x="22496" y="33226"/>
                    </a:cubicBezTo>
                    <a:cubicBezTo>
                      <a:pt x="22390" y="33226"/>
                      <a:pt x="22304" y="33141"/>
                      <a:pt x="22217" y="33103"/>
                    </a:cubicBezTo>
                    <a:cubicBezTo>
                      <a:pt x="21789" y="32901"/>
                      <a:pt x="21372" y="32674"/>
                      <a:pt x="20944" y="32496"/>
                    </a:cubicBezTo>
                    <a:cubicBezTo>
                      <a:pt x="20134" y="32150"/>
                      <a:pt x="19300" y="31924"/>
                      <a:pt x="18431" y="31793"/>
                    </a:cubicBezTo>
                    <a:cubicBezTo>
                      <a:pt x="17407" y="31627"/>
                      <a:pt x="16372" y="31484"/>
                      <a:pt x="15348" y="31317"/>
                    </a:cubicBezTo>
                    <a:cubicBezTo>
                      <a:pt x="14407" y="31174"/>
                      <a:pt x="13514" y="30888"/>
                      <a:pt x="12692" y="30388"/>
                    </a:cubicBezTo>
                    <a:cubicBezTo>
                      <a:pt x="12276" y="30150"/>
                      <a:pt x="11871" y="29912"/>
                      <a:pt x="11490" y="29638"/>
                    </a:cubicBezTo>
                    <a:cubicBezTo>
                      <a:pt x="9942" y="28591"/>
                      <a:pt x="8240" y="27948"/>
                      <a:pt x="6370" y="27781"/>
                    </a:cubicBezTo>
                    <a:cubicBezTo>
                      <a:pt x="5525" y="27698"/>
                      <a:pt x="4680" y="27602"/>
                      <a:pt x="3834" y="27531"/>
                    </a:cubicBezTo>
                    <a:cubicBezTo>
                      <a:pt x="2965" y="27459"/>
                      <a:pt x="2120" y="27281"/>
                      <a:pt x="1310" y="26936"/>
                    </a:cubicBezTo>
                    <a:cubicBezTo>
                      <a:pt x="1120" y="26852"/>
                      <a:pt x="929" y="26757"/>
                      <a:pt x="739" y="26674"/>
                    </a:cubicBezTo>
                    <a:cubicBezTo>
                      <a:pt x="643" y="26626"/>
                      <a:pt x="536" y="26578"/>
                      <a:pt x="429" y="26555"/>
                    </a:cubicBezTo>
                    <a:cubicBezTo>
                      <a:pt x="394" y="26546"/>
                      <a:pt x="360" y="26541"/>
                      <a:pt x="327" y="26541"/>
                    </a:cubicBezTo>
                    <a:cubicBezTo>
                      <a:pt x="226" y="26541"/>
                      <a:pt x="138" y="26584"/>
                      <a:pt x="84" y="26674"/>
                    </a:cubicBezTo>
                    <a:cubicBezTo>
                      <a:pt x="0" y="26805"/>
                      <a:pt x="0" y="26936"/>
                      <a:pt x="96" y="27043"/>
                    </a:cubicBezTo>
                    <a:cubicBezTo>
                      <a:pt x="215" y="27186"/>
                      <a:pt x="346" y="27328"/>
                      <a:pt x="489" y="27448"/>
                    </a:cubicBezTo>
                    <a:cubicBezTo>
                      <a:pt x="1012" y="27900"/>
                      <a:pt x="1596" y="28245"/>
                      <a:pt x="2179" y="28591"/>
                    </a:cubicBezTo>
                    <a:cubicBezTo>
                      <a:pt x="3394" y="29305"/>
                      <a:pt x="4549" y="30079"/>
                      <a:pt x="5584" y="31019"/>
                    </a:cubicBezTo>
                    <a:cubicBezTo>
                      <a:pt x="6192" y="31567"/>
                      <a:pt x="6811" y="32103"/>
                      <a:pt x="7406" y="32651"/>
                    </a:cubicBezTo>
                    <a:cubicBezTo>
                      <a:pt x="8501" y="33639"/>
                      <a:pt x="9764" y="34341"/>
                      <a:pt x="11168" y="34806"/>
                    </a:cubicBezTo>
                    <a:cubicBezTo>
                      <a:pt x="12085" y="35115"/>
                      <a:pt x="13014" y="35341"/>
                      <a:pt x="13955" y="35568"/>
                    </a:cubicBezTo>
                    <a:cubicBezTo>
                      <a:pt x="15324" y="35889"/>
                      <a:pt x="16645" y="36353"/>
                      <a:pt x="17896" y="36984"/>
                    </a:cubicBezTo>
                    <a:cubicBezTo>
                      <a:pt x="18705" y="37389"/>
                      <a:pt x="19491" y="37842"/>
                      <a:pt x="20277" y="38294"/>
                    </a:cubicBezTo>
                    <a:cubicBezTo>
                      <a:pt x="20884" y="38651"/>
                      <a:pt x="21503" y="38973"/>
                      <a:pt x="22146" y="39247"/>
                    </a:cubicBezTo>
                    <a:cubicBezTo>
                      <a:pt x="22337" y="39330"/>
                      <a:pt x="22515" y="39425"/>
                      <a:pt x="22694" y="39509"/>
                    </a:cubicBezTo>
                    <a:cubicBezTo>
                      <a:pt x="22603" y="39549"/>
                      <a:pt x="22515" y="39564"/>
                      <a:pt x="22428" y="39564"/>
                    </a:cubicBezTo>
                    <a:cubicBezTo>
                      <a:pt x="22310" y="39564"/>
                      <a:pt x="22196" y="39536"/>
                      <a:pt x="22087" y="39509"/>
                    </a:cubicBezTo>
                    <a:cubicBezTo>
                      <a:pt x="21432" y="39330"/>
                      <a:pt x="20777" y="39163"/>
                      <a:pt x="20110" y="38985"/>
                    </a:cubicBezTo>
                    <a:cubicBezTo>
                      <a:pt x="19396" y="38794"/>
                      <a:pt x="18681" y="38651"/>
                      <a:pt x="17943" y="38544"/>
                    </a:cubicBezTo>
                    <a:cubicBezTo>
                      <a:pt x="17539" y="38482"/>
                      <a:pt x="17138" y="38453"/>
                      <a:pt x="16739" y="38453"/>
                    </a:cubicBezTo>
                    <a:cubicBezTo>
                      <a:pt x="15915" y="38453"/>
                      <a:pt x="15102" y="38578"/>
                      <a:pt x="14300" y="38794"/>
                    </a:cubicBezTo>
                    <a:cubicBezTo>
                      <a:pt x="13276" y="39080"/>
                      <a:pt x="12276" y="39437"/>
                      <a:pt x="11252" y="39687"/>
                    </a:cubicBezTo>
                    <a:cubicBezTo>
                      <a:pt x="10645" y="39842"/>
                      <a:pt x="10037" y="39961"/>
                      <a:pt x="9418" y="40056"/>
                    </a:cubicBezTo>
                    <a:cubicBezTo>
                      <a:pt x="8156" y="40247"/>
                      <a:pt x="6894" y="40235"/>
                      <a:pt x="5632" y="40247"/>
                    </a:cubicBezTo>
                    <a:cubicBezTo>
                      <a:pt x="5061" y="40247"/>
                      <a:pt x="4501" y="40271"/>
                      <a:pt x="3929" y="40294"/>
                    </a:cubicBezTo>
                    <a:cubicBezTo>
                      <a:pt x="3775" y="40306"/>
                      <a:pt x="3632" y="40330"/>
                      <a:pt x="3477" y="40366"/>
                    </a:cubicBezTo>
                    <a:cubicBezTo>
                      <a:pt x="3298" y="40402"/>
                      <a:pt x="3203" y="40521"/>
                      <a:pt x="3191" y="40663"/>
                    </a:cubicBezTo>
                    <a:cubicBezTo>
                      <a:pt x="3191" y="40818"/>
                      <a:pt x="3275" y="40925"/>
                      <a:pt x="3406" y="40985"/>
                    </a:cubicBezTo>
                    <a:cubicBezTo>
                      <a:pt x="3548" y="41056"/>
                      <a:pt x="3715" y="41104"/>
                      <a:pt x="3882" y="41152"/>
                    </a:cubicBezTo>
                    <a:cubicBezTo>
                      <a:pt x="5013" y="41461"/>
                      <a:pt x="6120" y="41854"/>
                      <a:pt x="7204" y="42295"/>
                    </a:cubicBezTo>
                    <a:cubicBezTo>
                      <a:pt x="8668" y="42890"/>
                      <a:pt x="10192" y="43211"/>
                      <a:pt x="11788" y="43271"/>
                    </a:cubicBezTo>
                    <a:cubicBezTo>
                      <a:pt x="11921" y="43277"/>
                      <a:pt x="12055" y="43279"/>
                      <a:pt x="12188" y="43279"/>
                    </a:cubicBezTo>
                    <a:cubicBezTo>
                      <a:pt x="12864" y="43279"/>
                      <a:pt x="13540" y="43211"/>
                      <a:pt x="14216" y="43152"/>
                    </a:cubicBezTo>
                    <a:cubicBezTo>
                      <a:pt x="14591" y="43119"/>
                      <a:pt x="14965" y="43099"/>
                      <a:pt x="15340" y="43099"/>
                    </a:cubicBezTo>
                    <a:cubicBezTo>
                      <a:pt x="15906" y="43099"/>
                      <a:pt x="16472" y="43144"/>
                      <a:pt x="17038" y="43259"/>
                    </a:cubicBezTo>
                    <a:cubicBezTo>
                      <a:pt x="17598" y="43366"/>
                      <a:pt x="18157" y="43473"/>
                      <a:pt x="18705" y="43580"/>
                    </a:cubicBezTo>
                    <a:cubicBezTo>
                      <a:pt x="19503" y="43747"/>
                      <a:pt x="20301" y="43926"/>
                      <a:pt x="21110" y="44021"/>
                    </a:cubicBezTo>
                    <a:cubicBezTo>
                      <a:pt x="21392" y="44059"/>
                      <a:pt x="21671" y="44077"/>
                      <a:pt x="21948" y="44077"/>
                    </a:cubicBezTo>
                    <a:cubicBezTo>
                      <a:pt x="22880" y="44077"/>
                      <a:pt x="23787" y="43872"/>
                      <a:pt x="24658" y="43533"/>
                    </a:cubicBezTo>
                    <a:cubicBezTo>
                      <a:pt x="25349" y="43259"/>
                      <a:pt x="26004" y="42914"/>
                      <a:pt x="26623" y="42521"/>
                    </a:cubicBezTo>
                    <a:cubicBezTo>
                      <a:pt x="27147" y="42187"/>
                      <a:pt x="27682" y="41854"/>
                      <a:pt x="28206" y="41533"/>
                    </a:cubicBezTo>
                    <a:cubicBezTo>
                      <a:pt x="29149" y="40965"/>
                      <a:pt x="30138" y="40584"/>
                      <a:pt x="31211" y="40584"/>
                    </a:cubicBezTo>
                    <a:cubicBezTo>
                      <a:pt x="31467" y="40584"/>
                      <a:pt x="31727" y="40606"/>
                      <a:pt x="31993" y="40652"/>
                    </a:cubicBezTo>
                    <a:cubicBezTo>
                      <a:pt x="32100" y="40675"/>
                      <a:pt x="32219" y="40675"/>
                      <a:pt x="32326" y="40699"/>
                    </a:cubicBezTo>
                    <a:cubicBezTo>
                      <a:pt x="32423" y="40723"/>
                      <a:pt x="32517" y="40735"/>
                      <a:pt x="32610" y="40735"/>
                    </a:cubicBezTo>
                    <a:cubicBezTo>
                      <a:pt x="32791" y="40735"/>
                      <a:pt x="32967" y="40690"/>
                      <a:pt x="33147" y="40604"/>
                    </a:cubicBezTo>
                    <a:cubicBezTo>
                      <a:pt x="33731" y="40330"/>
                      <a:pt x="34350" y="40151"/>
                      <a:pt x="34993" y="40092"/>
                    </a:cubicBezTo>
                    <a:cubicBezTo>
                      <a:pt x="36053" y="39985"/>
                      <a:pt x="37100" y="39878"/>
                      <a:pt x="38160" y="39866"/>
                    </a:cubicBezTo>
                    <a:cubicBezTo>
                      <a:pt x="38612" y="39854"/>
                      <a:pt x="39065" y="39830"/>
                      <a:pt x="39517" y="39782"/>
                    </a:cubicBezTo>
                    <a:cubicBezTo>
                      <a:pt x="40291" y="39711"/>
                      <a:pt x="41065" y="39580"/>
                      <a:pt x="41779" y="39294"/>
                    </a:cubicBezTo>
                    <a:cubicBezTo>
                      <a:pt x="42458" y="39008"/>
                      <a:pt x="43137" y="38723"/>
                      <a:pt x="43792" y="38366"/>
                    </a:cubicBezTo>
                    <a:cubicBezTo>
                      <a:pt x="45244" y="37556"/>
                      <a:pt x="46637" y="36639"/>
                      <a:pt x="48042" y="35758"/>
                    </a:cubicBezTo>
                    <a:cubicBezTo>
                      <a:pt x="48745" y="35329"/>
                      <a:pt x="49340" y="34794"/>
                      <a:pt x="49888" y="34175"/>
                    </a:cubicBezTo>
                    <a:cubicBezTo>
                      <a:pt x="50400" y="33615"/>
                      <a:pt x="50828" y="32996"/>
                      <a:pt x="51257" y="32365"/>
                    </a:cubicBezTo>
                    <a:cubicBezTo>
                      <a:pt x="51733" y="31686"/>
                      <a:pt x="52233" y="31031"/>
                      <a:pt x="52828" y="30448"/>
                    </a:cubicBezTo>
                    <a:cubicBezTo>
                      <a:pt x="53233" y="30043"/>
                      <a:pt x="53614" y="29626"/>
                      <a:pt x="54007" y="29210"/>
                    </a:cubicBezTo>
                    <a:cubicBezTo>
                      <a:pt x="54102" y="29114"/>
                      <a:pt x="54186" y="29019"/>
                      <a:pt x="54257" y="28900"/>
                    </a:cubicBezTo>
                    <a:cubicBezTo>
                      <a:pt x="54376" y="28686"/>
                      <a:pt x="54233" y="28436"/>
                      <a:pt x="53983" y="28400"/>
                    </a:cubicBezTo>
                    <a:cubicBezTo>
                      <a:pt x="53948" y="28395"/>
                      <a:pt x="53914" y="28392"/>
                      <a:pt x="53880" y="28392"/>
                    </a:cubicBezTo>
                    <a:cubicBezTo>
                      <a:pt x="53764" y="28392"/>
                      <a:pt x="53653" y="28420"/>
                      <a:pt x="53543" y="28448"/>
                    </a:cubicBezTo>
                    <a:cubicBezTo>
                      <a:pt x="52471" y="28769"/>
                      <a:pt x="51424" y="29162"/>
                      <a:pt x="50400" y="29603"/>
                    </a:cubicBezTo>
                    <a:cubicBezTo>
                      <a:pt x="49649" y="29936"/>
                      <a:pt x="48887" y="30186"/>
                      <a:pt x="48090" y="30388"/>
                    </a:cubicBezTo>
                    <a:cubicBezTo>
                      <a:pt x="47673" y="30484"/>
                      <a:pt x="47244" y="30579"/>
                      <a:pt x="46840" y="30710"/>
                    </a:cubicBezTo>
                    <a:cubicBezTo>
                      <a:pt x="45899" y="31007"/>
                      <a:pt x="44958" y="31317"/>
                      <a:pt x="44030" y="31603"/>
                    </a:cubicBezTo>
                    <a:cubicBezTo>
                      <a:pt x="43077" y="31900"/>
                      <a:pt x="42220" y="32377"/>
                      <a:pt x="41434" y="32984"/>
                    </a:cubicBezTo>
                    <a:cubicBezTo>
                      <a:pt x="41303" y="33079"/>
                      <a:pt x="41172" y="33174"/>
                      <a:pt x="41029" y="33282"/>
                    </a:cubicBezTo>
                    <a:cubicBezTo>
                      <a:pt x="40982" y="33186"/>
                      <a:pt x="41029" y="33139"/>
                      <a:pt x="41065" y="33103"/>
                    </a:cubicBezTo>
                    <a:cubicBezTo>
                      <a:pt x="41887" y="32139"/>
                      <a:pt x="42613" y="31103"/>
                      <a:pt x="43339" y="30067"/>
                    </a:cubicBezTo>
                    <a:cubicBezTo>
                      <a:pt x="44113" y="28983"/>
                      <a:pt x="44887" y="27924"/>
                      <a:pt x="45661" y="26840"/>
                    </a:cubicBezTo>
                    <a:cubicBezTo>
                      <a:pt x="46101" y="26233"/>
                      <a:pt x="46554" y="25614"/>
                      <a:pt x="46959" y="24983"/>
                    </a:cubicBezTo>
                    <a:cubicBezTo>
                      <a:pt x="47506" y="24161"/>
                      <a:pt x="47983" y="23316"/>
                      <a:pt x="48352" y="22399"/>
                    </a:cubicBezTo>
                    <a:cubicBezTo>
                      <a:pt x="48709" y="21518"/>
                      <a:pt x="48971" y="20601"/>
                      <a:pt x="49233" y="19697"/>
                    </a:cubicBezTo>
                    <a:cubicBezTo>
                      <a:pt x="49614" y="18411"/>
                      <a:pt x="50078" y="17149"/>
                      <a:pt x="50626" y="15922"/>
                    </a:cubicBezTo>
                    <a:cubicBezTo>
                      <a:pt x="51102" y="14851"/>
                      <a:pt x="51554" y="13767"/>
                      <a:pt x="51924" y="12660"/>
                    </a:cubicBezTo>
                    <a:cubicBezTo>
                      <a:pt x="52007" y="12434"/>
                      <a:pt x="52066" y="12196"/>
                      <a:pt x="52126" y="11946"/>
                    </a:cubicBezTo>
                    <a:cubicBezTo>
                      <a:pt x="52162" y="11755"/>
                      <a:pt x="52126" y="11565"/>
                      <a:pt x="51935" y="11457"/>
                    </a:cubicBezTo>
                    <a:cubicBezTo>
                      <a:pt x="51863" y="11409"/>
                      <a:pt x="51791" y="11389"/>
                      <a:pt x="51720" y="11389"/>
                    </a:cubicBezTo>
                    <a:cubicBezTo>
                      <a:pt x="51615" y="11389"/>
                      <a:pt x="51511" y="11434"/>
                      <a:pt x="51412" y="11505"/>
                    </a:cubicBezTo>
                    <a:cubicBezTo>
                      <a:pt x="51376" y="11529"/>
                      <a:pt x="51352" y="11541"/>
                      <a:pt x="51316" y="11577"/>
                    </a:cubicBezTo>
                    <a:cubicBezTo>
                      <a:pt x="50447" y="12327"/>
                      <a:pt x="49566" y="13077"/>
                      <a:pt x="48840" y="13982"/>
                    </a:cubicBezTo>
                    <a:cubicBezTo>
                      <a:pt x="48102" y="14910"/>
                      <a:pt x="47447" y="15898"/>
                      <a:pt x="46792" y="16899"/>
                    </a:cubicBezTo>
                    <a:cubicBezTo>
                      <a:pt x="45780" y="18435"/>
                      <a:pt x="44685" y="19899"/>
                      <a:pt x="43399" y="21221"/>
                    </a:cubicBezTo>
                    <a:cubicBezTo>
                      <a:pt x="42887" y="21744"/>
                      <a:pt x="42351" y="22245"/>
                      <a:pt x="41827" y="22768"/>
                    </a:cubicBezTo>
                    <a:cubicBezTo>
                      <a:pt x="41053" y="23554"/>
                      <a:pt x="40363" y="24400"/>
                      <a:pt x="39839" y="25376"/>
                    </a:cubicBezTo>
                    <a:cubicBezTo>
                      <a:pt x="39351" y="26257"/>
                      <a:pt x="38946" y="27174"/>
                      <a:pt x="38624" y="28114"/>
                    </a:cubicBezTo>
                    <a:cubicBezTo>
                      <a:pt x="38303" y="29091"/>
                      <a:pt x="38005" y="30067"/>
                      <a:pt x="37708" y="31043"/>
                    </a:cubicBezTo>
                    <a:cubicBezTo>
                      <a:pt x="37196" y="32734"/>
                      <a:pt x="36410" y="34306"/>
                      <a:pt x="35505" y="35818"/>
                    </a:cubicBezTo>
                    <a:cubicBezTo>
                      <a:pt x="35493" y="35841"/>
                      <a:pt x="35457" y="35853"/>
                      <a:pt x="35386" y="35889"/>
                    </a:cubicBezTo>
                    <a:cubicBezTo>
                      <a:pt x="35552" y="35472"/>
                      <a:pt x="35695" y="35091"/>
                      <a:pt x="35850" y="34710"/>
                    </a:cubicBezTo>
                    <a:cubicBezTo>
                      <a:pt x="36612" y="32817"/>
                      <a:pt x="37243" y="30877"/>
                      <a:pt x="37660" y="28864"/>
                    </a:cubicBezTo>
                    <a:cubicBezTo>
                      <a:pt x="37910" y="27626"/>
                      <a:pt x="38100" y="26376"/>
                      <a:pt x="38148" y="25102"/>
                    </a:cubicBezTo>
                    <a:cubicBezTo>
                      <a:pt x="38196" y="23816"/>
                      <a:pt x="38172" y="22542"/>
                      <a:pt x="38148" y="21256"/>
                    </a:cubicBezTo>
                    <a:cubicBezTo>
                      <a:pt x="38112" y="19149"/>
                      <a:pt x="38279" y="17065"/>
                      <a:pt x="38660" y="14994"/>
                    </a:cubicBezTo>
                    <a:cubicBezTo>
                      <a:pt x="38958" y="13351"/>
                      <a:pt x="39208" y="11708"/>
                      <a:pt x="39315" y="10041"/>
                    </a:cubicBezTo>
                    <a:cubicBezTo>
                      <a:pt x="39386" y="8779"/>
                      <a:pt x="39362" y="7517"/>
                      <a:pt x="39362" y="6243"/>
                    </a:cubicBezTo>
                    <a:cubicBezTo>
                      <a:pt x="39362" y="4397"/>
                      <a:pt x="39196" y="2552"/>
                      <a:pt x="38970" y="706"/>
                    </a:cubicBezTo>
                    <a:cubicBezTo>
                      <a:pt x="38958" y="563"/>
                      <a:pt x="38922" y="408"/>
                      <a:pt x="38874" y="266"/>
                    </a:cubicBezTo>
                    <a:cubicBezTo>
                      <a:pt x="38839" y="135"/>
                      <a:pt x="38743" y="39"/>
                      <a:pt x="38600" y="16"/>
                    </a:cubicBezTo>
                    <a:cubicBezTo>
                      <a:pt x="38578" y="10"/>
                      <a:pt x="38556" y="7"/>
                      <a:pt x="38534" y="7"/>
                    </a:cubicBezTo>
                    <a:cubicBezTo>
                      <a:pt x="38415" y="7"/>
                      <a:pt x="38302" y="87"/>
                      <a:pt x="38231" y="218"/>
                    </a:cubicBezTo>
                    <a:cubicBezTo>
                      <a:pt x="38172" y="337"/>
                      <a:pt x="38124" y="456"/>
                      <a:pt x="38077" y="587"/>
                    </a:cubicBezTo>
                    <a:cubicBezTo>
                      <a:pt x="37529" y="2052"/>
                      <a:pt x="37136" y="3576"/>
                      <a:pt x="36636" y="5064"/>
                    </a:cubicBezTo>
                    <a:cubicBezTo>
                      <a:pt x="36553" y="5326"/>
                      <a:pt x="36493" y="5612"/>
                      <a:pt x="36434" y="5885"/>
                    </a:cubicBezTo>
                    <a:cubicBezTo>
                      <a:pt x="36136" y="7266"/>
                      <a:pt x="36029" y="8660"/>
                      <a:pt x="35969" y="10053"/>
                    </a:cubicBezTo>
                    <a:cubicBezTo>
                      <a:pt x="35922" y="10957"/>
                      <a:pt x="35898" y="11862"/>
                      <a:pt x="35803" y="12767"/>
                    </a:cubicBezTo>
                    <a:cubicBezTo>
                      <a:pt x="35695" y="13696"/>
                      <a:pt x="35529" y="14601"/>
                      <a:pt x="35136" y="15458"/>
                    </a:cubicBezTo>
                    <a:cubicBezTo>
                      <a:pt x="34767" y="16268"/>
                      <a:pt x="34421" y="17077"/>
                      <a:pt x="34040" y="17887"/>
                    </a:cubicBezTo>
                    <a:cubicBezTo>
                      <a:pt x="33219" y="19637"/>
                      <a:pt x="32874" y="21471"/>
                      <a:pt x="32945" y="23388"/>
                    </a:cubicBezTo>
                    <a:cubicBezTo>
                      <a:pt x="32981" y="24435"/>
                      <a:pt x="33124" y="25459"/>
                      <a:pt x="33243" y="26495"/>
                    </a:cubicBezTo>
                    <a:cubicBezTo>
                      <a:pt x="33421" y="28102"/>
                      <a:pt x="33314" y="29662"/>
                      <a:pt x="32731" y="31186"/>
                    </a:cubicBezTo>
                    <a:cubicBezTo>
                      <a:pt x="32516" y="31734"/>
                      <a:pt x="32338" y="32293"/>
                      <a:pt x="32195" y="32865"/>
                    </a:cubicBezTo>
                    <a:cubicBezTo>
                      <a:pt x="32171" y="32948"/>
                      <a:pt x="32171" y="33043"/>
                      <a:pt x="32064" y="33079"/>
                    </a:cubicBezTo>
                    <a:cubicBezTo>
                      <a:pt x="31981" y="33055"/>
                      <a:pt x="31957" y="32972"/>
                      <a:pt x="31933" y="32901"/>
                    </a:cubicBezTo>
                    <a:cubicBezTo>
                      <a:pt x="31540" y="31758"/>
                      <a:pt x="31219" y="30591"/>
                      <a:pt x="31052" y="29400"/>
                    </a:cubicBezTo>
                    <a:cubicBezTo>
                      <a:pt x="30909" y="28460"/>
                      <a:pt x="30850" y="27519"/>
                      <a:pt x="30969" y="26566"/>
                    </a:cubicBezTo>
                    <a:cubicBezTo>
                      <a:pt x="31064" y="25757"/>
                      <a:pt x="31219" y="24959"/>
                      <a:pt x="31361" y="24161"/>
                    </a:cubicBezTo>
                    <a:cubicBezTo>
                      <a:pt x="31647" y="22637"/>
                      <a:pt x="31338" y="21197"/>
                      <a:pt x="30707" y="19816"/>
                    </a:cubicBezTo>
                    <a:cubicBezTo>
                      <a:pt x="30373" y="19089"/>
                      <a:pt x="29957" y="18411"/>
                      <a:pt x="29552" y="17720"/>
                    </a:cubicBezTo>
                    <a:cubicBezTo>
                      <a:pt x="29016" y="16803"/>
                      <a:pt x="28659" y="15815"/>
                      <a:pt x="28528" y="14744"/>
                    </a:cubicBezTo>
                    <a:cubicBezTo>
                      <a:pt x="28468" y="14255"/>
                      <a:pt x="28409" y="13767"/>
                      <a:pt x="28337" y="13279"/>
                    </a:cubicBezTo>
                    <a:cubicBezTo>
                      <a:pt x="28194" y="12172"/>
                      <a:pt x="27885" y="11100"/>
                      <a:pt x="27349" y="10112"/>
                    </a:cubicBezTo>
                    <a:cubicBezTo>
                      <a:pt x="27123" y="9695"/>
                      <a:pt x="26897" y="9279"/>
                      <a:pt x="26670" y="8862"/>
                    </a:cubicBezTo>
                    <a:cubicBezTo>
                      <a:pt x="25885" y="7469"/>
                      <a:pt x="25325" y="5993"/>
                      <a:pt x="25123" y="4397"/>
                    </a:cubicBezTo>
                    <a:cubicBezTo>
                      <a:pt x="25015" y="3540"/>
                      <a:pt x="24837" y="2683"/>
                      <a:pt x="24658" y="1837"/>
                    </a:cubicBezTo>
                    <a:cubicBezTo>
                      <a:pt x="24563" y="1397"/>
                      <a:pt x="24384" y="968"/>
                      <a:pt x="24253" y="539"/>
                    </a:cubicBezTo>
                    <a:cubicBezTo>
                      <a:pt x="24194" y="373"/>
                      <a:pt x="24099" y="230"/>
                      <a:pt x="23980" y="111"/>
                    </a:cubicBezTo>
                    <a:cubicBezTo>
                      <a:pt x="23895" y="37"/>
                      <a:pt x="23799" y="0"/>
                      <a:pt x="237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7"/>
              <p:cNvSpPr/>
              <p:nvPr/>
            </p:nvSpPr>
            <p:spPr>
              <a:xfrm>
                <a:off x="-1341275" y="2798450"/>
                <a:ext cx="1358825" cy="1047725"/>
              </a:xfrm>
              <a:custGeom>
                <a:avLst/>
                <a:gdLst/>
                <a:ahLst/>
                <a:cxnLst/>
                <a:rect l="l" t="t" r="r" b="b"/>
                <a:pathLst>
                  <a:path w="54353" h="41909" extrusionOk="0">
                    <a:moveTo>
                      <a:pt x="23685" y="0"/>
                    </a:moveTo>
                    <a:cubicBezTo>
                      <a:pt x="23570" y="0"/>
                      <a:pt x="23454" y="54"/>
                      <a:pt x="23360" y="166"/>
                    </a:cubicBezTo>
                    <a:cubicBezTo>
                      <a:pt x="23348" y="190"/>
                      <a:pt x="23337" y="214"/>
                      <a:pt x="23313" y="250"/>
                    </a:cubicBezTo>
                    <a:cubicBezTo>
                      <a:pt x="23396" y="1428"/>
                      <a:pt x="23491" y="2619"/>
                      <a:pt x="23622" y="3798"/>
                    </a:cubicBezTo>
                    <a:cubicBezTo>
                      <a:pt x="23968" y="6739"/>
                      <a:pt x="24563" y="9620"/>
                      <a:pt x="25551" y="12418"/>
                    </a:cubicBezTo>
                    <a:cubicBezTo>
                      <a:pt x="25706" y="12823"/>
                      <a:pt x="25837" y="13239"/>
                      <a:pt x="25992" y="13644"/>
                    </a:cubicBezTo>
                    <a:cubicBezTo>
                      <a:pt x="26385" y="14668"/>
                      <a:pt x="26801" y="15680"/>
                      <a:pt x="27182" y="16704"/>
                    </a:cubicBezTo>
                    <a:cubicBezTo>
                      <a:pt x="27790" y="18395"/>
                      <a:pt x="28087" y="20133"/>
                      <a:pt x="28230" y="21919"/>
                    </a:cubicBezTo>
                    <a:cubicBezTo>
                      <a:pt x="28349" y="23467"/>
                      <a:pt x="28397" y="25015"/>
                      <a:pt x="28552" y="26551"/>
                    </a:cubicBezTo>
                    <a:cubicBezTo>
                      <a:pt x="28742" y="28444"/>
                      <a:pt x="29123" y="30289"/>
                      <a:pt x="29718" y="32087"/>
                    </a:cubicBezTo>
                    <a:cubicBezTo>
                      <a:pt x="29837" y="32468"/>
                      <a:pt x="30016" y="32825"/>
                      <a:pt x="30147" y="33206"/>
                    </a:cubicBezTo>
                    <a:cubicBezTo>
                      <a:pt x="30540" y="34325"/>
                      <a:pt x="31052" y="35409"/>
                      <a:pt x="31409" y="36540"/>
                    </a:cubicBezTo>
                    <a:cubicBezTo>
                      <a:pt x="31433" y="36635"/>
                      <a:pt x="31469" y="36718"/>
                      <a:pt x="31504" y="36802"/>
                    </a:cubicBezTo>
                    <a:cubicBezTo>
                      <a:pt x="31766" y="37361"/>
                      <a:pt x="31933" y="37933"/>
                      <a:pt x="32111" y="38516"/>
                    </a:cubicBezTo>
                    <a:cubicBezTo>
                      <a:pt x="32219" y="38897"/>
                      <a:pt x="32290" y="39278"/>
                      <a:pt x="32242" y="39695"/>
                    </a:cubicBezTo>
                    <a:cubicBezTo>
                      <a:pt x="32207" y="39647"/>
                      <a:pt x="32159" y="39612"/>
                      <a:pt x="32135" y="39564"/>
                    </a:cubicBezTo>
                    <a:cubicBezTo>
                      <a:pt x="30897" y="37909"/>
                      <a:pt x="29456" y="36433"/>
                      <a:pt x="27873" y="35111"/>
                    </a:cubicBezTo>
                    <a:cubicBezTo>
                      <a:pt x="26135" y="33635"/>
                      <a:pt x="24599" y="31980"/>
                      <a:pt x="23325" y="30075"/>
                    </a:cubicBezTo>
                    <a:cubicBezTo>
                      <a:pt x="22622" y="29027"/>
                      <a:pt x="21920" y="27979"/>
                      <a:pt x="21146" y="26967"/>
                    </a:cubicBezTo>
                    <a:cubicBezTo>
                      <a:pt x="20551" y="26205"/>
                      <a:pt x="19931" y="25467"/>
                      <a:pt x="19229" y="24800"/>
                    </a:cubicBezTo>
                    <a:cubicBezTo>
                      <a:pt x="18657" y="24253"/>
                      <a:pt x="18074" y="23717"/>
                      <a:pt x="17467" y="23193"/>
                    </a:cubicBezTo>
                    <a:cubicBezTo>
                      <a:pt x="15740" y="21681"/>
                      <a:pt x="14252" y="19955"/>
                      <a:pt x="13073" y="17966"/>
                    </a:cubicBezTo>
                    <a:cubicBezTo>
                      <a:pt x="12740" y="17395"/>
                      <a:pt x="12371" y="16847"/>
                      <a:pt x="12002" y="16299"/>
                    </a:cubicBezTo>
                    <a:cubicBezTo>
                      <a:pt x="11180" y="15085"/>
                      <a:pt x="10180" y="14025"/>
                      <a:pt x="9204" y="12954"/>
                    </a:cubicBezTo>
                    <a:cubicBezTo>
                      <a:pt x="8299" y="11965"/>
                      <a:pt x="7430" y="10953"/>
                      <a:pt x="6668" y="9846"/>
                    </a:cubicBezTo>
                    <a:cubicBezTo>
                      <a:pt x="6513" y="9858"/>
                      <a:pt x="6370" y="9965"/>
                      <a:pt x="6346" y="10132"/>
                    </a:cubicBezTo>
                    <a:cubicBezTo>
                      <a:pt x="6346" y="10168"/>
                      <a:pt x="6346" y="10191"/>
                      <a:pt x="6346" y="10227"/>
                    </a:cubicBezTo>
                    <a:lnTo>
                      <a:pt x="6513" y="10465"/>
                    </a:lnTo>
                    <a:cubicBezTo>
                      <a:pt x="7382" y="11704"/>
                      <a:pt x="8418" y="12811"/>
                      <a:pt x="9442" y="13930"/>
                    </a:cubicBezTo>
                    <a:cubicBezTo>
                      <a:pt x="10549" y="15144"/>
                      <a:pt x="11597" y="16406"/>
                      <a:pt x="12430" y="17847"/>
                    </a:cubicBezTo>
                    <a:cubicBezTo>
                      <a:pt x="12573" y="18085"/>
                      <a:pt x="12728" y="18323"/>
                      <a:pt x="12883" y="18561"/>
                    </a:cubicBezTo>
                    <a:cubicBezTo>
                      <a:pt x="13812" y="20038"/>
                      <a:pt x="14871" y="21419"/>
                      <a:pt x="16145" y="22610"/>
                    </a:cubicBezTo>
                    <a:cubicBezTo>
                      <a:pt x="16693" y="23133"/>
                      <a:pt x="17252" y="23634"/>
                      <a:pt x="17824" y="24146"/>
                    </a:cubicBezTo>
                    <a:cubicBezTo>
                      <a:pt x="18907" y="25122"/>
                      <a:pt x="19931" y="26146"/>
                      <a:pt x="20812" y="27324"/>
                    </a:cubicBezTo>
                    <a:cubicBezTo>
                      <a:pt x="21372" y="28075"/>
                      <a:pt x="21920" y="28848"/>
                      <a:pt x="22432" y="29634"/>
                    </a:cubicBezTo>
                    <a:cubicBezTo>
                      <a:pt x="23860" y="31825"/>
                      <a:pt x="25527" y="33790"/>
                      <a:pt x="27551" y="35445"/>
                    </a:cubicBezTo>
                    <a:cubicBezTo>
                      <a:pt x="28444" y="36183"/>
                      <a:pt x="29266" y="36992"/>
                      <a:pt x="30052" y="37838"/>
                    </a:cubicBezTo>
                    <a:cubicBezTo>
                      <a:pt x="30516" y="38338"/>
                      <a:pt x="30992" y="38826"/>
                      <a:pt x="31385" y="39374"/>
                    </a:cubicBezTo>
                    <a:cubicBezTo>
                      <a:pt x="31469" y="39481"/>
                      <a:pt x="31552" y="39588"/>
                      <a:pt x="31623" y="39695"/>
                    </a:cubicBezTo>
                    <a:cubicBezTo>
                      <a:pt x="31671" y="39755"/>
                      <a:pt x="31730" y="39826"/>
                      <a:pt x="31683" y="39897"/>
                    </a:cubicBezTo>
                    <a:cubicBezTo>
                      <a:pt x="31665" y="39929"/>
                      <a:pt x="31642" y="39940"/>
                      <a:pt x="31618" y="39940"/>
                    </a:cubicBezTo>
                    <a:cubicBezTo>
                      <a:pt x="31576" y="39940"/>
                      <a:pt x="31530" y="39908"/>
                      <a:pt x="31492" y="39886"/>
                    </a:cubicBezTo>
                    <a:cubicBezTo>
                      <a:pt x="31326" y="39802"/>
                      <a:pt x="31159" y="39695"/>
                      <a:pt x="30992" y="39600"/>
                    </a:cubicBezTo>
                    <a:cubicBezTo>
                      <a:pt x="30814" y="39505"/>
                      <a:pt x="30635" y="39397"/>
                      <a:pt x="30445" y="39314"/>
                    </a:cubicBezTo>
                    <a:cubicBezTo>
                      <a:pt x="29742" y="38993"/>
                      <a:pt x="29016" y="38731"/>
                      <a:pt x="28266" y="38493"/>
                    </a:cubicBezTo>
                    <a:cubicBezTo>
                      <a:pt x="26658" y="37992"/>
                      <a:pt x="25051" y="37516"/>
                      <a:pt x="23468" y="36957"/>
                    </a:cubicBezTo>
                    <a:cubicBezTo>
                      <a:pt x="22039" y="36457"/>
                      <a:pt x="20610" y="35933"/>
                      <a:pt x="19277" y="35230"/>
                    </a:cubicBezTo>
                    <a:cubicBezTo>
                      <a:pt x="18538" y="34837"/>
                      <a:pt x="17824" y="34409"/>
                      <a:pt x="17110" y="33980"/>
                    </a:cubicBezTo>
                    <a:cubicBezTo>
                      <a:pt x="16407" y="33551"/>
                      <a:pt x="15669" y="33170"/>
                      <a:pt x="14895" y="32849"/>
                    </a:cubicBezTo>
                    <a:cubicBezTo>
                      <a:pt x="13752" y="32373"/>
                      <a:pt x="12585" y="32016"/>
                      <a:pt x="11407" y="31646"/>
                    </a:cubicBezTo>
                    <a:cubicBezTo>
                      <a:pt x="9632" y="31099"/>
                      <a:pt x="7906" y="30432"/>
                      <a:pt x="6263" y="29563"/>
                    </a:cubicBezTo>
                    <a:cubicBezTo>
                      <a:pt x="5513" y="29170"/>
                      <a:pt x="4763" y="28765"/>
                      <a:pt x="4013" y="28360"/>
                    </a:cubicBezTo>
                    <a:cubicBezTo>
                      <a:pt x="3787" y="28241"/>
                      <a:pt x="3548" y="28122"/>
                      <a:pt x="3298" y="28015"/>
                    </a:cubicBezTo>
                    <a:cubicBezTo>
                      <a:pt x="2620" y="27694"/>
                      <a:pt x="1929" y="27396"/>
                      <a:pt x="1239" y="27074"/>
                    </a:cubicBezTo>
                    <a:cubicBezTo>
                      <a:pt x="1000" y="26967"/>
                      <a:pt x="762" y="26836"/>
                      <a:pt x="536" y="26705"/>
                    </a:cubicBezTo>
                    <a:cubicBezTo>
                      <a:pt x="453" y="26646"/>
                      <a:pt x="381" y="26598"/>
                      <a:pt x="298" y="26551"/>
                    </a:cubicBezTo>
                    <a:cubicBezTo>
                      <a:pt x="203" y="26551"/>
                      <a:pt x="131" y="26598"/>
                      <a:pt x="72" y="26682"/>
                    </a:cubicBezTo>
                    <a:cubicBezTo>
                      <a:pt x="24" y="26765"/>
                      <a:pt x="0" y="26860"/>
                      <a:pt x="36" y="26943"/>
                    </a:cubicBezTo>
                    <a:cubicBezTo>
                      <a:pt x="703" y="27336"/>
                      <a:pt x="1393" y="27694"/>
                      <a:pt x="2120" y="28003"/>
                    </a:cubicBezTo>
                    <a:cubicBezTo>
                      <a:pt x="3072" y="28396"/>
                      <a:pt x="3977" y="28860"/>
                      <a:pt x="4858" y="29372"/>
                    </a:cubicBezTo>
                    <a:cubicBezTo>
                      <a:pt x="6013" y="30027"/>
                      <a:pt x="7216" y="30575"/>
                      <a:pt x="8430" y="31099"/>
                    </a:cubicBezTo>
                    <a:cubicBezTo>
                      <a:pt x="9585" y="31587"/>
                      <a:pt x="10775" y="31956"/>
                      <a:pt x="11966" y="32313"/>
                    </a:cubicBezTo>
                    <a:cubicBezTo>
                      <a:pt x="13871" y="32897"/>
                      <a:pt x="15717" y="33623"/>
                      <a:pt x="17395" y="34706"/>
                    </a:cubicBezTo>
                    <a:cubicBezTo>
                      <a:pt x="17812" y="34980"/>
                      <a:pt x="18241" y="35218"/>
                      <a:pt x="18669" y="35456"/>
                    </a:cubicBezTo>
                    <a:cubicBezTo>
                      <a:pt x="19729" y="36052"/>
                      <a:pt x="20848" y="36516"/>
                      <a:pt x="21979" y="36933"/>
                    </a:cubicBezTo>
                    <a:cubicBezTo>
                      <a:pt x="23896" y="37647"/>
                      <a:pt x="25849" y="38254"/>
                      <a:pt x="27801" y="38850"/>
                    </a:cubicBezTo>
                    <a:cubicBezTo>
                      <a:pt x="28778" y="39147"/>
                      <a:pt x="29742" y="39469"/>
                      <a:pt x="30647" y="39957"/>
                    </a:cubicBezTo>
                    <a:cubicBezTo>
                      <a:pt x="30718" y="39993"/>
                      <a:pt x="30838" y="40005"/>
                      <a:pt x="30826" y="40159"/>
                    </a:cubicBezTo>
                    <a:cubicBezTo>
                      <a:pt x="30599" y="40124"/>
                      <a:pt x="30385" y="40100"/>
                      <a:pt x="30159" y="40064"/>
                    </a:cubicBezTo>
                    <a:cubicBezTo>
                      <a:pt x="29653" y="39981"/>
                      <a:pt x="29147" y="39939"/>
                      <a:pt x="28639" y="39939"/>
                    </a:cubicBezTo>
                    <a:cubicBezTo>
                      <a:pt x="28132" y="39939"/>
                      <a:pt x="27623" y="39981"/>
                      <a:pt x="27111" y="40064"/>
                    </a:cubicBezTo>
                    <a:cubicBezTo>
                      <a:pt x="25956" y="40255"/>
                      <a:pt x="24825" y="40564"/>
                      <a:pt x="23694" y="40874"/>
                    </a:cubicBezTo>
                    <a:cubicBezTo>
                      <a:pt x="22444" y="41233"/>
                      <a:pt x="21182" y="41425"/>
                      <a:pt x="19906" y="41425"/>
                    </a:cubicBezTo>
                    <a:cubicBezTo>
                      <a:pt x="19322" y="41425"/>
                      <a:pt x="18736" y="41385"/>
                      <a:pt x="18145" y="41302"/>
                    </a:cubicBezTo>
                    <a:cubicBezTo>
                      <a:pt x="17586" y="41231"/>
                      <a:pt x="17014" y="41160"/>
                      <a:pt x="16455" y="41100"/>
                    </a:cubicBezTo>
                    <a:cubicBezTo>
                      <a:pt x="15769" y="41033"/>
                      <a:pt x="15084" y="40989"/>
                      <a:pt x="14398" y="40989"/>
                    </a:cubicBezTo>
                    <a:cubicBezTo>
                      <a:pt x="13988" y="40989"/>
                      <a:pt x="13578" y="41005"/>
                      <a:pt x="13169" y="41040"/>
                    </a:cubicBezTo>
                    <a:cubicBezTo>
                      <a:pt x="12359" y="41112"/>
                      <a:pt x="11549" y="41171"/>
                      <a:pt x="10740" y="41243"/>
                    </a:cubicBezTo>
                    <a:cubicBezTo>
                      <a:pt x="10221" y="41290"/>
                      <a:pt x="9704" y="41313"/>
                      <a:pt x="9188" y="41313"/>
                    </a:cubicBezTo>
                    <a:cubicBezTo>
                      <a:pt x="7894" y="41313"/>
                      <a:pt x="6608" y="41172"/>
                      <a:pt x="5322" y="40933"/>
                    </a:cubicBezTo>
                    <a:cubicBezTo>
                      <a:pt x="4620" y="40802"/>
                      <a:pt x="3917" y="40683"/>
                      <a:pt x="3203" y="40600"/>
                    </a:cubicBezTo>
                    <a:cubicBezTo>
                      <a:pt x="3203" y="40624"/>
                      <a:pt x="3191" y="40648"/>
                      <a:pt x="3191" y="40671"/>
                    </a:cubicBezTo>
                    <a:cubicBezTo>
                      <a:pt x="3191" y="40826"/>
                      <a:pt x="3275" y="40921"/>
                      <a:pt x="3394" y="40981"/>
                    </a:cubicBezTo>
                    <a:cubicBezTo>
                      <a:pt x="3548" y="41052"/>
                      <a:pt x="3715" y="41112"/>
                      <a:pt x="3870" y="41160"/>
                    </a:cubicBezTo>
                    <a:cubicBezTo>
                      <a:pt x="3929" y="41171"/>
                      <a:pt x="3977" y="41183"/>
                      <a:pt x="4025" y="41195"/>
                    </a:cubicBezTo>
                    <a:cubicBezTo>
                      <a:pt x="4513" y="41279"/>
                      <a:pt x="5001" y="41362"/>
                      <a:pt x="5489" y="41445"/>
                    </a:cubicBezTo>
                    <a:cubicBezTo>
                      <a:pt x="6651" y="41640"/>
                      <a:pt x="7820" y="41804"/>
                      <a:pt x="8998" y="41804"/>
                    </a:cubicBezTo>
                    <a:cubicBezTo>
                      <a:pt x="9257" y="41804"/>
                      <a:pt x="9516" y="41796"/>
                      <a:pt x="9775" y="41779"/>
                    </a:cubicBezTo>
                    <a:cubicBezTo>
                      <a:pt x="11002" y="41695"/>
                      <a:pt x="12228" y="41600"/>
                      <a:pt x="13454" y="41505"/>
                    </a:cubicBezTo>
                    <a:cubicBezTo>
                      <a:pt x="13814" y="41481"/>
                      <a:pt x="14174" y="41469"/>
                      <a:pt x="14534" y="41469"/>
                    </a:cubicBezTo>
                    <a:cubicBezTo>
                      <a:pt x="15233" y="41469"/>
                      <a:pt x="15930" y="41514"/>
                      <a:pt x="16621" y="41600"/>
                    </a:cubicBezTo>
                    <a:cubicBezTo>
                      <a:pt x="17205" y="41671"/>
                      <a:pt x="17788" y="41743"/>
                      <a:pt x="18372" y="41814"/>
                    </a:cubicBezTo>
                    <a:cubicBezTo>
                      <a:pt x="18887" y="41878"/>
                      <a:pt x="19400" y="41909"/>
                      <a:pt x="19911" y="41909"/>
                    </a:cubicBezTo>
                    <a:cubicBezTo>
                      <a:pt x="21208" y="41909"/>
                      <a:pt x="22490" y="41712"/>
                      <a:pt x="23753" y="41362"/>
                    </a:cubicBezTo>
                    <a:cubicBezTo>
                      <a:pt x="24527" y="41160"/>
                      <a:pt x="25289" y="40933"/>
                      <a:pt x="26063" y="40755"/>
                    </a:cubicBezTo>
                    <a:cubicBezTo>
                      <a:pt x="26742" y="40600"/>
                      <a:pt x="27432" y="40469"/>
                      <a:pt x="28135" y="40433"/>
                    </a:cubicBezTo>
                    <a:cubicBezTo>
                      <a:pt x="28288" y="40427"/>
                      <a:pt x="28440" y="40423"/>
                      <a:pt x="28593" y="40423"/>
                    </a:cubicBezTo>
                    <a:cubicBezTo>
                      <a:pt x="29273" y="40423"/>
                      <a:pt x="29952" y="40490"/>
                      <a:pt x="30623" y="40636"/>
                    </a:cubicBezTo>
                    <a:cubicBezTo>
                      <a:pt x="30825" y="40608"/>
                      <a:pt x="31029" y="40594"/>
                      <a:pt x="31237" y="40594"/>
                    </a:cubicBezTo>
                    <a:cubicBezTo>
                      <a:pt x="31483" y="40594"/>
                      <a:pt x="31734" y="40614"/>
                      <a:pt x="31992" y="40659"/>
                    </a:cubicBezTo>
                    <a:cubicBezTo>
                      <a:pt x="32100" y="40671"/>
                      <a:pt x="32219" y="40671"/>
                      <a:pt x="32326" y="40707"/>
                    </a:cubicBezTo>
                    <a:cubicBezTo>
                      <a:pt x="32416" y="40730"/>
                      <a:pt x="32502" y="40740"/>
                      <a:pt x="32587" y="40740"/>
                    </a:cubicBezTo>
                    <a:cubicBezTo>
                      <a:pt x="32726" y="40740"/>
                      <a:pt x="32859" y="40711"/>
                      <a:pt x="32993" y="40659"/>
                    </a:cubicBezTo>
                    <a:cubicBezTo>
                      <a:pt x="33040" y="40588"/>
                      <a:pt x="33112" y="40517"/>
                      <a:pt x="33231" y="40421"/>
                    </a:cubicBezTo>
                    <a:cubicBezTo>
                      <a:pt x="33552" y="40159"/>
                      <a:pt x="33909" y="39933"/>
                      <a:pt x="34278" y="39743"/>
                    </a:cubicBezTo>
                    <a:cubicBezTo>
                      <a:pt x="35481" y="39112"/>
                      <a:pt x="36719" y="38564"/>
                      <a:pt x="38017" y="38135"/>
                    </a:cubicBezTo>
                    <a:cubicBezTo>
                      <a:pt x="38969" y="37814"/>
                      <a:pt x="39910" y="37457"/>
                      <a:pt x="40851" y="37111"/>
                    </a:cubicBezTo>
                    <a:cubicBezTo>
                      <a:pt x="40958" y="37076"/>
                      <a:pt x="41053" y="37028"/>
                      <a:pt x="41160" y="36980"/>
                    </a:cubicBezTo>
                    <a:cubicBezTo>
                      <a:pt x="42137" y="36528"/>
                      <a:pt x="43077" y="36004"/>
                      <a:pt x="43982" y="35409"/>
                    </a:cubicBezTo>
                    <a:cubicBezTo>
                      <a:pt x="45911" y="34171"/>
                      <a:pt x="47863" y="32992"/>
                      <a:pt x="49923" y="31980"/>
                    </a:cubicBezTo>
                    <a:cubicBezTo>
                      <a:pt x="50971" y="31456"/>
                      <a:pt x="51983" y="30849"/>
                      <a:pt x="52852" y="30051"/>
                    </a:cubicBezTo>
                    <a:cubicBezTo>
                      <a:pt x="53293" y="29646"/>
                      <a:pt x="53757" y="29277"/>
                      <a:pt x="54233" y="28932"/>
                    </a:cubicBezTo>
                    <a:cubicBezTo>
                      <a:pt x="54233" y="28920"/>
                      <a:pt x="54245" y="28920"/>
                      <a:pt x="54245" y="28908"/>
                    </a:cubicBezTo>
                    <a:cubicBezTo>
                      <a:pt x="54352" y="28718"/>
                      <a:pt x="54257" y="28515"/>
                      <a:pt x="54079" y="28432"/>
                    </a:cubicBezTo>
                    <a:cubicBezTo>
                      <a:pt x="53721" y="28694"/>
                      <a:pt x="53364" y="28968"/>
                      <a:pt x="53043" y="29265"/>
                    </a:cubicBezTo>
                    <a:cubicBezTo>
                      <a:pt x="51971" y="30241"/>
                      <a:pt x="50769" y="31015"/>
                      <a:pt x="49471" y="31658"/>
                    </a:cubicBezTo>
                    <a:cubicBezTo>
                      <a:pt x="48244" y="32277"/>
                      <a:pt x="47030" y="32932"/>
                      <a:pt x="45851" y="33670"/>
                    </a:cubicBezTo>
                    <a:cubicBezTo>
                      <a:pt x="44899" y="34266"/>
                      <a:pt x="43934" y="34873"/>
                      <a:pt x="42970" y="35468"/>
                    </a:cubicBezTo>
                    <a:cubicBezTo>
                      <a:pt x="42184" y="35956"/>
                      <a:pt x="41363" y="36397"/>
                      <a:pt x="40493" y="36718"/>
                    </a:cubicBezTo>
                    <a:cubicBezTo>
                      <a:pt x="39362" y="37135"/>
                      <a:pt x="38219" y="37540"/>
                      <a:pt x="37076" y="37945"/>
                    </a:cubicBezTo>
                    <a:cubicBezTo>
                      <a:pt x="36398" y="38183"/>
                      <a:pt x="35743" y="38481"/>
                      <a:pt x="35100" y="38790"/>
                    </a:cubicBezTo>
                    <a:cubicBezTo>
                      <a:pt x="35053" y="38806"/>
                      <a:pt x="35006" y="38852"/>
                      <a:pt x="34950" y="38852"/>
                    </a:cubicBezTo>
                    <a:cubicBezTo>
                      <a:pt x="34920" y="38852"/>
                      <a:pt x="34887" y="38839"/>
                      <a:pt x="34850" y="38802"/>
                    </a:cubicBezTo>
                    <a:cubicBezTo>
                      <a:pt x="34993" y="38659"/>
                      <a:pt x="35112" y="38516"/>
                      <a:pt x="35255" y="38385"/>
                    </a:cubicBezTo>
                    <a:cubicBezTo>
                      <a:pt x="36267" y="37361"/>
                      <a:pt x="37124" y="36207"/>
                      <a:pt x="37862" y="34968"/>
                    </a:cubicBezTo>
                    <a:cubicBezTo>
                      <a:pt x="38600" y="33742"/>
                      <a:pt x="39315" y="32492"/>
                      <a:pt x="40029" y="31242"/>
                    </a:cubicBezTo>
                    <a:cubicBezTo>
                      <a:pt x="41065" y="29480"/>
                      <a:pt x="42220" y="27801"/>
                      <a:pt x="43553" y="26253"/>
                    </a:cubicBezTo>
                    <a:cubicBezTo>
                      <a:pt x="43875" y="25872"/>
                      <a:pt x="44196" y="25503"/>
                      <a:pt x="44506" y="25122"/>
                    </a:cubicBezTo>
                    <a:cubicBezTo>
                      <a:pt x="45482" y="23931"/>
                      <a:pt x="46304" y="22645"/>
                      <a:pt x="46923" y="21228"/>
                    </a:cubicBezTo>
                    <a:cubicBezTo>
                      <a:pt x="47340" y="20276"/>
                      <a:pt x="47709" y="19300"/>
                      <a:pt x="48113" y="18347"/>
                    </a:cubicBezTo>
                    <a:cubicBezTo>
                      <a:pt x="48828" y="16668"/>
                      <a:pt x="49649" y="15061"/>
                      <a:pt x="50709" y="13573"/>
                    </a:cubicBezTo>
                    <a:cubicBezTo>
                      <a:pt x="51150" y="12966"/>
                      <a:pt x="51650" y="12394"/>
                      <a:pt x="52126" y="11823"/>
                    </a:cubicBezTo>
                    <a:cubicBezTo>
                      <a:pt x="52138" y="11680"/>
                      <a:pt x="52078" y="11549"/>
                      <a:pt x="51935" y="11453"/>
                    </a:cubicBezTo>
                    <a:cubicBezTo>
                      <a:pt x="51900" y="11430"/>
                      <a:pt x="51876" y="11430"/>
                      <a:pt x="51840" y="11418"/>
                    </a:cubicBezTo>
                    <a:cubicBezTo>
                      <a:pt x="51733" y="11537"/>
                      <a:pt x="51638" y="11656"/>
                      <a:pt x="51531" y="11775"/>
                    </a:cubicBezTo>
                    <a:cubicBezTo>
                      <a:pt x="50007" y="13513"/>
                      <a:pt x="48840" y="15478"/>
                      <a:pt x="47911" y="17573"/>
                    </a:cubicBezTo>
                    <a:cubicBezTo>
                      <a:pt x="47494" y="18514"/>
                      <a:pt x="47137" y="19466"/>
                      <a:pt x="46744" y="20407"/>
                    </a:cubicBezTo>
                    <a:cubicBezTo>
                      <a:pt x="46351" y="21371"/>
                      <a:pt x="45875" y="22300"/>
                      <a:pt x="45327" y="23181"/>
                    </a:cubicBezTo>
                    <a:cubicBezTo>
                      <a:pt x="44720" y="24146"/>
                      <a:pt x="43994" y="25015"/>
                      <a:pt x="43244" y="25872"/>
                    </a:cubicBezTo>
                    <a:cubicBezTo>
                      <a:pt x="41779" y="27563"/>
                      <a:pt x="40529" y="29408"/>
                      <a:pt x="39410" y="31349"/>
                    </a:cubicBezTo>
                    <a:cubicBezTo>
                      <a:pt x="38743" y="32504"/>
                      <a:pt x="38065" y="33670"/>
                      <a:pt x="37386" y="34825"/>
                    </a:cubicBezTo>
                    <a:cubicBezTo>
                      <a:pt x="36433" y="36433"/>
                      <a:pt x="35219" y="37814"/>
                      <a:pt x="33850" y="39088"/>
                    </a:cubicBezTo>
                    <a:cubicBezTo>
                      <a:pt x="33778" y="39147"/>
                      <a:pt x="33707" y="39207"/>
                      <a:pt x="33624" y="39255"/>
                    </a:cubicBezTo>
                    <a:cubicBezTo>
                      <a:pt x="33608" y="39265"/>
                      <a:pt x="33587" y="39268"/>
                      <a:pt x="33564" y="39268"/>
                    </a:cubicBezTo>
                    <a:cubicBezTo>
                      <a:pt x="33532" y="39268"/>
                      <a:pt x="33496" y="39261"/>
                      <a:pt x="33469" y="39255"/>
                    </a:cubicBezTo>
                    <a:cubicBezTo>
                      <a:pt x="33457" y="39255"/>
                      <a:pt x="33433" y="39183"/>
                      <a:pt x="33433" y="39159"/>
                    </a:cubicBezTo>
                    <a:cubicBezTo>
                      <a:pt x="33469" y="39028"/>
                      <a:pt x="33493" y="38897"/>
                      <a:pt x="33528" y="38766"/>
                    </a:cubicBezTo>
                    <a:cubicBezTo>
                      <a:pt x="33814" y="37731"/>
                      <a:pt x="34005" y="36671"/>
                      <a:pt x="34100" y="35587"/>
                    </a:cubicBezTo>
                    <a:cubicBezTo>
                      <a:pt x="34183" y="34825"/>
                      <a:pt x="34243" y="34051"/>
                      <a:pt x="34302" y="33278"/>
                    </a:cubicBezTo>
                    <a:cubicBezTo>
                      <a:pt x="34397" y="31932"/>
                      <a:pt x="34588" y="30611"/>
                      <a:pt x="34862" y="29289"/>
                    </a:cubicBezTo>
                    <a:cubicBezTo>
                      <a:pt x="35136" y="27896"/>
                      <a:pt x="35552" y="26551"/>
                      <a:pt x="36005" y="25205"/>
                    </a:cubicBezTo>
                    <a:cubicBezTo>
                      <a:pt x="36517" y="23657"/>
                      <a:pt x="36898" y="22074"/>
                      <a:pt x="37064" y="20455"/>
                    </a:cubicBezTo>
                    <a:cubicBezTo>
                      <a:pt x="37207" y="19014"/>
                      <a:pt x="37303" y="17585"/>
                      <a:pt x="37374" y="16156"/>
                    </a:cubicBezTo>
                    <a:cubicBezTo>
                      <a:pt x="37445" y="14644"/>
                      <a:pt x="37541" y="13132"/>
                      <a:pt x="37779" y="11632"/>
                    </a:cubicBezTo>
                    <a:cubicBezTo>
                      <a:pt x="37922" y="10739"/>
                      <a:pt x="38160" y="9858"/>
                      <a:pt x="38362" y="8977"/>
                    </a:cubicBezTo>
                    <a:cubicBezTo>
                      <a:pt x="38600" y="7905"/>
                      <a:pt x="38696" y="6810"/>
                      <a:pt x="38684" y="5715"/>
                    </a:cubicBezTo>
                    <a:cubicBezTo>
                      <a:pt x="38684" y="4976"/>
                      <a:pt x="38684" y="4238"/>
                      <a:pt x="38696" y="3500"/>
                    </a:cubicBezTo>
                    <a:cubicBezTo>
                      <a:pt x="38708" y="2524"/>
                      <a:pt x="38791" y="1559"/>
                      <a:pt x="38946" y="619"/>
                    </a:cubicBezTo>
                    <a:cubicBezTo>
                      <a:pt x="38922" y="500"/>
                      <a:pt x="38898" y="381"/>
                      <a:pt x="38862" y="262"/>
                    </a:cubicBezTo>
                    <a:cubicBezTo>
                      <a:pt x="38827" y="131"/>
                      <a:pt x="38731" y="35"/>
                      <a:pt x="38588" y="12"/>
                    </a:cubicBezTo>
                    <a:lnTo>
                      <a:pt x="38565" y="12"/>
                    </a:lnTo>
                    <a:cubicBezTo>
                      <a:pt x="38458" y="488"/>
                      <a:pt x="38374" y="976"/>
                      <a:pt x="38338" y="1476"/>
                    </a:cubicBezTo>
                    <a:cubicBezTo>
                      <a:pt x="38231" y="2679"/>
                      <a:pt x="38172" y="3893"/>
                      <a:pt x="38207" y="5107"/>
                    </a:cubicBezTo>
                    <a:cubicBezTo>
                      <a:pt x="38243" y="6584"/>
                      <a:pt x="38136" y="8048"/>
                      <a:pt x="37743" y="9489"/>
                    </a:cubicBezTo>
                    <a:cubicBezTo>
                      <a:pt x="37362" y="10918"/>
                      <a:pt x="37148" y="12370"/>
                      <a:pt x="37029" y="13847"/>
                    </a:cubicBezTo>
                    <a:cubicBezTo>
                      <a:pt x="36969" y="14692"/>
                      <a:pt x="36934" y="15549"/>
                      <a:pt x="36874" y="16395"/>
                    </a:cubicBezTo>
                    <a:cubicBezTo>
                      <a:pt x="36803" y="17466"/>
                      <a:pt x="36743" y="18550"/>
                      <a:pt x="36660" y="19621"/>
                    </a:cubicBezTo>
                    <a:cubicBezTo>
                      <a:pt x="36529" y="21586"/>
                      <a:pt x="36088" y="23503"/>
                      <a:pt x="35445" y="25372"/>
                    </a:cubicBezTo>
                    <a:cubicBezTo>
                      <a:pt x="35124" y="26324"/>
                      <a:pt x="34838" y="27277"/>
                      <a:pt x="34600" y="28253"/>
                    </a:cubicBezTo>
                    <a:cubicBezTo>
                      <a:pt x="34147" y="30134"/>
                      <a:pt x="33886" y="32039"/>
                      <a:pt x="33766" y="33968"/>
                    </a:cubicBezTo>
                    <a:cubicBezTo>
                      <a:pt x="33683" y="35314"/>
                      <a:pt x="33528" y="36647"/>
                      <a:pt x="33243" y="37957"/>
                    </a:cubicBezTo>
                    <a:cubicBezTo>
                      <a:pt x="33159" y="38350"/>
                      <a:pt x="33064" y="38731"/>
                      <a:pt x="32921" y="39100"/>
                    </a:cubicBezTo>
                    <a:cubicBezTo>
                      <a:pt x="32909" y="39135"/>
                      <a:pt x="32862" y="39159"/>
                      <a:pt x="32826" y="39159"/>
                    </a:cubicBezTo>
                    <a:cubicBezTo>
                      <a:pt x="32802" y="39159"/>
                      <a:pt x="32754" y="39124"/>
                      <a:pt x="32754" y="39100"/>
                    </a:cubicBezTo>
                    <a:cubicBezTo>
                      <a:pt x="32683" y="38826"/>
                      <a:pt x="32623" y="38540"/>
                      <a:pt x="32552" y="38266"/>
                    </a:cubicBezTo>
                    <a:cubicBezTo>
                      <a:pt x="32183" y="37016"/>
                      <a:pt x="31659" y="35814"/>
                      <a:pt x="31219" y="34599"/>
                    </a:cubicBezTo>
                    <a:cubicBezTo>
                      <a:pt x="30873" y="33659"/>
                      <a:pt x="30492" y="32730"/>
                      <a:pt x="30135" y="31789"/>
                    </a:cubicBezTo>
                    <a:cubicBezTo>
                      <a:pt x="29909" y="31230"/>
                      <a:pt x="29825" y="30622"/>
                      <a:pt x="29647" y="30039"/>
                    </a:cubicBezTo>
                    <a:cubicBezTo>
                      <a:pt x="29468" y="29444"/>
                      <a:pt x="29373" y="28825"/>
                      <a:pt x="29266" y="28217"/>
                    </a:cubicBezTo>
                    <a:cubicBezTo>
                      <a:pt x="28992" y="26634"/>
                      <a:pt x="28909" y="25027"/>
                      <a:pt x="28813" y="23419"/>
                    </a:cubicBezTo>
                    <a:cubicBezTo>
                      <a:pt x="28706" y="21740"/>
                      <a:pt x="28587" y="20062"/>
                      <a:pt x="28194" y="18419"/>
                    </a:cubicBezTo>
                    <a:cubicBezTo>
                      <a:pt x="28004" y="17645"/>
                      <a:pt x="27801" y="16871"/>
                      <a:pt x="27492" y="16145"/>
                    </a:cubicBezTo>
                    <a:cubicBezTo>
                      <a:pt x="27099" y="15240"/>
                      <a:pt x="26789" y="14311"/>
                      <a:pt x="26432" y="13394"/>
                    </a:cubicBezTo>
                    <a:cubicBezTo>
                      <a:pt x="25646" y="11346"/>
                      <a:pt x="25015" y="9251"/>
                      <a:pt x="24611" y="7084"/>
                    </a:cubicBezTo>
                    <a:cubicBezTo>
                      <a:pt x="24313" y="5488"/>
                      <a:pt x="24087" y="3881"/>
                      <a:pt x="23944" y="2262"/>
                    </a:cubicBezTo>
                    <a:cubicBezTo>
                      <a:pt x="23872" y="1512"/>
                      <a:pt x="23825" y="762"/>
                      <a:pt x="23777" y="12"/>
                    </a:cubicBezTo>
                    <a:cubicBezTo>
                      <a:pt x="23747" y="4"/>
                      <a:pt x="23716" y="0"/>
                      <a:pt x="236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0" name="Google Shape;170;p7"/>
            <p:cNvSpPr/>
            <p:nvPr/>
          </p:nvSpPr>
          <p:spPr>
            <a:xfrm rot="2208022" flipH="1">
              <a:off x="-847616" y="3340000"/>
              <a:ext cx="1516889" cy="1813451"/>
            </a:xfrm>
            <a:custGeom>
              <a:avLst/>
              <a:gdLst/>
              <a:ahLst/>
              <a:cxnLst/>
              <a:rect l="l" t="t" r="r" b="b"/>
              <a:pathLst>
                <a:path w="41840" h="50020" extrusionOk="0">
                  <a:moveTo>
                    <a:pt x="26518" y="0"/>
                  </a:moveTo>
                  <a:cubicBezTo>
                    <a:pt x="26241" y="0"/>
                    <a:pt x="25952" y="83"/>
                    <a:pt x="25671" y="252"/>
                  </a:cubicBezTo>
                  <a:cubicBezTo>
                    <a:pt x="25480" y="371"/>
                    <a:pt x="25302" y="514"/>
                    <a:pt x="25135" y="656"/>
                  </a:cubicBezTo>
                  <a:cubicBezTo>
                    <a:pt x="24778" y="990"/>
                    <a:pt x="24444" y="1371"/>
                    <a:pt x="24170" y="1776"/>
                  </a:cubicBezTo>
                  <a:cubicBezTo>
                    <a:pt x="23182" y="3240"/>
                    <a:pt x="22539" y="4871"/>
                    <a:pt x="22075" y="6562"/>
                  </a:cubicBezTo>
                  <a:cubicBezTo>
                    <a:pt x="21646" y="8169"/>
                    <a:pt x="21444" y="9824"/>
                    <a:pt x="21325" y="11491"/>
                  </a:cubicBezTo>
                  <a:cubicBezTo>
                    <a:pt x="21277" y="12229"/>
                    <a:pt x="21230" y="12968"/>
                    <a:pt x="21170" y="13706"/>
                  </a:cubicBezTo>
                  <a:cubicBezTo>
                    <a:pt x="21111" y="14551"/>
                    <a:pt x="21039" y="15384"/>
                    <a:pt x="20968" y="16230"/>
                  </a:cubicBezTo>
                  <a:cubicBezTo>
                    <a:pt x="20908" y="16837"/>
                    <a:pt x="20872" y="17456"/>
                    <a:pt x="20801" y="18063"/>
                  </a:cubicBezTo>
                  <a:cubicBezTo>
                    <a:pt x="20658" y="19206"/>
                    <a:pt x="20503" y="20349"/>
                    <a:pt x="20337" y="21492"/>
                  </a:cubicBezTo>
                  <a:cubicBezTo>
                    <a:pt x="20229" y="22207"/>
                    <a:pt x="20122" y="22909"/>
                    <a:pt x="19932" y="23647"/>
                  </a:cubicBezTo>
                  <a:cubicBezTo>
                    <a:pt x="19789" y="23564"/>
                    <a:pt x="19789" y="23469"/>
                    <a:pt x="19789" y="23397"/>
                  </a:cubicBezTo>
                  <a:cubicBezTo>
                    <a:pt x="19729" y="22993"/>
                    <a:pt x="19694" y="22576"/>
                    <a:pt x="19622" y="22171"/>
                  </a:cubicBezTo>
                  <a:cubicBezTo>
                    <a:pt x="19170" y="19433"/>
                    <a:pt x="18586" y="16718"/>
                    <a:pt x="17753" y="14063"/>
                  </a:cubicBezTo>
                  <a:cubicBezTo>
                    <a:pt x="17384" y="12860"/>
                    <a:pt x="16920" y="11694"/>
                    <a:pt x="16312" y="10598"/>
                  </a:cubicBezTo>
                  <a:cubicBezTo>
                    <a:pt x="15991" y="10003"/>
                    <a:pt x="15622" y="9419"/>
                    <a:pt x="15110" y="8967"/>
                  </a:cubicBezTo>
                  <a:cubicBezTo>
                    <a:pt x="14967" y="8824"/>
                    <a:pt x="14800" y="8693"/>
                    <a:pt x="14622" y="8598"/>
                  </a:cubicBezTo>
                  <a:cubicBezTo>
                    <a:pt x="14451" y="8511"/>
                    <a:pt x="14279" y="8468"/>
                    <a:pt x="14114" y="8468"/>
                  </a:cubicBezTo>
                  <a:cubicBezTo>
                    <a:pt x="13784" y="8468"/>
                    <a:pt x="13483" y="8638"/>
                    <a:pt x="13276" y="8955"/>
                  </a:cubicBezTo>
                  <a:cubicBezTo>
                    <a:pt x="13157" y="9122"/>
                    <a:pt x="13074" y="9312"/>
                    <a:pt x="13002" y="9503"/>
                  </a:cubicBezTo>
                  <a:cubicBezTo>
                    <a:pt x="12788" y="10122"/>
                    <a:pt x="12729" y="10753"/>
                    <a:pt x="12752" y="11396"/>
                  </a:cubicBezTo>
                  <a:cubicBezTo>
                    <a:pt x="12800" y="12551"/>
                    <a:pt x="13050" y="13670"/>
                    <a:pt x="13407" y="14777"/>
                  </a:cubicBezTo>
                  <a:cubicBezTo>
                    <a:pt x="14145" y="16968"/>
                    <a:pt x="15241" y="19004"/>
                    <a:pt x="16419" y="20980"/>
                  </a:cubicBezTo>
                  <a:cubicBezTo>
                    <a:pt x="17015" y="21957"/>
                    <a:pt x="17693" y="22897"/>
                    <a:pt x="18324" y="23862"/>
                  </a:cubicBezTo>
                  <a:cubicBezTo>
                    <a:pt x="18551" y="24207"/>
                    <a:pt x="18753" y="24564"/>
                    <a:pt x="18979" y="24898"/>
                  </a:cubicBezTo>
                  <a:cubicBezTo>
                    <a:pt x="19229" y="25267"/>
                    <a:pt x="19289" y="25648"/>
                    <a:pt x="19122" y="26076"/>
                  </a:cubicBezTo>
                  <a:cubicBezTo>
                    <a:pt x="19027" y="26314"/>
                    <a:pt x="18967" y="26588"/>
                    <a:pt x="18896" y="26838"/>
                  </a:cubicBezTo>
                  <a:cubicBezTo>
                    <a:pt x="18063" y="29601"/>
                    <a:pt x="16991" y="32268"/>
                    <a:pt x="15634" y="34827"/>
                  </a:cubicBezTo>
                  <a:cubicBezTo>
                    <a:pt x="15384" y="35316"/>
                    <a:pt x="15086" y="35792"/>
                    <a:pt x="14800" y="36256"/>
                  </a:cubicBezTo>
                  <a:cubicBezTo>
                    <a:pt x="14767" y="36311"/>
                    <a:pt x="14726" y="36338"/>
                    <a:pt x="14686" y="36338"/>
                  </a:cubicBezTo>
                  <a:cubicBezTo>
                    <a:pt x="14640" y="36338"/>
                    <a:pt x="14594" y="36302"/>
                    <a:pt x="14562" y="36232"/>
                  </a:cubicBezTo>
                  <a:cubicBezTo>
                    <a:pt x="14300" y="35601"/>
                    <a:pt x="14133" y="34946"/>
                    <a:pt x="14014" y="34280"/>
                  </a:cubicBezTo>
                  <a:cubicBezTo>
                    <a:pt x="13645" y="32387"/>
                    <a:pt x="13371" y="30470"/>
                    <a:pt x="13110" y="28553"/>
                  </a:cubicBezTo>
                  <a:cubicBezTo>
                    <a:pt x="12907" y="27064"/>
                    <a:pt x="12669" y="25588"/>
                    <a:pt x="12264" y="24136"/>
                  </a:cubicBezTo>
                  <a:cubicBezTo>
                    <a:pt x="12086" y="23481"/>
                    <a:pt x="11895" y="22826"/>
                    <a:pt x="11645" y="22195"/>
                  </a:cubicBezTo>
                  <a:cubicBezTo>
                    <a:pt x="11383" y="21516"/>
                    <a:pt x="11026" y="20897"/>
                    <a:pt x="10562" y="20337"/>
                  </a:cubicBezTo>
                  <a:cubicBezTo>
                    <a:pt x="10205" y="19908"/>
                    <a:pt x="9785" y="19693"/>
                    <a:pt x="9377" y="19693"/>
                  </a:cubicBezTo>
                  <a:cubicBezTo>
                    <a:pt x="8912" y="19693"/>
                    <a:pt x="8462" y="19971"/>
                    <a:pt x="8133" y="20528"/>
                  </a:cubicBezTo>
                  <a:cubicBezTo>
                    <a:pt x="7906" y="20921"/>
                    <a:pt x="7740" y="21338"/>
                    <a:pt x="7633" y="21778"/>
                  </a:cubicBezTo>
                  <a:cubicBezTo>
                    <a:pt x="7347" y="22921"/>
                    <a:pt x="7383" y="24064"/>
                    <a:pt x="7585" y="25207"/>
                  </a:cubicBezTo>
                  <a:cubicBezTo>
                    <a:pt x="7835" y="26672"/>
                    <a:pt x="8299" y="28077"/>
                    <a:pt x="8919" y="29434"/>
                  </a:cubicBezTo>
                  <a:cubicBezTo>
                    <a:pt x="9942" y="31696"/>
                    <a:pt x="11300" y="33744"/>
                    <a:pt x="12824" y="35697"/>
                  </a:cubicBezTo>
                  <a:cubicBezTo>
                    <a:pt x="13145" y="36125"/>
                    <a:pt x="13491" y="36530"/>
                    <a:pt x="13824" y="36947"/>
                  </a:cubicBezTo>
                  <a:cubicBezTo>
                    <a:pt x="14086" y="37292"/>
                    <a:pt x="14086" y="37328"/>
                    <a:pt x="13836" y="37709"/>
                  </a:cubicBezTo>
                  <a:cubicBezTo>
                    <a:pt x="13824" y="37744"/>
                    <a:pt x="13788" y="37780"/>
                    <a:pt x="13764" y="37804"/>
                  </a:cubicBezTo>
                  <a:cubicBezTo>
                    <a:pt x="13050" y="38792"/>
                    <a:pt x="12288" y="39721"/>
                    <a:pt x="11431" y="40590"/>
                  </a:cubicBezTo>
                  <a:cubicBezTo>
                    <a:pt x="10383" y="41662"/>
                    <a:pt x="9204" y="42543"/>
                    <a:pt x="8002" y="43412"/>
                  </a:cubicBezTo>
                  <a:cubicBezTo>
                    <a:pt x="7895" y="43507"/>
                    <a:pt x="7764" y="43578"/>
                    <a:pt x="7645" y="43638"/>
                  </a:cubicBezTo>
                  <a:cubicBezTo>
                    <a:pt x="7603" y="43660"/>
                    <a:pt x="7562" y="43671"/>
                    <a:pt x="7524" y="43671"/>
                  </a:cubicBezTo>
                  <a:cubicBezTo>
                    <a:pt x="7441" y="43671"/>
                    <a:pt x="7371" y="43621"/>
                    <a:pt x="7347" y="43531"/>
                  </a:cubicBezTo>
                  <a:cubicBezTo>
                    <a:pt x="7299" y="43376"/>
                    <a:pt x="7252" y="43209"/>
                    <a:pt x="7216" y="43055"/>
                  </a:cubicBezTo>
                  <a:cubicBezTo>
                    <a:pt x="7014" y="41792"/>
                    <a:pt x="6859" y="40530"/>
                    <a:pt x="6835" y="39256"/>
                  </a:cubicBezTo>
                  <a:cubicBezTo>
                    <a:pt x="6799" y="37590"/>
                    <a:pt x="6811" y="35923"/>
                    <a:pt x="6811" y="34256"/>
                  </a:cubicBezTo>
                  <a:cubicBezTo>
                    <a:pt x="6811" y="33053"/>
                    <a:pt x="6692" y="31875"/>
                    <a:pt x="6454" y="30696"/>
                  </a:cubicBezTo>
                  <a:cubicBezTo>
                    <a:pt x="6287" y="29910"/>
                    <a:pt x="6013" y="29160"/>
                    <a:pt x="5620" y="28446"/>
                  </a:cubicBezTo>
                  <a:cubicBezTo>
                    <a:pt x="5454" y="28148"/>
                    <a:pt x="5263" y="27850"/>
                    <a:pt x="5013" y="27600"/>
                  </a:cubicBezTo>
                  <a:cubicBezTo>
                    <a:pt x="4698" y="27302"/>
                    <a:pt x="4356" y="27152"/>
                    <a:pt x="4020" y="27152"/>
                  </a:cubicBezTo>
                  <a:cubicBezTo>
                    <a:pt x="3645" y="27152"/>
                    <a:pt x="3279" y="27337"/>
                    <a:pt x="2965" y="27707"/>
                  </a:cubicBezTo>
                  <a:cubicBezTo>
                    <a:pt x="2763" y="27934"/>
                    <a:pt x="2608" y="28207"/>
                    <a:pt x="2477" y="28493"/>
                  </a:cubicBezTo>
                  <a:cubicBezTo>
                    <a:pt x="2168" y="29220"/>
                    <a:pt x="2013" y="29982"/>
                    <a:pt x="1953" y="30767"/>
                  </a:cubicBezTo>
                  <a:cubicBezTo>
                    <a:pt x="1858" y="32232"/>
                    <a:pt x="2049" y="33672"/>
                    <a:pt x="2453" y="35089"/>
                  </a:cubicBezTo>
                  <a:cubicBezTo>
                    <a:pt x="3227" y="37732"/>
                    <a:pt x="4382" y="40209"/>
                    <a:pt x="5680" y="42626"/>
                  </a:cubicBezTo>
                  <a:cubicBezTo>
                    <a:pt x="5918" y="43078"/>
                    <a:pt x="6180" y="43519"/>
                    <a:pt x="6478" y="43936"/>
                  </a:cubicBezTo>
                  <a:cubicBezTo>
                    <a:pt x="6644" y="44174"/>
                    <a:pt x="6621" y="44257"/>
                    <a:pt x="6359" y="44436"/>
                  </a:cubicBezTo>
                  <a:cubicBezTo>
                    <a:pt x="6263" y="44507"/>
                    <a:pt x="6156" y="44567"/>
                    <a:pt x="6049" y="44626"/>
                  </a:cubicBezTo>
                  <a:cubicBezTo>
                    <a:pt x="5454" y="44960"/>
                    <a:pt x="4858" y="45293"/>
                    <a:pt x="4251" y="45602"/>
                  </a:cubicBezTo>
                  <a:cubicBezTo>
                    <a:pt x="3073" y="46210"/>
                    <a:pt x="1846" y="46769"/>
                    <a:pt x="620" y="47281"/>
                  </a:cubicBezTo>
                  <a:cubicBezTo>
                    <a:pt x="465" y="47341"/>
                    <a:pt x="310" y="47412"/>
                    <a:pt x="179" y="47496"/>
                  </a:cubicBezTo>
                  <a:cubicBezTo>
                    <a:pt x="1" y="47603"/>
                    <a:pt x="1" y="47829"/>
                    <a:pt x="167" y="47960"/>
                  </a:cubicBezTo>
                  <a:cubicBezTo>
                    <a:pt x="250" y="48015"/>
                    <a:pt x="339" y="48055"/>
                    <a:pt x="429" y="48055"/>
                  </a:cubicBezTo>
                  <a:cubicBezTo>
                    <a:pt x="457" y="48055"/>
                    <a:pt x="485" y="48052"/>
                    <a:pt x="513" y="48043"/>
                  </a:cubicBezTo>
                  <a:cubicBezTo>
                    <a:pt x="656" y="48008"/>
                    <a:pt x="798" y="47960"/>
                    <a:pt x="929" y="47912"/>
                  </a:cubicBezTo>
                  <a:cubicBezTo>
                    <a:pt x="1513" y="47662"/>
                    <a:pt x="2108" y="47424"/>
                    <a:pt x="2692" y="47162"/>
                  </a:cubicBezTo>
                  <a:cubicBezTo>
                    <a:pt x="3358" y="46853"/>
                    <a:pt x="4037" y="46543"/>
                    <a:pt x="4692" y="46198"/>
                  </a:cubicBezTo>
                  <a:cubicBezTo>
                    <a:pt x="4889" y="46099"/>
                    <a:pt x="5083" y="46048"/>
                    <a:pt x="5278" y="46048"/>
                  </a:cubicBezTo>
                  <a:cubicBezTo>
                    <a:pt x="5435" y="46048"/>
                    <a:pt x="5592" y="46081"/>
                    <a:pt x="5751" y="46150"/>
                  </a:cubicBezTo>
                  <a:cubicBezTo>
                    <a:pt x="5871" y="46198"/>
                    <a:pt x="5990" y="46245"/>
                    <a:pt x="6097" y="46293"/>
                  </a:cubicBezTo>
                  <a:cubicBezTo>
                    <a:pt x="6787" y="46567"/>
                    <a:pt x="7442" y="46912"/>
                    <a:pt x="8097" y="47257"/>
                  </a:cubicBezTo>
                  <a:cubicBezTo>
                    <a:pt x="9395" y="47960"/>
                    <a:pt x="10704" y="48650"/>
                    <a:pt x="12109" y="49162"/>
                  </a:cubicBezTo>
                  <a:cubicBezTo>
                    <a:pt x="13567" y="49690"/>
                    <a:pt x="15051" y="50019"/>
                    <a:pt x="16593" y="50019"/>
                  </a:cubicBezTo>
                  <a:cubicBezTo>
                    <a:pt x="16827" y="50019"/>
                    <a:pt x="17063" y="50012"/>
                    <a:pt x="17301" y="49996"/>
                  </a:cubicBezTo>
                  <a:cubicBezTo>
                    <a:pt x="18027" y="49948"/>
                    <a:pt x="18729" y="49805"/>
                    <a:pt x="19396" y="49520"/>
                  </a:cubicBezTo>
                  <a:cubicBezTo>
                    <a:pt x="19825" y="49341"/>
                    <a:pt x="20206" y="49115"/>
                    <a:pt x="20539" y="48793"/>
                  </a:cubicBezTo>
                  <a:cubicBezTo>
                    <a:pt x="21170" y="48174"/>
                    <a:pt x="21146" y="47531"/>
                    <a:pt x="20491" y="46924"/>
                  </a:cubicBezTo>
                  <a:cubicBezTo>
                    <a:pt x="20229" y="46686"/>
                    <a:pt x="19932" y="46507"/>
                    <a:pt x="19610" y="46388"/>
                  </a:cubicBezTo>
                  <a:cubicBezTo>
                    <a:pt x="18991" y="46150"/>
                    <a:pt x="18360" y="45960"/>
                    <a:pt x="17705" y="45864"/>
                  </a:cubicBezTo>
                  <a:cubicBezTo>
                    <a:pt x="16753" y="45722"/>
                    <a:pt x="15788" y="45626"/>
                    <a:pt x="14824" y="45626"/>
                  </a:cubicBezTo>
                  <a:cubicBezTo>
                    <a:pt x="13705" y="45626"/>
                    <a:pt x="12598" y="45626"/>
                    <a:pt x="11490" y="45614"/>
                  </a:cubicBezTo>
                  <a:cubicBezTo>
                    <a:pt x="10913" y="45614"/>
                    <a:pt x="10335" y="45617"/>
                    <a:pt x="9758" y="45617"/>
                  </a:cubicBezTo>
                  <a:cubicBezTo>
                    <a:pt x="9180" y="45617"/>
                    <a:pt x="8603" y="45614"/>
                    <a:pt x="8026" y="45602"/>
                  </a:cubicBezTo>
                  <a:cubicBezTo>
                    <a:pt x="7561" y="45602"/>
                    <a:pt x="7085" y="45531"/>
                    <a:pt x="6621" y="45483"/>
                  </a:cubicBezTo>
                  <a:cubicBezTo>
                    <a:pt x="6537" y="45483"/>
                    <a:pt x="6442" y="45448"/>
                    <a:pt x="6430" y="45352"/>
                  </a:cubicBezTo>
                  <a:cubicBezTo>
                    <a:pt x="6418" y="45269"/>
                    <a:pt x="6502" y="45221"/>
                    <a:pt x="6573" y="45174"/>
                  </a:cubicBezTo>
                  <a:cubicBezTo>
                    <a:pt x="6609" y="45150"/>
                    <a:pt x="6644" y="45126"/>
                    <a:pt x="6680" y="45102"/>
                  </a:cubicBezTo>
                  <a:cubicBezTo>
                    <a:pt x="7966" y="44376"/>
                    <a:pt x="9216" y="43578"/>
                    <a:pt x="10371" y="42650"/>
                  </a:cubicBezTo>
                  <a:cubicBezTo>
                    <a:pt x="10514" y="42533"/>
                    <a:pt x="10665" y="42457"/>
                    <a:pt x="10832" y="42457"/>
                  </a:cubicBezTo>
                  <a:cubicBezTo>
                    <a:pt x="10887" y="42457"/>
                    <a:pt x="10943" y="42465"/>
                    <a:pt x="11002" y="42483"/>
                  </a:cubicBezTo>
                  <a:cubicBezTo>
                    <a:pt x="11836" y="42721"/>
                    <a:pt x="12705" y="42757"/>
                    <a:pt x="13550" y="42912"/>
                  </a:cubicBezTo>
                  <a:cubicBezTo>
                    <a:pt x="15122" y="43186"/>
                    <a:pt x="16693" y="43293"/>
                    <a:pt x="18277" y="43305"/>
                  </a:cubicBezTo>
                  <a:cubicBezTo>
                    <a:pt x="18319" y="43305"/>
                    <a:pt x="18362" y="43306"/>
                    <a:pt x="18404" y="43306"/>
                  </a:cubicBezTo>
                  <a:cubicBezTo>
                    <a:pt x="19003" y="43306"/>
                    <a:pt x="19593" y="43232"/>
                    <a:pt x="20194" y="43209"/>
                  </a:cubicBezTo>
                  <a:cubicBezTo>
                    <a:pt x="21361" y="43150"/>
                    <a:pt x="22527" y="43019"/>
                    <a:pt x="23682" y="42816"/>
                  </a:cubicBezTo>
                  <a:cubicBezTo>
                    <a:pt x="25313" y="42519"/>
                    <a:pt x="26873" y="42031"/>
                    <a:pt x="28338" y="41245"/>
                  </a:cubicBezTo>
                  <a:cubicBezTo>
                    <a:pt x="29231" y="40757"/>
                    <a:pt x="30052" y="40185"/>
                    <a:pt x="30683" y="39364"/>
                  </a:cubicBezTo>
                  <a:cubicBezTo>
                    <a:pt x="30886" y="39102"/>
                    <a:pt x="31052" y="38828"/>
                    <a:pt x="31147" y="38506"/>
                  </a:cubicBezTo>
                  <a:cubicBezTo>
                    <a:pt x="31290" y="37971"/>
                    <a:pt x="31124" y="37459"/>
                    <a:pt x="30671" y="37149"/>
                  </a:cubicBezTo>
                  <a:cubicBezTo>
                    <a:pt x="30445" y="36994"/>
                    <a:pt x="30195" y="36899"/>
                    <a:pt x="29933" y="36840"/>
                  </a:cubicBezTo>
                  <a:cubicBezTo>
                    <a:pt x="29559" y="36754"/>
                    <a:pt x="29185" y="36720"/>
                    <a:pt x="28813" y="36720"/>
                  </a:cubicBezTo>
                  <a:cubicBezTo>
                    <a:pt x="28510" y="36720"/>
                    <a:pt x="28208" y="36743"/>
                    <a:pt x="27909" y="36780"/>
                  </a:cubicBezTo>
                  <a:cubicBezTo>
                    <a:pt x="26409" y="36970"/>
                    <a:pt x="24968" y="37423"/>
                    <a:pt x="23575" y="37994"/>
                  </a:cubicBezTo>
                  <a:cubicBezTo>
                    <a:pt x="22146" y="38578"/>
                    <a:pt x="20753" y="39221"/>
                    <a:pt x="19336" y="39840"/>
                  </a:cubicBezTo>
                  <a:cubicBezTo>
                    <a:pt x="18420" y="40245"/>
                    <a:pt x="17503" y="40685"/>
                    <a:pt x="16562" y="41054"/>
                  </a:cubicBezTo>
                  <a:cubicBezTo>
                    <a:pt x="15240" y="41569"/>
                    <a:pt x="13872" y="41900"/>
                    <a:pt x="12435" y="41900"/>
                  </a:cubicBezTo>
                  <a:cubicBezTo>
                    <a:pt x="12410" y="41900"/>
                    <a:pt x="12385" y="41900"/>
                    <a:pt x="12359" y="41900"/>
                  </a:cubicBezTo>
                  <a:cubicBezTo>
                    <a:pt x="12240" y="41900"/>
                    <a:pt x="12109" y="41900"/>
                    <a:pt x="11990" y="41888"/>
                  </a:cubicBezTo>
                  <a:cubicBezTo>
                    <a:pt x="11907" y="41888"/>
                    <a:pt x="11824" y="41876"/>
                    <a:pt x="11740" y="41864"/>
                  </a:cubicBezTo>
                  <a:cubicBezTo>
                    <a:pt x="11669" y="41840"/>
                    <a:pt x="11574" y="41828"/>
                    <a:pt x="11562" y="41721"/>
                  </a:cubicBezTo>
                  <a:cubicBezTo>
                    <a:pt x="11562" y="41673"/>
                    <a:pt x="11609" y="41614"/>
                    <a:pt x="11657" y="41578"/>
                  </a:cubicBezTo>
                  <a:cubicBezTo>
                    <a:pt x="12193" y="41042"/>
                    <a:pt x="12752" y="40519"/>
                    <a:pt x="13252" y="39947"/>
                  </a:cubicBezTo>
                  <a:cubicBezTo>
                    <a:pt x="14229" y="38804"/>
                    <a:pt x="15110" y="37590"/>
                    <a:pt x="15872" y="36292"/>
                  </a:cubicBezTo>
                  <a:cubicBezTo>
                    <a:pt x="16086" y="35935"/>
                    <a:pt x="16360" y="35756"/>
                    <a:pt x="16741" y="35697"/>
                  </a:cubicBezTo>
                  <a:cubicBezTo>
                    <a:pt x="17396" y="35589"/>
                    <a:pt x="18039" y="35482"/>
                    <a:pt x="18694" y="35351"/>
                  </a:cubicBezTo>
                  <a:cubicBezTo>
                    <a:pt x="20444" y="35018"/>
                    <a:pt x="22206" y="34661"/>
                    <a:pt x="23956" y="34339"/>
                  </a:cubicBezTo>
                  <a:cubicBezTo>
                    <a:pt x="25694" y="34018"/>
                    <a:pt x="27433" y="33672"/>
                    <a:pt x="29135" y="33196"/>
                  </a:cubicBezTo>
                  <a:cubicBezTo>
                    <a:pt x="31362" y="32565"/>
                    <a:pt x="33541" y="31851"/>
                    <a:pt x="35684" y="30994"/>
                  </a:cubicBezTo>
                  <a:cubicBezTo>
                    <a:pt x="37279" y="30351"/>
                    <a:pt x="38756" y="29517"/>
                    <a:pt x="40077" y="28410"/>
                  </a:cubicBezTo>
                  <a:cubicBezTo>
                    <a:pt x="40518" y="28053"/>
                    <a:pt x="40875" y="27636"/>
                    <a:pt x="41196" y="27184"/>
                  </a:cubicBezTo>
                  <a:cubicBezTo>
                    <a:pt x="41446" y="26826"/>
                    <a:pt x="41613" y="26422"/>
                    <a:pt x="41708" y="25993"/>
                  </a:cubicBezTo>
                  <a:cubicBezTo>
                    <a:pt x="41839" y="25290"/>
                    <a:pt x="41577" y="24671"/>
                    <a:pt x="40958" y="24302"/>
                  </a:cubicBezTo>
                  <a:cubicBezTo>
                    <a:pt x="40803" y="24207"/>
                    <a:pt x="40625" y="24136"/>
                    <a:pt x="40458" y="24076"/>
                  </a:cubicBezTo>
                  <a:cubicBezTo>
                    <a:pt x="39957" y="23898"/>
                    <a:pt x="39436" y="23822"/>
                    <a:pt x="38914" y="23822"/>
                  </a:cubicBezTo>
                  <a:cubicBezTo>
                    <a:pt x="38842" y="23822"/>
                    <a:pt x="38769" y="23823"/>
                    <a:pt x="38696" y="23826"/>
                  </a:cubicBezTo>
                  <a:cubicBezTo>
                    <a:pt x="37815" y="23862"/>
                    <a:pt x="36934" y="23981"/>
                    <a:pt x="36077" y="24207"/>
                  </a:cubicBezTo>
                  <a:cubicBezTo>
                    <a:pt x="34898" y="24505"/>
                    <a:pt x="33755" y="24921"/>
                    <a:pt x="32648" y="25421"/>
                  </a:cubicBezTo>
                  <a:cubicBezTo>
                    <a:pt x="29338" y="26957"/>
                    <a:pt x="26206" y="28815"/>
                    <a:pt x="23254" y="30946"/>
                  </a:cubicBezTo>
                  <a:cubicBezTo>
                    <a:pt x="22158" y="31732"/>
                    <a:pt x="21122" y="32565"/>
                    <a:pt x="19991" y="33291"/>
                  </a:cubicBezTo>
                  <a:cubicBezTo>
                    <a:pt x="19182" y="33803"/>
                    <a:pt x="18360" y="34327"/>
                    <a:pt x="17455" y="34673"/>
                  </a:cubicBezTo>
                  <a:cubicBezTo>
                    <a:pt x="17306" y="34725"/>
                    <a:pt x="17162" y="34843"/>
                    <a:pt x="17002" y="34843"/>
                  </a:cubicBezTo>
                  <a:cubicBezTo>
                    <a:pt x="16945" y="34843"/>
                    <a:pt x="16886" y="34829"/>
                    <a:pt x="16824" y="34792"/>
                  </a:cubicBezTo>
                  <a:cubicBezTo>
                    <a:pt x="16789" y="34565"/>
                    <a:pt x="16943" y="34399"/>
                    <a:pt x="17027" y="34220"/>
                  </a:cubicBezTo>
                  <a:cubicBezTo>
                    <a:pt x="17705" y="32887"/>
                    <a:pt x="18324" y="31517"/>
                    <a:pt x="18813" y="30089"/>
                  </a:cubicBezTo>
                  <a:cubicBezTo>
                    <a:pt x="18955" y="29648"/>
                    <a:pt x="19110" y="29196"/>
                    <a:pt x="19253" y="28743"/>
                  </a:cubicBezTo>
                  <a:cubicBezTo>
                    <a:pt x="19336" y="28493"/>
                    <a:pt x="19491" y="28327"/>
                    <a:pt x="19741" y="28243"/>
                  </a:cubicBezTo>
                  <a:cubicBezTo>
                    <a:pt x="20349" y="28053"/>
                    <a:pt x="20956" y="27850"/>
                    <a:pt x="21563" y="27648"/>
                  </a:cubicBezTo>
                  <a:cubicBezTo>
                    <a:pt x="22206" y="27434"/>
                    <a:pt x="22861" y="27231"/>
                    <a:pt x="23492" y="26993"/>
                  </a:cubicBezTo>
                  <a:cubicBezTo>
                    <a:pt x="25194" y="26386"/>
                    <a:pt x="26861" y="25671"/>
                    <a:pt x="28516" y="24945"/>
                  </a:cubicBezTo>
                  <a:cubicBezTo>
                    <a:pt x="31100" y="23814"/>
                    <a:pt x="33481" y="22373"/>
                    <a:pt x="35577" y="20480"/>
                  </a:cubicBezTo>
                  <a:cubicBezTo>
                    <a:pt x="36315" y="19814"/>
                    <a:pt x="36958" y="19064"/>
                    <a:pt x="37470" y="18218"/>
                  </a:cubicBezTo>
                  <a:cubicBezTo>
                    <a:pt x="37803" y="17670"/>
                    <a:pt x="38077" y="17087"/>
                    <a:pt x="38196" y="16456"/>
                  </a:cubicBezTo>
                  <a:cubicBezTo>
                    <a:pt x="38386" y="15468"/>
                    <a:pt x="37863" y="14742"/>
                    <a:pt x="36862" y="14646"/>
                  </a:cubicBezTo>
                  <a:cubicBezTo>
                    <a:pt x="36715" y="14634"/>
                    <a:pt x="36567" y="14627"/>
                    <a:pt x="36419" y="14627"/>
                  </a:cubicBezTo>
                  <a:cubicBezTo>
                    <a:pt x="36138" y="14627"/>
                    <a:pt x="35857" y="14651"/>
                    <a:pt x="35577" y="14706"/>
                  </a:cubicBezTo>
                  <a:cubicBezTo>
                    <a:pt x="34326" y="14956"/>
                    <a:pt x="33183" y="15444"/>
                    <a:pt x="32100" y="16123"/>
                  </a:cubicBezTo>
                  <a:cubicBezTo>
                    <a:pt x="30659" y="17016"/>
                    <a:pt x="29409" y="18147"/>
                    <a:pt x="28230" y="19361"/>
                  </a:cubicBezTo>
                  <a:cubicBezTo>
                    <a:pt x="27266" y="20337"/>
                    <a:pt x="26385" y="21397"/>
                    <a:pt x="25516" y="22469"/>
                  </a:cubicBezTo>
                  <a:cubicBezTo>
                    <a:pt x="24659" y="23516"/>
                    <a:pt x="23789" y="24564"/>
                    <a:pt x="22801" y="25493"/>
                  </a:cubicBezTo>
                  <a:cubicBezTo>
                    <a:pt x="22254" y="26005"/>
                    <a:pt x="21682" y="26469"/>
                    <a:pt x="21051" y="26862"/>
                  </a:cubicBezTo>
                  <a:cubicBezTo>
                    <a:pt x="20718" y="27053"/>
                    <a:pt x="20360" y="27231"/>
                    <a:pt x="20003" y="27398"/>
                  </a:cubicBezTo>
                  <a:cubicBezTo>
                    <a:pt x="19950" y="27423"/>
                    <a:pt x="19903" y="27435"/>
                    <a:pt x="19863" y="27435"/>
                  </a:cubicBezTo>
                  <a:cubicBezTo>
                    <a:pt x="19750" y="27435"/>
                    <a:pt x="19694" y="27339"/>
                    <a:pt x="19729" y="27172"/>
                  </a:cubicBezTo>
                  <a:cubicBezTo>
                    <a:pt x="19884" y="26445"/>
                    <a:pt x="20063" y="25731"/>
                    <a:pt x="20491" y="25100"/>
                  </a:cubicBezTo>
                  <a:cubicBezTo>
                    <a:pt x="20682" y="24838"/>
                    <a:pt x="20849" y="24540"/>
                    <a:pt x="21015" y="24267"/>
                  </a:cubicBezTo>
                  <a:cubicBezTo>
                    <a:pt x="22039" y="22600"/>
                    <a:pt x="23063" y="20933"/>
                    <a:pt x="23956" y="19206"/>
                  </a:cubicBezTo>
                  <a:cubicBezTo>
                    <a:pt x="24980" y="17242"/>
                    <a:pt x="25849" y="15230"/>
                    <a:pt x="26599" y="13158"/>
                  </a:cubicBezTo>
                  <a:cubicBezTo>
                    <a:pt x="27457" y="10729"/>
                    <a:pt x="28183" y="8265"/>
                    <a:pt x="28480" y="5693"/>
                  </a:cubicBezTo>
                  <a:cubicBezTo>
                    <a:pt x="28588" y="4776"/>
                    <a:pt x="28588" y="3847"/>
                    <a:pt x="28516" y="2919"/>
                  </a:cubicBezTo>
                  <a:cubicBezTo>
                    <a:pt x="28492" y="2573"/>
                    <a:pt x="28397" y="2228"/>
                    <a:pt x="28314" y="1895"/>
                  </a:cubicBezTo>
                  <a:cubicBezTo>
                    <a:pt x="28207" y="1478"/>
                    <a:pt x="28016" y="1085"/>
                    <a:pt x="27778" y="728"/>
                  </a:cubicBezTo>
                  <a:cubicBezTo>
                    <a:pt x="27452" y="251"/>
                    <a:pt x="27002" y="0"/>
                    <a:pt x="265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" name="Google Shape;171;p7"/>
          <p:cNvGrpSpPr/>
          <p:nvPr/>
        </p:nvGrpSpPr>
        <p:grpSpPr>
          <a:xfrm>
            <a:off x="135400" y="2739025"/>
            <a:ext cx="349225" cy="601400"/>
            <a:chOff x="364000" y="2891425"/>
            <a:chExt cx="349225" cy="601400"/>
          </a:xfrm>
        </p:grpSpPr>
        <p:grpSp>
          <p:nvGrpSpPr>
            <p:cNvPr id="172" name="Google Shape;172;p7"/>
            <p:cNvGrpSpPr/>
            <p:nvPr/>
          </p:nvGrpSpPr>
          <p:grpSpPr>
            <a:xfrm>
              <a:off x="435775" y="2891425"/>
              <a:ext cx="277450" cy="601400"/>
              <a:chOff x="8678100" y="3072400"/>
              <a:chExt cx="277450" cy="601400"/>
            </a:xfrm>
          </p:grpSpPr>
          <p:sp>
            <p:nvSpPr>
              <p:cNvPr id="173" name="Google Shape;173;p7"/>
              <p:cNvSpPr/>
              <p:nvPr/>
            </p:nvSpPr>
            <p:spPr>
              <a:xfrm>
                <a:off x="8815925" y="3431375"/>
                <a:ext cx="139625" cy="116575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4663" extrusionOk="0">
                    <a:moveTo>
                      <a:pt x="2718" y="1"/>
                    </a:moveTo>
                    <a:cubicBezTo>
                      <a:pt x="1979" y="1"/>
                      <a:pt x="1235" y="367"/>
                      <a:pt x="703" y="1176"/>
                    </a:cubicBezTo>
                    <a:cubicBezTo>
                      <a:pt x="0" y="2259"/>
                      <a:pt x="357" y="3545"/>
                      <a:pt x="1489" y="4284"/>
                    </a:cubicBezTo>
                    <a:cubicBezTo>
                      <a:pt x="1892" y="4540"/>
                      <a:pt x="2335" y="4663"/>
                      <a:pt x="2772" y="4663"/>
                    </a:cubicBezTo>
                    <a:cubicBezTo>
                      <a:pt x="3576" y="4663"/>
                      <a:pt x="4361" y="4249"/>
                      <a:pt x="4846" y="3486"/>
                    </a:cubicBezTo>
                    <a:cubicBezTo>
                      <a:pt x="5584" y="2426"/>
                      <a:pt x="4858" y="902"/>
                      <a:pt x="3977" y="366"/>
                    </a:cubicBezTo>
                    <a:cubicBezTo>
                      <a:pt x="3588" y="128"/>
                      <a:pt x="3154" y="1"/>
                      <a:pt x="27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7"/>
              <p:cNvSpPr/>
              <p:nvPr/>
            </p:nvSpPr>
            <p:spPr>
              <a:xfrm>
                <a:off x="8678100" y="3598950"/>
                <a:ext cx="85150" cy="74850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2994" extrusionOk="0">
                    <a:moveTo>
                      <a:pt x="1641" y="1"/>
                    </a:moveTo>
                    <a:cubicBezTo>
                      <a:pt x="1159" y="1"/>
                      <a:pt x="682" y="200"/>
                      <a:pt x="429" y="557"/>
                    </a:cubicBezTo>
                    <a:cubicBezTo>
                      <a:pt x="1" y="1164"/>
                      <a:pt x="215" y="2343"/>
                      <a:pt x="822" y="2760"/>
                    </a:cubicBezTo>
                    <a:cubicBezTo>
                      <a:pt x="1055" y="2918"/>
                      <a:pt x="1329" y="2993"/>
                      <a:pt x="1606" y="2993"/>
                    </a:cubicBezTo>
                    <a:cubicBezTo>
                      <a:pt x="2122" y="2993"/>
                      <a:pt x="2651" y="2732"/>
                      <a:pt x="2953" y="2260"/>
                    </a:cubicBezTo>
                    <a:cubicBezTo>
                      <a:pt x="3406" y="1569"/>
                      <a:pt x="3203" y="700"/>
                      <a:pt x="2465" y="224"/>
                    </a:cubicBezTo>
                    <a:cubicBezTo>
                      <a:pt x="2220" y="72"/>
                      <a:pt x="1929" y="1"/>
                      <a:pt x="16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7"/>
              <p:cNvSpPr/>
              <p:nvPr/>
            </p:nvSpPr>
            <p:spPr>
              <a:xfrm>
                <a:off x="8838400" y="3072400"/>
                <a:ext cx="9467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3325" extrusionOk="0">
                    <a:moveTo>
                      <a:pt x="1826" y="0"/>
                    </a:moveTo>
                    <a:cubicBezTo>
                      <a:pt x="1295" y="0"/>
                      <a:pt x="766" y="221"/>
                      <a:pt x="477" y="621"/>
                    </a:cubicBezTo>
                    <a:cubicBezTo>
                      <a:pt x="0" y="1288"/>
                      <a:pt x="239" y="2597"/>
                      <a:pt x="917" y="3062"/>
                    </a:cubicBezTo>
                    <a:cubicBezTo>
                      <a:pt x="1175" y="3241"/>
                      <a:pt x="1478" y="3325"/>
                      <a:pt x="1786" y="3325"/>
                    </a:cubicBezTo>
                    <a:cubicBezTo>
                      <a:pt x="2358" y="3325"/>
                      <a:pt x="2946" y="3033"/>
                      <a:pt x="3287" y="2514"/>
                    </a:cubicBezTo>
                    <a:cubicBezTo>
                      <a:pt x="3787" y="1740"/>
                      <a:pt x="3560" y="776"/>
                      <a:pt x="2739" y="252"/>
                    </a:cubicBezTo>
                    <a:cubicBezTo>
                      <a:pt x="2469" y="81"/>
                      <a:pt x="2147" y="0"/>
                      <a:pt x="18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6" name="Google Shape;176;p7"/>
            <p:cNvSpPr/>
            <p:nvPr/>
          </p:nvSpPr>
          <p:spPr>
            <a:xfrm>
              <a:off x="364000" y="30438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" name="Google Shape;177;p7"/>
          <p:cNvGrpSpPr/>
          <p:nvPr/>
        </p:nvGrpSpPr>
        <p:grpSpPr>
          <a:xfrm>
            <a:off x="6962338" y="-377305"/>
            <a:ext cx="2133754" cy="2412465"/>
            <a:chOff x="6962338" y="-377305"/>
            <a:chExt cx="2133754" cy="2412465"/>
          </a:xfrm>
        </p:grpSpPr>
        <p:grpSp>
          <p:nvGrpSpPr>
            <p:cNvPr id="178" name="Google Shape;178;p7"/>
            <p:cNvGrpSpPr/>
            <p:nvPr/>
          </p:nvGrpSpPr>
          <p:grpSpPr>
            <a:xfrm rot="-9591067">
              <a:off x="7182934" y="-270229"/>
              <a:ext cx="876885" cy="1436889"/>
              <a:chOff x="6221900" y="3203200"/>
              <a:chExt cx="668850" cy="1096025"/>
            </a:xfrm>
          </p:grpSpPr>
          <p:sp>
            <p:nvSpPr>
              <p:cNvPr id="179" name="Google Shape;179;p7"/>
              <p:cNvSpPr/>
              <p:nvPr/>
            </p:nvSpPr>
            <p:spPr>
              <a:xfrm>
                <a:off x="6246600" y="3203200"/>
                <a:ext cx="644150" cy="986025"/>
              </a:xfrm>
              <a:custGeom>
                <a:avLst/>
                <a:gdLst/>
                <a:ahLst/>
                <a:cxnLst/>
                <a:rect l="l" t="t" r="r" b="b"/>
                <a:pathLst>
                  <a:path w="25766" h="39441" extrusionOk="0">
                    <a:moveTo>
                      <a:pt x="25766" y="1"/>
                    </a:moveTo>
                    <a:lnTo>
                      <a:pt x="25766" y="1"/>
                    </a:lnTo>
                    <a:cubicBezTo>
                      <a:pt x="25575" y="96"/>
                      <a:pt x="25480" y="143"/>
                      <a:pt x="25385" y="191"/>
                    </a:cubicBezTo>
                    <a:cubicBezTo>
                      <a:pt x="23837" y="1025"/>
                      <a:pt x="22241" y="1798"/>
                      <a:pt x="20610" y="2477"/>
                    </a:cubicBezTo>
                    <a:cubicBezTo>
                      <a:pt x="18943" y="3168"/>
                      <a:pt x="17288" y="3894"/>
                      <a:pt x="15657" y="4668"/>
                    </a:cubicBezTo>
                    <a:cubicBezTo>
                      <a:pt x="13574" y="5644"/>
                      <a:pt x="11597" y="6799"/>
                      <a:pt x="9799" y="8252"/>
                    </a:cubicBezTo>
                    <a:cubicBezTo>
                      <a:pt x="8430" y="9359"/>
                      <a:pt x="7251" y="10621"/>
                      <a:pt x="6251" y="12073"/>
                    </a:cubicBezTo>
                    <a:cubicBezTo>
                      <a:pt x="5073" y="13764"/>
                      <a:pt x="4251" y="15622"/>
                      <a:pt x="3620" y="17574"/>
                    </a:cubicBezTo>
                    <a:cubicBezTo>
                      <a:pt x="3013" y="19479"/>
                      <a:pt x="2572" y="21432"/>
                      <a:pt x="2275" y="23408"/>
                    </a:cubicBezTo>
                    <a:cubicBezTo>
                      <a:pt x="1977" y="25420"/>
                      <a:pt x="1703" y="27444"/>
                      <a:pt x="1453" y="29457"/>
                    </a:cubicBezTo>
                    <a:cubicBezTo>
                      <a:pt x="1310" y="30528"/>
                      <a:pt x="1227" y="31588"/>
                      <a:pt x="1108" y="32659"/>
                    </a:cubicBezTo>
                    <a:cubicBezTo>
                      <a:pt x="1001" y="33683"/>
                      <a:pt x="905" y="34707"/>
                      <a:pt x="763" y="35719"/>
                    </a:cubicBezTo>
                    <a:cubicBezTo>
                      <a:pt x="620" y="36743"/>
                      <a:pt x="405" y="37755"/>
                      <a:pt x="84" y="38732"/>
                    </a:cubicBezTo>
                    <a:cubicBezTo>
                      <a:pt x="36" y="38898"/>
                      <a:pt x="1" y="39065"/>
                      <a:pt x="12" y="39232"/>
                    </a:cubicBezTo>
                    <a:cubicBezTo>
                      <a:pt x="12" y="39303"/>
                      <a:pt x="120" y="39398"/>
                      <a:pt x="203" y="39434"/>
                    </a:cubicBezTo>
                    <a:cubicBezTo>
                      <a:pt x="214" y="39438"/>
                      <a:pt x="226" y="39440"/>
                      <a:pt x="240" y="39440"/>
                    </a:cubicBezTo>
                    <a:cubicBezTo>
                      <a:pt x="303" y="39440"/>
                      <a:pt x="388" y="39399"/>
                      <a:pt x="417" y="39351"/>
                    </a:cubicBezTo>
                    <a:cubicBezTo>
                      <a:pt x="501" y="39208"/>
                      <a:pt x="572" y="39053"/>
                      <a:pt x="620" y="38898"/>
                    </a:cubicBezTo>
                    <a:cubicBezTo>
                      <a:pt x="751" y="38446"/>
                      <a:pt x="858" y="38005"/>
                      <a:pt x="977" y="37553"/>
                    </a:cubicBezTo>
                    <a:cubicBezTo>
                      <a:pt x="1025" y="37386"/>
                      <a:pt x="1072" y="37243"/>
                      <a:pt x="1215" y="37124"/>
                    </a:cubicBezTo>
                    <a:cubicBezTo>
                      <a:pt x="1775" y="36648"/>
                      <a:pt x="2334" y="36172"/>
                      <a:pt x="2965" y="35791"/>
                    </a:cubicBezTo>
                    <a:cubicBezTo>
                      <a:pt x="3846" y="35255"/>
                      <a:pt x="4751" y="34755"/>
                      <a:pt x="5620" y="34195"/>
                    </a:cubicBezTo>
                    <a:cubicBezTo>
                      <a:pt x="8799" y="32183"/>
                      <a:pt x="11847" y="29969"/>
                      <a:pt x="14800" y="27635"/>
                    </a:cubicBezTo>
                    <a:cubicBezTo>
                      <a:pt x="16360" y="26397"/>
                      <a:pt x="17789" y="25039"/>
                      <a:pt x="18991" y="23444"/>
                    </a:cubicBezTo>
                    <a:cubicBezTo>
                      <a:pt x="20158" y="21896"/>
                      <a:pt x="21206" y="20277"/>
                      <a:pt x="21980" y="18491"/>
                    </a:cubicBezTo>
                    <a:cubicBezTo>
                      <a:pt x="22944" y="16241"/>
                      <a:pt x="23480" y="13895"/>
                      <a:pt x="23718" y="11478"/>
                    </a:cubicBezTo>
                    <a:cubicBezTo>
                      <a:pt x="23873" y="9930"/>
                      <a:pt x="23944" y="8371"/>
                      <a:pt x="24027" y="6823"/>
                    </a:cubicBezTo>
                    <a:cubicBezTo>
                      <a:pt x="24087" y="5811"/>
                      <a:pt x="24182" y="4811"/>
                      <a:pt x="24373" y="3822"/>
                    </a:cubicBezTo>
                    <a:cubicBezTo>
                      <a:pt x="24599" y="2572"/>
                      <a:pt x="24956" y="1370"/>
                      <a:pt x="25659" y="286"/>
                    </a:cubicBezTo>
                    <a:cubicBezTo>
                      <a:pt x="25694" y="239"/>
                      <a:pt x="25706" y="179"/>
                      <a:pt x="257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7"/>
              <p:cNvSpPr/>
              <p:nvPr/>
            </p:nvSpPr>
            <p:spPr>
              <a:xfrm>
                <a:off x="6221900" y="3230875"/>
                <a:ext cx="653975" cy="1068350"/>
              </a:xfrm>
              <a:custGeom>
                <a:avLst/>
                <a:gdLst/>
                <a:ahLst/>
                <a:cxnLst/>
                <a:rect l="l" t="t" r="r" b="b"/>
                <a:pathLst>
                  <a:path w="26159" h="42734" extrusionOk="0">
                    <a:moveTo>
                      <a:pt x="26087" y="1"/>
                    </a:moveTo>
                    <a:cubicBezTo>
                      <a:pt x="26016" y="72"/>
                      <a:pt x="25944" y="144"/>
                      <a:pt x="25885" y="227"/>
                    </a:cubicBezTo>
                    <a:cubicBezTo>
                      <a:pt x="24587" y="1823"/>
                      <a:pt x="23289" y="3430"/>
                      <a:pt x="21991" y="5025"/>
                    </a:cubicBezTo>
                    <a:cubicBezTo>
                      <a:pt x="21836" y="5204"/>
                      <a:pt x="21694" y="5382"/>
                      <a:pt x="21563" y="5573"/>
                    </a:cubicBezTo>
                    <a:cubicBezTo>
                      <a:pt x="19193" y="8823"/>
                      <a:pt x="16681" y="11955"/>
                      <a:pt x="14074" y="15027"/>
                    </a:cubicBezTo>
                    <a:cubicBezTo>
                      <a:pt x="12859" y="16455"/>
                      <a:pt x="11680" y="17908"/>
                      <a:pt x="10537" y="19384"/>
                    </a:cubicBezTo>
                    <a:cubicBezTo>
                      <a:pt x="8573" y="21908"/>
                      <a:pt x="6763" y="24552"/>
                      <a:pt x="5251" y="27373"/>
                    </a:cubicBezTo>
                    <a:cubicBezTo>
                      <a:pt x="3322" y="30969"/>
                      <a:pt x="1739" y="34696"/>
                      <a:pt x="631" y="38613"/>
                    </a:cubicBezTo>
                    <a:cubicBezTo>
                      <a:pt x="381" y="39506"/>
                      <a:pt x="155" y="40411"/>
                      <a:pt x="48" y="41327"/>
                    </a:cubicBezTo>
                    <a:cubicBezTo>
                      <a:pt x="0" y="41685"/>
                      <a:pt x="12" y="42042"/>
                      <a:pt x="36" y="42399"/>
                    </a:cubicBezTo>
                    <a:cubicBezTo>
                      <a:pt x="47" y="42604"/>
                      <a:pt x="223" y="42733"/>
                      <a:pt x="394" y="42733"/>
                    </a:cubicBezTo>
                    <a:cubicBezTo>
                      <a:pt x="402" y="42733"/>
                      <a:pt x="410" y="42733"/>
                      <a:pt x="417" y="42732"/>
                    </a:cubicBezTo>
                    <a:cubicBezTo>
                      <a:pt x="608" y="42720"/>
                      <a:pt x="750" y="42578"/>
                      <a:pt x="786" y="42363"/>
                    </a:cubicBezTo>
                    <a:cubicBezTo>
                      <a:pt x="798" y="42280"/>
                      <a:pt x="786" y="42197"/>
                      <a:pt x="786" y="42113"/>
                    </a:cubicBezTo>
                    <a:cubicBezTo>
                      <a:pt x="810" y="41816"/>
                      <a:pt x="810" y="41518"/>
                      <a:pt x="858" y="41232"/>
                    </a:cubicBezTo>
                    <a:cubicBezTo>
                      <a:pt x="1000" y="40530"/>
                      <a:pt x="1120" y="39827"/>
                      <a:pt x="1310" y="39137"/>
                    </a:cubicBezTo>
                    <a:cubicBezTo>
                      <a:pt x="2965" y="33231"/>
                      <a:pt x="5549" y="27766"/>
                      <a:pt x="9049" y="22718"/>
                    </a:cubicBezTo>
                    <a:cubicBezTo>
                      <a:pt x="10883" y="20099"/>
                      <a:pt x="12883" y="17598"/>
                      <a:pt x="14967" y="15181"/>
                    </a:cubicBezTo>
                    <a:cubicBezTo>
                      <a:pt x="18396" y="11193"/>
                      <a:pt x="21574" y="7049"/>
                      <a:pt x="24444" y="2644"/>
                    </a:cubicBezTo>
                    <a:cubicBezTo>
                      <a:pt x="25003" y="1787"/>
                      <a:pt x="25587" y="930"/>
                      <a:pt x="26158" y="84"/>
                    </a:cubicBezTo>
                    <a:cubicBezTo>
                      <a:pt x="26135" y="48"/>
                      <a:pt x="26111" y="25"/>
                      <a:pt x="260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1" name="Google Shape;181;p7"/>
            <p:cNvGrpSpPr/>
            <p:nvPr/>
          </p:nvGrpSpPr>
          <p:grpSpPr>
            <a:xfrm rot="10800000">
              <a:off x="8007647" y="-142821"/>
              <a:ext cx="1088446" cy="2177981"/>
              <a:chOff x="2147875" y="645450"/>
              <a:chExt cx="948950" cy="1898850"/>
            </a:xfrm>
          </p:grpSpPr>
          <p:sp>
            <p:nvSpPr>
              <p:cNvPr id="182" name="Google Shape;182;p7"/>
              <p:cNvSpPr/>
              <p:nvPr/>
            </p:nvSpPr>
            <p:spPr>
              <a:xfrm>
                <a:off x="2147875" y="645650"/>
                <a:ext cx="948950" cy="1898650"/>
              </a:xfrm>
              <a:custGeom>
                <a:avLst/>
                <a:gdLst/>
                <a:ahLst/>
                <a:cxnLst/>
                <a:rect l="l" t="t" r="r" b="b"/>
                <a:pathLst>
                  <a:path w="37958" h="75946" extrusionOk="0">
                    <a:moveTo>
                      <a:pt x="577" y="0"/>
                    </a:moveTo>
                    <a:cubicBezTo>
                      <a:pt x="504" y="0"/>
                      <a:pt x="426" y="17"/>
                      <a:pt x="346" y="56"/>
                    </a:cubicBezTo>
                    <a:cubicBezTo>
                      <a:pt x="72" y="175"/>
                      <a:pt x="1" y="437"/>
                      <a:pt x="12" y="699"/>
                    </a:cubicBezTo>
                    <a:cubicBezTo>
                      <a:pt x="24" y="1330"/>
                      <a:pt x="60" y="1961"/>
                      <a:pt x="108" y="2592"/>
                    </a:cubicBezTo>
                    <a:cubicBezTo>
                      <a:pt x="203" y="3520"/>
                      <a:pt x="310" y="4437"/>
                      <a:pt x="417" y="5366"/>
                    </a:cubicBezTo>
                    <a:cubicBezTo>
                      <a:pt x="489" y="5973"/>
                      <a:pt x="560" y="6580"/>
                      <a:pt x="620" y="7187"/>
                    </a:cubicBezTo>
                    <a:cubicBezTo>
                      <a:pt x="679" y="7997"/>
                      <a:pt x="739" y="8807"/>
                      <a:pt x="786" y="9604"/>
                    </a:cubicBezTo>
                    <a:cubicBezTo>
                      <a:pt x="834" y="10343"/>
                      <a:pt x="870" y="11069"/>
                      <a:pt x="894" y="11795"/>
                    </a:cubicBezTo>
                    <a:cubicBezTo>
                      <a:pt x="953" y="13021"/>
                      <a:pt x="1001" y="14248"/>
                      <a:pt x="1048" y="15474"/>
                    </a:cubicBezTo>
                    <a:cubicBezTo>
                      <a:pt x="1096" y="16653"/>
                      <a:pt x="1132" y="17832"/>
                      <a:pt x="1167" y="19022"/>
                    </a:cubicBezTo>
                    <a:cubicBezTo>
                      <a:pt x="1203" y="19975"/>
                      <a:pt x="1227" y="20915"/>
                      <a:pt x="1275" y="21868"/>
                    </a:cubicBezTo>
                    <a:cubicBezTo>
                      <a:pt x="1310" y="22618"/>
                      <a:pt x="1370" y="23356"/>
                      <a:pt x="1417" y="24106"/>
                    </a:cubicBezTo>
                    <a:cubicBezTo>
                      <a:pt x="1489" y="25059"/>
                      <a:pt x="1560" y="25999"/>
                      <a:pt x="1644" y="26940"/>
                    </a:cubicBezTo>
                    <a:cubicBezTo>
                      <a:pt x="1691" y="27499"/>
                      <a:pt x="1727" y="28047"/>
                      <a:pt x="1810" y="28595"/>
                    </a:cubicBezTo>
                    <a:cubicBezTo>
                      <a:pt x="2072" y="30274"/>
                      <a:pt x="2263" y="31964"/>
                      <a:pt x="2644" y="33631"/>
                    </a:cubicBezTo>
                    <a:cubicBezTo>
                      <a:pt x="2906" y="34727"/>
                      <a:pt x="3191" y="35810"/>
                      <a:pt x="3465" y="36905"/>
                    </a:cubicBezTo>
                    <a:cubicBezTo>
                      <a:pt x="3644" y="37596"/>
                      <a:pt x="3822" y="38286"/>
                      <a:pt x="4025" y="38965"/>
                    </a:cubicBezTo>
                    <a:cubicBezTo>
                      <a:pt x="4251" y="39739"/>
                      <a:pt x="4477" y="40525"/>
                      <a:pt x="4727" y="41287"/>
                    </a:cubicBezTo>
                    <a:cubicBezTo>
                      <a:pt x="5037" y="42251"/>
                      <a:pt x="5370" y="43204"/>
                      <a:pt x="5704" y="44144"/>
                    </a:cubicBezTo>
                    <a:cubicBezTo>
                      <a:pt x="6156" y="45418"/>
                      <a:pt x="6597" y="46680"/>
                      <a:pt x="7073" y="47942"/>
                    </a:cubicBezTo>
                    <a:cubicBezTo>
                      <a:pt x="7752" y="49752"/>
                      <a:pt x="8490" y="51538"/>
                      <a:pt x="9287" y="53312"/>
                    </a:cubicBezTo>
                    <a:cubicBezTo>
                      <a:pt x="10835" y="56777"/>
                      <a:pt x="12550" y="60158"/>
                      <a:pt x="14526" y="63409"/>
                    </a:cubicBezTo>
                    <a:cubicBezTo>
                      <a:pt x="15610" y="65195"/>
                      <a:pt x="16776" y="66945"/>
                      <a:pt x="17991" y="68647"/>
                    </a:cubicBezTo>
                    <a:cubicBezTo>
                      <a:pt x="18681" y="69636"/>
                      <a:pt x="19372" y="70624"/>
                      <a:pt x="20051" y="71624"/>
                    </a:cubicBezTo>
                    <a:cubicBezTo>
                      <a:pt x="21039" y="73065"/>
                      <a:pt x="22170" y="74386"/>
                      <a:pt x="23337" y="75672"/>
                    </a:cubicBezTo>
                    <a:cubicBezTo>
                      <a:pt x="23420" y="75755"/>
                      <a:pt x="23504" y="75827"/>
                      <a:pt x="23623" y="75946"/>
                    </a:cubicBezTo>
                    <a:cubicBezTo>
                      <a:pt x="23670" y="75827"/>
                      <a:pt x="23718" y="75755"/>
                      <a:pt x="23718" y="75684"/>
                    </a:cubicBezTo>
                    <a:cubicBezTo>
                      <a:pt x="23789" y="74041"/>
                      <a:pt x="24123" y="72434"/>
                      <a:pt x="24385" y="70814"/>
                    </a:cubicBezTo>
                    <a:cubicBezTo>
                      <a:pt x="24706" y="68862"/>
                      <a:pt x="25539" y="67123"/>
                      <a:pt x="26813" y="65599"/>
                    </a:cubicBezTo>
                    <a:cubicBezTo>
                      <a:pt x="27468" y="64814"/>
                      <a:pt x="28171" y="64052"/>
                      <a:pt x="28861" y="63290"/>
                    </a:cubicBezTo>
                    <a:cubicBezTo>
                      <a:pt x="29850" y="62194"/>
                      <a:pt x="30802" y="61051"/>
                      <a:pt x="31659" y="59837"/>
                    </a:cubicBezTo>
                    <a:cubicBezTo>
                      <a:pt x="33493" y="57265"/>
                      <a:pt x="34791" y="54443"/>
                      <a:pt x="35493" y="51348"/>
                    </a:cubicBezTo>
                    <a:cubicBezTo>
                      <a:pt x="35934" y="49419"/>
                      <a:pt x="36172" y="47454"/>
                      <a:pt x="36362" y="45490"/>
                    </a:cubicBezTo>
                    <a:cubicBezTo>
                      <a:pt x="36672" y="42108"/>
                      <a:pt x="36815" y="38703"/>
                      <a:pt x="36946" y="35310"/>
                    </a:cubicBezTo>
                    <a:cubicBezTo>
                      <a:pt x="37041" y="32643"/>
                      <a:pt x="37148" y="29976"/>
                      <a:pt x="37362" y="27321"/>
                    </a:cubicBezTo>
                    <a:cubicBezTo>
                      <a:pt x="37517" y="25368"/>
                      <a:pt x="37696" y="23416"/>
                      <a:pt x="37851" y="21475"/>
                    </a:cubicBezTo>
                    <a:cubicBezTo>
                      <a:pt x="37898" y="20975"/>
                      <a:pt x="37922" y="20487"/>
                      <a:pt x="37958" y="19999"/>
                    </a:cubicBezTo>
                    <a:cubicBezTo>
                      <a:pt x="37958" y="19879"/>
                      <a:pt x="37946" y="19760"/>
                      <a:pt x="37910" y="19653"/>
                    </a:cubicBezTo>
                    <a:cubicBezTo>
                      <a:pt x="37868" y="19528"/>
                      <a:pt x="37758" y="19460"/>
                      <a:pt x="37648" y="19460"/>
                    </a:cubicBezTo>
                    <a:cubicBezTo>
                      <a:pt x="37568" y="19460"/>
                      <a:pt x="37489" y="19495"/>
                      <a:pt x="37434" y="19570"/>
                    </a:cubicBezTo>
                    <a:cubicBezTo>
                      <a:pt x="37291" y="19772"/>
                      <a:pt x="37160" y="19999"/>
                      <a:pt x="37053" y="20225"/>
                    </a:cubicBezTo>
                    <a:cubicBezTo>
                      <a:pt x="36207" y="21892"/>
                      <a:pt x="35386" y="23558"/>
                      <a:pt x="34541" y="25213"/>
                    </a:cubicBezTo>
                    <a:cubicBezTo>
                      <a:pt x="33219" y="27797"/>
                      <a:pt x="31790" y="30333"/>
                      <a:pt x="30350" y="32857"/>
                    </a:cubicBezTo>
                    <a:cubicBezTo>
                      <a:pt x="29230" y="34822"/>
                      <a:pt x="28111" y="36774"/>
                      <a:pt x="27052" y="38763"/>
                    </a:cubicBezTo>
                    <a:cubicBezTo>
                      <a:pt x="25837" y="41037"/>
                      <a:pt x="24920" y="43442"/>
                      <a:pt x="24146" y="45906"/>
                    </a:cubicBezTo>
                    <a:cubicBezTo>
                      <a:pt x="23456" y="48157"/>
                      <a:pt x="22861" y="50431"/>
                      <a:pt x="22456" y="52753"/>
                    </a:cubicBezTo>
                    <a:cubicBezTo>
                      <a:pt x="22039" y="55050"/>
                      <a:pt x="21777" y="57372"/>
                      <a:pt x="21777" y="59706"/>
                    </a:cubicBezTo>
                    <a:cubicBezTo>
                      <a:pt x="21777" y="61087"/>
                      <a:pt x="21860" y="62468"/>
                      <a:pt x="21920" y="63849"/>
                    </a:cubicBezTo>
                    <a:cubicBezTo>
                      <a:pt x="21968" y="65040"/>
                      <a:pt x="22087" y="66218"/>
                      <a:pt x="22218" y="67397"/>
                    </a:cubicBezTo>
                    <a:cubicBezTo>
                      <a:pt x="22349" y="68552"/>
                      <a:pt x="22503" y="69707"/>
                      <a:pt x="22634" y="70862"/>
                    </a:cubicBezTo>
                    <a:cubicBezTo>
                      <a:pt x="22777" y="72100"/>
                      <a:pt x="23015" y="73327"/>
                      <a:pt x="23230" y="74553"/>
                    </a:cubicBezTo>
                    <a:cubicBezTo>
                      <a:pt x="23253" y="74684"/>
                      <a:pt x="23277" y="74827"/>
                      <a:pt x="23277" y="74958"/>
                    </a:cubicBezTo>
                    <a:cubicBezTo>
                      <a:pt x="23277" y="75005"/>
                      <a:pt x="23218" y="75077"/>
                      <a:pt x="23182" y="75089"/>
                    </a:cubicBezTo>
                    <a:cubicBezTo>
                      <a:pt x="23174" y="75091"/>
                      <a:pt x="23164" y="75092"/>
                      <a:pt x="23154" y="75092"/>
                    </a:cubicBezTo>
                    <a:cubicBezTo>
                      <a:pt x="23107" y="75092"/>
                      <a:pt x="23047" y="75070"/>
                      <a:pt x="23027" y="75041"/>
                    </a:cubicBezTo>
                    <a:cubicBezTo>
                      <a:pt x="22849" y="74803"/>
                      <a:pt x="22670" y="74565"/>
                      <a:pt x="22539" y="74303"/>
                    </a:cubicBezTo>
                    <a:cubicBezTo>
                      <a:pt x="21932" y="73148"/>
                      <a:pt x="21396" y="71957"/>
                      <a:pt x="20967" y="70719"/>
                    </a:cubicBezTo>
                    <a:cubicBezTo>
                      <a:pt x="20634" y="69767"/>
                      <a:pt x="20289" y="68826"/>
                      <a:pt x="19979" y="67862"/>
                    </a:cubicBezTo>
                    <a:cubicBezTo>
                      <a:pt x="19777" y="67231"/>
                      <a:pt x="19646" y="66564"/>
                      <a:pt x="19432" y="65921"/>
                    </a:cubicBezTo>
                    <a:cubicBezTo>
                      <a:pt x="19217" y="65242"/>
                      <a:pt x="19074" y="64552"/>
                      <a:pt x="18943" y="63849"/>
                    </a:cubicBezTo>
                    <a:cubicBezTo>
                      <a:pt x="18610" y="62230"/>
                      <a:pt x="18515" y="60599"/>
                      <a:pt x="18551" y="58956"/>
                    </a:cubicBezTo>
                    <a:cubicBezTo>
                      <a:pt x="18574" y="57098"/>
                      <a:pt x="18765" y="55253"/>
                      <a:pt x="18955" y="53395"/>
                    </a:cubicBezTo>
                    <a:cubicBezTo>
                      <a:pt x="19241" y="50609"/>
                      <a:pt x="19491" y="47811"/>
                      <a:pt x="19539" y="45002"/>
                    </a:cubicBezTo>
                    <a:cubicBezTo>
                      <a:pt x="19574" y="43049"/>
                      <a:pt x="19563" y="41096"/>
                      <a:pt x="19515" y="39132"/>
                    </a:cubicBezTo>
                    <a:cubicBezTo>
                      <a:pt x="19491" y="37917"/>
                      <a:pt x="19372" y="36691"/>
                      <a:pt x="19241" y="35477"/>
                    </a:cubicBezTo>
                    <a:cubicBezTo>
                      <a:pt x="19015" y="33381"/>
                      <a:pt x="18610" y="31333"/>
                      <a:pt x="18134" y="29285"/>
                    </a:cubicBezTo>
                    <a:cubicBezTo>
                      <a:pt x="17824" y="27988"/>
                      <a:pt x="17419" y="26702"/>
                      <a:pt x="16967" y="25428"/>
                    </a:cubicBezTo>
                    <a:cubicBezTo>
                      <a:pt x="16348" y="23654"/>
                      <a:pt x="15622" y="21927"/>
                      <a:pt x="14788" y="20249"/>
                    </a:cubicBezTo>
                    <a:cubicBezTo>
                      <a:pt x="13871" y="18379"/>
                      <a:pt x="12812" y="16593"/>
                      <a:pt x="11704" y="14843"/>
                    </a:cubicBezTo>
                    <a:cubicBezTo>
                      <a:pt x="10740" y="13319"/>
                      <a:pt x="9716" y="11843"/>
                      <a:pt x="8645" y="10390"/>
                    </a:cubicBezTo>
                    <a:cubicBezTo>
                      <a:pt x="7049" y="8223"/>
                      <a:pt x="5454" y="6068"/>
                      <a:pt x="3846" y="3901"/>
                    </a:cubicBezTo>
                    <a:cubicBezTo>
                      <a:pt x="3156" y="2973"/>
                      <a:pt x="2465" y="2032"/>
                      <a:pt x="1763" y="1091"/>
                    </a:cubicBezTo>
                    <a:cubicBezTo>
                      <a:pt x="1548" y="806"/>
                      <a:pt x="1334" y="532"/>
                      <a:pt x="1084" y="270"/>
                    </a:cubicBezTo>
                    <a:cubicBezTo>
                      <a:pt x="945" y="122"/>
                      <a:pt x="775" y="0"/>
                      <a:pt x="5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7"/>
              <p:cNvSpPr/>
              <p:nvPr/>
            </p:nvSpPr>
            <p:spPr>
              <a:xfrm>
                <a:off x="2152925" y="645450"/>
                <a:ext cx="943900" cy="1898275"/>
              </a:xfrm>
              <a:custGeom>
                <a:avLst/>
                <a:gdLst/>
                <a:ahLst/>
                <a:cxnLst/>
                <a:rect l="l" t="t" r="r" b="b"/>
                <a:pathLst>
                  <a:path w="37756" h="75931" extrusionOk="0">
                    <a:moveTo>
                      <a:pt x="371" y="0"/>
                    </a:moveTo>
                    <a:cubicBezTo>
                      <a:pt x="299" y="0"/>
                      <a:pt x="224" y="16"/>
                      <a:pt x="144" y="52"/>
                    </a:cubicBezTo>
                    <a:cubicBezTo>
                      <a:pt x="84" y="75"/>
                      <a:pt x="49" y="111"/>
                      <a:pt x="1" y="147"/>
                    </a:cubicBezTo>
                    <a:cubicBezTo>
                      <a:pt x="1" y="195"/>
                      <a:pt x="1" y="242"/>
                      <a:pt x="1" y="302"/>
                    </a:cubicBezTo>
                    <a:cubicBezTo>
                      <a:pt x="49" y="528"/>
                      <a:pt x="120" y="754"/>
                      <a:pt x="215" y="980"/>
                    </a:cubicBezTo>
                    <a:cubicBezTo>
                      <a:pt x="811" y="2469"/>
                      <a:pt x="1430" y="3945"/>
                      <a:pt x="2025" y="5433"/>
                    </a:cubicBezTo>
                    <a:cubicBezTo>
                      <a:pt x="2704" y="7160"/>
                      <a:pt x="3370" y="8898"/>
                      <a:pt x="4037" y="10624"/>
                    </a:cubicBezTo>
                    <a:cubicBezTo>
                      <a:pt x="4097" y="10791"/>
                      <a:pt x="4132" y="10958"/>
                      <a:pt x="4180" y="11124"/>
                    </a:cubicBezTo>
                    <a:cubicBezTo>
                      <a:pt x="4156" y="11129"/>
                      <a:pt x="4134" y="11131"/>
                      <a:pt x="4113" y="11131"/>
                    </a:cubicBezTo>
                    <a:cubicBezTo>
                      <a:pt x="3966" y="11131"/>
                      <a:pt x="3881" y="11031"/>
                      <a:pt x="3787" y="10958"/>
                    </a:cubicBezTo>
                    <a:cubicBezTo>
                      <a:pt x="2858" y="10255"/>
                      <a:pt x="1906" y="9577"/>
                      <a:pt x="1001" y="8850"/>
                    </a:cubicBezTo>
                    <a:cubicBezTo>
                      <a:pt x="834" y="8719"/>
                      <a:pt x="668" y="8577"/>
                      <a:pt x="513" y="8446"/>
                    </a:cubicBezTo>
                    <a:lnTo>
                      <a:pt x="513" y="8446"/>
                    </a:lnTo>
                    <a:cubicBezTo>
                      <a:pt x="537" y="8779"/>
                      <a:pt x="549" y="9124"/>
                      <a:pt x="572" y="9458"/>
                    </a:cubicBezTo>
                    <a:cubicBezTo>
                      <a:pt x="620" y="9493"/>
                      <a:pt x="668" y="9541"/>
                      <a:pt x="715" y="9577"/>
                    </a:cubicBezTo>
                    <a:cubicBezTo>
                      <a:pt x="1727" y="10410"/>
                      <a:pt x="2775" y="11172"/>
                      <a:pt x="3859" y="11910"/>
                    </a:cubicBezTo>
                    <a:cubicBezTo>
                      <a:pt x="4156" y="12113"/>
                      <a:pt x="4502" y="12291"/>
                      <a:pt x="4704" y="12553"/>
                    </a:cubicBezTo>
                    <a:cubicBezTo>
                      <a:pt x="4918" y="12827"/>
                      <a:pt x="5002" y="13196"/>
                      <a:pt x="5121" y="13530"/>
                    </a:cubicBezTo>
                    <a:cubicBezTo>
                      <a:pt x="5597" y="14851"/>
                      <a:pt x="6061" y="16173"/>
                      <a:pt x="6538" y="17494"/>
                    </a:cubicBezTo>
                    <a:cubicBezTo>
                      <a:pt x="6549" y="17554"/>
                      <a:pt x="6561" y="17613"/>
                      <a:pt x="6573" y="17721"/>
                    </a:cubicBezTo>
                    <a:cubicBezTo>
                      <a:pt x="6442" y="17661"/>
                      <a:pt x="6335" y="17625"/>
                      <a:pt x="6240" y="17566"/>
                    </a:cubicBezTo>
                    <a:cubicBezTo>
                      <a:pt x="4490" y="16399"/>
                      <a:pt x="2739" y="15244"/>
                      <a:pt x="1096" y="13946"/>
                    </a:cubicBezTo>
                    <a:cubicBezTo>
                      <a:pt x="989" y="13875"/>
                      <a:pt x="882" y="13791"/>
                      <a:pt x="775" y="13708"/>
                    </a:cubicBezTo>
                    <a:lnTo>
                      <a:pt x="775" y="13708"/>
                    </a:lnTo>
                    <a:cubicBezTo>
                      <a:pt x="799" y="14030"/>
                      <a:pt x="811" y="14351"/>
                      <a:pt x="823" y="14684"/>
                    </a:cubicBezTo>
                    <a:cubicBezTo>
                      <a:pt x="2597" y="16042"/>
                      <a:pt x="4466" y="17268"/>
                      <a:pt x="6323" y="18518"/>
                    </a:cubicBezTo>
                    <a:cubicBezTo>
                      <a:pt x="6514" y="18649"/>
                      <a:pt x="6728" y="18756"/>
                      <a:pt x="6930" y="18875"/>
                    </a:cubicBezTo>
                    <a:cubicBezTo>
                      <a:pt x="7252" y="19566"/>
                      <a:pt x="8597" y="24090"/>
                      <a:pt x="8681" y="24817"/>
                    </a:cubicBezTo>
                    <a:cubicBezTo>
                      <a:pt x="8573" y="24781"/>
                      <a:pt x="8490" y="24769"/>
                      <a:pt x="8407" y="24721"/>
                    </a:cubicBezTo>
                    <a:cubicBezTo>
                      <a:pt x="7681" y="24293"/>
                      <a:pt x="6942" y="23864"/>
                      <a:pt x="6216" y="23424"/>
                    </a:cubicBezTo>
                    <a:cubicBezTo>
                      <a:pt x="4442" y="22316"/>
                      <a:pt x="2704" y="21150"/>
                      <a:pt x="1001" y="19947"/>
                    </a:cubicBezTo>
                    <a:lnTo>
                      <a:pt x="1001" y="19947"/>
                    </a:lnTo>
                    <a:cubicBezTo>
                      <a:pt x="1013" y="20257"/>
                      <a:pt x="1025" y="20566"/>
                      <a:pt x="1037" y="20876"/>
                    </a:cubicBezTo>
                    <a:cubicBezTo>
                      <a:pt x="2358" y="21804"/>
                      <a:pt x="3704" y="22721"/>
                      <a:pt x="5085" y="23578"/>
                    </a:cubicBezTo>
                    <a:cubicBezTo>
                      <a:pt x="6347" y="24376"/>
                      <a:pt x="7597" y="25162"/>
                      <a:pt x="8919" y="25841"/>
                    </a:cubicBezTo>
                    <a:cubicBezTo>
                      <a:pt x="8954" y="25864"/>
                      <a:pt x="8978" y="25888"/>
                      <a:pt x="9002" y="25912"/>
                    </a:cubicBezTo>
                    <a:cubicBezTo>
                      <a:pt x="9276" y="26638"/>
                      <a:pt x="10800" y="32615"/>
                      <a:pt x="10871" y="33270"/>
                    </a:cubicBezTo>
                    <a:cubicBezTo>
                      <a:pt x="10840" y="33298"/>
                      <a:pt x="10809" y="33308"/>
                      <a:pt x="10780" y="33308"/>
                    </a:cubicBezTo>
                    <a:cubicBezTo>
                      <a:pt x="10721" y="33308"/>
                      <a:pt x="10665" y="33266"/>
                      <a:pt x="10609" y="33234"/>
                    </a:cubicBezTo>
                    <a:cubicBezTo>
                      <a:pt x="9871" y="32782"/>
                      <a:pt x="9121" y="32329"/>
                      <a:pt x="8383" y="31865"/>
                    </a:cubicBezTo>
                    <a:cubicBezTo>
                      <a:pt x="6026" y="30341"/>
                      <a:pt x="3704" y="28769"/>
                      <a:pt x="1454" y="27103"/>
                    </a:cubicBezTo>
                    <a:lnTo>
                      <a:pt x="1454" y="27103"/>
                    </a:lnTo>
                    <a:cubicBezTo>
                      <a:pt x="1477" y="27436"/>
                      <a:pt x="1501" y="27757"/>
                      <a:pt x="1537" y="28079"/>
                    </a:cubicBezTo>
                    <a:cubicBezTo>
                      <a:pt x="1989" y="28400"/>
                      <a:pt x="2430" y="28734"/>
                      <a:pt x="2882" y="29043"/>
                    </a:cubicBezTo>
                    <a:cubicBezTo>
                      <a:pt x="5287" y="30758"/>
                      <a:pt x="7740" y="32389"/>
                      <a:pt x="10276" y="33901"/>
                    </a:cubicBezTo>
                    <a:cubicBezTo>
                      <a:pt x="10478" y="34020"/>
                      <a:pt x="10681" y="34139"/>
                      <a:pt x="10895" y="34246"/>
                    </a:cubicBezTo>
                    <a:cubicBezTo>
                      <a:pt x="11110" y="34354"/>
                      <a:pt x="11229" y="34496"/>
                      <a:pt x="11276" y="34735"/>
                    </a:cubicBezTo>
                    <a:cubicBezTo>
                      <a:pt x="11705" y="36687"/>
                      <a:pt x="12133" y="38640"/>
                      <a:pt x="12550" y="40592"/>
                    </a:cubicBezTo>
                    <a:cubicBezTo>
                      <a:pt x="12574" y="40688"/>
                      <a:pt x="12586" y="40783"/>
                      <a:pt x="12598" y="40938"/>
                    </a:cubicBezTo>
                    <a:cubicBezTo>
                      <a:pt x="12455" y="40890"/>
                      <a:pt x="12348" y="40878"/>
                      <a:pt x="12253" y="40819"/>
                    </a:cubicBezTo>
                    <a:cubicBezTo>
                      <a:pt x="11050" y="40140"/>
                      <a:pt x="9847" y="39437"/>
                      <a:pt x="8645" y="38759"/>
                    </a:cubicBezTo>
                    <a:cubicBezTo>
                      <a:pt x="6645" y="37604"/>
                      <a:pt x="4692" y="36378"/>
                      <a:pt x="2799" y="35068"/>
                    </a:cubicBezTo>
                    <a:lnTo>
                      <a:pt x="2799" y="35068"/>
                    </a:lnTo>
                    <a:cubicBezTo>
                      <a:pt x="2894" y="35437"/>
                      <a:pt x="2989" y="35794"/>
                      <a:pt x="3085" y="36163"/>
                    </a:cubicBezTo>
                    <a:cubicBezTo>
                      <a:pt x="4775" y="37318"/>
                      <a:pt x="6526" y="38378"/>
                      <a:pt x="8300" y="39402"/>
                    </a:cubicBezTo>
                    <a:cubicBezTo>
                      <a:pt x="9788" y="40271"/>
                      <a:pt x="11288" y="41116"/>
                      <a:pt x="12788" y="41985"/>
                    </a:cubicBezTo>
                    <a:cubicBezTo>
                      <a:pt x="12967" y="42521"/>
                      <a:pt x="13896" y="47558"/>
                      <a:pt x="13919" y="48129"/>
                    </a:cubicBezTo>
                    <a:cubicBezTo>
                      <a:pt x="13875" y="48155"/>
                      <a:pt x="13832" y="48165"/>
                      <a:pt x="13790" y="48165"/>
                    </a:cubicBezTo>
                    <a:cubicBezTo>
                      <a:pt x="13677" y="48165"/>
                      <a:pt x="13575" y="48089"/>
                      <a:pt x="13479" y="48046"/>
                    </a:cubicBezTo>
                    <a:cubicBezTo>
                      <a:pt x="12657" y="47665"/>
                      <a:pt x="11812" y="47296"/>
                      <a:pt x="11014" y="46879"/>
                    </a:cubicBezTo>
                    <a:cubicBezTo>
                      <a:pt x="9109" y="45891"/>
                      <a:pt x="7228" y="44867"/>
                      <a:pt x="5383" y="43783"/>
                    </a:cubicBezTo>
                    <a:lnTo>
                      <a:pt x="5383" y="43783"/>
                    </a:lnTo>
                    <a:cubicBezTo>
                      <a:pt x="5418" y="43902"/>
                      <a:pt x="5466" y="44033"/>
                      <a:pt x="5525" y="44140"/>
                    </a:cubicBezTo>
                    <a:cubicBezTo>
                      <a:pt x="5609" y="44379"/>
                      <a:pt x="5692" y="44605"/>
                      <a:pt x="5776" y="44843"/>
                    </a:cubicBezTo>
                    <a:cubicBezTo>
                      <a:pt x="6549" y="45295"/>
                      <a:pt x="7347" y="45736"/>
                      <a:pt x="8133" y="46164"/>
                    </a:cubicBezTo>
                    <a:cubicBezTo>
                      <a:pt x="9633" y="46974"/>
                      <a:pt x="11121" y="47808"/>
                      <a:pt x="12681" y="48486"/>
                    </a:cubicBezTo>
                    <a:cubicBezTo>
                      <a:pt x="13145" y="48701"/>
                      <a:pt x="13622" y="48891"/>
                      <a:pt x="14086" y="49082"/>
                    </a:cubicBezTo>
                    <a:cubicBezTo>
                      <a:pt x="14241" y="49534"/>
                      <a:pt x="15181" y="55368"/>
                      <a:pt x="15205" y="55928"/>
                    </a:cubicBezTo>
                    <a:cubicBezTo>
                      <a:pt x="15167" y="55948"/>
                      <a:pt x="15132" y="55956"/>
                      <a:pt x="15099" y="55956"/>
                    </a:cubicBezTo>
                    <a:cubicBezTo>
                      <a:pt x="14997" y="55956"/>
                      <a:pt x="14914" y="55877"/>
                      <a:pt x="14824" y="55832"/>
                    </a:cubicBezTo>
                    <a:cubicBezTo>
                      <a:pt x="12610" y="54654"/>
                      <a:pt x="10478" y="53344"/>
                      <a:pt x="8466" y="51856"/>
                    </a:cubicBezTo>
                    <a:lnTo>
                      <a:pt x="8466" y="51856"/>
                    </a:lnTo>
                    <a:cubicBezTo>
                      <a:pt x="8657" y="52296"/>
                      <a:pt x="8847" y="52737"/>
                      <a:pt x="9050" y="53177"/>
                    </a:cubicBezTo>
                    <a:cubicBezTo>
                      <a:pt x="10883" y="54463"/>
                      <a:pt x="12812" y="55606"/>
                      <a:pt x="14800" y="56654"/>
                    </a:cubicBezTo>
                    <a:cubicBezTo>
                      <a:pt x="14991" y="56749"/>
                      <a:pt x="15193" y="56844"/>
                      <a:pt x="15408" y="56952"/>
                    </a:cubicBezTo>
                    <a:cubicBezTo>
                      <a:pt x="15753" y="58785"/>
                      <a:pt x="16110" y="60619"/>
                      <a:pt x="16467" y="62488"/>
                    </a:cubicBezTo>
                    <a:cubicBezTo>
                      <a:pt x="16241" y="62476"/>
                      <a:pt x="16098" y="62369"/>
                      <a:pt x="15943" y="62297"/>
                    </a:cubicBezTo>
                    <a:cubicBezTo>
                      <a:pt x="14836" y="61750"/>
                      <a:pt x="13753" y="61154"/>
                      <a:pt x="12693" y="60535"/>
                    </a:cubicBezTo>
                    <a:lnTo>
                      <a:pt x="12693" y="60535"/>
                    </a:lnTo>
                    <a:cubicBezTo>
                      <a:pt x="12919" y="60952"/>
                      <a:pt x="13157" y="61381"/>
                      <a:pt x="13396" y="61797"/>
                    </a:cubicBezTo>
                    <a:cubicBezTo>
                      <a:pt x="13836" y="62035"/>
                      <a:pt x="14277" y="62274"/>
                      <a:pt x="14729" y="62500"/>
                    </a:cubicBezTo>
                    <a:cubicBezTo>
                      <a:pt x="15396" y="62845"/>
                      <a:pt x="16074" y="63178"/>
                      <a:pt x="16777" y="63536"/>
                    </a:cubicBezTo>
                    <a:cubicBezTo>
                      <a:pt x="16860" y="63833"/>
                      <a:pt x="16955" y="64155"/>
                      <a:pt x="17051" y="64476"/>
                    </a:cubicBezTo>
                    <a:cubicBezTo>
                      <a:pt x="17551" y="66155"/>
                      <a:pt x="18289" y="67727"/>
                      <a:pt x="19015" y="69298"/>
                    </a:cubicBezTo>
                    <a:cubicBezTo>
                      <a:pt x="19777" y="70941"/>
                      <a:pt x="20694" y="72477"/>
                      <a:pt x="21682" y="73977"/>
                    </a:cubicBezTo>
                    <a:cubicBezTo>
                      <a:pt x="22159" y="74549"/>
                      <a:pt x="22659" y="75109"/>
                      <a:pt x="23159" y="75668"/>
                    </a:cubicBezTo>
                    <a:cubicBezTo>
                      <a:pt x="23230" y="75751"/>
                      <a:pt x="23313" y="75823"/>
                      <a:pt x="23432" y="75930"/>
                    </a:cubicBezTo>
                    <a:cubicBezTo>
                      <a:pt x="23480" y="75811"/>
                      <a:pt x="23528" y="75751"/>
                      <a:pt x="23528" y="75680"/>
                    </a:cubicBezTo>
                    <a:cubicBezTo>
                      <a:pt x="23552" y="75263"/>
                      <a:pt x="23587" y="74847"/>
                      <a:pt x="23635" y="74430"/>
                    </a:cubicBezTo>
                    <a:cubicBezTo>
                      <a:pt x="23611" y="73096"/>
                      <a:pt x="23575" y="71763"/>
                      <a:pt x="23563" y="70429"/>
                    </a:cubicBezTo>
                    <a:cubicBezTo>
                      <a:pt x="23563" y="69751"/>
                      <a:pt x="23623" y="69084"/>
                      <a:pt x="23659" y="68441"/>
                    </a:cubicBezTo>
                    <a:cubicBezTo>
                      <a:pt x="23742" y="68370"/>
                      <a:pt x="23778" y="68322"/>
                      <a:pt x="23825" y="68298"/>
                    </a:cubicBezTo>
                    <a:cubicBezTo>
                      <a:pt x="24337" y="68084"/>
                      <a:pt x="24826" y="67822"/>
                      <a:pt x="25302" y="67548"/>
                    </a:cubicBezTo>
                    <a:cubicBezTo>
                      <a:pt x="25564" y="67060"/>
                      <a:pt x="25861" y="66596"/>
                      <a:pt x="26195" y="66143"/>
                    </a:cubicBezTo>
                    <a:lnTo>
                      <a:pt x="26195" y="66143"/>
                    </a:lnTo>
                    <a:cubicBezTo>
                      <a:pt x="25742" y="66417"/>
                      <a:pt x="25290" y="66691"/>
                      <a:pt x="24837" y="66953"/>
                    </a:cubicBezTo>
                    <a:cubicBezTo>
                      <a:pt x="24564" y="67119"/>
                      <a:pt x="24290" y="67262"/>
                      <a:pt x="24004" y="67405"/>
                    </a:cubicBezTo>
                    <a:cubicBezTo>
                      <a:pt x="23956" y="67429"/>
                      <a:pt x="23897" y="67429"/>
                      <a:pt x="23813" y="67453"/>
                    </a:cubicBezTo>
                    <a:cubicBezTo>
                      <a:pt x="23802" y="67369"/>
                      <a:pt x="23778" y="67286"/>
                      <a:pt x="23790" y="67215"/>
                    </a:cubicBezTo>
                    <a:cubicBezTo>
                      <a:pt x="23933" y="65917"/>
                      <a:pt x="24135" y="64631"/>
                      <a:pt x="24421" y="63357"/>
                    </a:cubicBezTo>
                    <a:cubicBezTo>
                      <a:pt x="24504" y="63321"/>
                      <a:pt x="24575" y="63286"/>
                      <a:pt x="24647" y="63274"/>
                    </a:cubicBezTo>
                    <a:cubicBezTo>
                      <a:pt x="26659" y="62905"/>
                      <a:pt x="28528" y="62190"/>
                      <a:pt x="30350" y="61297"/>
                    </a:cubicBezTo>
                    <a:lnTo>
                      <a:pt x="30362" y="61297"/>
                    </a:lnTo>
                    <a:cubicBezTo>
                      <a:pt x="30707" y="60857"/>
                      <a:pt x="31052" y="60416"/>
                      <a:pt x="31374" y="59964"/>
                    </a:cubicBezTo>
                    <a:lnTo>
                      <a:pt x="31374" y="59964"/>
                    </a:lnTo>
                    <a:cubicBezTo>
                      <a:pt x="30374" y="60440"/>
                      <a:pt x="29374" y="60940"/>
                      <a:pt x="28350" y="61381"/>
                    </a:cubicBezTo>
                    <a:cubicBezTo>
                      <a:pt x="27338" y="61833"/>
                      <a:pt x="26278" y="62155"/>
                      <a:pt x="25195" y="62405"/>
                    </a:cubicBezTo>
                    <a:cubicBezTo>
                      <a:pt x="25028" y="62452"/>
                      <a:pt x="24861" y="62464"/>
                      <a:pt x="24647" y="62500"/>
                    </a:cubicBezTo>
                    <a:cubicBezTo>
                      <a:pt x="24659" y="62333"/>
                      <a:pt x="24659" y="62226"/>
                      <a:pt x="24683" y="62107"/>
                    </a:cubicBezTo>
                    <a:cubicBezTo>
                      <a:pt x="25111" y="60285"/>
                      <a:pt x="25623" y="58476"/>
                      <a:pt x="26230" y="56678"/>
                    </a:cubicBezTo>
                    <a:cubicBezTo>
                      <a:pt x="26373" y="56654"/>
                      <a:pt x="26504" y="56606"/>
                      <a:pt x="26635" y="56606"/>
                    </a:cubicBezTo>
                    <a:cubicBezTo>
                      <a:pt x="28088" y="56547"/>
                      <a:pt x="29493" y="56225"/>
                      <a:pt x="30886" y="55820"/>
                    </a:cubicBezTo>
                    <a:cubicBezTo>
                      <a:pt x="32053" y="55487"/>
                      <a:pt x="33196" y="55058"/>
                      <a:pt x="34315" y="54594"/>
                    </a:cubicBezTo>
                    <a:cubicBezTo>
                      <a:pt x="34434" y="54285"/>
                      <a:pt x="34553" y="53963"/>
                      <a:pt x="34660" y="53642"/>
                    </a:cubicBezTo>
                    <a:lnTo>
                      <a:pt x="34660" y="53642"/>
                    </a:lnTo>
                    <a:cubicBezTo>
                      <a:pt x="33600" y="54094"/>
                      <a:pt x="32529" y="54523"/>
                      <a:pt x="31445" y="54880"/>
                    </a:cubicBezTo>
                    <a:cubicBezTo>
                      <a:pt x="30160" y="55297"/>
                      <a:pt x="28850" y="55618"/>
                      <a:pt x="27516" y="55797"/>
                    </a:cubicBezTo>
                    <a:cubicBezTo>
                      <a:pt x="27310" y="55828"/>
                      <a:pt x="27104" y="55844"/>
                      <a:pt x="26897" y="55844"/>
                    </a:cubicBezTo>
                    <a:cubicBezTo>
                      <a:pt x="26794" y="55844"/>
                      <a:pt x="26691" y="55840"/>
                      <a:pt x="26588" y="55832"/>
                    </a:cubicBezTo>
                    <a:cubicBezTo>
                      <a:pt x="26659" y="55273"/>
                      <a:pt x="27754" y="52213"/>
                      <a:pt x="28219" y="51225"/>
                    </a:cubicBezTo>
                    <a:cubicBezTo>
                      <a:pt x="28255" y="51201"/>
                      <a:pt x="28314" y="51165"/>
                      <a:pt x="28362" y="51153"/>
                    </a:cubicBezTo>
                    <a:cubicBezTo>
                      <a:pt x="29862" y="50927"/>
                      <a:pt x="31267" y="50403"/>
                      <a:pt x="32660" y="49820"/>
                    </a:cubicBezTo>
                    <a:cubicBezTo>
                      <a:pt x="33743" y="49367"/>
                      <a:pt x="34803" y="48867"/>
                      <a:pt x="35851" y="48343"/>
                    </a:cubicBezTo>
                    <a:cubicBezTo>
                      <a:pt x="35886" y="48046"/>
                      <a:pt x="35922" y="47748"/>
                      <a:pt x="35958" y="47450"/>
                    </a:cubicBezTo>
                    <a:lnTo>
                      <a:pt x="35958" y="47450"/>
                    </a:lnTo>
                    <a:cubicBezTo>
                      <a:pt x="35255" y="47796"/>
                      <a:pt x="34553" y="48141"/>
                      <a:pt x="33839" y="48486"/>
                    </a:cubicBezTo>
                    <a:cubicBezTo>
                      <a:pt x="32719" y="49022"/>
                      <a:pt x="31576" y="49498"/>
                      <a:pt x="30386" y="49891"/>
                    </a:cubicBezTo>
                    <a:cubicBezTo>
                      <a:pt x="29898" y="50058"/>
                      <a:pt x="29398" y="50177"/>
                      <a:pt x="28897" y="50308"/>
                    </a:cubicBezTo>
                    <a:cubicBezTo>
                      <a:pt x="28856" y="50320"/>
                      <a:pt x="28811" y="50323"/>
                      <a:pt x="28763" y="50323"/>
                    </a:cubicBezTo>
                    <a:cubicBezTo>
                      <a:pt x="28716" y="50323"/>
                      <a:pt x="28665" y="50320"/>
                      <a:pt x="28612" y="50320"/>
                    </a:cubicBezTo>
                    <a:cubicBezTo>
                      <a:pt x="28719" y="49760"/>
                      <a:pt x="30017" y="46498"/>
                      <a:pt x="30767" y="44950"/>
                    </a:cubicBezTo>
                    <a:cubicBezTo>
                      <a:pt x="30814" y="44926"/>
                      <a:pt x="30886" y="44879"/>
                      <a:pt x="30957" y="44867"/>
                    </a:cubicBezTo>
                    <a:cubicBezTo>
                      <a:pt x="32469" y="44617"/>
                      <a:pt x="33898" y="44081"/>
                      <a:pt x="35291" y="43450"/>
                    </a:cubicBezTo>
                    <a:cubicBezTo>
                      <a:pt x="35648" y="43295"/>
                      <a:pt x="36005" y="43128"/>
                      <a:pt x="36375" y="42974"/>
                    </a:cubicBezTo>
                    <a:cubicBezTo>
                      <a:pt x="36386" y="42688"/>
                      <a:pt x="36410" y="42414"/>
                      <a:pt x="36422" y="42128"/>
                    </a:cubicBezTo>
                    <a:lnTo>
                      <a:pt x="36422" y="42128"/>
                    </a:lnTo>
                    <a:cubicBezTo>
                      <a:pt x="35684" y="42462"/>
                      <a:pt x="34946" y="42795"/>
                      <a:pt x="34196" y="43117"/>
                    </a:cubicBezTo>
                    <a:cubicBezTo>
                      <a:pt x="33374" y="43474"/>
                      <a:pt x="32529" y="43759"/>
                      <a:pt x="31660" y="43962"/>
                    </a:cubicBezTo>
                    <a:cubicBezTo>
                      <a:pt x="31529" y="43986"/>
                      <a:pt x="31398" y="44009"/>
                      <a:pt x="31219" y="44045"/>
                    </a:cubicBezTo>
                    <a:cubicBezTo>
                      <a:pt x="31231" y="43926"/>
                      <a:pt x="31219" y="43843"/>
                      <a:pt x="31243" y="43783"/>
                    </a:cubicBezTo>
                    <a:cubicBezTo>
                      <a:pt x="31838" y="42378"/>
                      <a:pt x="32446" y="40985"/>
                      <a:pt x="33053" y="39557"/>
                    </a:cubicBezTo>
                    <a:cubicBezTo>
                      <a:pt x="33327" y="39473"/>
                      <a:pt x="33600" y="39378"/>
                      <a:pt x="33886" y="39295"/>
                    </a:cubicBezTo>
                    <a:cubicBezTo>
                      <a:pt x="34827" y="39021"/>
                      <a:pt x="35732" y="38664"/>
                      <a:pt x="36637" y="38283"/>
                    </a:cubicBezTo>
                    <a:lnTo>
                      <a:pt x="36672" y="37425"/>
                    </a:lnTo>
                    <a:lnTo>
                      <a:pt x="36672" y="37425"/>
                    </a:lnTo>
                    <a:cubicBezTo>
                      <a:pt x="36136" y="37652"/>
                      <a:pt x="35613" y="37878"/>
                      <a:pt x="35077" y="38104"/>
                    </a:cubicBezTo>
                    <a:cubicBezTo>
                      <a:pt x="34672" y="38271"/>
                      <a:pt x="34255" y="38390"/>
                      <a:pt x="33839" y="38533"/>
                    </a:cubicBezTo>
                    <a:cubicBezTo>
                      <a:pt x="33731" y="38568"/>
                      <a:pt x="33624" y="38568"/>
                      <a:pt x="33458" y="38592"/>
                    </a:cubicBezTo>
                    <a:cubicBezTo>
                      <a:pt x="33493" y="38449"/>
                      <a:pt x="33517" y="38354"/>
                      <a:pt x="33553" y="38271"/>
                    </a:cubicBezTo>
                    <a:cubicBezTo>
                      <a:pt x="33922" y="37140"/>
                      <a:pt x="34303" y="36020"/>
                      <a:pt x="34684" y="34889"/>
                    </a:cubicBezTo>
                    <a:cubicBezTo>
                      <a:pt x="34743" y="34699"/>
                      <a:pt x="34815" y="34532"/>
                      <a:pt x="35041" y="34461"/>
                    </a:cubicBezTo>
                    <a:cubicBezTo>
                      <a:pt x="35648" y="34282"/>
                      <a:pt x="36232" y="34032"/>
                      <a:pt x="36803" y="33746"/>
                    </a:cubicBezTo>
                    <a:cubicBezTo>
                      <a:pt x="36815" y="33461"/>
                      <a:pt x="36827" y="33175"/>
                      <a:pt x="36839" y="32889"/>
                    </a:cubicBezTo>
                    <a:lnTo>
                      <a:pt x="36839" y="32889"/>
                    </a:lnTo>
                    <a:cubicBezTo>
                      <a:pt x="36506" y="33056"/>
                      <a:pt x="36172" y="33211"/>
                      <a:pt x="35839" y="33377"/>
                    </a:cubicBezTo>
                    <a:cubicBezTo>
                      <a:pt x="35613" y="33484"/>
                      <a:pt x="35374" y="33568"/>
                      <a:pt x="35136" y="33639"/>
                    </a:cubicBezTo>
                    <a:cubicBezTo>
                      <a:pt x="35113" y="33568"/>
                      <a:pt x="35077" y="33532"/>
                      <a:pt x="35077" y="33508"/>
                    </a:cubicBezTo>
                    <a:cubicBezTo>
                      <a:pt x="35494" y="31734"/>
                      <a:pt x="35910" y="29960"/>
                      <a:pt x="36327" y="28222"/>
                    </a:cubicBezTo>
                    <a:cubicBezTo>
                      <a:pt x="36601" y="28055"/>
                      <a:pt x="36863" y="27888"/>
                      <a:pt x="37137" y="27734"/>
                    </a:cubicBezTo>
                    <a:cubicBezTo>
                      <a:pt x="37148" y="27591"/>
                      <a:pt x="37148" y="27460"/>
                      <a:pt x="37160" y="27317"/>
                    </a:cubicBezTo>
                    <a:cubicBezTo>
                      <a:pt x="37184" y="27150"/>
                      <a:pt x="37196" y="26984"/>
                      <a:pt x="37208" y="26817"/>
                    </a:cubicBezTo>
                    <a:lnTo>
                      <a:pt x="37208" y="26817"/>
                    </a:lnTo>
                    <a:cubicBezTo>
                      <a:pt x="37125" y="26865"/>
                      <a:pt x="37053" y="26924"/>
                      <a:pt x="36970" y="26972"/>
                    </a:cubicBezTo>
                    <a:cubicBezTo>
                      <a:pt x="36890" y="27025"/>
                      <a:pt x="36811" y="27097"/>
                      <a:pt x="36702" y="27097"/>
                    </a:cubicBezTo>
                    <a:cubicBezTo>
                      <a:pt x="36664" y="27097"/>
                      <a:pt x="36623" y="27088"/>
                      <a:pt x="36577" y="27067"/>
                    </a:cubicBezTo>
                    <a:cubicBezTo>
                      <a:pt x="36589" y="26924"/>
                      <a:pt x="36613" y="26769"/>
                      <a:pt x="36648" y="26626"/>
                    </a:cubicBezTo>
                    <a:cubicBezTo>
                      <a:pt x="37029" y="24840"/>
                      <a:pt x="37339" y="23055"/>
                      <a:pt x="37565" y="21245"/>
                    </a:cubicBezTo>
                    <a:cubicBezTo>
                      <a:pt x="37613" y="20923"/>
                      <a:pt x="37672" y="20590"/>
                      <a:pt x="37744" y="20268"/>
                    </a:cubicBezTo>
                    <a:cubicBezTo>
                      <a:pt x="37744" y="20173"/>
                      <a:pt x="37756" y="20090"/>
                      <a:pt x="37756" y="19995"/>
                    </a:cubicBezTo>
                    <a:cubicBezTo>
                      <a:pt x="37756" y="19876"/>
                      <a:pt x="37756" y="19756"/>
                      <a:pt x="37720" y="19649"/>
                    </a:cubicBezTo>
                    <a:cubicBezTo>
                      <a:pt x="37678" y="19525"/>
                      <a:pt x="37564" y="19456"/>
                      <a:pt x="37452" y="19456"/>
                    </a:cubicBezTo>
                    <a:cubicBezTo>
                      <a:pt x="37372" y="19456"/>
                      <a:pt x="37293" y="19491"/>
                      <a:pt x="37244" y="19566"/>
                    </a:cubicBezTo>
                    <a:cubicBezTo>
                      <a:pt x="37172" y="19661"/>
                      <a:pt x="37113" y="19756"/>
                      <a:pt x="37053" y="19852"/>
                    </a:cubicBezTo>
                    <a:cubicBezTo>
                      <a:pt x="37041" y="19899"/>
                      <a:pt x="37029" y="19947"/>
                      <a:pt x="37018" y="19995"/>
                    </a:cubicBezTo>
                    <a:cubicBezTo>
                      <a:pt x="36934" y="20447"/>
                      <a:pt x="36863" y="20888"/>
                      <a:pt x="36803" y="21340"/>
                    </a:cubicBezTo>
                    <a:cubicBezTo>
                      <a:pt x="36601" y="22912"/>
                      <a:pt x="36339" y="24471"/>
                      <a:pt x="36005" y="26019"/>
                    </a:cubicBezTo>
                    <a:cubicBezTo>
                      <a:pt x="35970" y="26210"/>
                      <a:pt x="35922" y="26400"/>
                      <a:pt x="35886" y="26567"/>
                    </a:cubicBezTo>
                    <a:cubicBezTo>
                      <a:pt x="35859" y="26575"/>
                      <a:pt x="35837" y="26578"/>
                      <a:pt x="35819" y="26578"/>
                    </a:cubicBezTo>
                    <a:cubicBezTo>
                      <a:pt x="35722" y="26578"/>
                      <a:pt x="35726" y="26488"/>
                      <a:pt x="35696" y="26448"/>
                    </a:cubicBezTo>
                    <a:cubicBezTo>
                      <a:pt x="35660" y="26376"/>
                      <a:pt x="35624" y="26305"/>
                      <a:pt x="35601" y="26233"/>
                    </a:cubicBezTo>
                    <a:cubicBezTo>
                      <a:pt x="35327" y="25567"/>
                      <a:pt x="35077" y="24888"/>
                      <a:pt x="34851" y="24209"/>
                    </a:cubicBezTo>
                    <a:cubicBezTo>
                      <a:pt x="34696" y="24507"/>
                      <a:pt x="34541" y="24817"/>
                      <a:pt x="34386" y="25126"/>
                    </a:cubicBezTo>
                    <a:cubicBezTo>
                      <a:pt x="34696" y="25995"/>
                      <a:pt x="35041" y="26865"/>
                      <a:pt x="35422" y="27722"/>
                    </a:cubicBezTo>
                    <a:cubicBezTo>
                      <a:pt x="35517" y="27948"/>
                      <a:pt x="35565" y="28162"/>
                      <a:pt x="35505" y="28412"/>
                    </a:cubicBezTo>
                    <a:cubicBezTo>
                      <a:pt x="35148" y="29912"/>
                      <a:pt x="34803" y="31413"/>
                      <a:pt x="34446" y="32913"/>
                    </a:cubicBezTo>
                    <a:cubicBezTo>
                      <a:pt x="34422" y="33008"/>
                      <a:pt x="34386" y="33091"/>
                      <a:pt x="34351" y="33163"/>
                    </a:cubicBezTo>
                    <a:cubicBezTo>
                      <a:pt x="34342" y="33164"/>
                      <a:pt x="34333" y="33164"/>
                      <a:pt x="34325" y="33164"/>
                    </a:cubicBezTo>
                    <a:cubicBezTo>
                      <a:pt x="34196" y="33164"/>
                      <a:pt x="34194" y="33075"/>
                      <a:pt x="34172" y="33008"/>
                    </a:cubicBezTo>
                    <a:cubicBezTo>
                      <a:pt x="33672" y="31889"/>
                      <a:pt x="33279" y="30734"/>
                      <a:pt x="32922" y="29555"/>
                    </a:cubicBezTo>
                    <a:cubicBezTo>
                      <a:pt x="32815" y="29186"/>
                      <a:pt x="32719" y="28829"/>
                      <a:pt x="32612" y="28460"/>
                    </a:cubicBezTo>
                    <a:cubicBezTo>
                      <a:pt x="32446" y="28769"/>
                      <a:pt x="32267" y="29079"/>
                      <a:pt x="32100" y="29389"/>
                    </a:cubicBezTo>
                    <a:cubicBezTo>
                      <a:pt x="32303" y="30115"/>
                      <a:pt x="32529" y="30841"/>
                      <a:pt x="32803" y="31556"/>
                    </a:cubicBezTo>
                    <a:cubicBezTo>
                      <a:pt x="33136" y="32425"/>
                      <a:pt x="33493" y="33282"/>
                      <a:pt x="33862" y="34127"/>
                    </a:cubicBezTo>
                    <a:cubicBezTo>
                      <a:pt x="33958" y="34354"/>
                      <a:pt x="34017" y="34568"/>
                      <a:pt x="33934" y="34806"/>
                    </a:cubicBezTo>
                    <a:cubicBezTo>
                      <a:pt x="33529" y="35985"/>
                      <a:pt x="33124" y="37163"/>
                      <a:pt x="32719" y="38342"/>
                    </a:cubicBezTo>
                    <a:cubicBezTo>
                      <a:pt x="32696" y="38414"/>
                      <a:pt x="32636" y="38473"/>
                      <a:pt x="32612" y="38521"/>
                    </a:cubicBezTo>
                    <a:cubicBezTo>
                      <a:pt x="32422" y="38497"/>
                      <a:pt x="32410" y="38354"/>
                      <a:pt x="32362" y="38259"/>
                    </a:cubicBezTo>
                    <a:cubicBezTo>
                      <a:pt x="31517" y="36568"/>
                      <a:pt x="30719" y="34854"/>
                      <a:pt x="30017" y="33103"/>
                    </a:cubicBezTo>
                    <a:cubicBezTo>
                      <a:pt x="29862" y="33365"/>
                      <a:pt x="29707" y="33627"/>
                      <a:pt x="29552" y="33901"/>
                    </a:cubicBezTo>
                    <a:cubicBezTo>
                      <a:pt x="29743" y="34342"/>
                      <a:pt x="29933" y="34782"/>
                      <a:pt x="30124" y="35235"/>
                    </a:cubicBezTo>
                    <a:cubicBezTo>
                      <a:pt x="30731" y="36604"/>
                      <a:pt x="31410" y="37949"/>
                      <a:pt x="32065" y="39295"/>
                    </a:cubicBezTo>
                    <a:cubicBezTo>
                      <a:pt x="32160" y="39485"/>
                      <a:pt x="32207" y="39640"/>
                      <a:pt x="32112" y="39854"/>
                    </a:cubicBezTo>
                    <a:cubicBezTo>
                      <a:pt x="31564" y="41116"/>
                      <a:pt x="31017" y="42390"/>
                      <a:pt x="30469" y="43664"/>
                    </a:cubicBezTo>
                    <a:cubicBezTo>
                      <a:pt x="30445" y="43712"/>
                      <a:pt x="30398" y="43759"/>
                      <a:pt x="30338" y="43831"/>
                    </a:cubicBezTo>
                    <a:cubicBezTo>
                      <a:pt x="30255" y="43700"/>
                      <a:pt x="30171" y="43593"/>
                      <a:pt x="30112" y="43486"/>
                    </a:cubicBezTo>
                    <a:cubicBezTo>
                      <a:pt x="29136" y="41628"/>
                      <a:pt x="28207" y="39759"/>
                      <a:pt x="27350" y="37842"/>
                    </a:cubicBezTo>
                    <a:cubicBezTo>
                      <a:pt x="27207" y="38116"/>
                      <a:pt x="27052" y="38390"/>
                      <a:pt x="26909" y="38664"/>
                    </a:cubicBezTo>
                    <a:cubicBezTo>
                      <a:pt x="27731" y="40450"/>
                      <a:pt x="28600" y="42224"/>
                      <a:pt x="29528" y="43974"/>
                    </a:cubicBezTo>
                    <a:cubicBezTo>
                      <a:pt x="29671" y="44236"/>
                      <a:pt x="29814" y="44486"/>
                      <a:pt x="29981" y="44783"/>
                    </a:cubicBezTo>
                    <a:cubicBezTo>
                      <a:pt x="29278" y="46510"/>
                      <a:pt x="28552" y="48260"/>
                      <a:pt x="27802" y="50082"/>
                    </a:cubicBezTo>
                    <a:cubicBezTo>
                      <a:pt x="27659" y="49879"/>
                      <a:pt x="27552" y="49736"/>
                      <a:pt x="27469" y="49593"/>
                    </a:cubicBezTo>
                    <a:cubicBezTo>
                      <a:pt x="26552" y="48081"/>
                      <a:pt x="25778" y="46510"/>
                      <a:pt x="25087" y="44879"/>
                    </a:cubicBezTo>
                    <a:cubicBezTo>
                      <a:pt x="24933" y="44533"/>
                      <a:pt x="24790" y="44188"/>
                      <a:pt x="24635" y="43831"/>
                    </a:cubicBezTo>
                    <a:cubicBezTo>
                      <a:pt x="24516" y="44176"/>
                      <a:pt x="24397" y="44510"/>
                      <a:pt x="24290" y="44855"/>
                    </a:cubicBezTo>
                    <a:cubicBezTo>
                      <a:pt x="24647" y="45664"/>
                      <a:pt x="25004" y="46474"/>
                      <a:pt x="25373" y="47284"/>
                    </a:cubicBezTo>
                    <a:cubicBezTo>
                      <a:pt x="25957" y="48558"/>
                      <a:pt x="26671" y="49760"/>
                      <a:pt x="27469" y="50963"/>
                    </a:cubicBezTo>
                    <a:cubicBezTo>
                      <a:pt x="27278" y="51463"/>
                      <a:pt x="27088" y="51987"/>
                      <a:pt x="26897" y="52499"/>
                    </a:cubicBezTo>
                    <a:cubicBezTo>
                      <a:pt x="26707" y="52999"/>
                      <a:pt x="26528" y="53511"/>
                      <a:pt x="26350" y="54011"/>
                    </a:cubicBezTo>
                    <a:cubicBezTo>
                      <a:pt x="26159" y="54523"/>
                      <a:pt x="26004" y="55047"/>
                      <a:pt x="25778" y="55582"/>
                    </a:cubicBezTo>
                    <a:cubicBezTo>
                      <a:pt x="25540" y="55428"/>
                      <a:pt x="25445" y="55225"/>
                      <a:pt x="25326" y="55058"/>
                    </a:cubicBezTo>
                    <a:cubicBezTo>
                      <a:pt x="24528" y="53939"/>
                      <a:pt x="23897" y="52737"/>
                      <a:pt x="23325" y="51498"/>
                    </a:cubicBezTo>
                    <a:cubicBezTo>
                      <a:pt x="23135" y="51082"/>
                      <a:pt x="22944" y="50677"/>
                      <a:pt x="22766" y="50260"/>
                    </a:cubicBezTo>
                    <a:cubicBezTo>
                      <a:pt x="22670" y="50677"/>
                      <a:pt x="22575" y="51082"/>
                      <a:pt x="22492" y="51487"/>
                    </a:cubicBezTo>
                    <a:cubicBezTo>
                      <a:pt x="22861" y="52284"/>
                      <a:pt x="23242" y="53058"/>
                      <a:pt x="23671" y="53820"/>
                    </a:cubicBezTo>
                    <a:cubicBezTo>
                      <a:pt x="24183" y="54761"/>
                      <a:pt x="24778" y="55654"/>
                      <a:pt x="25457" y="56463"/>
                    </a:cubicBezTo>
                    <a:cubicBezTo>
                      <a:pt x="24909" y="58392"/>
                      <a:pt x="24373" y="60297"/>
                      <a:pt x="23825" y="62262"/>
                    </a:cubicBezTo>
                    <a:cubicBezTo>
                      <a:pt x="23683" y="62119"/>
                      <a:pt x="23552" y="62000"/>
                      <a:pt x="23432" y="61869"/>
                    </a:cubicBezTo>
                    <a:cubicBezTo>
                      <a:pt x="22766" y="61107"/>
                      <a:pt x="22170" y="60297"/>
                      <a:pt x="21575" y="59464"/>
                    </a:cubicBezTo>
                    <a:cubicBezTo>
                      <a:pt x="21575" y="59547"/>
                      <a:pt x="21575" y="59619"/>
                      <a:pt x="21575" y="59702"/>
                    </a:cubicBezTo>
                    <a:cubicBezTo>
                      <a:pt x="21575" y="60047"/>
                      <a:pt x="21587" y="60392"/>
                      <a:pt x="21587" y="60738"/>
                    </a:cubicBezTo>
                    <a:cubicBezTo>
                      <a:pt x="21670" y="60857"/>
                      <a:pt x="21754" y="60964"/>
                      <a:pt x="21849" y="61071"/>
                    </a:cubicBezTo>
                    <a:cubicBezTo>
                      <a:pt x="22135" y="61452"/>
                      <a:pt x="22432" y="61821"/>
                      <a:pt x="22730" y="62190"/>
                    </a:cubicBezTo>
                    <a:cubicBezTo>
                      <a:pt x="23040" y="62547"/>
                      <a:pt x="23361" y="62893"/>
                      <a:pt x="23623" y="63190"/>
                    </a:cubicBezTo>
                    <a:cubicBezTo>
                      <a:pt x="23421" y="64560"/>
                      <a:pt x="23218" y="65845"/>
                      <a:pt x="23028" y="67131"/>
                    </a:cubicBezTo>
                    <a:cubicBezTo>
                      <a:pt x="23016" y="67191"/>
                      <a:pt x="22956" y="67250"/>
                      <a:pt x="22909" y="67358"/>
                    </a:cubicBezTo>
                    <a:cubicBezTo>
                      <a:pt x="22682" y="67084"/>
                      <a:pt x="22480" y="66869"/>
                      <a:pt x="22313" y="66631"/>
                    </a:cubicBezTo>
                    <a:cubicBezTo>
                      <a:pt x="22159" y="66417"/>
                      <a:pt x="22016" y="66203"/>
                      <a:pt x="21873" y="65976"/>
                    </a:cubicBezTo>
                    <a:lnTo>
                      <a:pt x="21873" y="65976"/>
                    </a:lnTo>
                    <a:cubicBezTo>
                      <a:pt x="21908" y="66453"/>
                      <a:pt x="21968" y="66917"/>
                      <a:pt x="22016" y="67393"/>
                    </a:cubicBezTo>
                    <a:cubicBezTo>
                      <a:pt x="22016" y="67417"/>
                      <a:pt x="22016" y="67441"/>
                      <a:pt x="22028" y="67465"/>
                    </a:cubicBezTo>
                    <a:cubicBezTo>
                      <a:pt x="22278" y="67774"/>
                      <a:pt x="22540" y="68072"/>
                      <a:pt x="22825" y="68358"/>
                    </a:cubicBezTo>
                    <a:cubicBezTo>
                      <a:pt x="22849" y="68393"/>
                      <a:pt x="22861" y="68429"/>
                      <a:pt x="22897" y="68477"/>
                    </a:cubicBezTo>
                    <a:cubicBezTo>
                      <a:pt x="22861" y="69096"/>
                      <a:pt x="22825" y="69727"/>
                      <a:pt x="22813" y="70358"/>
                    </a:cubicBezTo>
                    <a:cubicBezTo>
                      <a:pt x="22801" y="71001"/>
                      <a:pt x="22825" y="71656"/>
                      <a:pt x="22813" y="72311"/>
                    </a:cubicBezTo>
                    <a:cubicBezTo>
                      <a:pt x="22813" y="72727"/>
                      <a:pt x="22849" y="73132"/>
                      <a:pt x="22849" y="73561"/>
                    </a:cubicBezTo>
                    <a:cubicBezTo>
                      <a:pt x="22909" y="73882"/>
                      <a:pt x="22980" y="74216"/>
                      <a:pt x="23040" y="74549"/>
                    </a:cubicBezTo>
                    <a:cubicBezTo>
                      <a:pt x="23063" y="74680"/>
                      <a:pt x="23075" y="74823"/>
                      <a:pt x="23075" y="74954"/>
                    </a:cubicBezTo>
                    <a:cubicBezTo>
                      <a:pt x="23075" y="75001"/>
                      <a:pt x="23016" y="75073"/>
                      <a:pt x="22980" y="75085"/>
                    </a:cubicBezTo>
                    <a:cubicBezTo>
                      <a:pt x="22972" y="75087"/>
                      <a:pt x="22962" y="75088"/>
                      <a:pt x="22952" y="75088"/>
                    </a:cubicBezTo>
                    <a:cubicBezTo>
                      <a:pt x="22905" y="75088"/>
                      <a:pt x="22845" y="75066"/>
                      <a:pt x="22825" y="75037"/>
                    </a:cubicBezTo>
                    <a:cubicBezTo>
                      <a:pt x="22659" y="74799"/>
                      <a:pt x="22480" y="74561"/>
                      <a:pt x="22337" y="74299"/>
                    </a:cubicBezTo>
                    <a:cubicBezTo>
                      <a:pt x="21920" y="73501"/>
                      <a:pt x="21539" y="72692"/>
                      <a:pt x="21194" y="71858"/>
                    </a:cubicBezTo>
                    <a:cubicBezTo>
                      <a:pt x="19599" y="69108"/>
                      <a:pt x="17777" y="65048"/>
                      <a:pt x="17444" y="63083"/>
                    </a:cubicBezTo>
                    <a:cubicBezTo>
                      <a:pt x="17801" y="62631"/>
                      <a:pt x="18122" y="62166"/>
                      <a:pt x="18432" y="61678"/>
                    </a:cubicBezTo>
                    <a:cubicBezTo>
                      <a:pt x="18396" y="61262"/>
                      <a:pt x="18372" y="60833"/>
                      <a:pt x="18360" y="60404"/>
                    </a:cubicBezTo>
                    <a:cubicBezTo>
                      <a:pt x="18015" y="60952"/>
                      <a:pt x="17670" y="61512"/>
                      <a:pt x="17301" y="62035"/>
                    </a:cubicBezTo>
                    <a:cubicBezTo>
                      <a:pt x="17110" y="62035"/>
                      <a:pt x="17110" y="61916"/>
                      <a:pt x="17086" y="61833"/>
                    </a:cubicBezTo>
                    <a:cubicBezTo>
                      <a:pt x="16955" y="61214"/>
                      <a:pt x="16825" y="60595"/>
                      <a:pt x="16705" y="59964"/>
                    </a:cubicBezTo>
                    <a:cubicBezTo>
                      <a:pt x="16539" y="59095"/>
                      <a:pt x="16384" y="58214"/>
                      <a:pt x="16229" y="57344"/>
                    </a:cubicBezTo>
                    <a:cubicBezTo>
                      <a:pt x="16193" y="57166"/>
                      <a:pt x="16170" y="56987"/>
                      <a:pt x="16146" y="56832"/>
                    </a:cubicBezTo>
                    <a:cubicBezTo>
                      <a:pt x="16455" y="56392"/>
                      <a:pt x="16753" y="55975"/>
                      <a:pt x="17039" y="55547"/>
                    </a:cubicBezTo>
                    <a:cubicBezTo>
                      <a:pt x="17717" y="54487"/>
                      <a:pt x="18325" y="53380"/>
                      <a:pt x="18860" y="52249"/>
                    </a:cubicBezTo>
                    <a:cubicBezTo>
                      <a:pt x="18944" y="51475"/>
                      <a:pt x="19015" y="50701"/>
                      <a:pt x="19075" y="49939"/>
                    </a:cubicBezTo>
                    <a:lnTo>
                      <a:pt x="19075" y="49939"/>
                    </a:lnTo>
                    <a:cubicBezTo>
                      <a:pt x="18932" y="50272"/>
                      <a:pt x="18789" y="50617"/>
                      <a:pt x="18634" y="50951"/>
                    </a:cubicBezTo>
                    <a:cubicBezTo>
                      <a:pt x="18015" y="52403"/>
                      <a:pt x="17265" y="53808"/>
                      <a:pt x="16408" y="55142"/>
                    </a:cubicBezTo>
                    <a:cubicBezTo>
                      <a:pt x="16313" y="55308"/>
                      <a:pt x="16193" y="55451"/>
                      <a:pt x="16086" y="55606"/>
                    </a:cubicBezTo>
                    <a:cubicBezTo>
                      <a:pt x="15884" y="55523"/>
                      <a:pt x="15908" y="55368"/>
                      <a:pt x="15896" y="55249"/>
                    </a:cubicBezTo>
                    <a:cubicBezTo>
                      <a:pt x="15610" y="53546"/>
                      <a:pt x="15336" y="51844"/>
                      <a:pt x="15050" y="50153"/>
                    </a:cubicBezTo>
                    <a:cubicBezTo>
                      <a:pt x="14991" y="49736"/>
                      <a:pt x="14920" y="49332"/>
                      <a:pt x="14848" y="48903"/>
                    </a:cubicBezTo>
                    <a:cubicBezTo>
                      <a:pt x="14931" y="48831"/>
                      <a:pt x="14991" y="48760"/>
                      <a:pt x="15062" y="48689"/>
                    </a:cubicBezTo>
                    <a:cubicBezTo>
                      <a:pt x="16241" y="47546"/>
                      <a:pt x="17289" y="46272"/>
                      <a:pt x="18122" y="44855"/>
                    </a:cubicBezTo>
                    <a:cubicBezTo>
                      <a:pt x="18551" y="44152"/>
                      <a:pt x="18956" y="43438"/>
                      <a:pt x="19349" y="42724"/>
                    </a:cubicBezTo>
                    <a:cubicBezTo>
                      <a:pt x="19349" y="42224"/>
                      <a:pt x="19349" y="41735"/>
                      <a:pt x="19349" y="41235"/>
                    </a:cubicBezTo>
                    <a:cubicBezTo>
                      <a:pt x="18825" y="42164"/>
                      <a:pt x="18301" y="43105"/>
                      <a:pt x="17765" y="44021"/>
                    </a:cubicBezTo>
                    <a:cubicBezTo>
                      <a:pt x="17015" y="45331"/>
                      <a:pt x="16110" y="46534"/>
                      <a:pt x="15062" y="47629"/>
                    </a:cubicBezTo>
                    <a:cubicBezTo>
                      <a:pt x="14979" y="47724"/>
                      <a:pt x="14872" y="47796"/>
                      <a:pt x="14789" y="47879"/>
                    </a:cubicBezTo>
                    <a:cubicBezTo>
                      <a:pt x="14729" y="47855"/>
                      <a:pt x="14705" y="47855"/>
                      <a:pt x="14693" y="47831"/>
                    </a:cubicBezTo>
                    <a:cubicBezTo>
                      <a:pt x="14681" y="47819"/>
                      <a:pt x="14669" y="47808"/>
                      <a:pt x="14669" y="47784"/>
                    </a:cubicBezTo>
                    <a:cubicBezTo>
                      <a:pt x="14288" y="45760"/>
                      <a:pt x="13919" y="43736"/>
                      <a:pt x="13550" y="41712"/>
                    </a:cubicBezTo>
                    <a:cubicBezTo>
                      <a:pt x="13538" y="41640"/>
                      <a:pt x="13550" y="41557"/>
                      <a:pt x="13538" y="41473"/>
                    </a:cubicBezTo>
                    <a:cubicBezTo>
                      <a:pt x="13741" y="41247"/>
                      <a:pt x="13931" y="41033"/>
                      <a:pt x="14134" y="40807"/>
                    </a:cubicBezTo>
                    <a:cubicBezTo>
                      <a:pt x="15336" y="39426"/>
                      <a:pt x="16301" y="37878"/>
                      <a:pt x="17086" y="36235"/>
                    </a:cubicBezTo>
                    <a:cubicBezTo>
                      <a:pt x="17396" y="35616"/>
                      <a:pt x="17682" y="34985"/>
                      <a:pt x="17932" y="34342"/>
                    </a:cubicBezTo>
                    <a:cubicBezTo>
                      <a:pt x="18158" y="33746"/>
                      <a:pt x="18384" y="33151"/>
                      <a:pt x="18610" y="32568"/>
                    </a:cubicBezTo>
                    <a:cubicBezTo>
                      <a:pt x="18527" y="32103"/>
                      <a:pt x="18432" y="31639"/>
                      <a:pt x="18337" y="31175"/>
                    </a:cubicBezTo>
                    <a:cubicBezTo>
                      <a:pt x="17979" y="32151"/>
                      <a:pt x="17610" y="33115"/>
                      <a:pt x="17241" y="34068"/>
                    </a:cubicBezTo>
                    <a:cubicBezTo>
                      <a:pt x="16729" y="35401"/>
                      <a:pt x="16086" y="36675"/>
                      <a:pt x="15348" y="37902"/>
                    </a:cubicBezTo>
                    <a:cubicBezTo>
                      <a:pt x="14860" y="38687"/>
                      <a:pt x="14324" y="39449"/>
                      <a:pt x="13717" y="40152"/>
                    </a:cubicBezTo>
                    <a:cubicBezTo>
                      <a:pt x="13622" y="40271"/>
                      <a:pt x="13503" y="40366"/>
                      <a:pt x="13372" y="40509"/>
                    </a:cubicBezTo>
                    <a:cubicBezTo>
                      <a:pt x="13312" y="40390"/>
                      <a:pt x="13276" y="40330"/>
                      <a:pt x="13253" y="40259"/>
                    </a:cubicBezTo>
                    <a:cubicBezTo>
                      <a:pt x="12788" y="38128"/>
                      <a:pt x="12324" y="36008"/>
                      <a:pt x="11860" y="33889"/>
                    </a:cubicBezTo>
                    <a:cubicBezTo>
                      <a:pt x="12574" y="32889"/>
                      <a:pt x="13205" y="31865"/>
                      <a:pt x="13777" y="30805"/>
                    </a:cubicBezTo>
                    <a:cubicBezTo>
                      <a:pt x="14646" y="29210"/>
                      <a:pt x="15312" y="27543"/>
                      <a:pt x="15872" y="25829"/>
                    </a:cubicBezTo>
                    <a:cubicBezTo>
                      <a:pt x="16039" y="25329"/>
                      <a:pt x="16193" y="24829"/>
                      <a:pt x="16360" y="24328"/>
                    </a:cubicBezTo>
                    <a:cubicBezTo>
                      <a:pt x="16217" y="23971"/>
                      <a:pt x="16074" y="23614"/>
                      <a:pt x="15932" y="23245"/>
                    </a:cubicBezTo>
                    <a:cubicBezTo>
                      <a:pt x="15693" y="23995"/>
                      <a:pt x="15455" y="24733"/>
                      <a:pt x="15205" y="25483"/>
                    </a:cubicBezTo>
                    <a:cubicBezTo>
                      <a:pt x="14669" y="27126"/>
                      <a:pt x="14062" y="28734"/>
                      <a:pt x="13229" y="30246"/>
                    </a:cubicBezTo>
                    <a:cubicBezTo>
                      <a:pt x="12812" y="31008"/>
                      <a:pt x="12360" y="31746"/>
                      <a:pt x="11907" y="32496"/>
                    </a:cubicBezTo>
                    <a:cubicBezTo>
                      <a:pt x="11848" y="32615"/>
                      <a:pt x="11752" y="32699"/>
                      <a:pt x="11669" y="32794"/>
                    </a:cubicBezTo>
                    <a:cubicBezTo>
                      <a:pt x="11514" y="32746"/>
                      <a:pt x="11526" y="32639"/>
                      <a:pt x="11502" y="32544"/>
                    </a:cubicBezTo>
                    <a:cubicBezTo>
                      <a:pt x="10907" y="30246"/>
                      <a:pt x="10324" y="27948"/>
                      <a:pt x="9728" y="25650"/>
                    </a:cubicBezTo>
                    <a:cubicBezTo>
                      <a:pt x="9681" y="25460"/>
                      <a:pt x="9693" y="25305"/>
                      <a:pt x="9800" y="25138"/>
                    </a:cubicBezTo>
                    <a:cubicBezTo>
                      <a:pt x="10538" y="24078"/>
                      <a:pt x="11050" y="22888"/>
                      <a:pt x="11479" y="21685"/>
                    </a:cubicBezTo>
                    <a:cubicBezTo>
                      <a:pt x="11788" y="20828"/>
                      <a:pt x="12074" y="19959"/>
                      <a:pt x="12324" y="19090"/>
                    </a:cubicBezTo>
                    <a:cubicBezTo>
                      <a:pt x="12514" y="18435"/>
                      <a:pt x="12693" y="17768"/>
                      <a:pt x="12872" y="17113"/>
                    </a:cubicBezTo>
                    <a:cubicBezTo>
                      <a:pt x="12705" y="16816"/>
                      <a:pt x="12526" y="16518"/>
                      <a:pt x="12348" y="16220"/>
                    </a:cubicBezTo>
                    <a:cubicBezTo>
                      <a:pt x="12038" y="17340"/>
                      <a:pt x="11741" y="18459"/>
                      <a:pt x="11419" y="19566"/>
                    </a:cubicBezTo>
                    <a:cubicBezTo>
                      <a:pt x="11014" y="20959"/>
                      <a:pt x="10514" y="22316"/>
                      <a:pt x="9859" y="23602"/>
                    </a:cubicBezTo>
                    <a:cubicBezTo>
                      <a:pt x="9740" y="23828"/>
                      <a:pt x="9657" y="24067"/>
                      <a:pt x="9419" y="24281"/>
                    </a:cubicBezTo>
                    <a:cubicBezTo>
                      <a:pt x="9347" y="24114"/>
                      <a:pt x="9288" y="23995"/>
                      <a:pt x="9252" y="23876"/>
                    </a:cubicBezTo>
                    <a:cubicBezTo>
                      <a:pt x="8716" y="22114"/>
                      <a:pt x="8192" y="20352"/>
                      <a:pt x="7657" y="18590"/>
                    </a:cubicBezTo>
                    <a:cubicBezTo>
                      <a:pt x="7585" y="18375"/>
                      <a:pt x="7585" y="18185"/>
                      <a:pt x="7704" y="17971"/>
                    </a:cubicBezTo>
                    <a:cubicBezTo>
                      <a:pt x="8609" y="16387"/>
                      <a:pt x="9228" y="14673"/>
                      <a:pt x="9693" y="12899"/>
                    </a:cubicBezTo>
                    <a:cubicBezTo>
                      <a:pt x="9740" y="12720"/>
                      <a:pt x="9788" y="12529"/>
                      <a:pt x="9836" y="12339"/>
                    </a:cubicBezTo>
                    <a:cubicBezTo>
                      <a:pt x="9645" y="12065"/>
                      <a:pt x="9466" y="11803"/>
                      <a:pt x="9276" y="11541"/>
                    </a:cubicBezTo>
                    <a:cubicBezTo>
                      <a:pt x="9109" y="12172"/>
                      <a:pt x="8943" y="12803"/>
                      <a:pt x="8764" y="13446"/>
                    </a:cubicBezTo>
                    <a:cubicBezTo>
                      <a:pt x="8466" y="14530"/>
                      <a:pt x="8085" y="15589"/>
                      <a:pt x="7585" y="16601"/>
                    </a:cubicBezTo>
                    <a:cubicBezTo>
                      <a:pt x="7502" y="16780"/>
                      <a:pt x="7395" y="16947"/>
                      <a:pt x="7276" y="17173"/>
                    </a:cubicBezTo>
                    <a:cubicBezTo>
                      <a:pt x="7180" y="17018"/>
                      <a:pt x="7121" y="16935"/>
                      <a:pt x="7085" y="16828"/>
                    </a:cubicBezTo>
                    <a:cubicBezTo>
                      <a:pt x="6502" y="15232"/>
                      <a:pt x="5942" y="13625"/>
                      <a:pt x="5359" y="12029"/>
                    </a:cubicBezTo>
                    <a:cubicBezTo>
                      <a:pt x="5299" y="11851"/>
                      <a:pt x="5264" y="11696"/>
                      <a:pt x="5323" y="11505"/>
                    </a:cubicBezTo>
                    <a:cubicBezTo>
                      <a:pt x="5764" y="10160"/>
                      <a:pt x="6037" y="8791"/>
                      <a:pt x="6228" y="7398"/>
                    </a:cubicBezTo>
                    <a:cubicBezTo>
                      <a:pt x="6014" y="7112"/>
                      <a:pt x="5811" y="6826"/>
                      <a:pt x="5597" y="6541"/>
                    </a:cubicBezTo>
                    <a:cubicBezTo>
                      <a:pt x="5466" y="7672"/>
                      <a:pt x="5287" y="8803"/>
                      <a:pt x="5002" y="9910"/>
                    </a:cubicBezTo>
                    <a:cubicBezTo>
                      <a:pt x="4966" y="10077"/>
                      <a:pt x="4978" y="10267"/>
                      <a:pt x="4787" y="10410"/>
                    </a:cubicBezTo>
                    <a:cubicBezTo>
                      <a:pt x="4656" y="10232"/>
                      <a:pt x="4597" y="10029"/>
                      <a:pt x="4525" y="9839"/>
                    </a:cubicBezTo>
                    <a:cubicBezTo>
                      <a:pt x="3728" y="7791"/>
                      <a:pt x="2930" y="5743"/>
                      <a:pt x="2132" y="3707"/>
                    </a:cubicBezTo>
                    <a:cubicBezTo>
                      <a:pt x="1739" y="2707"/>
                      <a:pt x="1323" y="1730"/>
                      <a:pt x="918" y="742"/>
                    </a:cubicBezTo>
                    <a:cubicBezTo>
                      <a:pt x="834" y="540"/>
                      <a:pt x="775" y="326"/>
                      <a:pt x="703" y="123"/>
                    </a:cubicBezTo>
                    <a:cubicBezTo>
                      <a:pt x="703" y="123"/>
                      <a:pt x="703" y="123"/>
                      <a:pt x="703" y="111"/>
                    </a:cubicBezTo>
                    <a:cubicBezTo>
                      <a:pt x="599" y="44"/>
                      <a:pt x="490" y="0"/>
                      <a:pt x="3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" name="Google Shape;184;p7"/>
          <p:cNvGrpSpPr/>
          <p:nvPr/>
        </p:nvGrpSpPr>
        <p:grpSpPr>
          <a:xfrm>
            <a:off x="8281413" y="1657100"/>
            <a:ext cx="439350" cy="784050"/>
            <a:chOff x="8510013" y="1733300"/>
            <a:chExt cx="439350" cy="784050"/>
          </a:xfrm>
        </p:grpSpPr>
        <p:sp>
          <p:nvSpPr>
            <p:cNvPr id="185" name="Google Shape;185;p7"/>
            <p:cNvSpPr/>
            <p:nvPr/>
          </p:nvSpPr>
          <p:spPr>
            <a:xfrm rot="10800000" flipH="1">
              <a:off x="8809738" y="2049975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7"/>
            <p:cNvSpPr/>
            <p:nvPr/>
          </p:nvSpPr>
          <p:spPr>
            <a:xfrm rot="10800000" flipH="1">
              <a:off x="8828038" y="2426500"/>
              <a:ext cx="103025" cy="90850"/>
            </a:xfrm>
            <a:custGeom>
              <a:avLst/>
              <a:gdLst/>
              <a:ahLst/>
              <a:cxnLst/>
              <a:rect l="l" t="t" r="r" b="b"/>
              <a:pathLst>
                <a:path w="4121" h="3634" extrusionOk="0">
                  <a:moveTo>
                    <a:pt x="2046" y="1"/>
                  </a:moveTo>
                  <a:cubicBezTo>
                    <a:pt x="1469" y="1"/>
                    <a:pt x="860" y="246"/>
                    <a:pt x="561" y="755"/>
                  </a:cubicBezTo>
                  <a:cubicBezTo>
                    <a:pt x="1" y="1719"/>
                    <a:pt x="132" y="2660"/>
                    <a:pt x="1073" y="3374"/>
                  </a:cubicBezTo>
                  <a:cubicBezTo>
                    <a:pt x="1346" y="3551"/>
                    <a:pt x="1673" y="3634"/>
                    <a:pt x="2004" y="3634"/>
                  </a:cubicBezTo>
                  <a:cubicBezTo>
                    <a:pt x="2611" y="3634"/>
                    <a:pt x="3234" y="3355"/>
                    <a:pt x="3573" y="2862"/>
                  </a:cubicBezTo>
                  <a:cubicBezTo>
                    <a:pt x="4121" y="2053"/>
                    <a:pt x="3811" y="826"/>
                    <a:pt x="2966" y="255"/>
                  </a:cubicBezTo>
                  <a:cubicBezTo>
                    <a:pt x="2718" y="87"/>
                    <a:pt x="2388" y="1"/>
                    <a:pt x="20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7"/>
            <p:cNvSpPr/>
            <p:nvPr/>
          </p:nvSpPr>
          <p:spPr>
            <a:xfrm rot="10800000" flipH="1">
              <a:off x="8510013" y="22352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7"/>
            <p:cNvSpPr/>
            <p:nvPr/>
          </p:nvSpPr>
          <p:spPr>
            <a:xfrm rot="10800000" flipH="1">
              <a:off x="8715063" y="1733300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91" name="Google Shape;191;p8"/>
          <p:cNvGrpSpPr/>
          <p:nvPr/>
        </p:nvGrpSpPr>
        <p:grpSpPr>
          <a:xfrm>
            <a:off x="6423601" y="3234141"/>
            <a:ext cx="2824891" cy="2275275"/>
            <a:chOff x="6271201" y="3234141"/>
            <a:chExt cx="2824891" cy="2275275"/>
          </a:xfrm>
        </p:grpSpPr>
        <p:grpSp>
          <p:nvGrpSpPr>
            <p:cNvPr id="192" name="Google Shape;192;p8"/>
            <p:cNvGrpSpPr/>
            <p:nvPr/>
          </p:nvGrpSpPr>
          <p:grpSpPr>
            <a:xfrm rot="-5664242">
              <a:off x="6545403" y="4369632"/>
              <a:ext cx="771724" cy="1264601"/>
              <a:chOff x="6221900" y="3203200"/>
              <a:chExt cx="668850" cy="1096025"/>
            </a:xfrm>
          </p:grpSpPr>
          <p:sp>
            <p:nvSpPr>
              <p:cNvPr id="193" name="Google Shape;193;p8"/>
              <p:cNvSpPr/>
              <p:nvPr/>
            </p:nvSpPr>
            <p:spPr>
              <a:xfrm>
                <a:off x="6246600" y="3203200"/>
                <a:ext cx="644150" cy="986025"/>
              </a:xfrm>
              <a:custGeom>
                <a:avLst/>
                <a:gdLst/>
                <a:ahLst/>
                <a:cxnLst/>
                <a:rect l="l" t="t" r="r" b="b"/>
                <a:pathLst>
                  <a:path w="25766" h="39441" extrusionOk="0">
                    <a:moveTo>
                      <a:pt x="25766" y="1"/>
                    </a:moveTo>
                    <a:lnTo>
                      <a:pt x="25766" y="1"/>
                    </a:lnTo>
                    <a:cubicBezTo>
                      <a:pt x="25575" y="96"/>
                      <a:pt x="25480" y="143"/>
                      <a:pt x="25385" y="191"/>
                    </a:cubicBezTo>
                    <a:cubicBezTo>
                      <a:pt x="23837" y="1025"/>
                      <a:pt x="22241" y="1798"/>
                      <a:pt x="20610" y="2477"/>
                    </a:cubicBezTo>
                    <a:cubicBezTo>
                      <a:pt x="18943" y="3168"/>
                      <a:pt x="17288" y="3894"/>
                      <a:pt x="15657" y="4668"/>
                    </a:cubicBezTo>
                    <a:cubicBezTo>
                      <a:pt x="13574" y="5644"/>
                      <a:pt x="11597" y="6799"/>
                      <a:pt x="9799" y="8252"/>
                    </a:cubicBezTo>
                    <a:cubicBezTo>
                      <a:pt x="8430" y="9359"/>
                      <a:pt x="7251" y="10621"/>
                      <a:pt x="6251" y="12073"/>
                    </a:cubicBezTo>
                    <a:cubicBezTo>
                      <a:pt x="5073" y="13764"/>
                      <a:pt x="4251" y="15622"/>
                      <a:pt x="3620" y="17574"/>
                    </a:cubicBezTo>
                    <a:cubicBezTo>
                      <a:pt x="3013" y="19479"/>
                      <a:pt x="2572" y="21432"/>
                      <a:pt x="2275" y="23408"/>
                    </a:cubicBezTo>
                    <a:cubicBezTo>
                      <a:pt x="1977" y="25420"/>
                      <a:pt x="1703" y="27444"/>
                      <a:pt x="1453" y="29457"/>
                    </a:cubicBezTo>
                    <a:cubicBezTo>
                      <a:pt x="1310" y="30528"/>
                      <a:pt x="1227" y="31588"/>
                      <a:pt x="1108" y="32659"/>
                    </a:cubicBezTo>
                    <a:cubicBezTo>
                      <a:pt x="1001" y="33683"/>
                      <a:pt x="905" y="34707"/>
                      <a:pt x="763" y="35719"/>
                    </a:cubicBezTo>
                    <a:cubicBezTo>
                      <a:pt x="620" y="36743"/>
                      <a:pt x="405" y="37755"/>
                      <a:pt x="84" y="38732"/>
                    </a:cubicBezTo>
                    <a:cubicBezTo>
                      <a:pt x="36" y="38898"/>
                      <a:pt x="1" y="39065"/>
                      <a:pt x="12" y="39232"/>
                    </a:cubicBezTo>
                    <a:cubicBezTo>
                      <a:pt x="12" y="39303"/>
                      <a:pt x="120" y="39398"/>
                      <a:pt x="203" y="39434"/>
                    </a:cubicBezTo>
                    <a:cubicBezTo>
                      <a:pt x="214" y="39438"/>
                      <a:pt x="226" y="39440"/>
                      <a:pt x="240" y="39440"/>
                    </a:cubicBezTo>
                    <a:cubicBezTo>
                      <a:pt x="303" y="39440"/>
                      <a:pt x="388" y="39399"/>
                      <a:pt x="417" y="39351"/>
                    </a:cubicBezTo>
                    <a:cubicBezTo>
                      <a:pt x="501" y="39208"/>
                      <a:pt x="572" y="39053"/>
                      <a:pt x="620" y="38898"/>
                    </a:cubicBezTo>
                    <a:cubicBezTo>
                      <a:pt x="751" y="38446"/>
                      <a:pt x="858" y="38005"/>
                      <a:pt x="977" y="37553"/>
                    </a:cubicBezTo>
                    <a:cubicBezTo>
                      <a:pt x="1025" y="37386"/>
                      <a:pt x="1072" y="37243"/>
                      <a:pt x="1215" y="37124"/>
                    </a:cubicBezTo>
                    <a:cubicBezTo>
                      <a:pt x="1775" y="36648"/>
                      <a:pt x="2334" y="36172"/>
                      <a:pt x="2965" y="35791"/>
                    </a:cubicBezTo>
                    <a:cubicBezTo>
                      <a:pt x="3846" y="35255"/>
                      <a:pt x="4751" y="34755"/>
                      <a:pt x="5620" y="34195"/>
                    </a:cubicBezTo>
                    <a:cubicBezTo>
                      <a:pt x="8799" y="32183"/>
                      <a:pt x="11847" y="29969"/>
                      <a:pt x="14800" y="27635"/>
                    </a:cubicBezTo>
                    <a:cubicBezTo>
                      <a:pt x="16360" y="26397"/>
                      <a:pt x="17789" y="25039"/>
                      <a:pt x="18991" y="23444"/>
                    </a:cubicBezTo>
                    <a:cubicBezTo>
                      <a:pt x="20158" y="21896"/>
                      <a:pt x="21206" y="20277"/>
                      <a:pt x="21980" y="18491"/>
                    </a:cubicBezTo>
                    <a:cubicBezTo>
                      <a:pt x="22944" y="16241"/>
                      <a:pt x="23480" y="13895"/>
                      <a:pt x="23718" y="11478"/>
                    </a:cubicBezTo>
                    <a:cubicBezTo>
                      <a:pt x="23873" y="9930"/>
                      <a:pt x="23944" y="8371"/>
                      <a:pt x="24027" y="6823"/>
                    </a:cubicBezTo>
                    <a:cubicBezTo>
                      <a:pt x="24087" y="5811"/>
                      <a:pt x="24182" y="4811"/>
                      <a:pt x="24373" y="3822"/>
                    </a:cubicBezTo>
                    <a:cubicBezTo>
                      <a:pt x="24599" y="2572"/>
                      <a:pt x="24956" y="1370"/>
                      <a:pt x="25659" y="286"/>
                    </a:cubicBezTo>
                    <a:cubicBezTo>
                      <a:pt x="25694" y="239"/>
                      <a:pt x="25706" y="179"/>
                      <a:pt x="257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8"/>
              <p:cNvSpPr/>
              <p:nvPr/>
            </p:nvSpPr>
            <p:spPr>
              <a:xfrm>
                <a:off x="6221900" y="3230875"/>
                <a:ext cx="653975" cy="1068350"/>
              </a:xfrm>
              <a:custGeom>
                <a:avLst/>
                <a:gdLst/>
                <a:ahLst/>
                <a:cxnLst/>
                <a:rect l="l" t="t" r="r" b="b"/>
                <a:pathLst>
                  <a:path w="26159" h="42734" extrusionOk="0">
                    <a:moveTo>
                      <a:pt x="26087" y="1"/>
                    </a:moveTo>
                    <a:cubicBezTo>
                      <a:pt x="26016" y="72"/>
                      <a:pt x="25944" y="144"/>
                      <a:pt x="25885" y="227"/>
                    </a:cubicBezTo>
                    <a:cubicBezTo>
                      <a:pt x="24587" y="1823"/>
                      <a:pt x="23289" y="3430"/>
                      <a:pt x="21991" y="5025"/>
                    </a:cubicBezTo>
                    <a:cubicBezTo>
                      <a:pt x="21836" y="5204"/>
                      <a:pt x="21694" y="5382"/>
                      <a:pt x="21563" y="5573"/>
                    </a:cubicBezTo>
                    <a:cubicBezTo>
                      <a:pt x="19193" y="8823"/>
                      <a:pt x="16681" y="11955"/>
                      <a:pt x="14074" y="15027"/>
                    </a:cubicBezTo>
                    <a:cubicBezTo>
                      <a:pt x="12859" y="16455"/>
                      <a:pt x="11680" y="17908"/>
                      <a:pt x="10537" y="19384"/>
                    </a:cubicBezTo>
                    <a:cubicBezTo>
                      <a:pt x="8573" y="21908"/>
                      <a:pt x="6763" y="24552"/>
                      <a:pt x="5251" y="27373"/>
                    </a:cubicBezTo>
                    <a:cubicBezTo>
                      <a:pt x="3322" y="30969"/>
                      <a:pt x="1739" y="34696"/>
                      <a:pt x="631" y="38613"/>
                    </a:cubicBezTo>
                    <a:cubicBezTo>
                      <a:pt x="381" y="39506"/>
                      <a:pt x="155" y="40411"/>
                      <a:pt x="48" y="41327"/>
                    </a:cubicBezTo>
                    <a:cubicBezTo>
                      <a:pt x="0" y="41685"/>
                      <a:pt x="12" y="42042"/>
                      <a:pt x="36" y="42399"/>
                    </a:cubicBezTo>
                    <a:cubicBezTo>
                      <a:pt x="47" y="42604"/>
                      <a:pt x="223" y="42733"/>
                      <a:pt x="394" y="42733"/>
                    </a:cubicBezTo>
                    <a:cubicBezTo>
                      <a:pt x="402" y="42733"/>
                      <a:pt x="410" y="42733"/>
                      <a:pt x="417" y="42732"/>
                    </a:cubicBezTo>
                    <a:cubicBezTo>
                      <a:pt x="608" y="42720"/>
                      <a:pt x="750" y="42578"/>
                      <a:pt x="786" y="42363"/>
                    </a:cubicBezTo>
                    <a:cubicBezTo>
                      <a:pt x="798" y="42280"/>
                      <a:pt x="786" y="42197"/>
                      <a:pt x="786" y="42113"/>
                    </a:cubicBezTo>
                    <a:cubicBezTo>
                      <a:pt x="810" y="41816"/>
                      <a:pt x="810" y="41518"/>
                      <a:pt x="858" y="41232"/>
                    </a:cubicBezTo>
                    <a:cubicBezTo>
                      <a:pt x="1000" y="40530"/>
                      <a:pt x="1120" y="39827"/>
                      <a:pt x="1310" y="39137"/>
                    </a:cubicBezTo>
                    <a:cubicBezTo>
                      <a:pt x="2965" y="33231"/>
                      <a:pt x="5549" y="27766"/>
                      <a:pt x="9049" y="22718"/>
                    </a:cubicBezTo>
                    <a:cubicBezTo>
                      <a:pt x="10883" y="20099"/>
                      <a:pt x="12883" y="17598"/>
                      <a:pt x="14967" y="15181"/>
                    </a:cubicBezTo>
                    <a:cubicBezTo>
                      <a:pt x="18396" y="11193"/>
                      <a:pt x="21574" y="7049"/>
                      <a:pt x="24444" y="2644"/>
                    </a:cubicBezTo>
                    <a:cubicBezTo>
                      <a:pt x="25003" y="1787"/>
                      <a:pt x="25587" y="930"/>
                      <a:pt x="26158" y="84"/>
                    </a:cubicBezTo>
                    <a:cubicBezTo>
                      <a:pt x="26135" y="48"/>
                      <a:pt x="26111" y="25"/>
                      <a:pt x="260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5" name="Google Shape;195;p8"/>
            <p:cNvGrpSpPr/>
            <p:nvPr/>
          </p:nvGrpSpPr>
          <p:grpSpPr>
            <a:xfrm rot="-3741372" flipH="1">
              <a:off x="6921758" y="3943404"/>
              <a:ext cx="1511275" cy="1224989"/>
              <a:chOff x="-1341575" y="2798350"/>
              <a:chExt cx="1359425" cy="1101950"/>
            </a:xfrm>
          </p:grpSpPr>
          <p:sp>
            <p:nvSpPr>
              <p:cNvPr id="196" name="Google Shape;196;p8"/>
              <p:cNvSpPr/>
              <p:nvPr/>
            </p:nvSpPr>
            <p:spPr>
              <a:xfrm>
                <a:off x="-1341575" y="2798350"/>
                <a:ext cx="1359425" cy="1101950"/>
              </a:xfrm>
              <a:custGeom>
                <a:avLst/>
                <a:gdLst/>
                <a:ahLst/>
                <a:cxnLst/>
                <a:rect l="l" t="t" r="r" b="b"/>
                <a:pathLst>
                  <a:path w="54377" h="44078" extrusionOk="0">
                    <a:moveTo>
                      <a:pt x="23704" y="0"/>
                    </a:moveTo>
                    <a:cubicBezTo>
                      <a:pt x="23586" y="0"/>
                      <a:pt x="23470" y="58"/>
                      <a:pt x="23384" y="170"/>
                    </a:cubicBezTo>
                    <a:cubicBezTo>
                      <a:pt x="23253" y="337"/>
                      <a:pt x="23194" y="539"/>
                      <a:pt x="23158" y="742"/>
                    </a:cubicBezTo>
                    <a:cubicBezTo>
                      <a:pt x="22991" y="1587"/>
                      <a:pt x="22884" y="2433"/>
                      <a:pt x="22956" y="3278"/>
                    </a:cubicBezTo>
                    <a:cubicBezTo>
                      <a:pt x="23015" y="4111"/>
                      <a:pt x="23087" y="4945"/>
                      <a:pt x="23170" y="5766"/>
                    </a:cubicBezTo>
                    <a:cubicBezTo>
                      <a:pt x="23218" y="6302"/>
                      <a:pt x="23265" y="6826"/>
                      <a:pt x="23218" y="7350"/>
                    </a:cubicBezTo>
                    <a:cubicBezTo>
                      <a:pt x="23146" y="8279"/>
                      <a:pt x="23087" y="9195"/>
                      <a:pt x="23027" y="10124"/>
                    </a:cubicBezTo>
                    <a:cubicBezTo>
                      <a:pt x="22896" y="12017"/>
                      <a:pt x="23099" y="13863"/>
                      <a:pt x="23634" y="15672"/>
                    </a:cubicBezTo>
                    <a:cubicBezTo>
                      <a:pt x="23694" y="15875"/>
                      <a:pt x="23765" y="16065"/>
                      <a:pt x="23801" y="16268"/>
                    </a:cubicBezTo>
                    <a:cubicBezTo>
                      <a:pt x="24015" y="17280"/>
                      <a:pt x="24361" y="18244"/>
                      <a:pt x="24718" y="19197"/>
                    </a:cubicBezTo>
                    <a:cubicBezTo>
                      <a:pt x="24992" y="19911"/>
                      <a:pt x="25265" y="20649"/>
                      <a:pt x="25480" y="21387"/>
                    </a:cubicBezTo>
                    <a:cubicBezTo>
                      <a:pt x="25694" y="22125"/>
                      <a:pt x="25908" y="22876"/>
                      <a:pt x="26004" y="23649"/>
                    </a:cubicBezTo>
                    <a:cubicBezTo>
                      <a:pt x="26087" y="24304"/>
                      <a:pt x="26158" y="24959"/>
                      <a:pt x="26206" y="25626"/>
                    </a:cubicBezTo>
                    <a:cubicBezTo>
                      <a:pt x="26337" y="27602"/>
                      <a:pt x="26563" y="29567"/>
                      <a:pt x="27099" y="31496"/>
                    </a:cubicBezTo>
                    <a:cubicBezTo>
                      <a:pt x="26718" y="30710"/>
                      <a:pt x="26254" y="29984"/>
                      <a:pt x="25706" y="29293"/>
                    </a:cubicBezTo>
                    <a:cubicBezTo>
                      <a:pt x="25420" y="28948"/>
                      <a:pt x="25111" y="28614"/>
                      <a:pt x="24813" y="28269"/>
                    </a:cubicBezTo>
                    <a:cubicBezTo>
                      <a:pt x="24242" y="27614"/>
                      <a:pt x="23670" y="26959"/>
                      <a:pt x="23230" y="26197"/>
                    </a:cubicBezTo>
                    <a:cubicBezTo>
                      <a:pt x="22837" y="25495"/>
                      <a:pt x="22456" y="24769"/>
                      <a:pt x="22098" y="24042"/>
                    </a:cubicBezTo>
                    <a:cubicBezTo>
                      <a:pt x="21622" y="23054"/>
                      <a:pt x="21039" y="22125"/>
                      <a:pt x="20265" y="21328"/>
                    </a:cubicBezTo>
                    <a:cubicBezTo>
                      <a:pt x="19539" y="20578"/>
                      <a:pt x="18753" y="19899"/>
                      <a:pt x="17896" y="19304"/>
                    </a:cubicBezTo>
                    <a:cubicBezTo>
                      <a:pt x="17074" y="18732"/>
                      <a:pt x="16229" y="18196"/>
                      <a:pt x="15383" y="17649"/>
                    </a:cubicBezTo>
                    <a:cubicBezTo>
                      <a:pt x="14347" y="16970"/>
                      <a:pt x="13443" y="16149"/>
                      <a:pt x="12740" y="15125"/>
                    </a:cubicBezTo>
                    <a:cubicBezTo>
                      <a:pt x="12478" y="14756"/>
                      <a:pt x="12204" y="14386"/>
                      <a:pt x="11942" y="14017"/>
                    </a:cubicBezTo>
                    <a:cubicBezTo>
                      <a:pt x="11419" y="13243"/>
                      <a:pt x="10740" y="12612"/>
                      <a:pt x="9978" y="12077"/>
                    </a:cubicBezTo>
                    <a:cubicBezTo>
                      <a:pt x="9013" y="11398"/>
                      <a:pt x="8037" y="10767"/>
                      <a:pt x="7108" y="10041"/>
                    </a:cubicBezTo>
                    <a:cubicBezTo>
                      <a:pt x="7013" y="9957"/>
                      <a:pt x="6906" y="9886"/>
                      <a:pt x="6763" y="9850"/>
                    </a:cubicBezTo>
                    <a:cubicBezTo>
                      <a:pt x="6737" y="9844"/>
                      <a:pt x="6710" y="9840"/>
                      <a:pt x="6684" y="9840"/>
                    </a:cubicBezTo>
                    <a:cubicBezTo>
                      <a:pt x="6523" y="9840"/>
                      <a:pt x="6377" y="9962"/>
                      <a:pt x="6346" y="10136"/>
                    </a:cubicBezTo>
                    <a:cubicBezTo>
                      <a:pt x="6323" y="10291"/>
                      <a:pt x="6370" y="10434"/>
                      <a:pt x="6430" y="10576"/>
                    </a:cubicBezTo>
                    <a:cubicBezTo>
                      <a:pt x="6573" y="10946"/>
                      <a:pt x="6692" y="11315"/>
                      <a:pt x="6847" y="11684"/>
                    </a:cubicBezTo>
                    <a:cubicBezTo>
                      <a:pt x="7061" y="12196"/>
                      <a:pt x="7275" y="12696"/>
                      <a:pt x="7513" y="13184"/>
                    </a:cubicBezTo>
                    <a:cubicBezTo>
                      <a:pt x="7906" y="13994"/>
                      <a:pt x="8394" y="14732"/>
                      <a:pt x="8942" y="15434"/>
                    </a:cubicBezTo>
                    <a:cubicBezTo>
                      <a:pt x="9561" y="16232"/>
                      <a:pt x="10037" y="17113"/>
                      <a:pt x="10442" y="18030"/>
                    </a:cubicBezTo>
                    <a:cubicBezTo>
                      <a:pt x="10799" y="18863"/>
                      <a:pt x="11133" y="19708"/>
                      <a:pt x="11514" y="20530"/>
                    </a:cubicBezTo>
                    <a:cubicBezTo>
                      <a:pt x="12169" y="21971"/>
                      <a:pt x="13026" y="23268"/>
                      <a:pt x="14121" y="24411"/>
                    </a:cubicBezTo>
                    <a:cubicBezTo>
                      <a:pt x="15109" y="25447"/>
                      <a:pt x="16229" y="26305"/>
                      <a:pt x="17384" y="27138"/>
                    </a:cubicBezTo>
                    <a:cubicBezTo>
                      <a:pt x="18515" y="27960"/>
                      <a:pt x="19467" y="28948"/>
                      <a:pt x="20277" y="30079"/>
                    </a:cubicBezTo>
                    <a:cubicBezTo>
                      <a:pt x="20467" y="30353"/>
                      <a:pt x="20658" y="30638"/>
                      <a:pt x="20848" y="30924"/>
                    </a:cubicBezTo>
                    <a:cubicBezTo>
                      <a:pt x="21348" y="31662"/>
                      <a:pt x="21860" y="32377"/>
                      <a:pt x="22479" y="33020"/>
                    </a:cubicBezTo>
                    <a:cubicBezTo>
                      <a:pt x="22527" y="33079"/>
                      <a:pt x="22598" y="33115"/>
                      <a:pt x="22575" y="33210"/>
                    </a:cubicBezTo>
                    <a:cubicBezTo>
                      <a:pt x="22547" y="33222"/>
                      <a:pt x="22521" y="33226"/>
                      <a:pt x="22496" y="33226"/>
                    </a:cubicBezTo>
                    <a:cubicBezTo>
                      <a:pt x="22390" y="33226"/>
                      <a:pt x="22304" y="33141"/>
                      <a:pt x="22217" y="33103"/>
                    </a:cubicBezTo>
                    <a:cubicBezTo>
                      <a:pt x="21789" y="32901"/>
                      <a:pt x="21372" y="32674"/>
                      <a:pt x="20944" y="32496"/>
                    </a:cubicBezTo>
                    <a:cubicBezTo>
                      <a:pt x="20134" y="32150"/>
                      <a:pt x="19300" y="31924"/>
                      <a:pt x="18431" y="31793"/>
                    </a:cubicBezTo>
                    <a:cubicBezTo>
                      <a:pt x="17407" y="31627"/>
                      <a:pt x="16372" y="31484"/>
                      <a:pt x="15348" y="31317"/>
                    </a:cubicBezTo>
                    <a:cubicBezTo>
                      <a:pt x="14407" y="31174"/>
                      <a:pt x="13514" y="30888"/>
                      <a:pt x="12692" y="30388"/>
                    </a:cubicBezTo>
                    <a:cubicBezTo>
                      <a:pt x="12276" y="30150"/>
                      <a:pt x="11871" y="29912"/>
                      <a:pt x="11490" y="29638"/>
                    </a:cubicBezTo>
                    <a:cubicBezTo>
                      <a:pt x="9942" y="28591"/>
                      <a:pt x="8240" y="27948"/>
                      <a:pt x="6370" y="27781"/>
                    </a:cubicBezTo>
                    <a:cubicBezTo>
                      <a:pt x="5525" y="27698"/>
                      <a:pt x="4680" y="27602"/>
                      <a:pt x="3834" y="27531"/>
                    </a:cubicBezTo>
                    <a:cubicBezTo>
                      <a:pt x="2965" y="27459"/>
                      <a:pt x="2120" y="27281"/>
                      <a:pt x="1310" y="26936"/>
                    </a:cubicBezTo>
                    <a:cubicBezTo>
                      <a:pt x="1120" y="26852"/>
                      <a:pt x="929" y="26757"/>
                      <a:pt x="739" y="26674"/>
                    </a:cubicBezTo>
                    <a:cubicBezTo>
                      <a:pt x="643" y="26626"/>
                      <a:pt x="536" y="26578"/>
                      <a:pt x="429" y="26555"/>
                    </a:cubicBezTo>
                    <a:cubicBezTo>
                      <a:pt x="394" y="26546"/>
                      <a:pt x="360" y="26541"/>
                      <a:pt x="327" y="26541"/>
                    </a:cubicBezTo>
                    <a:cubicBezTo>
                      <a:pt x="226" y="26541"/>
                      <a:pt x="138" y="26584"/>
                      <a:pt x="84" y="26674"/>
                    </a:cubicBezTo>
                    <a:cubicBezTo>
                      <a:pt x="0" y="26805"/>
                      <a:pt x="0" y="26936"/>
                      <a:pt x="96" y="27043"/>
                    </a:cubicBezTo>
                    <a:cubicBezTo>
                      <a:pt x="215" y="27186"/>
                      <a:pt x="346" y="27328"/>
                      <a:pt x="489" y="27448"/>
                    </a:cubicBezTo>
                    <a:cubicBezTo>
                      <a:pt x="1012" y="27900"/>
                      <a:pt x="1596" y="28245"/>
                      <a:pt x="2179" y="28591"/>
                    </a:cubicBezTo>
                    <a:cubicBezTo>
                      <a:pt x="3394" y="29305"/>
                      <a:pt x="4549" y="30079"/>
                      <a:pt x="5584" y="31019"/>
                    </a:cubicBezTo>
                    <a:cubicBezTo>
                      <a:pt x="6192" y="31567"/>
                      <a:pt x="6811" y="32103"/>
                      <a:pt x="7406" y="32651"/>
                    </a:cubicBezTo>
                    <a:cubicBezTo>
                      <a:pt x="8501" y="33639"/>
                      <a:pt x="9764" y="34341"/>
                      <a:pt x="11168" y="34806"/>
                    </a:cubicBezTo>
                    <a:cubicBezTo>
                      <a:pt x="12085" y="35115"/>
                      <a:pt x="13014" y="35341"/>
                      <a:pt x="13955" y="35568"/>
                    </a:cubicBezTo>
                    <a:cubicBezTo>
                      <a:pt x="15324" y="35889"/>
                      <a:pt x="16645" y="36353"/>
                      <a:pt x="17896" y="36984"/>
                    </a:cubicBezTo>
                    <a:cubicBezTo>
                      <a:pt x="18705" y="37389"/>
                      <a:pt x="19491" y="37842"/>
                      <a:pt x="20277" y="38294"/>
                    </a:cubicBezTo>
                    <a:cubicBezTo>
                      <a:pt x="20884" y="38651"/>
                      <a:pt x="21503" y="38973"/>
                      <a:pt x="22146" y="39247"/>
                    </a:cubicBezTo>
                    <a:cubicBezTo>
                      <a:pt x="22337" y="39330"/>
                      <a:pt x="22515" y="39425"/>
                      <a:pt x="22694" y="39509"/>
                    </a:cubicBezTo>
                    <a:cubicBezTo>
                      <a:pt x="22603" y="39549"/>
                      <a:pt x="22515" y="39564"/>
                      <a:pt x="22428" y="39564"/>
                    </a:cubicBezTo>
                    <a:cubicBezTo>
                      <a:pt x="22310" y="39564"/>
                      <a:pt x="22196" y="39536"/>
                      <a:pt x="22087" y="39509"/>
                    </a:cubicBezTo>
                    <a:cubicBezTo>
                      <a:pt x="21432" y="39330"/>
                      <a:pt x="20777" y="39163"/>
                      <a:pt x="20110" y="38985"/>
                    </a:cubicBezTo>
                    <a:cubicBezTo>
                      <a:pt x="19396" y="38794"/>
                      <a:pt x="18681" y="38651"/>
                      <a:pt x="17943" y="38544"/>
                    </a:cubicBezTo>
                    <a:cubicBezTo>
                      <a:pt x="17539" y="38482"/>
                      <a:pt x="17138" y="38453"/>
                      <a:pt x="16739" y="38453"/>
                    </a:cubicBezTo>
                    <a:cubicBezTo>
                      <a:pt x="15915" y="38453"/>
                      <a:pt x="15102" y="38578"/>
                      <a:pt x="14300" y="38794"/>
                    </a:cubicBezTo>
                    <a:cubicBezTo>
                      <a:pt x="13276" y="39080"/>
                      <a:pt x="12276" y="39437"/>
                      <a:pt x="11252" y="39687"/>
                    </a:cubicBezTo>
                    <a:cubicBezTo>
                      <a:pt x="10645" y="39842"/>
                      <a:pt x="10037" y="39961"/>
                      <a:pt x="9418" y="40056"/>
                    </a:cubicBezTo>
                    <a:cubicBezTo>
                      <a:pt x="8156" y="40247"/>
                      <a:pt x="6894" y="40235"/>
                      <a:pt x="5632" y="40247"/>
                    </a:cubicBezTo>
                    <a:cubicBezTo>
                      <a:pt x="5061" y="40247"/>
                      <a:pt x="4501" y="40271"/>
                      <a:pt x="3929" y="40294"/>
                    </a:cubicBezTo>
                    <a:cubicBezTo>
                      <a:pt x="3775" y="40306"/>
                      <a:pt x="3632" y="40330"/>
                      <a:pt x="3477" y="40366"/>
                    </a:cubicBezTo>
                    <a:cubicBezTo>
                      <a:pt x="3298" y="40402"/>
                      <a:pt x="3203" y="40521"/>
                      <a:pt x="3191" y="40663"/>
                    </a:cubicBezTo>
                    <a:cubicBezTo>
                      <a:pt x="3191" y="40818"/>
                      <a:pt x="3275" y="40925"/>
                      <a:pt x="3406" y="40985"/>
                    </a:cubicBezTo>
                    <a:cubicBezTo>
                      <a:pt x="3548" y="41056"/>
                      <a:pt x="3715" y="41104"/>
                      <a:pt x="3882" y="41152"/>
                    </a:cubicBezTo>
                    <a:cubicBezTo>
                      <a:pt x="5013" y="41461"/>
                      <a:pt x="6120" y="41854"/>
                      <a:pt x="7204" y="42295"/>
                    </a:cubicBezTo>
                    <a:cubicBezTo>
                      <a:pt x="8668" y="42890"/>
                      <a:pt x="10192" y="43211"/>
                      <a:pt x="11788" y="43271"/>
                    </a:cubicBezTo>
                    <a:cubicBezTo>
                      <a:pt x="11921" y="43277"/>
                      <a:pt x="12055" y="43279"/>
                      <a:pt x="12188" y="43279"/>
                    </a:cubicBezTo>
                    <a:cubicBezTo>
                      <a:pt x="12864" y="43279"/>
                      <a:pt x="13540" y="43211"/>
                      <a:pt x="14216" y="43152"/>
                    </a:cubicBezTo>
                    <a:cubicBezTo>
                      <a:pt x="14591" y="43119"/>
                      <a:pt x="14965" y="43099"/>
                      <a:pt x="15340" y="43099"/>
                    </a:cubicBezTo>
                    <a:cubicBezTo>
                      <a:pt x="15906" y="43099"/>
                      <a:pt x="16472" y="43144"/>
                      <a:pt x="17038" y="43259"/>
                    </a:cubicBezTo>
                    <a:cubicBezTo>
                      <a:pt x="17598" y="43366"/>
                      <a:pt x="18157" y="43473"/>
                      <a:pt x="18705" y="43580"/>
                    </a:cubicBezTo>
                    <a:cubicBezTo>
                      <a:pt x="19503" y="43747"/>
                      <a:pt x="20301" y="43926"/>
                      <a:pt x="21110" y="44021"/>
                    </a:cubicBezTo>
                    <a:cubicBezTo>
                      <a:pt x="21392" y="44059"/>
                      <a:pt x="21671" y="44077"/>
                      <a:pt x="21948" y="44077"/>
                    </a:cubicBezTo>
                    <a:cubicBezTo>
                      <a:pt x="22880" y="44077"/>
                      <a:pt x="23787" y="43872"/>
                      <a:pt x="24658" y="43533"/>
                    </a:cubicBezTo>
                    <a:cubicBezTo>
                      <a:pt x="25349" y="43259"/>
                      <a:pt x="26004" y="42914"/>
                      <a:pt x="26623" y="42521"/>
                    </a:cubicBezTo>
                    <a:cubicBezTo>
                      <a:pt x="27147" y="42187"/>
                      <a:pt x="27682" y="41854"/>
                      <a:pt x="28206" y="41533"/>
                    </a:cubicBezTo>
                    <a:cubicBezTo>
                      <a:pt x="29149" y="40965"/>
                      <a:pt x="30138" y="40584"/>
                      <a:pt x="31211" y="40584"/>
                    </a:cubicBezTo>
                    <a:cubicBezTo>
                      <a:pt x="31467" y="40584"/>
                      <a:pt x="31727" y="40606"/>
                      <a:pt x="31993" y="40652"/>
                    </a:cubicBezTo>
                    <a:cubicBezTo>
                      <a:pt x="32100" y="40675"/>
                      <a:pt x="32219" y="40675"/>
                      <a:pt x="32326" y="40699"/>
                    </a:cubicBezTo>
                    <a:cubicBezTo>
                      <a:pt x="32423" y="40723"/>
                      <a:pt x="32517" y="40735"/>
                      <a:pt x="32610" y="40735"/>
                    </a:cubicBezTo>
                    <a:cubicBezTo>
                      <a:pt x="32791" y="40735"/>
                      <a:pt x="32967" y="40690"/>
                      <a:pt x="33147" y="40604"/>
                    </a:cubicBezTo>
                    <a:cubicBezTo>
                      <a:pt x="33731" y="40330"/>
                      <a:pt x="34350" y="40151"/>
                      <a:pt x="34993" y="40092"/>
                    </a:cubicBezTo>
                    <a:cubicBezTo>
                      <a:pt x="36053" y="39985"/>
                      <a:pt x="37100" y="39878"/>
                      <a:pt x="38160" y="39866"/>
                    </a:cubicBezTo>
                    <a:cubicBezTo>
                      <a:pt x="38612" y="39854"/>
                      <a:pt x="39065" y="39830"/>
                      <a:pt x="39517" y="39782"/>
                    </a:cubicBezTo>
                    <a:cubicBezTo>
                      <a:pt x="40291" y="39711"/>
                      <a:pt x="41065" y="39580"/>
                      <a:pt x="41779" y="39294"/>
                    </a:cubicBezTo>
                    <a:cubicBezTo>
                      <a:pt x="42458" y="39008"/>
                      <a:pt x="43137" y="38723"/>
                      <a:pt x="43792" y="38366"/>
                    </a:cubicBezTo>
                    <a:cubicBezTo>
                      <a:pt x="45244" y="37556"/>
                      <a:pt x="46637" y="36639"/>
                      <a:pt x="48042" y="35758"/>
                    </a:cubicBezTo>
                    <a:cubicBezTo>
                      <a:pt x="48745" y="35329"/>
                      <a:pt x="49340" y="34794"/>
                      <a:pt x="49888" y="34175"/>
                    </a:cubicBezTo>
                    <a:cubicBezTo>
                      <a:pt x="50400" y="33615"/>
                      <a:pt x="50828" y="32996"/>
                      <a:pt x="51257" y="32365"/>
                    </a:cubicBezTo>
                    <a:cubicBezTo>
                      <a:pt x="51733" y="31686"/>
                      <a:pt x="52233" y="31031"/>
                      <a:pt x="52828" y="30448"/>
                    </a:cubicBezTo>
                    <a:cubicBezTo>
                      <a:pt x="53233" y="30043"/>
                      <a:pt x="53614" y="29626"/>
                      <a:pt x="54007" y="29210"/>
                    </a:cubicBezTo>
                    <a:cubicBezTo>
                      <a:pt x="54102" y="29114"/>
                      <a:pt x="54186" y="29019"/>
                      <a:pt x="54257" y="28900"/>
                    </a:cubicBezTo>
                    <a:cubicBezTo>
                      <a:pt x="54376" y="28686"/>
                      <a:pt x="54233" y="28436"/>
                      <a:pt x="53983" y="28400"/>
                    </a:cubicBezTo>
                    <a:cubicBezTo>
                      <a:pt x="53948" y="28395"/>
                      <a:pt x="53914" y="28392"/>
                      <a:pt x="53880" y="28392"/>
                    </a:cubicBezTo>
                    <a:cubicBezTo>
                      <a:pt x="53764" y="28392"/>
                      <a:pt x="53653" y="28420"/>
                      <a:pt x="53543" y="28448"/>
                    </a:cubicBezTo>
                    <a:cubicBezTo>
                      <a:pt x="52471" y="28769"/>
                      <a:pt x="51424" y="29162"/>
                      <a:pt x="50400" y="29603"/>
                    </a:cubicBezTo>
                    <a:cubicBezTo>
                      <a:pt x="49649" y="29936"/>
                      <a:pt x="48887" y="30186"/>
                      <a:pt x="48090" y="30388"/>
                    </a:cubicBezTo>
                    <a:cubicBezTo>
                      <a:pt x="47673" y="30484"/>
                      <a:pt x="47244" y="30579"/>
                      <a:pt x="46840" y="30710"/>
                    </a:cubicBezTo>
                    <a:cubicBezTo>
                      <a:pt x="45899" y="31007"/>
                      <a:pt x="44958" y="31317"/>
                      <a:pt x="44030" y="31603"/>
                    </a:cubicBezTo>
                    <a:cubicBezTo>
                      <a:pt x="43077" y="31900"/>
                      <a:pt x="42220" y="32377"/>
                      <a:pt x="41434" y="32984"/>
                    </a:cubicBezTo>
                    <a:cubicBezTo>
                      <a:pt x="41303" y="33079"/>
                      <a:pt x="41172" y="33174"/>
                      <a:pt x="41029" y="33282"/>
                    </a:cubicBezTo>
                    <a:cubicBezTo>
                      <a:pt x="40982" y="33186"/>
                      <a:pt x="41029" y="33139"/>
                      <a:pt x="41065" y="33103"/>
                    </a:cubicBezTo>
                    <a:cubicBezTo>
                      <a:pt x="41887" y="32139"/>
                      <a:pt x="42613" y="31103"/>
                      <a:pt x="43339" y="30067"/>
                    </a:cubicBezTo>
                    <a:cubicBezTo>
                      <a:pt x="44113" y="28983"/>
                      <a:pt x="44887" y="27924"/>
                      <a:pt x="45661" y="26840"/>
                    </a:cubicBezTo>
                    <a:cubicBezTo>
                      <a:pt x="46101" y="26233"/>
                      <a:pt x="46554" y="25614"/>
                      <a:pt x="46959" y="24983"/>
                    </a:cubicBezTo>
                    <a:cubicBezTo>
                      <a:pt x="47506" y="24161"/>
                      <a:pt x="47983" y="23316"/>
                      <a:pt x="48352" y="22399"/>
                    </a:cubicBezTo>
                    <a:cubicBezTo>
                      <a:pt x="48709" y="21518"/>
                      <a:pt x="48971" y="20601"/>
                      <a:pt x="49233" y="19697"/>
                    </a:cubicBezTo>
                    <a:cubicBezTo>
                      <a:pt x="49614" y="18411"/>
                      <a:pt x="50078" y="17149"/>
                      <a:pt x="50626" y="15922"/>
                    </a:cubicBezTo>
                    <a:cubicBezTo>
                      <a:pt x="51102" y="14851"/>
                      <a:pt x="51554" y="13767"/>
                      <a:pt x="51924" y="12660"/>
                    </a:cubicBezTo>
                    <a:cubicBezTo>
                      <a:pt x="52007" y="12434"/>
                      <a:pt x="52066" y="12196"/>
                      <a:pt x="52126" y="11946"/>
                    </a:cubicBezTo>
                    <a:cubicBezTo>
                      <a:pt x="52162" y="11755"/>
                      <a:pt x="52126" y="11565"/>
                      <a:pt x="51935" y="11457"/>
                    </a:cubicBezTo>
                    <a:cubicBezTo>
                      <a:pt x="51863" y="11409"/>
                      <a:pt x="51791" y="11389"/>
                      <a:pt x="51720" y="11389"/>
                    </a:cubicBezTo>
                    <a:cubicBezTo>
                      <a:pt x="51615" y="11389"/>
                      <a:pt x="51511" y="11434"/>
                      <a:pt x="51412" y="11505"/>
                    </a:cubicBezTo>
                    <a:cubicBezTo>
                      <a:pt x="51376" y="11529"/>
                      <a:pt x="51352" y="11541"/>
                      <a:pt x="51316" y="11577"/>
                    </a:cubicBezTo>
                    <a:cubicBezTo>
                      <a:pt x="50447" y="12327"/>
                      <a:pt x="49566" y="13077"/>
                      <a:pt x="48840" y="13982"/>
                    </a:cubicBezTo>
                    <a:cubicBezTo>
                      <a:pt x="48102" y="14910"/>
                      <a:pt x="47447" y="15898"/>
                      <a:pt x="46792" y="16899"/>
                    </a:cubicBezTo>
                    <a:cubicBezTo>
                      <a:pt x="45780" y="18435"/>
                      <a:pt x="44685" y="19899"/>
                      <a:pt x="43399" y="21221"/>
                    </a:cubicBezTo>
                    <a:cubicBezTo>
                      <a:pt x="42887" y="21744"/>
                      <a:pt x="42351" y="22245"/>
                      <a:pt x="41827" y="22768"/>
                    </a:cubicBezTo>
                    <a:cubicBezTo>
                      <a:pt x="41053" y="23554"/>
                      <a:pt x="40363" y="24400"/>
                      <a:pt x="39839" y="25376"/>
                    </a:cubicBezTo>
                    <a:cubicBezTo>
                      <a:pt x="39351" y="26257"/>
                      <a:pt x="38946" y="27174"/>
                      <a:pt x="38624" y="28114"/>
                    </a:cubicBezTo>
                    <a:cubicBezTo>
                      <a:pt x="38303" y="29091"/>
                      <a:pt x="38005" y="30067"/>
                      <a:pt x="37708" y="31043"/>
                    </a:cubicBezTo>
                    <a:cubicBezTo>
                      <a:pt x="37196" y="32734"/>
                      <a:pt x="36410" y="34306"/>
                      <a:pt x="35505" y="35818"/>
                    </a:cubicBezTo>
                    <a:cubicBezTo>
                      <a:pt x="35493" y="35841"/>
                      <a:pt x="35457" y="35853"/>
                      <a:pt x="35386" y="35889"/>
                    </a:cubicBezTo>
                    <a:cubicBezTo>
                      <a:pt x="35552" y="35472"/>
                      <a:pt x="35695" y="35091"/>
                      <a:pt x="35850" y="34710"/>
                    </a:cubicBezTo>
                    <a:cubicBezTo>
                      <a:pt x="36612" y="32817"/>
                      <a:pt x="37243" y="30877"/>
                      <a:pt x="37660" y="28864"/>
                    </a:cubicBezTo>
                    <a:cubicBezTo>
                      <a:pt x="37910" y="27626"/>
                      <a:pt x="38100" y="26376"/>
                      <a:pt x="38148" y="25102"/>
                    </a:cubicBezTo>
                    <a:cubicBezTo>
                      <a:pt x="38196" y="23816"/>
                      <a:pt x="38172" y="22542"/>
                      <a:pt x="38148" y="21256"/>
                    </a:cubicBezTo>
                    <a:cubicBezTo>
                      <a:pt x="38112" y="19149"/>
                      <a:pt x="38279" y="17065"/>
                      <a:pt x="38660" y="14994"/>
                    </a:cubicBezTo>
                    <a:cubicBezTo>
                      <a:pt x="38958" y="13351"/>
                      <a:pt x="39208" y="11708"/>
                      <a:pt x="39315" y="10041"/>
                    </a:cubicBezTo>
                    <a:cubicBezTo>
                      <a:pt x="39386" y="8779"/>
                      <a:pt x="39362" y="7517"/>
                      <a:pt x="39362" y="6243"/>
                    </a:cubicBezTo>
                    <a:cubicBezTo>
                      <a:pt x="39362" y="4397"/>
                      <a:pt x="39196" y="2552"/>
                      <a:pt x="38970" y="706"/>
                    </a:cubicBezTo>
                    <a:cubicBezTo>
                      <a:pt x="38958" y="563"/>
                      <a:pt x="38922" y="408"/>
                      <a:pt x="38874" y="266"/>
                    </a:cubicBezTo>
                    <a:cubicBezTo>
                      <a:pt x="38839" y="135"/>
                      <a:pt x="38743" y="39"/>
                      <a:pt x="38600" y="16"/>
                    </a:cubicBezTo>
                    <a:cubicBezTo>
                      <a:pt x="38578" y="10"/>
                      <a:pt x="38556" y="7"/>
                      <a:pt x="38534" y="7"/>
                    </a:cubicBezTo>
                    <a:cubicBezTo>
                      <a:pt x="38415" y="7"/>
                      <a:pt x="38302" y="87"/>
                      <a:pt x="38231" y="218"/>
                    </a:cubicBezTo>
                    <a:cubicBezTo>
                      <a:pt x="38172" y="337"/>
                      <a:pt x="38124" y="456"/>
                      <a:pt x="38077" y="587"/>
                    </a:cubicBezTo>
                    <a:cubicBezTo>
                      <a:pt x="37529" y="2052"/>
                      <a:pt x="37136" y="3576"/>
                      <a:pt x="36636" y="5064"/>
                    </a:cubicBezTo>
                    <a:cubicBezTo>
                      <a:pt x="36553" y="5326"/>
                      <a:pt x="36493" y="5612"/>
                      <a:pt x="36434" y="5885"/>
                    </a:cubicBezTo>
                    <a:cubicBezTo>
                      <a:pt x="36136" y="7266"/>
                      <a:pt x="36029" y="8660"/>
                      <a:pt x="35969" y="10053"/>
                    </a:cubicBezTo>
                    <a:cubicBezTo>
                      <a:pt x="35922" y="10957"/>
                      <a:pt x="35898" y="11862"/>
                      <a:pt x="35803" y="12767"/>
                    </a:cubicBezTo>
                    <a:cubicBezTo>
                      <a:pt x="35695" y="13696"/>
                      <a:pt x="35529" y="14601"/>
                      <a:pt x="35136" y="15458"/>
                    </a:cubicBezTo>
                    <a:cubicBezTo>
                      <a:pt x="34767" y="16268"/>
                      <a:pt x="34421" y="17077"/>
                      <a:pt x="34040" y="17887"/>
                    </a:cubicBezTo>
                    <a:cubicBezTo>
                      <a:pt x="33219" y="19637"/>
                      <a:pt x="32874" y="21471"/>
                      <a:pt x="32945" y="23388"/>
                    </a:cubicBezTo>
                    <a:cubicBezTo>
                      <a:pt x="32981" y="24435"/>
                      <a:pt x="33124" y="25459"/>
                      <a:pt x="33243" y="26495"/>
                    </a:cubicBezTo>
                    <a:cubicBezTo>
                      <a:pt x="33421" y="28102"/>
                      <a:pt x="33314" y="29662"/>
                      <a:pt x="32731" y="31186"/>
                    </a:cubicBezTo>
                    <a:cubicBezTo>
                      <a:pt x="32516" y="31734"/>
                      <a:pt x="32338" y="32293"/>
                      <a:pt x="32195" y="32865"/>
                    </a:cubicBezTo>
                    <a:cubicBezTo>
                      <a:pt x="32171" y="32948"/>
                      <a:pt x="32171" y="33043"/>
                      <a:pt x="32064" y="33079"/>
                    </a:cubicBezTo>
                    <a:cubicBezTo>
                      <a:pt x="31981" y="33055"/>
                      <a:pt x="31957" y="32972"/>
                      <a:pt x="31933" y="32901"/>
                    </a:cubicBezTo>
                    <a:cubicBezTo>
                      <a:pt x="31540" y="31758"/>
                      <a:pt x="31219" y="30591"/>
                      <a:pt x="31052" y="29400"/>
                    </a:cubicBezTo>
                    <a:cubicBezTo>
                      <a:pt x="30909" y="28460"/>
                      <a:pt x="30850" y="27519"/>
                      <a:pt x="30969" y="26566"/>
                    </a:cubicBezTo>
                    <a:cubicBezTo>
                      <a:pt x="31064" y="25757"/>
                      <a:pt x="31219" y="24959"/>
                      <a:pt x="31361" y="24161"/>
                    </a:cubicBezTo>
                    <a:cubicBezTo>
                      <a:pt x="31647" y="22637"/>
                      <a:pt x="31338" y="21197"/>
                      <a:pt x="30707" y="19816"/>
                    </a:cubicBezTo>
                    <a:cubicBezTo>
                      <a:pt x="30373" y="19089"/>
                      <a:pt x="29957" y="18411"/>
                      <a:pt x="29552" y="17720"/>
                    </a:cubicBezTo>
                    <a:cubicBezTo>
                      <a:pt x="29016" y="16803"/>
                      <a:pt x="28659" y="15815"/>
                      <a:pt x="28528" y="14744"/>
                    </a:cubicBezTo>
                    <a:cubicBezTo>
                      <a:pt x="28468" y="14255"/>
                      <a:pt x="28409" y="13767"/>
                      <a:pt x="28337" y="13279"/>
                    </a:cubicBezTo>
                    <a:cubicBezTo>
                      <a:pt x="28194" y="12172"/>
                      <a:pt x="27885" y="11100"/>
                      <a:pt x="27349" y="10112"/>
                    </a:cubicBezTo>
                    <a:cubicBezTo>
                      <a:pt x="27123" y="9695"/>
                      <a:pt x="26897" y="9279"/>
                      <a:pt x="26670" y="8862"/>
                    </a:cubicBezTo>
                    <a:cubicBezTo>
                      <a:pt x="25885" y="7469"/>
                      <a:pt x="25325" y="5993"/>
                      <a:pt x="25123" y="4397"/>
                    </a:cubicBezTo>
                    <a:cubicBezTo>
                      <a:pt x="25015" y="3540"/>
                      <a:pt x="24837" y="2683"/>
                      <a:pt x="24658" y="1837"/>
                    </a:cubicBezTo>
                    <a:cubicBezTo>
                      <a:pt x="24563" y="1397"/>
                      <a:pt x="24384" y="968"/>
                      <a:pt x="24253" y="539"/>
                    </a:cubicBezTo>
                    <a:cubicBezTo>
                      <a:pt x="24194" y="373"/>
                      <a:pt x="24099" y="230"/>
                      <a:pt x="23980" y="111"/>
                    </a:cubicBezTo>
                    <a:cubicBezTo>
                      <a:pt x="23895" y="37"/>
                      <a:pt x="23799" y="0"/>
                      <a:pt x="237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8"/>
              <p:cNvSpPr/>
              <p:nvPr/>
            </p:nvSpPr>
            <p:spPr>
              <a:xfrm>
                <a:off x="-1341275" y="2798450"/>
                <a:ext cx="1358825" cy="1047725"/>
              </a:xfrm>
              <a:custGeom>
                <a:avLst/>
                <a:gdLst/>
                <a:ahLst/>
                <a:cxnLst/>
                <a:rect l="l" t="t" r="r" b="b"/>
                <a:pathLst>
                  <a:path w="54353" h="41909" extrusionOk="0">
                    <a:moveTo>
                      <a:pt x="23685" y="0"/>
                    </a:moveTo>
                    <a:cubicBezTo>
                      <a:pt x="23570" y="0"/>
                      <a:pt x="23454" y="54"/>
                      <a:pt x="23360" y="166"/>
                    </a:cubicBezTo>
                    <a:cubicBezTo>
                      <a:pt x="23348" y="190"/>
                      <a:pt x="23337" y="214"/>
                      <a:pt x="23313" y="250"/>
                    </a:cubicBezTo>
                    <a:cubicBezTo>
                      <a:pt x="23396" y="1428"/>
                      <a:pt x="23491" y="2619"/>
                      <a:pt x="23622" y="3798"/>
                    </a:cubicBezTo>
                    <a:cubicBezTo>
                      <a:pt x="23968" y="6739"/>
                      <a:pt x="24563" y="9620"/>
                      <a:pt x="25551" y="12418"/>
                    </a:cubicBezTo>
                    <a:cubicBezTo>
                      <a:pt x="25706" y="12823"/>
                      <a:pt x="25837" y="13239"/>
                      <a:pt x="25992" y="13644"/>
                    </a:cubicBezTo>
                    <a:cubicBezTo>
                      <a:pt x="26385" y="14668"/>
                      <a:pt x="26801" y="15680"/>
                      <a:pt x="27182" y="16704"/>
                    </a:cubicBezTo>
                    <a:cubicBezTo>
                      <a:pt x="27790" y="18395"/>
                      <a:pt x="28087" y="20133"/>
                      <a:pt x="28230" y="21919"/>
                    </a:cubicBezTo>
                    <a:cubicBezTo>
                      <a:pt x="28349" y="23467"/>
                      <a:pt x="28397" y="25015"/>
                      <a:pt x="28552" y="26551"/>
                    </a:cubicBezTo>
                    <a:cubicBezTo>
                      <a:pt x="28742" y="28444"/>
                      <a:pt x="29123" y="30289"/>
                      <a:pt x="29718" y="32087"/>
                    </a:cubicBezTo>
                    <a:cubicBezTo>
                      <a:pt x="29837" y="32468"/>
                      <a:pt x="30016" y="32825"/>
                      <a:pt x="30147" y="33206"/>
                    </a:cubicBezTo>
                    <a:cubicBezTo>
                      <a:pt x="30540" y="34325"/>
                      <a:pt x="31052" y="35409"/>
                      <a:pt x="31409" y="36540"/>
                    </a:cubicBezTo>
                    <a:cubicBezTo>
                      <a:pt x="31433" y="36635"/>
                      <a:pt x="31469" y="36718"/>
                      <a:pt x="31504" y="36802"/>
                    </a:cubicBezTo>
                    <a:cubicBezTo>
                      <a:pt x="31766" y="37361"/>
                      <a:pt x="31933" y="37933"/>
                      <a:pt x="32111" y="38516"/>
                    </a:cubicBezTo>
                    <a:cubicBezTo>
                      <a:pt x="32219" y="38897"/>
                      <a:pt x="32290" y="39278"/>
                      <a:pt x="32242" y="39695"/>
                    </a:cubicBezTo>
                    <a:cubicBezTo>
                      <a:pt x="32207" y="39647"/>
                      <a:pt x="32159" y="39612"/>
                      <a:pt x="32135" y="39564"/>
                    </a:cubicBezTo>
                    <a:cubicBezTo>
                      <a:pt x="30897" y="37909"/>
                      <a:pt x="29456" y="36433"/>
                      <a:pt x="27873" y="35111"/>
                    </a:cubicBezTo>
                    <a:cubicBezTo>
                      <a:pt x="26135" y="33635"/>
                      <a:pt x="24599" y="31980"/>
                      <a:pt x="23325" y="30075"/>
                    </a:cubicBezTo>
                    <a:cubicBezTo>
                      <a:pt x="22622" y="29027"/>
                      <a:pt x="21920" y="27979"/>
                      <a:pt x="21146" y="26967"/>
                    </a:cubicBezTo>
                    <a:cubicBezTo>
                      <a:pt x="20551" y="26205"/>
                      <a:pt x="19931" y="25467"/>
                      <a:pt x="19229" y="24800"/>
                    </a:cubicBezTo>
                    <a:cubicBezTo>
                      <a:pt x="18657" y="24253"/>
                      <a:pt x="18074" y="23717"/>
                      <a:pt x="17467" y="23193"/>
                    </a:cubicBezTo>
                    <a:cubicBezTo>
                      <a:pt x="15740" y="21681"/>
                      <a:pt x="14252" y="19955"/>
                      <a:pt x="13073" y="17966"/>
                    </a:cubicBezTo>
                    <a:cubicBezTo>
                      <a:pt x="12740" y="17395"/>
                      <a:pt x="12371" y="16847"/>
                      <a:pt x="12002" y="16299"/>
                    </a:cubicBezTo>
                    <a:cubicBezTo>
                      <a:pt x="11180" y="15085"/>
                      <a:pt x="10180" y="14025"/>
                      <a:pt x="9204" y="12954"/>
                    </a:cubicBezTo>
                    <a:cubicBezTo>
                      <a:pt x="8299" y="11965"/>
                      <a:pt x="7430" y="10953"/>
                      <a:pt x="6668" y="9846"/>
                    </a:cubicBezTo>
                    <a:cubicBezTo>
                      <a:pt x="6513" y="9858"/>
                      <a:pt x="6370" y="9965"/>
                      <a:pt x="6346" y="10132"/>
                    </a:cubicBezTo>
                    <a:cubicBezTo>
                      <a:pt x="6346" y="10168"/>
                      <a:pt x="6346" y="10191"/>
                      <a:pt x="6346" y="10227"/>
                    </a:cubicBezTo>
                    <a:lnTo>
                      <a:pt x="6513" y="10465"/>
                    </a:lnTo>
                    <a:cubicBezTo>
                      <a:pt x="7382" y="11704"/>
                      <a:pt x="8418" y="12811"/>
                      <a:pt x="9442" y="13930"/>
                    </a:cubicBezTo>
                    <a:cubicBezTo>
                      <a:pt x="10549" y="15144"/>
                      <a:pt x="11597" y="16406"/>
                      <a:pt x="12430" y="17847"/>
                    </a:cubicBezTo>
                    <a:cubicBezTo>
                      <a:pt x="12573" y="18085"/>
                      <a:pt x="12728" y="18323"/>
                      <a:pt x="12883" y="18561"/>
                    </a:cubicBezTo>
                    <a:cubicBezTo>
                      <a:pt x="13812" y="20038"/>
                      <a:pt x="14871" y="21419"/>
                      <a:pt x="16145" y="22610"/>
                    </a:cubicBezTo>
                    <a:cubicBezTo>
                      <a:pt x="16693" y="23133"/>
                      <a:pt x="17252" y="23634"/>
                      <a:pt x="17824" y="24146"/>
                    </a:cubicBezTo>
                    <a:cubicBezTo>
                      <a:pt x="18907" y="25122"/>
                      <a:pt x="19931" y="26146"/>
                      <a:pt x="20812" y="27324"/>
                    </a:cubicBezTo>
                    <a:cubicBezTo>
                      <a:pt x="21372" y="28075"/>
                      <a:pt x="21920" y="28848"/>
                      <a:pt x="22432" y="29634"/>
                    </a:cubicBezTo>
                    <a:cubicBezTo>
                      <a:pt x="23860" y="31825"/>
                      <a:pt x="25527" y="33790"/>
                      <a:pt x="27551" y="35445"/>
                    </a:cubicBezTo>
                    <a:cubicBezTo>
                      <a:pt x="28444" y="36183"/>
                      <a:pt x="29266" y="36992"/>
                      <a:pt x="30052" y="37838"/>
                    </a:cubicBezTo>
                    <a:cubicBezTo>
                      <a:pt x="30516" y="38338"/>
                      <a:pt x="30992" y="38826"/>
                      <a:pt x="31385" y="39374"/>
                    </a:cubicBezTo>
                    <a:cubicBezTo>
                      <a:pt x="31469" y="39481"/>
                      <a:pt x="31552" y="39588"/>
                      <a:pt x="31623" y="39695"/>
                    </a:cubicBezTo>
                    <a:cubicBezTo>
                      <a:pt x="31671" y="39755"/>
                      <a:pt x="31730" y="39826"/>
                      <a:pt x="31683" y="39897"/>
                    </a:cubicBezTo>
                    <a:cubicBezTo>
                      <a:pt x="31665" y="39929"/>
                      <a:pt x="31642" y="39940"/>
                      <a:pt x="31618" y="39940"/>
                    </a:cubicBezTo>
                    <a:cubicBezTo>
                      <a:pt x="31576" y="39940"/>
                      <a:pt x="31530" y="39908"/>
                      <a:pt x="31492" y="39886"/>
                    </a:cubicBezTo>
                    <a:cubicBezTo>
                      <a:pt x="31326" y="39802"/>
                      <a:pt x="31159" y="39695"/>
                      <a:pt x="30992" y="39600"/>
                    </a:cubicBezTo>
                    <a:cubicBezTo>
                      <a:pt x="30814" y="39505"/>
                      <a:pt x="30635" y="39397"/>
                      <a:pt x="30445" y="39314"/>
                    </a:cubicBezTo>
                    <a:cubicBezTo>
                      <a:pt x="29742" y="38993"/>
                      <a:pt x="29016" y="38731"/>
                      <a:pt x="28266" y="38493"/>
                    </a:cubicBezTo>
                    <a:cubicBezTo>
                      <a:pt x="26658" y="37992"/>
                      <a:pt x="25051" y="37516"/>
                      <a:pt x="23468" y="36957"/>
                    </a:cubicBezTo>
                    <a:cubicBezTo>
                      <a:pt x="22039" y="36457"/>
                      <a:pt x="20610" y="35933"/>
                      <a:pt x="19277" y="35230"/>
                    </a:cubicBezTo>
                    <a:cubicBezTo>
                      <a:pt x="18538" y="34837"/>
                      <a:pt x="17824" y="34409"/>
                      <a:pt x="17110" y="33980"/>
                    </a:cubicBezTo>
                    <a:cubicBezTo>
                      <a:pt x="16407" y="33551"/>
                      <a:pt x="15669" y="33170"/>
                      <a:pt x="14895" y="32849"/>
                    </a:cubicBezTo>
                    <a:cubicBezTo>
                      <a:pt x="13752" y="32373"/>
                      <a:pt x="12585" y="32016"/>
                      <a:pt x="11407" y="31646"/>
                    </a:cubicBezTo>
                    <a:cubicBezTo>
                      <a:pt x="9632" y="31099"/>
                      <a:pt x="7906" y="30432"/>
                      <a:pt x="6263" y="29563"/>
                    </a:cubicBezTo>
                    <a:cubicBezTo>
                      <a:pt x="5513" y="29170"/>
                      <a:pt x="4763" y="28765"/>
                      <a:pt x="4013" y="28360"/>
                    </a:cubicBezTo>
                    <a:cubicBezTo>
                      <a:pt x="3787" y="28241"/>
                      <a:pt x="3548" y="28122"/>
                      <a:pt x="3298" y="28015"/>
                    </a:cubicBezTo>
                    <a:cubicBezTo>
                      <a:pt x="2620" y="27694"/>
                      <a:pt x="1929" y="27396"/>
                      <a:pt x="1239" y="27074"/>
                    </a:cubicBezTo>
                    <a:cubicBezTo>
                      <a:pt x="1000" y="26967"/>
                      <a:pt x="762" y="26836"/>
                      <a:pt x="536" y="26705"/>
                    </a:cubicBezTo>
                    <a:cubicBezTo>
                      <a:pt x="453" y="26646"/>
                      <a:pt x="381" y="26598"/>
                      <a:pt x="298" y="26551"/>
                    </a:cubicBezTo>
                    <a:cubicBezTo>
                      <a:pt x="203" y="26551"/>
                      <a:pt x="131" y="26598"/>
                      <a:pt x="72" y="26682"/>
                    </a:cubicBezTo>
                    <a:cubicBezTo>
                      <a:pt x="24" y="26765"/>
                      <a:pt x="0" y="26860"/>
                      <a:pt x="36" y="26943"/>
                    </a:cubicBezTo>
                    <a:cubicBezTo>
                      <a:pt x="703" y="27336"/>
                      <a:pt x="1393" y="27694"/>
                      <a:pt x="2120" y="28003"/>
                    </a:cubicBezTo>
                    <a:cubicBezTo>
                      <a:pt x="3072" y="28396"/>
                      <a:pt x="3977" y="28860"/>
                      <a:pt x="4858" y="29372"/>
                    </a:cubicBezTo>
                    <a:cubicBezTo>
                      <a:pt x="6013" y="30027"/>
                      <a:pt x="7216" y="30575"/>
                      <a:pt x="8430" y="31099"/>
                    </a:cubicBezTo>
                    <a:cubicBezTo>
                      <a:pt x="9585" y="31587"/>
                      <a:pt x="10775" y="31956"/>
                      <a:pt x="11966" y="32313"/>
                    </a:cubicBezTo>
                    <a:cubicBezTo>
                      <a:pt x="13871" y="32897"/>
                      <a:pt x="15717" y="33623"/>
                      <a:pt x="17395" y="34706"/>
                    </a:cubicBezTo>
                    <a:cubicBezTo>
                      <a:pt x="17812" y="34980"/>
                      <a:pt x="18241" y="35218"/>
                      <a:pt x="18669" y="35456"/>
                    </a:cubicBezTo>
                    <a:cubicBezTo>
                      <a:pt x="19729" y="36052"/>
                      <a:pt x="20848" y="36516"/>
                      <a:pt x="21979" y="36933"/>
                    </a:cubicBezTo>
                    <a:cubicBezTo>
                      <a:pt x="23896" y="37647"/>
                      <a:pt x="25849" y="38254"/>
                      <a:pt x="27801" y="38850"/>
                    </a:cubicBezTo>
                    <a:cubicBezTo>
                      <a:pt x="28778" y="39147"/>
                      <a:pt x="29742" y="39469"/>
                      <a:pt x="30647" y="39957"/>
                    </a:cubicBezTo>
                    <a:cubicBezTo>
                      <a:pt x="30718" y="39993"/>
                      <a:pt x="30838" y="40005"/>
                      <a:pt x="30826" y="40159"/>
                    </a:cubicBezTo>
                    <a:cubicBezTo>
                      <a:pt x="30599" y="40124"/>
                      <a:pt x="30385" y="40100"/>
                      <a:pt x="30159" y="40064"/>
                    </a:cubicBezTo>
                    <a:cubicBezTo>
                      <a:pt x="29653" y="39981"/>
                      <a:pt x="29147" y="39939"/>
                      <a:pt x="28639" y="39939"/>
                    </a:cubicBezTo>
                    <a:cubicBezTo>
                      <a:pt x="28132" y="39939"/>
                      <a:pt x="27623" y="39981"/>
                      <a:pt x="27111" y="40064"/>
                    </a:cubicBezTo>
                    <a:cubicBezTo>
                      <a:pt x="25956" y="40255"/>
                      <a:pt x="24825" y="40564"/>
                      <a:pt x="23694" y="40874"/>
                    </a:cubicBezTo>
                    <a:cubicBezTo>
                      <a:pt x="22444" y="41233"/>
                      <a:pt x="21182" y="41425"/>
                      <a:pt x="19906" y="41425"/>
                    </a:cubicBezTo>
                    <a:cubicBezTo>
                      <a:pt x="19322" y="41425"/>
                      <a:pt x="18736" y="41385"/>
                      <a:pt x="18145" y="41302"/>
                    </a:cubicBezTo>
                    <a:cubicBezTo>
                      <a:pt x="17586" y="41231"/>
                      <a:pt x="17014" y="41160"/>
                      <a:pt x="16455" y="41100"/>
                    </a:cubicBezTo>
                    <a:cubicBezTo>
                      <a:pt x="15769" y="41033"/>
                      <a:pt x="15084" y="40989"/>
                      <a:pt x="14398" y="40989"/>
                    </a:cubicBezTo>
                    <a:cubicBezTo>
                      <a:pt x="13988" y="40989"/>
                      <a:pt x="13578" y="41005"/>
                      <a:pt x="13169" y="41040"/>
                    </a:cubicBezTo>
                    <a:cubicBezTo>
                      <a:pt x="12359" y="41112"/>
                      <a:pt x="11549" y="41171"/>
                      <a:pt x="10740" y="41243"/>
                    </a:cubicBezTo>
                    <a:cubicBezTo>
                      <a:pt x="10221" y="41290"/>
                      <a:pt x="9704" y="41313"/>
                      <a:pt x="9188" y="41313"/>
                    </a:cubicBezTo>
                    <a:cubicBezTo>
                      <a:pt x="7894" y="41313"/>
                      <a:pt x="6608" y="41172"/>
                      <a:pt x="5322" y="40933"/>
                    </a:cubicBezTo>
                    <a:cubicBezTo>
                      <a:pt x="4620" y="40802"/>
                      <a:pt x="3917" y="40683"/>
                      <a:pt x="3203" y="40600"/>
                    </a:cubicBezTo>
                    <a:cubicBezTo>
                      <a:pt x="3203" y="40624"/>
                      <a:pt x="3191" y="40648"/>
                      <a:pt x="3191" y="40671"/>
                    </a:cubicBezTo>
                    <a:cubicBezTo>
                      <a:pt x="3191" y="40826"/>
                      <a:pt x="3275" y="40921"/>
                      <a:pt x="3394" y="40981"/>
                    </a:cubicBezTo>
                    <a:cubicBezTo>
                      <a:pt x="3548" y="41052"/>
                      <a:pt x="3715" y="41112"/>
                      <a:pt x="3870" y="41160"/>
                    </a:cubicBezTo>
                    <a:cubicBezTo>
                      <a:pt x="3929" y="41171"/>
                      <a:pt x="3977" y="41183"/>
                      <a:pt x="4025" y="41195"/>
                    </a:cubicBezTo>
                    <a:cubicBezTo>
                      <a:pt x="4513" y="41279"/>
                      <a:pt x="5001" y="41362"/>
                      <a:pt x="5489" y="41445"/>
                    </a:cubicBezTo>
                    <a:cubicBezTo>
                      <a:pt x="6651" y="41640"/>
                      <a:pt x="7820" y="41804"/>
                      <a:pt x="8998" y="41804"/>
                    </a:cubicBezTo>
                    <a:cubicBezTo>
                      <a:pt x="9257" y="41804"/>
                      <a:pt x="9516" y="41796"/>
                      <a:pt x="9775" y="41779"/>
                    </a:cubicBezTo>
                    <a:cubicBezTo>
                      <a:pt x="11002" y="41695"/>
                      <a:pt x="12228" y="41600"/>
                      <a:pt x="13454" y="41505"/>
                    </a:cubicBezTo>
                    <a:cubicBezTo>
                      <a:pt x="13814" y="41481"/>
                      <a:pt x="14174" y="41469"/>
                      <a:pt x="14534" y="41469"/>
                    </a:cubicBezTo>
                    <a:cubicBezTo>
                      <a:pt x="15233" y="41469"/>
                      <a:pt x="15930" y="41514"/>
                      <a:pt x="16621" y="41600"/>
                    </a:cubicBezTo>
                    <a:cubicBezTo>
                      <a:pt x="17205" y="41671"/>
                      <a:pt x="17788" y="41743"/>
                      <a:pt x="18372" y="41814"/>
                    </a:cubicBezTo>
                    <a:cubicBezTo>
                      <a:pt x="18887" y="41878"/>
                      <a:pt x="19400" y="41909"/>
                      <a:pt x="19911" y="41909"/>
                    </a:cubicBezTo>
                    <a:cubicBezTo>
                      <a:pt x="21208" y="41909"/>
                      <a:pt x="22490" y="41712"/>
                      <a:pt x="23753" y="41362"/>
                    </a:cubicBezTo>
                    <a:cubicBezTo>
                      <a:pt x="24527" y="41160"/>
                      <a:pt x="25289" y="40933"/>
                      <a:pt x="26063" y="40755"/>
                    </a:cubicBezTo>
                    <a:cubicBezTo>
                      <a:pt x="26742" y="40600"/>
                      <a:pt x="27432" y="40469"/>
                      <a:pt x="28135" y="40433"/>
                    </a:cubicBezTo>
                    <a:cubicBezTo>
                      <a:pt x="28288" y="40427"/>
                      <a:pt x="28440" y="40423"/>
                      <a:pt x="28593" y="40423"/>
                    </a:cubicBezTo>
                    <a:cubicBezTo>
                      <a:pt x="29273" y="40423"/>
                      <a:pt x="29952" y="40490"/>
                      <a:pt x="30623" y="40636"/>
                    </a:cubicBezTo>
                    <a:cubicBezTo>
                      <a:pt x="30825" y="40608"/>
                      <a:pt x="31029" y="40594"/>
                      <a:pt x="31237" y="40594"/>
                    </a:cubicBezTo>
                    <a:cubicBezTo>
                      <a:pt x="31483" y="40594"/>
                      <a:pt x="31734" y="40614"/>
                      <a:pt x="31992" y="40659"/>
                    </a:cubicBezTo>
                    <a:cubicBezTo>
                      <a:pt x="32100" y="40671"/>
                      <a:pt x="32219" y="40671"/>
                      <a:pt x="32326" y="40707"/>
                    </a:cubicBezTo>
                    <a:cubicBezTo>
                      <a:pt x="32416" y="40730"/>
                      <a:pt x="32502" y="40740"/>
                      <a:pt x="32587" y="40740"/>
                    </a:cubicBezTo>
                    <a:cubicBezTo>
                      <a:pt x="32726" y="40740"/>
                      <a:pt x="32859" y="40711"/>
                      <a:pt x="32993" y="40659"/>
                    </a:cubicBezTo>
                    <a:cubicBezTo>
                      <a:pt x="33040" y="40588"/>
                      <a:pt x="33112" y="40517"/>
                      <a:pt x="33231" y="40421"/>
                    </a:cubicBezTo>
                    <a:cubicBezTo>
                      <a:pt x="33552" y="40159"/>
                      <a:pt x="33909" y="39933"/>
                      <a:pt x="34278" y="39743"/>
                    </a:cubicBezTo>
                    <a:cubicBezTo>
                      <a:pt x="35481" y="39112"/>
                      <a:pt x="36719" y="38564"/>
                      <a:pt x="38017" y="38135"/>
                    </a:cubicBezTo>
                    <a:cubicBezTo>
                      <a:pt x="38969" y="37814"/>
                      <a:pt x="39910" y="37457"/>
                      <a:pt x="40851" y="37111"/>
                    </a:cubicBezTo>
                    <a:cubicBezTo>
                      <a:pt x="40958" y="37076"/>
                      <a:pt x="41053" y="37028"/>
                      <a:pt x="41160" y="36980"/>
                    </a:cubicBezTo>
                    <a:cubicBezTo>
                      <a:pt x="42137" y="36528"/>
                      <a:pt x="43077" y="36004"/>
                      <a:pt x="43982" y="35409"/>
                    </a:cubicBezTo>
                    <a:cubicBezTo>
                      <a:pt x="45911" y="34171"/>
                      <a:pt x="47863" y="32992"/>
                      <a:pt x="49923" y="31980"/>
                    </a:cubicBezTo>
                    <a:cubicBezTo>
                      <a:pt x="50971" y="31456"/>
                      <a:pt x="51983" y="30849"/>
                      <a:pt x="52852" y="30051"/>
                    </a:cubicBezTo>
                    <a:cubicBezTo>
                      <a:pt x="53293" y="29646"/>
                      <a:pt x="53757" y="29277"/>
                      <a:pt x="54233" y="28932"/>
                    </a:cubicBezTo>
                    <a:cubicBezTo>
                      <a:pt x="54233" y="28920"/>
                      <a:pt x="54245" y="28920"/>
                      <a:pt x="54245" y="28908"/>
                    </a:cubicBezTo>
                    <a:cubicBezTo>
                      <a:pt x="54352" y="28718"/>
                      <a:pt x="54257" y="28515"/>
                      <a:pt x="54079" y="28432"/>
                    </a:cubicBezTo>
                    <a:cubicBezTo>
                      <a:pt x="53721" y="28694"/>
                      <a:pt x="53364" y="28968"/>
                      <a:pt x="53043" y="29265"/>
                    </a:cubicBezTo>
                    <a:cubicBezTo>
                      <a:pt x="51971" y="30241"/>
                      <a:pt x="50769" y="31015"/>
                      <a:pt x="49471" y="31658"/>
                    </a:cubicBezTo>
                    <a:cubicBezTo>
                      <a:pt x="48244" y="32277"/>
                      <a:pt x="47030" y="32932"/>
                      <a:pt x="45851" y="33670"/>
                    </a:cubicBezTo>
                    <a:cubicBezTo>
                      <a:pt x="44899" y="34266"/>
                      <a:pt x="43934" y="34873"/>
                      <a:pt x="42970" y="35468"/>
                    </a:cubicBezTo>
                    <a:cubicBezTo>
                      <a:pt x="42184" y="35956"/>
                      <a:pt x="41363" y="36397"/>
                      <a:pt x="40493" y="36718"/>
                    </a:cubicBezTo>
                    <a:cubicBezTo>
                      <a:pt x="39362" y="37135"/>
                      <a:pt x="38219" y="37540"/>
                      <a:pt x="37076" y="37945"/>
                    </a:cubicBezTo>
                    <a:cubicBezTo>
                      <a:pt x="36398" y="38183"/>
                      <a:pt x="35743" y="38481"/>
                      <a:pt x="35100" y="38790"/>
                    </a:cubicBezTo>
                    <a:cubicBezTo>
                      <a:pt x="35053" y="38806"/>
                      <a:pt x="35006" y="38852"/>
                      <a:pt x="34950" y="38852"/>
                    </a:cubicBezTo>
                    <a:cubicBezTo>
                      <a:pt x="34920" y="38852"/>
                      <a:pt x="34887" y="38839"/>
                      <a:pt x="34850" y="38802"/>
                    </a:cubicBezTo>
                    <a:cubicBezTo>
                      <a:pt x="34993" y="38659"/>
                      <a:pt x="35112" y="38516"/>
                      <a:pt x="35255" y="38385"/>
                    </a:cubicBezTo>
                    <a:cubicBezTo>
                      <a:pt x="36267" y="37361"/>
                      <a:pt x="37124" y="36207"/>
                      <a:pt x="37862" y="34968"/>
                    </a:cubicBezTo>
                    <a:cubicBezTo>
                      <a:pt x="38600" y="33742"/>
                      <a:pt x="39315" y="32492"/>
                      <a:pt x="40029" y="31242"/>
                    </a:cubicBezTo>
                    <a:cubicBezTo>
                      <a:pt x="41065" y="29480"/>
                      <a:pt x="42220" y="27801"/>
                      <a:pt x="43553" y="26253"/>
                    </a:cubicBezTo>
                    <a:cubicBezTo>
                      <a:pt x="43875" y="25872"/>
                      <a:pt x="44196" y="25503"/>
                      <a:pt x="44506" y="25122"/>
                    </a:cubicBezTo>
                    <a:cubicBezTo>
                      <a:pt x="45482" y="23931"/>
                      <a:pt x="46304" y="22645"/>
                      <a:pt x="46923" y="21228"/>
                    </a:cubicBezTo>
                    <a:cubicBezTo>
                      <a:pt x="47340" y="20276"/>
                      <a:pt x="47709" y="19300"/>
                      <a:pt x="48113" y="18347"/>
                    </a:cubicBezTo>
                    <a:cubicBezTo>
                      <a:pt x="48828" y="16668"/>
                      <a:pt x="49649" y="15061"/>
                      <a:pt x="50709" y="13573"/>
                    </a:cubicBezTo>
                    <a:cubicBezTo>
                      <a:pt x="51150" y="12966"/>
                      <a:pt x="51650" y="12394"/>
                      <a:pt x="52126" y="11823"/>
                    </a:cubicBezTo>
                    <a:cubicBezTo>
                      <a:pt x="52138" y="11680"/>
                      <a:pt x="52078" y="11549"/>
                      <a:pt x="51935" y="11453"/>
                    </a:cubicBezTo>
                    <a:cubicBezTo>
                      <a:pt x="51900" y="11430"/>
                      <a:pt x="51876" y="11430"/>
                      <a:pt x="51840" y="11418"/>
                    </a:cubicBezTo>
                    <a:cubicBezTo>
                      <a:pt x="51733" y="11537"/>
                      <a:pt x="51638" y="11656"/>
                      <a:pt x="51531" y="11775"/>
                    </a:cubicBezTo>
                    <a:cubicBezTo>
                      <a:pt x="50007" y="13513"/>
                      <a:pt x="48840" y="15478"/>
                      <a:pt x="47911" y="17573"/>
                    </a:cubicBezTo>
                    <a:cubicBezTo>
                      <a:pt x="47494" y="18514"/>
                      <a:pt x="47137" y="19466"/>
                      <a:pt x="46744" y="20407"/>
                    </a:cubicBezTo>
                    <a:cubicBezTo>
                      <a:pt x="46351" y="21371"/>
                      <a:pt x="45875" y="22300"/>
                      <a:pt x="45327" y="23181"/>
                    </a:cubicBezTo>
                    <a:cubicBezTo>
                      <a:pt x="44720" y="24146"/>
                      <a:pt x="43994" y="25015"/>
                      <a:pt x="43244" y="25872"/>
                    </a:cubicBezTo>
                    <a:cubicBezTo>
                      <a:pt x="41779" y="27563"/>
                      <a:pt x="40529" y="29408"/>
                      <a:pt x="39410" y="31349"/>
                    </a:cubicBezTo>
                    <a:cubicBezTo>
                      <a:pt x="38743" y="32504"/>
                      <a:pt x="38065" y="33670"/>
                      <a:pt x="37386" y="34825"/>
                    </a:cubicBezTo>
                    <a:cubicBezTo>
                      <a:pt x="36433" y="36433"/>
                      <a:pt x="35219" y="37814"/>
                      <a:pt x="33850" y="39088"/>
                    </a:cubicBezTo>
                    <a:cubicBezTo>
                      <a:pt x="33778" y="39147"/>
                      <a:pt x="33707" y="39207"/>
                      <a:pt x="33624" y="39255"/>
                    </a:cubicBezTo>
                    <a:cubicBezTo>
                      <a:pt x="33608" y="39265"/>
                      <a:pt x="33587" y="39268"/>
                      <a:pt x="33564" y="39268"/>
                    </a:cubicBezTo>
                    <a:cubicBezTo>
                      <a:pt x="33532" y="39268"/>
                      <a:pt x="33496" y="39261"/>
                      <a:pt x="33469" y="39255"/>
                    </a:cubicBezTo>
                    <a:cubicBezTo>
                      <a:pt x="33457" y="39255"/>
                      <a:pt x="33433" y="39183"/>
                      <a:pt x="33433" y="39159"/>
                    </a:cubicBezTo>
                    <a:cubicBezTo>
                      <a:pt x="33469" y="39028"/>
                      <a:pt x="33493" y="38897"/>
                      <a:pt x="33528" y="38766"/>
                    </a:cubicBezTo>
                    <a:cubicBezTo>
                      <a:pt x="33814" y="37731"/>
                      <a:pt x="34005" y="36671"/>
                      <a:pt x="34100" y="35587"/>
                    </a:cubicBezTo>
                    <a:cubicBezTo>
                      <a:pt x="34183" y="34825"/>
                      <a:pt x="34243" y="34051"/>
                      <a:pt x="34302" y="33278"/>
                    </a:cubicBezTo>
                    <a:cubicBezTo>
                      <a:pt x="34397" y="31932"/>
                      <a:pt x="34588" y="30611"/>
                      <a:pt x="34862" y="29289"/>
                    </a:cubicBezTo>
                    <a:cubicBezTo>
                      <a:pt x="35136" y="27896"/>
                      <a:pt x="35552" y="26551"/>
                      <a:pt x="36005" y="25205"/>
                    </a:cubicBezTo>
                    <a:cubicBezTo>
                      <a:pt x="36517" y="23657"/>
                      <a:pt x="36898" y="22074"/>
                      <a:pt x="37064" y="20455"/>
                    </a:cubicBezTo>
                    <a:cubicBezTo>
                      <a:pt x="37207" y="19014"/>
                      <a:pt x="37303" y="17585"/>
                      <a:pt x="37374" y="16156"/>
                    </a:cubicBezTo>
                    <a:cubicBezTo>
                      <a:pt x="37445" y="14644"/>
                      <a:pt x="37541" y="13132"/>
                      <a:pt x="37779" y="11632"/>
                    </a:cubicBezTo>
                    <a:cubicBezTo>
                      <a:pt x="37922" y="10739"/>
                      <a:pt x="38160" y="9858"/>
                      <a:pt x="38362" y="8977"/>
                    </a:cubicBezTo>
                    <a:cubicBezTo>
                      <a:pt x="38600" y="7905"/>
                      <a:pt x="38696" y="6810"/>
                      <a:pt x="38684" y="5715"/>
                    </a:cubicBezTo>
                    <a:cubicBezTo>
                      <a:pt x="38684" y="4976"/>
                      <a:pt x="38684" y="4238"/>
                      <a:pt x="38696" y="3500"/>
                    </a:cubicBezTo>
                    <a:cubicBezTo>
                      <a:pt x="38708" y="2524"/>
                      <a:pt x="38791" y="1559"/>
                      <a:pt x="38946" y="619"/>
                    </a:cubicBezTo>
                    <a:cubicBezTo>
                      <a:pt x="38922" y="500"/>
                      <a:pt x="38898" y="381"/>
                      <a:pt x="38862" y="262"/>
                    </a:cubicBezTo>
                    <a:cubicBezTo>
                      <a:pt x="38827" y="131"/>
                      <a:pt x="38731" y="35"/>
                      <a:pt x="38588" y="12"/>
                    </a:cubicBezTo>
                    <a:lnTo>
                      <a:pt x="38565" y="12"/>
                    </a:lnTo>
                    <a:cubicBezTo>
                      <a:pt x="38458" y="488"/>
                      <a:pt x="38374" y="976"/>
                      <a:pt x="38338" y="1476"/>
                    </a:cubicBezTo>
                    <a:cubicBezTo>
                      <a:pt x="38231" y="2679"/>
                      <a:pt x="38172" y="3893"/>
                      <a:pt x="38207" y="5107"/>
                    </a:cubicBezTo>
                    <a:cubicBezTo>
                      <a:pt x="38243" y="6584"/>
                      <a:pt x="38136" y="8048"/>
                      <a:pt x="37743" y="9489"/>
                    </a:cubicBezTo>
                    <a:cubicBezTo>
                      <a:pt x="37362" y="10918"/>
                      <a:pt x="37148" y="12370"/>
                      <a:pt x="37029" y="13847"/>
                    </a:cubicBezTo>
                    <a:cubicBezTo>
                      <a:pt x="36969" y="14692"/>
                      <a:pt x="36934" y="15549"/>
                      <a:pt x="36874" y="16395"/>
                    </a:cubicBezTo>
                    <a:cubicBezTo>
                      <a:pt x="36803" y="17466"/>
                      <a:pt x="36743" y="18550"/>
                      <a:pt x="36660" y="19621"/>
                    </a:cubicBezTo>
                    <a:cubicBezTo>
                      <a:pt x="36529" y="21586"/>
                      <a:pt x="36088" y="23503"/>
                      <a:pt x="35445" y="25372"/>
                    </a:cubicBezTo>
                    <a:cubicBezTo>
                      <a:pt x="35124" y="26324"/>
                      <a:pt x="34838" y="27277"/>
                      <a:pt x="34600" y="28253"/>
                    </a:cubicBezTo>
                    <a:cubicBezTo>
                      <a:pt x="34147" y="30134"/>
                      <a:pt x="33886" y="32039"/>
                      <a:pt x="33766" y="33968"/>
                    </a:cubicBezTo>
                    <a:cubicBezTo>
                      <a:pt x="33683" y="35314"/>
                      <a:pt x="33528" y="36647"/>
                      <a:pt x="33243" y="37957"/>
                    </a:cubicBezTo>
                    <a:cubicBezTo>
                      <a:pt x="33159" y="38350"/>
                      <a:pt x="33064" y="38731"/>
                      <a:pt x="32921" y="39100"/>
                    </a:cubicBezTo>
                    <a:cubicBezTo>
                      <a:pt x="32909" y="39135"/>
                      <a:pt x="32862" y="39159"/>
                      <a:pt x="32826" y="39159"/>
                    </a:cubicBezTo>
                    <a:cubicBezTo>
                      <a:pt x="32802" y="39159"/>
                      <a:pt x="32754" y="39124"/>
                      <a:pt x="32754" y="39100"/>
                    </a:cubicBezTo>
                    <a:cubicBezTo>
                      <a:pt x="32683" y="38826"/>
                      <a:pt x="32623" y="38540"/>
                      <a:pt x="32552" y="38266"/>
                    </a:cubicBezTo>
                    <a:cubicBezTo>
                      <a:pt x="32183" y="37016"/>
                      <a:pt x="31659" y="35814"/>
                      <a:pt x="31219" y="34599"/>
                    </a:cubicBezTo>
                    <a:cubicBezTo>
                      <a:pt x="30873" y="33659"/>
                      <a:pt x="30492" y="32730"/>
                      <a:pt x="30135" y="31789"/>
                    </a:cubicBezTo>
                    <a:cubicBezTo>
                      <a:pt x="29909" y="31230"/>
                      <a:pt x="29825" y="30622"/>
                      <a:pt x="29647" y="30039"/>
                    </a:cubicBezTo>
                    <a:cubicBezTo>
                      <a:pt x="29468" y="29444"/>
                      <a:pt x="29373" y="28825"/>
                      <a:pt x="29266" y="28217"/>
                    </a:cubicBezTo>
                    <a:cubicBezTo>
                      <a:pt x="28992" y="26634"/>
                      <a:pt x="28909" y="25027"/>
                      <a:pt x="28813" y="23419"/>
                    </a:cubicBezTo>
                    <a:cubicBezTo>
                      <a:pt x="28706" y="21740"/>
                      <a:pt x="28587" y="20062"/>
                      <a:pt x="28194" y="18419"/>
                    </a:cubicBezTo>
                    <a:cubicBezTo>
                      <a:pt x="28004" y="17645"/>
                      <a:pt x="27801" y="16871"/>
                      <a:pt x="27492" y="16145"/>
                    </a:cubicBezTo>
                    <a:cubicBezTo>
                      <a:pt x="27099" y="15240"/>
                      <a:pt x="26789" y="14311"/>
                      <a:pt x="26432" y="13394"/>
                    </a:cubicBezTo>
                    <a:cubicBezTo>
                      <a:pt x="25646" y="11346"/>
                      <a:pt x="25015" y="9251"/>
                      <a:pt x="24611" y="7084"/>
                    </a:cubicBezTo>
                    <a:cubicBezTo>
                      <a:pt x="24313" y="5488"/>
                      <a:pt x="24087" y="3881"/>
                      <a:pt x="23944" y="2262"/>
                    </a:cubicBezTo>
                    <a:cubicBezTo>
                      <a:pt x="23872" y="1512"/>
                      <a:pt x="23825" y="762"/>
                      <a:pt x="23777" y="12"/>
                    </a:cubicBezTo>
                    <a:cubicBezTo>
                      <a:pt x="23747" y="4"/>
                      <a:pt x="23716" y="0"/>
                      <a:pt x="236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8" name="Google Shape;198;p8"/>
            <p:cNvGrpSpPr/>
            <p:nvPr/>
          </p:nvGrpSpPr>
          <p:grpSpPr>
            <a:xfrm flipH="1">
              <a:off x="8007647" y="3234141"/>
              <a:ext cx="1088446" cy="2177981"/>
              <a:chOff x="2147875" y="645450"/>
              <a:chExt cx="948950" cy="1898850"/>
            </a:xfrm>
          </p:grpSpPr>
          <p:sp>
            <p:nvSpPr>
              <p:cNvPr id="199" name="Google Shape;199;p8"/>
              <p:cNvSpPr/>
              <p:nvPr/>
            </p:nvSpPr>
            <p:spPr>
              <a:xfrm>
                <a:off x="2147875" y="645650"/>
                <a:ext cx="948950" cy="1898650"/>
              </a:xfrm>
              <a:custGeom>
                <a:avLst/>
                <a:gdLst/>
                <a:ahLst/>
                <a:cxnLst/>
                <a:rect l="l" t="t" r="r" b="b"/>
                <a:pathLst>
                  <a:path w="37958" h="75946" extrusionOk="0">
                    <a:moveTo>
                      <a:pt x="577" y="0"/>
                    </a:moveTo>
                    <a:cubicBezTo>
                      <a:pt x="504" y="0"/>
                      <a:pt x="426" y="17"/>
                      <a:pt x="346" y="56"/>
                    </a:cubicBezTo>
                    <a:cubicBezTo>
                      <a:pt x="72" y="175"/>
                      <a:pt x="1" y="437"/>
                      <a:pt x="12" y="699"/>
                    </a:cubicBezTo>
                    <a:cubicBezTo>
                      <a:pt x="24" y="1330"/>
                      <a:pt x="60" y="1961"/>
                      <a:pt x="108" y="2592"/>
                    </a:cubicBezTo>
                    <a:cubicBezTo>
                      <a:pt x="203" y="3520"/>
                      <a:pt x="310" y="4437"/>
                      <a:pt x="417" y="5366"/>
                    </a:cubicBezTo>
                    <a:cubicBezTo>
                      <a:pt x="489" y="5973"/>
                      <a:pt x="560" y="6580"/>
                      <a:pt x="620" y="7187"/>
                    </a:cubicBezTo>
                    <a:cubicBezTo>
                      <a:pt x="679" y="7997"/>
                      <a:pt x="739" y="8807"/>
                      <a:pt x="786" y="9604"/>
                    </a:cubicBezTo>
                    <a:cubicBezTo>
                      <a:pt x="834" y="10343"/>
                      <a:pt x="870" y="11069"/>
                      <a:pt x="894" y="11795"/>
                    </a:cubicBezTo>
                    <a:cubicBezTo>
                      <a:pt x="953" y="13021"/>
                      <a:pt x="1001" y="14248"/>
                      <a:pt x="1048" y="15474"/>
                    </a:cubicBezTo>
                    <a:cubicBezTo>
                      <a:pt x="1096" y="16653"/>
                      <a:pt x="1132" y="17832"/>
                      <a:pt x="1167" y="19022"/>
                    </a:cubicBezTo>
                    <a:cubicBezTo>
                      <a:pt x="1203" y="19975"/>
                      <a:pt x="1227" y="20915"/>
                      <a:pt x="1275" y="21868"/>
                    </a:cubicBezTo>
                    <a:cubicBezTo>
                      <a:pt x="1310" y="22618"/>
                      <a:pt x="1370" y="23356"/>
                      <a:pt x="1417" y="24106"/>
                    </a:cubicBezTo>
                    <a:cubicBezTo>
                      <a:pt x="1489" y="25059"/>
                      <a:pt x="1560" y="25999"/>
                      <a:pt x="1644" y="26940"/>
                    </a:cubicBezTo>
                    <a:cubicBezTo>
                      <a:pt x="1691" y="27499"/>
                      <a:pt x="1727" y="28047"/>
                      <a:pt x="1810" y="28595"/>
                    </a:cubicBezTo>
                    <a:cubicBezTo>
                      <a:pt x="2072" y="30274"/>
                      <a:pt x="2263" y="31964"/>
                      <a:pt x="2644" y="33631"/>
                    </a:cubicBezTo>
                    <a:cubicBezTo>
                      <a:pt x="2906" y="34727"/>
                      <a:pt x="3191" y="35810"/>
                      <a:pt x="3465" y="36905"/>
                    </a:cubicBezTo>
                    <a:cubicBezTo>
                      <a:pt x="3644" y="37596"/>
                      <a:pt x="3822" y="38286"/>
                      <a:pt x="4025" y="38965"/>
                    </a:cubicBezTo>
                    <a:cubicBezTo>
                      <a:pt x="4251" y="39739"/>
                      <a:pt x="4477" y="40525"/>
                      <a:pt x="4727" y="41287"/>
                    </a:cubicBezTo>
                    <a:cubicBezTo>
                      <a:pt x="5037" y="42251"/>
                      <a:pt x="5370" y="43204"/>
                      <a:pt x="5704" y="44144"/>
                    </a:cubicBezTo>
                    <a:cubicBezTo>
                      <a:pt x="6156" y="45418"/>
                      <a:pt x="6597" y="46680"/>
                      <a:pt x="7073" y="47942"/>
                    </a:cubicBezTo>
                    <a:cubicBezTo>
                      <a:pt x="7752" y="49752"/>
                      <a:pt x="8490" y="51538"/>
                      <a:pt x="9287" y="53312"/>
                    </a:cubicBezTo>
                    <a:cubicBezTo>
                      <a:pt x="10835" y="56777"/>
                      <a:pt x="12550" y="60158"/>
                      <a:pt x="14526" y="63409"/>
                    </a:cubicBezTo>
                    <a:cubicBezTo>
                      <a:pt x="15610" y="65195"/>
                      <a:pt x="16776" y="66945"/>
                      <a:pt x="17991" y="68647"/>
                    </a:cubicBezTo>
                    <a:cubicBezTo>
                      <a:pt x="18681" y="69636"/>
                      <a:pt x="19372" y="70624"/>
                      <a:pt x="20051" y="71624"/>
                    </a:cubicBezTo>
                    <a:cubicBezTo>
                      <a:pt x="21039" y="73065"/>
                      <a:pt x="22170" y="74386"/>
                      <a:pt x="23337" y="75672"/>
                    </a:cubicBezTo>
                    <a:cubicBezTo>
                      <a:pt x="23420" y="75755"/>
                      <a:pt x="23504" y="75827"/>
                      <a:pt x="23623" y="75946"/>
                    </a:cubicBezTo>
                    <a:cubicBezTo>
                      <a:pt x="23670" y="75827"/>
                      <a:pt x="23718" y="75755"/>
                      <a:pt x="23718" y="75684"/>
                    </a:cubicBezTo>
                    <a:cubicBezTo>
                      <a:pt x="23789" y="74041"/>
                      <a:pt x="24123" y="72434"/>
                      <a:pt x="24385" y="70814"/>
                    </a:cubicBezTo>
                    <a:cubicBezTo>
                      <a:pt x="24706" y="68862"/>
                      <a:pt x="25539" y="67123"/>
                      <a:pt x="26813" y="65599"/>
                    </a:cubicBezTo>
                    <a:cubicBezTo>
                      <a:pt x="27468" y="64814"/>
                      <a:pt x="28171" y="64052"/>
                      <a:pt x="28861" y="63290"/>
                    </a:cubicBezTo>
                    <a:cubicBezTo>
                      <a:pt x="29850" y="62194"/>
                      <a:pt x="30802" y="61051"/>
                      <a:pt x="31659" y="59837"/>
                    </a:cubicBezTo>
                    <a:cubicBezTo>
                      <a:pt x="33493" y="57265"/>
                      <a:pt x="34791" y="54443"/>
                      <a:pt x="35493" y="51348"/>
                    </a:cubicBezTo>
                    <a:cubicBezTo>
                      <a:pt x="35934" y="49419"/>
                      <a:pt x="36172" y="47454"/>
                      <a:pt x="36362" y="45490"/>
                    </a:cubicBezTo>
                    <a:cubicBezTo>
                      <a:pt x="36672" y="42108"/>
                      <a:pt x="36815" y="38703"/>
                      <a:pt x="36946" y="35310"/>
                    </a:cubicBezTo>
                    <a:cubicBezTo>
                      <a:pt x="37041" y="32643"/>
                      <a:pt x="37148" y="29976"/>
                      <a:pt x="37362" y="27321"/>
                    </a:cubicBezTo>
                    <a:cubicBezTo>
                      <a:pt x="37517" y="25368"/>
                      <a:pt x="37696" y="23416"/>
                      <a:pt x="37851" y="21475"/>
                    </a:cubicBezTo>
                    <a:cubicBezTo>
                      <a:pt x="37898" y="20975"/>
                      <a:pt x="37922" y="20487"/>
                      <a:pt x="37958" y="19999"/>
                    </a:cubicBezTo>
                    <a:cubicBezTo>
                      <a:pt x="37958" y="19879"/>
                      <a:pt x="37946" y="19760"/>
                      <a:pt x="37910" y="19653"/>
                    </a:cubicBezTo>
                    <a:cubicBezTo>
                      <a:pt x="37868" y="19528"/>
                      <a:pt x="37758" y="19460"/>
                      <a:pt x="37648" y="19460"/>
                    </a:cubicBezTo>
                    <a:cubicBezTo>
                      <a:pt x="37568" y="19460"/>
                      <a:pt x="37489" y="19495"/>
                      <a:pt x="37434" y="19570"/>
                    </a:cubicBezTo>
                    <a:cubicBezTo>
                      <a:pt x="37291" y="19772"/>
                      <a:pt x="37160" y="19999"/>
                      <a:pt x="37053" y="20225"/>
                    </a:cubicBezTo>
                    <a:cubicBezTo>
                      <a:pt x="36207" y="21892"/>
                      <a:pt x="35386" y="23558"/>
                      <a:pt x="34541" y="25213"/>
                    </a:cubicBezTo>
                    <a:cubicBezTo>
                      <a:pt x="33219" y="27797"/>
                      <a:pt x="31790" y="30333"/>
                      <a:pt x="30350" y="32857"/>
                    </a:cubicBezTo>
                    <a:cubicBezTo>
                      <a:pt x="29230" y="34822"/>
                      <a:pt x="28111" y="36774"/>
                      <a:pt x="27052" y="38763"/>
                    </a:cubicBezTo>
                    <a:cubicBezTo>
                      <a:pt x="25837" y="41037"/>
                      <a:pt x="24920" y="43442"/>
                      <a:pt x="24146" y="45906"/>
                    </a:cubicBezTo>
                    <a:cubicBezTo>
                      <a:pt x="23456" y="48157"/>
                      <a:pt x="22861" y="50431"/>
                      <a:pt x="22456" y="52753"/>
                    </a:cubicBezTo>
                    <a:cubicBezTo>
                      <a:pt x="22039" y="55050"/>
                      <a:pt x="21777" y="57372"/>
                      <a:pt x="21777" y="59706"/>
                    </a:cubicBezTo>
                    <a:cubicBezTo>
                      <a:pt x="21777" y="61087"/>
                      <a:pt x="21860" y="62468"/>
                      <a:pt x="21920" y="63849"/>
                    </a:cubicBezTo>
                    <a:cubicBezTo>
                      <a:pt x="21968" y="65040"/>
                      <a:pt x="22087" y="66218"/>
                      <a:pt x="22218" y="67397"/>
                    </a:cubicBezTo>
                    <a:cubicBezTo>
                      <a:pt x="22349" y="68552"/>
                      <a:pt x="22503" y="69707"/>
                      <a:pt x="22634" y="70862"/>
                    </a:cubicBezTo>
                    <a:cubicBezTo>
                      <a:pt x="22777" y="72100"/>
                      <a:pt x="23015" y="73327"/>
                      <a:pt x="23230" y="74553"/>
                    </a:cubicBezTo>
                    <a:cubicBezTo>
                      <a:pt x="23253" y="74684"/>
                      <a:pt x="23277" y="74827"/>
                      <a:pt x="23277" y="74958"/>
                    </a:cubicBezTo>
                    <a:cubicBezTo>
                      <a:pt x="23277" y="75005"/>
                      <a:pt x="23218" y="75077"/>
                      <a:pt x="23182" y="75089"/>
                    </a:cubicBezTo>
                    <a:cubicBezTo>
                      <a:pt x="23174" y="75091"/>
                      <a:pt x="23164" y="75092"/>
                      <a:pt x="23154" y="75092"/>
                    </a:cubicBezTo>
                    <a:cubicBezTo>
                      <a:pt x="23107" y="75092"/>
                      <a:pt x="23047" y="75070"/>
                      <a:pt x="23027" y="75041"/>
                    </a:cubicBezTo>
                    <a:cubicBezTo>
                      <a:pt x="22849" y="74803"/>
                      <a:pt x="22670" y="74565"/>
                      <a:pt x="22539" y="74303"/>
                    </a:cubicBezTo>
                    <a:cubicBezTo>
                      <a:pt x="21932" y="73148"/>
                      <a:pt x="21396" y="71957"/>
                      <a:pt x="20967" y="70719"/>
                    </a:cubicBezTo>
                    <a:cubicBezTo>
                      <a:pt x="20634" y="69767"/>
                      <a:pt x="20289" y="68826"/>
                      <a:pt x="19979" y="67862"/>
                    </a:cubicBezTo>
                    <a:cubicBezTo>
                      <a:pt x="19777" y="67231"/>
                      <a:pt x="19646" y="66564"/>
                      <a:pt x="19432" y="65921"/>
                    </a:cubicBezTo>
                    <a:cubicBezTo>
                      <a:pt x="19217" y="65242"/>
                      <a:pt x="19074" y="64552"/>
                      <a:pt x="18943" y="63849"/>
                    </a:cubicBezTo>
                    <a:cubicBezTo>
                      <a:pt x="18610" y="62230"/>
                      <a:pt x="18515" y="60599"/>
                      <a:pt x="18551" y="58956"/>
                    </a:cubicBezTo>
                    <a:cubicBezTo>
                      <a:pt x="18574" y="57098"/>
                      <a:pt x="18765" y="55253"/>
                      <a:pt x="18955" y="53395"/>
                    </a:cubicBezTo>
                    <a:cubicBezTo>
                      <a:pt x="19241" y="50609"/>
                      <a:pt x="19491" y="47811"/>
                      <a:pt x="19539" y="45002"/>
                    </a:cubicBezTo>
                    <a:cubicBezTo>
                      <a:pt x="19574" y="43049"/>
                      <a:pt x="19563" y="41096"/>
                      <a:pt x="19515" y="39132"/>
                    </a:cubicBezTo>
                    <a:cubicBezTo>
                      <a:pt x="19491" y="37917"/>
                      <a:pt x="19372" y="36691"/>
                      <a:pt x="19241" y="35477"/>
                    </a:cubicBezTo>
                    <a:cubicBezTo>
                      <a:pt x="19015" y="33381"/>
                      <a:pt x="18610" y="31333"/>
                      <a:pt x="18134" y="29285"/>
                    </a:cubicBezTo>
                    <a:cubicBezTo>
                      <a:pt x="17824" y="27988"/>
                      <a:pt x="17419" y="26702"/>
                      <a:pt x="16967" y="25428"/>
                    </a:cubicBezTo>
                    <a:cubicBezTo>
                      <a:pt x="16348" y="23654"/>
                      <a:pt x="15622" y="21927"/>
                      <a:pt x="14788" y="20249"/>
                    </a:cubicBezTo>
                    <a:cubicBezTo>
                      <a:pt x="13871" y="18379"/>
                      <a:pt x="12812" y="16593"/>
                      <a:pt x="11704" y="14843"/>
                    </a:cubicBezTo>
                    <a:cubicBezTo>
                      <a:pt x="10740" y="13319"/>
                      <a:pt x="9716" y="11843"/>
                      <a:pt x="8645" y="10390"/>
                    </a:cubicBezTo>
                    <a:cubicBezTo>
                      <a:pt x="7049" y="8223"/>
                      <a:pt x="5454" y="6068"/>
                      <a:pt x="3846" y="3901"/>
                    </a:cubicBezTo>
                    <a:cubicBezTo>
                      <a:pt x="3156" y="2973"/>
                      <a:pt x="2465" y="2032"/>
                      <a:pt x="1763" y="1091"/>
                    </a:cubicBezTo>
                    <a:cubicBezTo>
                      <a:pt x="1548" y="806"/>
                      <a:pt x="1334" y="532"/>
                      <a:pt x="1084" y="270"/>
                    </a:cubicBezTo>
                    <a:cubicBezTo>
                      <a:pt x="945" y="122"/>
                      <a:pt x="775" y="0"/>
                      <a:pt x="5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8"/>
              <p:cNvSpPr/>
              <p:nvPr/>
            </p:nvSpPr>
            <p:spPr>
              <a:xfrm>
                <a:off x="2152925" y="645450"/>
                <a:ext cx="943900" cy="1898275"/>
              </a:xfrm>
              <a:custGeom>
                <a:avLst/>
                <a:gdLst/>
                <a:ahLst/>
                <a:cxnLst/>
                <a:rect l="l" t="t" r="r" b="b"/>
                <a:pathLst>
                  <a:path w="37756" h="75931" extrusionOk="0">
                    <a:moveTo>
                      <a:pt x="371" y="0"/>
                    </a:moveTo>
                    <a:cubicBezTo>
                      <a:pt x="299" y="0"/>
                      <a:pt x="224" y="16"/>
                      <a:pt x="144" y="52"/>
                    </a:cubicBezTo>
                    <a:cubicBezTo>
                      <a:pt x="84" y="75"/>
                      <a:pt x="49" y="111"/>
                      <a:pt x="1" y="147"/>
                    </a:cubicBezTo>
                    <a:cubicBezTo>
                      <a:pt x="1" y="195"/>
                      <a:pt x="1" y="242"/>
                      <a:pt x="1" y="302"/>
                    </a:cubicBezTo>
                    <a:cubicBezTo>
                      <a:pt x="49" y="528"/>
                      <a:pt x="120" y="754"/>
                      <a:pt x="215" y="980"/>
                    </a:cubicBezTo>
                    <a:cubicBezTo>
                      <a:pt x="811" y="2469"/>
                      <a:pt x="1430" y="3945"/>
                      <a:pt x="2025" y="5433"/>
                    </a:cubicBezTo>
                    <a:cubicBezTo>
                      <a:pt x="2704" y="7160"/>
                      <a:pt x="3370" y="8898"/>
                      <a:pt x="4037" y="10624"/>
                    </a:cubicBezTo>
                    <a:cubicBezTo>
                      <a:pt x="4097" y="10791"/>
                      <a:pt x="4132" y="10958"/>
                      <a:pt x="4180" y="11124"/>
                    </a:cubicBezTo>
                    <a:cubicBezTo>
                      <a:pt x="4156" y="11129"/>
                      <a:pt x="4134" y="11131"/>
                      <a:pt x="4113" y="11131"/>
                    </a:cubicBezTo>
                    <a:cubicBezTo>
                      <a:pt x="3966" y="11131"/>
                      <a:pt x="3881" y="11031"/>
                      <a:pt x="3787" y="10958"/>
                    </a:cubicBezTo>
                    <a:cubicBezTo>
                      <a:pt x="2858" y="10255"/>
                      <a:pt x="1906" y="9577"/>
                      <a:pt x="1001" y="8850"/>
                    </a:cubicBezTo>
                    <a:cubicBezTo>
                      <a:pt x="834" y="8719"/>
                      <a:pt x="668" y="8577"/>
                      <a:pt x="513" y="8446"/>
                    </a:cubicBezTo>
                    <a:lnTo>
                      <a:pt x="513" y="8446"/>
                    </a:lnTo>
                    <a:cubicBezTo>
                      <a:pt x="537" y="8779"/>
                      <a:pt x="549" y="9124"/>
                      <a:pt x="572" y="9458"/>
                    </a:cubicBezTo>
                    <a:cubicBezTo>
                      <a:pt x="620" y="9493"/>
                      <a:pt x="668" y="9541"/>
                      <a:pt x="715" y="9577"/>
                    </a:cubicBezTo>
                    <a:cubicBezTo>
                      <a:pt x="1727" y="10410"/>
                      <a:pt x="2775" y="11172"/>
                      <a:pt x="3859" y="11910"/>
                    </a:cubicBezTo>
                    <a:cubicBezTo>
                      <a:pt x="4156" y="12113"/>
                      <a:pt x="4502" y="12291"/>
                      <a:pt x="4704" y="12553"/>
                    </a:cubicBezTo>
                    <a:cubicBezTo>
                      <a:pt x="4918" y="12827"/>
                      <a:pt x="5002" y="13196"/>
                      <a:pt x="5121" y="13530"/>
                    </a:cubicBezTo>
                    <a:cubicBezTo>
                      <a:pt x="5597" y="14851"/>
                      <a:pt x="6061" y="16173"/>
                      <a:pt x="6538" y="17494"/>
                    </a:cubicBezTo>
                    <a:cubicBezTo>
                      <a:pt x="6549" y="17554"/>
                      <a:pt x="6561" y="17613"/>
                      <a:pt x="6573" y="17721"/>
                    </a:cubicBezTo>
                    <a:cubicBezTo>
                      <a:pt x="6442" y="17661"/>
                      <a:pt x="6335" y="17625"/>
                      <a:pt x="6240" y="17566"/>
                    </a:cubicBezTo>
                    <a:cubicBezTo>
                      <a:pt x="4490" y="16399"/>
                      <a:pt x="2739" y="15244"/>
                      <a:pt x="1096" y="13946"/>
                    </a:cubicBezTo>
                    <a:cubicBezTo>
                      <a:pt x="989" y="13875"/>
                      <a:pt x="882" y="13791"/>
                      <a:pt x="775" y="13708"/>
                    </a:cubicBezTo>
                    <a:lnTo>
                      <a:pt x="775" y="13708"/>
                    </a:lnTo>
                    <a:cubicBezTo>
                      <a:pt x="799" y="14030"/>
                      <a:pt x="811" y="14351"/>
                      <a:pt x="823" y="14684"/>
                    </a:cubicBezTo>
                    <a:cubicBezTo>
                      <a:pt x="2597" y="16042"/>
                      <a:pt x="4466" y="17268"/>
                      <a:pt x="6323" y="18518"/>
                    </a:cubicBezTo>
                    <a:cubicBezTo>
                      <a:pt x="6514" y="18649"/>
                      <a:pt x="6728" y="18756"/>
                      <a:pt x="6930" y="18875"/>
                    </a:cubicBezTo>
                    <a:cubicBezTo>
                      <a:pt x="7252" y="19566"/>
                      <a:pt x="8597" y="24090"/>
                      <a:pt x="8681" y="24817"/>
                    </a:cubicBezTo>
                    <a:cubicBezTo>
                      <a:pt x="8573" y="24781"/>
                      <a:pt x="8490" y="24769"/>
                      <a:pt x="8407" y="24721"/>
                    </a:cubicBezTo>
                    <a:cubicBezTo>
                      <a:pt x="7681" y="24293"/>
                      <a:pt x="6942" y="23864"/>
                      <a:pt x="6216" y="23424"/>
                    </a:cubicBezTo>
                    <a:cubicBezTo>
                      <a:pt x="4442" y="22316"/>
                      <a:pt x="2704" y="21150"/>
                      <a:pt x="1001" y="19947"/>
                    </a:cubicBezTo>
                    <a:lnTo>
                      <a:pt x="1001" y="19947"/>
                    </a:lnTo>
                    <a:cubicBezTo>
                      <a:pt x="1013" y="20257"/>
                      <a:pt x="1025" y="20566"/>
                      <a:pt x="1037" y="20876"/>
                    </a:cubicBezTo>
                    <a:cubicBezTo>
                      <a:pt x="2358" y="21804"/>
                      <a:pt x="3704" y="22721"/>
                      <a:pt x="5085" y="23578"/>
                    </a:cubicBezTo>
                    <a:cubicBezTo>
                      <a:pt x="6347" y="24376"/>
                      <a:pt x="7597" y="25162"/>
                      <a:pt x="8919" y="25841"/>
                    </a:cubicBezTo>
                    <a:cubicBezTo>
                      <a:pt x="8954" y="25864"/>
                      <a:pt x="8978" y="25888"/>
                      <a:pt x="9002" y="25912"/>
                    </a:cubicBezTo>
                    <a:cubicBezTo>
                      <a:pt x="9276" y="26638"/>
                      <a:pt x="10800" y="32615"/>
                      <a:pt x="10871" y="33270"/>
                    </a:cubicBezTo>
                    <a:cubicBezTo>
                      <a:pt x="10840" y="33298"/>
                      <a:pt x="10809" y="33308"/>
                      <a:pt x="10780" y="33308"/>
                    </a:cubicBezTo>
                    <a:cubicBezTo>
                      <a:pt x="10721" y="33308"/>
                      <a:pt x="10665" y="33266"/>
                      <a:pt x="10609" y="33234"/>
                    </a:cubicBezTo>
                    <a:cubicBezTo>
                      <a:pt x="9871" y="32782"/>
                      <a:pt x="9121" y="32329"/>
                      <a:pt x="8383" y="31865"/>
                    </a:cubicBezTo>
                    <a:cubicBezTo>
                      <a:pt x="6026" y="30341"/>
                      <a:pt x="3704" y="28769"/>
                      <a:pt x="1454" y="27103"/>
                    </a:cubicBezTo>
                    <a:lnTo>
                      <a:pt x="1454" y="27103"/>
                    </a:lnTo>
                    <a:cubicBezTo>
                      <a:pt x="1477" y="27436"/>
                      <a:pt x="1501" y="27757"/>
                      <a:pt x="1537" y="28079"/>
                    </a:cubicBezTo>
                    <a:cubicBezTo>
                      <a:pt x="1989" y="28400"/>
                      <a:pt x="2430" y="28734"/>
                      <a:pt x="2882" y="29043"/>
                    </a:cubicBezTo>
                    <a:cubicBezTo>
                      <a:pt x="5287" y="30758"/>
                      <a:pt x="7740" y="32389"/>
                      <a:pt x="10276" y="33901"/>
                    </a:cubicBezTo>
                    <a:cubicBezTo>
                      <a:pt x="10478" y="34020"/>
                      <a:pt x="10681" y="34139"/>
                      <a:pt x="10895" y="34246"/>
                    </a:cubicBezTo>
                    <a:cubicBezTo>
                      <a:pt x="11110" y="34354"/>
                      <a:pt x="11229" y="34496"/>
                      <a:pt x="11276" y="34735"/>
                    </a:cubicBezTo>
                    <a:cubicBezTo>
                      <a:pt x="11705" y="36687"/>
                      <a:pt x="12133" y="38640"/>
                      <a:pt x="12550" y="40592"/>
                    </a:cubicBezTo>
                    <a:cubicBezTo>
                      <a:pt x="12574" y="40688"/>
                      <a:pt x="12586" y="40783"/>
                      <a:pt x="12598" y="40938"/>
                    </a:cubicBezTo>
                    <a:cubicBezTo>
                      <a:pt x="12455" y="40890"/>
                      <a:pt x="12348" y="40878"/>
                      <a:pt x="12253" y="40819"/>
                    </a:cubicBezTo>
                    <a:cubicBezTo>
                      <a:pt x="11050" y="40140"/>
                      <a:pt x="9847" y="39437"/>
                      <a:pt x="8645" y="38759"/>
                    </a:cubicBezTo>
                    <a:cubicBezTo>
                      <a:pt x="6645" y="37604"/>
                      <a:pt x="4692" y="36378"/>
                      <a:pt x="2799" y="35068"/>
                    </a:cubicBezTo>
                    <a:lnTo>
                      <a:pt x="2799" y="35068"/>
                    </a:lnTo>
                    <a:cubicBezTo>
                      <a:pt x="2894" y="35437"/>
                      <a:pt x="2989" y="35794"/>
                      <a:pt x="3085" y="36163"/>
                    </a:cubicBezTo>
                    <a:cubicBezTo>
                      <a:pt x="4775" y="37318"/>
                      <a:pt x="6526" y="38378"/>
                      <a:pt x="8300" y="39402"/>
                    </a:cubicBezTo>
                    <a:cubicBezTo>
                      <a:pt x="9788" y="40271"/>
                      <a:pt x="11288" y="41116"/>
                      <a:pt x="12788" y="41985"/>
                    </a:cubicBezTo>
                    <a:cubicBezTo>
                      <a:pt x="12967" y="42521"/>
                      <a:pt x="13896" y="47558"/>
                      <a:pt x="13919" y="48129"/>
                    </a:cubicBezTo>
                    <a:cubicBezTo>
                      <a:pt x="13875" y="48155"/>
                      <a:pt x="13832" y="48165"/>
                      <a:pt x="13790" y="48165"/>
                    </a:cubicBezTo>
                    <a:cubicBezTo>
                      <a:pt x="13677" y="48165"/>
                      <a:pt x="13575" y="48089"/>
                      <a:pt x="13479" y="48046"/>
                    </a:cubicBezTo>
                    <a:cubicBezTo>
                      <a:pt x="12657" y="47665"/>
                      <a:pt x="11812" y="47296"/>
                      <a:pt x="11014" y="46879"/>
                    </a:cubicBezTo>
                    <a:cubicBezTo>
                      <a:pt x="9109" y="45891"/>
                      <a:pt x="7228" y="44867"/>
                      <a:pt x="5383" y="43783"/>
                    </a:cubicBezTo>
                    <a:lnTo>
                      <a:pt x="5383" y="43783"/>
                    </a:lnTo>
                    <a:cubicBezTo>
                      <a:pt x="5418" y="43902"/>
                      <a:pt x="5466" y="44033"/>
                      <a:pt x="5525" y="44140"/>
                    </a:cubicBezTo>
                    <a:cubicBezTo>
                      <a:pt x="5609" y="44379"/>
                      <a:pt x="5692" y="44605"/>
                      <a:pt x="5776" y="44843"/>
                    </a:cubicBezTo>
                    <a:cubicBezTo>
                      <a:pt x="6549" y="45295"/>
                      <a:pt x="7347" y="45736"/>
                      <a:pt x="8133" y="46164"/>
                    </a:cubicBezTo>
                    <a:cubicBezTo>
                      <a:pt x="9633" y="46974"/>
                      <a:pt x="11121" y="47808"/>
                      <a:pt x="12681" y="48486"/>
                    </a:cubicBezTo>
                    <a:cubicBezTo>
                      <a:pt x="13145" y="48701"/>
                      <a:pt x="13622" y="48891"/>
                      <a:pt x="14086" y="49082"/>
                    </a:cubicBezTo>
                    <a:cubicBezTo>
                      <a:pt x="14241" y="49534"/>
                      <a:pt x="15181" y="55368"/>
                      <a:pt x="15205" y="55928"/>
                    </a:cubicBezTo>
                    <a:cubicBezTo>
                      <a:pt x="15167" y="55948"/>
                      <a:pt x="15132" y="55956"/>
                      <a:pt x="15099" y="55956"/>
                    </a:cubicBezTo>
                    <a:cubicBezTo>
                      <a:pt x="14997" y="55956"/>
                      <a:pt x="14914" y="55877"/>
                      <a:pt x="14824" y="55832"/>
                    </a:cubicBezTo>
                    <a:cubicBezTo>
                      <a:pt x="12610" y="54654"/>
                      <a:pt x="10478" y="53344"/>
                      <a:pt x="8466" y="51856"/>
                    </a:cubicBezTo>
                    <a:lnTo>
                      <a:pt x="8466" y="51856"/>
                    </a:lnTo>
                    <a:cubicBezTo>
                      <a:pt x="8657" y="52296"/>
                      <a:pt x="8847" y="52737"/>
                      <a:pt x="9050" y="53177"/>
                    </a:cubicBezTo>
                    <a:cubicBezTo>
                      <a:pt x="10883" y="54463"/>
                      <a:pt x="12812" y="55606"/>
                      <a:pt x="14800" y="56654"/>
                    </a:cubicBezTo>
                    <a:cubicBezTo>
                      <a:pt x="14991" y="56749"/>
                      <a:pt x="15193" y="56844"/>
                      <a:pt x="15408" y="56952"/>
                    </a:cubicBezTo>
                    <a:cubicBezTo>
                      <a:pt x="15753" y="58785"/>
                      <a:pt x="16110" y="60619"/>
                      <a:pt x="16467" y="62488"/>
                    </a:cubicBezTo>
                    <a:cubicBezTo>
                      <a:pt x="16241" y="62476"/>
                      <a:pt x="16098" y="62369"/>
                      <a:pt x="15943" y="62297"/>
                    </a:cubicBezTo>
                    <a:cubicBezTo>
                      <a:pt x="14836" y="61750"/>
                      <a:pt x="13753" y="61154"/>
                      <a:pt x="12693" y="60535"/>
                    </a:cubicBezTo>
                    <a:lnTo>
                      <a:pt x="12693" y="60535"/>
                    </a:lnTo>
                    <a:cubicBezTo>
                      <a:pt x="12919" y="60952"/>
                      <a:pt x="13157" y="61381"/>
                      <a:pt x="13396" y="61797"/>
                    </a:cubicBezTo>
                    <a:cubicBezTo>
                      <a:pt x="13836" y="62035"/>
                      <a:pt x="14277" y="62274"/>
                      <a:pt x="14729" y="62500"/>
                    </a:cubicBezTo>
                    <a:cubicBezTo>
                      <a:pt x="15396" y="62845"/>
                      <a:pt x="16074" y="63178"/>
                      <a:pt x="16777" y="63536"/>
                    </a:cubicBezTo>
                    <a:cubicBezTo>
                      <a:pt x="16860" y="63833"/>
                      <a:pt x="16955" y="64155"/>
                      <a:pt x="17051" y="64476"/>
                    </a:cubicBezTo>
                    <a:cubicBezTo>
                      <a:pt x="17551" y="66155"/>
                      <a:pt x="18289" y="67727"/>
                      <a:pt x="19015" y="69298"/>
                    </a:cubicBezTo>
                    <a:cubicBezTo>
                      <a:pt x="19777" y="70941"/>
                      <a:pt x="20694" y="72477"/>
                      <a:pt x="21682" y="73977"/>
                    </a:cubicBezTo>
                    <a:cubicBezTo>
                      <a:pt x="22159" y="74549"/>
                      <a:pt x="22659" y="75109"/>
                      <a:pt x="23159" y="75668"/>
                    </a:cubicBezTo>
                    <a:cubicBezTo>
                      <a:pt x="23230" y="75751"/>
                      <a:pt x="23313" y="75823"/>
                      <a:pt x="23432" y="75930"/>
                    </a:cubicBezTo>
                    <a:cubicBezTo>
                      <a:pt x="23480" y="75811"/>
                      <a:pt x="23528" y="75751"/>
                      <a:pt x="23528" y="75680"/>
                    </a:cubicBezTo>
                    <a:cubicBezTo>
                      <a:pt x="23552" y="75263"/>
                      <a:pt x="23587" y="74847"/>
                      <a:pt x="23635" y="74430"/>
                    </a:cubicBezTo>
                    <a:cubicBezTo>
                      <a:pt x="23611" y="73096"/>
                      <a:pt x="23575" y="71763"/>
                      <a:pt x="23563" y="70429"/>
                    </a:cubicBezTo>
                    <a:cubicBezTo>
                      <a:pt x="23563" y="69751"/>
                      <a:pt x="23623" y="69084"/>
                      <a:pt x="23659" y="68441"/>
                    </a:cubicBezTo>
                    <a:cubicBezTo>
                      <a:pt x="23742" y="68370"/>
                      <a:pt x="23778" y="68322"/>
                      <a:pt x="23825" y="68298"/>
                    </a:cubicBezTo>
                    <a:cubicBezTo>
                      <a:pt x="24337" y="68084"/>
                      <a:pt x="24826" y="67822"/>
                      <a:pt x="25302" y="67548"/>
                    </a:cubicBezTo>
                    <a:cubicBezTo>
                      <a:pt x="25564" y="67060"/>
                      <a:pt x="25861" y="66596"/>
                      <a:pt x="26195" y="66143"/>
                    </a:cubicBezTo>
                    <a:lnTo>
                      <a:pt x="26195" y="66143"/>
                    </a:lnTo>
                    <a:cubicBezTo>
                      <a:pt x="25742" y="66417"/>
                      <a:pt x="25290" y="66691"/>
                      <a:pt x="24837" y="66953"/>
                    </a:cubicBezTo>
                    <a:cubicBezTo>
                      <a:pt x="24564" y="67119"/>
                      <a:pt x="24290" y="67262"/>
                      <a:pt x="24004" y="67405"/>
                    </a:cubicBezTo>
                    <a:cubicBezTo>
                      <a:pt x="23956" y="67429"/>
                      <a:pt x="23897" y="67429"/>
                      <a:pt x="23813" y="67453"/>
                    </a:cubicBezTo>
                    <a:cubicBezTo>
                      <a:pt x="23802" y="67369"/>
                      <a:pt x="23778" y="67286"/>
                      <a:pt x="23790" y="67215"/>
                    </a:cubicBezTo>
                    <a:cubicBezTo>
                      <a:pt x="23933" y="65917"/>
                      <a:pt x="24135" y="64631"/>
                      <a:pt x="24421" y="63357"/>
                    </a:cubicBezTo>
                    <a:cubicBezTo>
                      <a:pt x="24504" y="63321"/>
                      <a:pt x="24575" y="63286"/>
                      <a:pt x="24647" y="63274"/>
                    </a:cubicBezTo>
                    <a:cubicBezTo>
                      <a:pt x="26659" y="62905"/>
                      <a:pt x="28528" y="62190"/>
                      <a:pt x="30350" y="61297"/>
                    </a:cubicBezTo>
                    <a:lnTo>
                      <a:pt x="30362" y="61297"/>
                    </a:lnTo>
                    <a:cubicBezTo>
                      <a:pt x="30707" y="60857"/>
                      <a:pt x="31052" y="60416"/>
                      <a:pt x="31374" y="59964"/>
                    </a:cubicBezTo>
                    <a:lnTo>
                      <a:pt x="31374" y="59964"/>
                    </a:lnTo>
                    <a:cubicBezTo>
                      <a:pt x="30374" y="60440"/>
                      <a:pt x="29374" y="60940"/>
                      <a:pt x="28350" y="61381"/>
                    </a:cubicBezTo>
                    <a:cubicBezTo>
                      <a:pt x="27338" y="61833"/>
                      <a:pt x="26278" y="62155"/>
                      <a:pt x="25195" y="62405"/>
                    </a:cubicBezTo>
                    <a:cubicBezTo>
                      <a:pt x="25028" y="62452"/>
                      <a:pt x="24861" y="62464"/>
                      <a:pt x="24647" y="62500"/>
                    </a:cubicBezTo>
                    <a:cubicBezTo>
                      <a:pt x="24659" y="62333"/>
                      <a:pt x="24659" y="62226"/>
                      <a:pt x="24683" y="62107"/>
                    </a:cubicBezTo>
                    <a:cubicBezTo>
                      <a:pt x="25111" y="60285"/>
                      <a:pt x="25623" y="58476"/>
                      <a:pt x="26230" y="56678"/>
                    </a:cubicBezTo>
                    <a:cubicBezTo>
                      <a:pt x="26373" y="56654"/>
                      <a:pt x="26504" y="56606"/>
                      <a:pt x="26635" y="56606"/>
                    </a:cubicBezTo>
                    <a:cubicBezTo>
                      <a:pt x="28088" y="56547"/>
                      <a:pt x="29493" y="56225"/>
                      <a:pt x="30886" y="55820"/>
                    </a:cubicBezTo>
                    <a:cubicBezTo>
                      <a:pt x="32053" y="55487"/>
                      <a:pt x="33196" y="55058"/>
                      <a:pt x="34315" y="54594"/>
                    </a:cubicBezTo>
                    <a:cubicBezTo>
                      <a:pt x="34434" y="54285"/>
                      <a:pt x="34553" y="53963"/>
                      <a:pt x="34660" y="53642"/>
                    </a:cubicBezTo>
                    <a:lnTo>
                      <a:pt x="34660" y="53642"/>
                    </a:lnTo>
                    <a:cubicBezTo>
                      <a:pt x="33600" y="54094"/>
                      <a:pt x="32529" y="54523"/>
                      <a:pt x="31445" y="54880"/>
                    </a:cubicBezTo>
                    <a:cubicBezTo>
                      <a:pt x="30160" y="55297"/>
                      <a:pt x="28850" y="55618"/>
                      <a:pt x="27516" y="55797"/>
                    </a:cubicBezTo>
                    <a:cubicBezTo>
                      <a:pt x="27310" y="55828"/>
                      <a:pt x="27104" y="55844"/>
                      <a:pt x="26897" y="55844"/>
                    </a:cubicBezTo>
                    <a:cubicBezTo>
                      <a:pt x="26794" y="55844"/>
                      <a:pt x="26691" y="55840"/>
                      <a:pt x="26588" y="55832"/>
                    </a:cubicBezTo>
                    <a:cubicBezTo>
                      <a:pt x="26659" y="55273"/>
                      <a:pt x="27754" y="52213"/>
                      <a:pt x="28219" y="51225"/>
                    </a:cubicBezTo>
                    <a:cubicBezTo>
                      <a:pt x="28255" y="51201"/>
                      <a:pt x="28314" y="51165"/>
                      <a:pt x="28362" y="51153"/>
                    </a:cubicBezTo>
                    <a:cubicBezTo>
                      <a:pt x="29862" y="50927"/>
                      <a:pt x="31267" y="50403"/>
                      <a:pt x="32660" y="49820"/>
                    </a:cubicBezTo>
                    <a:cubicBezTo>
                      <a:pt x="33743" y="49367"/>
                      <a:pt x="34803" y="48867"/>
                      <a:pt x="35851" y="48343"/>
                    </a:cubicBezTo>
                    <a:cubicBezTo>
                      <a:pt x="35886" y="48046"/>
                      <a:pt x="35922" y="47748"/>
                      <a:pt x="35958" y="47450"/>
                    </a:cubicBezTo>
                    <a:lnTo>
                      <a:pt x="35958" y="47450"/>
                    </a:lnTo>
                    <a:cubicBezTo>
                      <a:pt x="35255" y="47796"/>
                      <a:pt x="34553" y="48141"/>
                      <a:pt x="33839" y="48486"/>
                    </a:cubicBezTo>
                    <a:cubicBezTo>
                      <a:pt x="32719" y="49022"/>
                      <a:pt x="31576" y="49498"/>
                      <a:pt x="30386" y="49891"/>
                    </a:cubicBezTo>
                    <a:cubicBezTo>
                      <a:pt x="29898" y="50058"/>
                      <a:pt x="29398" y="50177"/>
                      <a:pt x="28897" y="50308"/>
                    </a:cubicBezTo>
                    <a:cubicBezTo>
                      <a:pt x="28856" y="50320"/>
                      <a:pt x="28811" y="50323"/>
                      <a:pt x="28763" y="50323"/>
                    </a:cubicBezTo>
                    <a:cubicBezTo>
                      <a:pt x="28716" y="50323"/>
                      <a:pt x="28665" y="50320"/>
                      <a:pt x="28612" y="50320"/>
                    </a:cubicBezTo>
                    <a:cubicBezTo>
                      <a:pt x="28719" y="49760"/>
                      <a:pt x="30017" y="46498"/>
                      <a:pt x="30767" y="44950"/>
                    </a:cubicBezTo>
                    <a:cubicBezTo>
                      <a:pt x="30814" y="44926"/>
                      <a:pt x="30886" y="44879"/>
                      <a:pt x="30957" y="44867"/>
                    </a:cubicBezTo>
                    <a:cubicBezTo>
                      <a:pt x="32469" y="44617"/>
                      <a:pt x="33898" y="44081"/>
                      <a:pt x="35291" y="43450"/>
                    </a:cubicBezTo>
                    <a:cubicBezTo>
                      <a:pt x="35648" y="43295"/>
                      <a:pt x="36005" y="43128"/>
                      <a:pt x="36375" y="42974"/>
                    </a:cubicBezTo>
                    <a:cubicBezTo>
                      <a:pt x="36386" y="42688"/>
                      <a:pt x="36410" y="42414"/>
                      <a:pt x="36422" y="42128"/>
                    </a:cubicBezTo>
                    <a:lnTo>
                      <a:pt x="36422" y="42128"/>
                    </a:lnTo>
                    <a:cubicBezTo>
                      <a:pt x="35684" y="42462"/>
                      <a:pt x="34946" y="42795"/>
                      <a:pt x="34196" y="43117"/>
                    </a:cubicBezTo>
                    <a:cubicBezTo>
                      <a:pt x="33374" y="43474"/>
                      <a:pt x="32529" y="43759"/>
                      <a:pt x="31660" y="43962"/>
                    </a:cubicBezTo>
                    <a:cubicBezTo>
                      <a:pt x="31529" y="43986"/>
                      <a:pt x="31398" y="44009"/>
                      <a:pt x="31219" y="44045"/>
                    </a:cubicBezTo>
                    <a:cubicBezTo>
                      <a:pt x="31231" y="43926"/>
                      <a:pt x="31219" y="43843"/>
                      <a:pt x="31243" y="43783"/>
                    </a:cubicBezTo>
                    <a:cubicBezTo>
                      <a:pt x="31838" y="42378"/>
                      <a:pt x="32446" y="40985"/>
                      <a:pt x="33053" y="39557"/>
                    </a:cubicBezTo>
                    <a:cubicBezTo>
                      <a:pt x="33327" y="39473"/>
                      <a:pt x="33600" y="39378"/>
                      <a:pt x="33886" y="39295"/>
                    </a:cubicBezTo>
                    <a:cubicBezTo>
                      <a:pt x="34827" y="39021"/>
                      <a:pt x="35732" y="38664"/>
                      <a:pt x="36637" y="38283"/>
                    </a:cubicBezTo>
                    <a:lnTo>
                      <a:pt x="36672" y="37425"/>
                    </a:lnTo>
                    <a:lnTo>
                      <a:pt x="36672" y="37425"/>
                    </a:lnTo>
                    <a:cubicBezTo>
                      <a:pt x="36136" y="37652"/>
                      <a:pt x="35613" y="37878"/>
                      <a:pt x="35077" y="38104"/>
                    </a:cubicBezTo>
                    <a:cubicBezTo>
                      <a:pt x="34672" y="38271"/>
                      <a:pt x="34255" y="38390"/>
                      <a:pt x="33839" y="38533"/>
                    </a:cubicBezTo>
                    <a:cubicBezTo>
                      <a:pt x="33731" y="38568"/>
                      <a:pt x="33624" y="38568"/>
                      <a:pt x="33458" y="38592"/>
                    </a:cubicBezTo>
                    <a:cubicBezTo>
                      <a:pt x="33493" y="38449"/>
                      <a:pt x="33517" y="38354"/>
                      <a:pt x="33553" y="38271"/>
                    </a:cubicBezTo>
                    <a:cubicBezTo>
                      <a:pt x="33922" y="37140"/>
                      <a:pt x="34303" y="36020"/>
                      <a:pt x="34684" y="34889"/>
                    </a:cubicBezTo>
                    <a:cubicBezTo>
                      <a:pt x="34743" y="34699"/>
                      <a:pt x="34815" y="34532"/>
                      <a:pt x="35041" y="34461"/>
                    </a:cubicBezTo>
                    <a:cubicBezTo>
                      <a:pt x="35648" y="34282"/>
                      <a:pt x="36232" y="34032"/>
                      <a:pt x="36803" y="33746"/>
                    </a:cubicBezTo>
                    <a:cubicBezTo>
                      <a:pt x="36815" y="33461"/>
                      <a:pt x="36827" y="33175"/>
                      <a:pt x="36839" y="32889"/>
                    </a:cubicBezTo>
                    <a:lnTo>
                      <a:pt x="36839" y="32889"/>
                    </a:lnTo>
                    <a:cubicBezTo>
                      <a:pt x="36506" y="33056"/>
                      <a:pt x="36172" y="33211"/>
                      <a:pt x="35839" y="33377"/>
                    </a:cubicBezTo>
                    <a:cubicBezTo>
                      <a:pt x="35613" y="33484"/>
                      <a:pt x="35374" y="33568"/>
                      <a:pt x="35136" y="33639"/>
                    </a:cubicBezTo>
                    <a:cubicBezTo>
                      <a:pt x="35113" y="33568"/>
                      <a:pt x="35077" y="33532"/>
                      <a:pt x="35077" y="33508"/>
                    </a:cubicBezTo>
                    <a:cubicBezTo>
                      <a:pt x="35494" y="31734"/>
                      <a:pt x="35910" y="29960"/>
                      <a:pt x="36327" y="28222"/>
                    </a:cubicBezTo>
                    <a:cubicBezTo>
                      <a:pt x="36601" y="28055"/>
                      <a:pt x="36863" y="27888"/>
                      <a:pt x="37137" y="27734"/>
                    </a:cubicBezTo>
                    <a:cubicBezTo>
                      <a:pt x="37148" y="27591"/>
                      <a:pt x="37148" y="27460"/>
                      <a:pt x="37160" y="27317"/>
                    </a:cubicBezTo>
                    <a:cubicBezTo>
                      <a:pt x="37184" y="27150"/>
                      <a:pt x="37196" y="26984"/>
                      <a:pt x="37208" y="26817"/>
                    </a:cubicBezTo>
                    <a:lnTo>
                      <a:pt x="37208" y="26817"/>
                    </a:lnTo>
                    <a:cubicBezTo>
                      <a:pt x="37125" y="26865"/>
                      <a:pt x="37053" y="26924"/>
                      <a:pt x="36970" y="26972"/>
                    </a:cubicBezTo>
                    <a:cubicBezTo>
                      <a:pt x="36890" y="27025"/>
                      <a:pt x="36811" y="27097"/>
                      <a:pt x="36702" y="27097"/>
                    </a:cubicBezTo>
                    <a:cubicBezTo>
                      <a:pt x="36664" y="27097"/>
                      <a:pt x="36623" y="27088"/>
                      <a:pt x="36577" y="27067"/>
                    </a:cubicBezTo>
                    <a:cubicBezTo>
                      <a:pt x="36589" y="26924"/>
                      <a:pt x="36613" y="26769"/>
                      <a:pt x="36648" y="26626"/>
                    </a:cubicBezTo>
                    <a:cubicBezTo>
                      <a:pt x="37029" y="24840"/>
                      <a:pt x="37339" y="23055"/>
                      <a:pt x="37565" y="21245"/>
                    </a:cubicBezTo>
                    <a:cubicBezTo>
                      <a:pt x="37613" y="20923"/>
                      <a:pt x="37672" y="20590"/>
                      <a:pt x="37744" y="20268"/>
                    </a:cubicBezTo>
                    <a:cubicBezTo>
                      <a:pt x="37744" y="20173"/>
                      <a:pt x="37756" y="20090"/>
                      <a:pt x="37756" y="19995"/>
                    </a:cubicBezTo>
                    <a:cubicBezTo>
                      <a:pt x="37756" y="19876"/>
                      <a:pt x="37756" y="19756"/>
                      <a:pt x="37720" y="19649"/>
                    </a:cubicBezTo>
                    <a:cubicBezTo>
                      <a:pt x="37678" y="19525"/>
                      <a:pt x="37564" y="19456"/>
                      <a:pt x="37452" y="19456"/>
                    </a:cubicBezTo>
                    <a:cubicBezTo>
                      <a:pt x="37372" y="19456"/>
                      <a:pt x="37293" y="19491"/>
                      <a:pt x="37244" y="19566"/>
                    </a:cubicBezTo>
                    <a:cubicBezTo>
                      <a:pt x="37172" y="19661"/>
                      <a:pt x="37113" y="19756"/>
                      <a:pt x="37053" y="19852"/>
                    </a:cubicBezTo>
                    <a:cubicBezTo>
                      <a:pt x="37041" y="19899"/>
                      <a:pt x="37029" y="19947"/>
                      <a:pt x="37018" y="19995"/>
                    </a:cubicBezTo>
                    <a:cubicBezTo>
                      <a:pt x="36934" y="20447"/>
                      <a:pt x="36863" y="20888"/>
                      <a:pt x="36803" y="21340"/>
                    </a:cubicBezTo>
                    <a:cubicBezTo>
                      <a:pt x="36601" y="22912"/>
                      <a:pt x="36339" y="24471"/>
                      <a:pt x="36005" y="26019"/>
                    </a:cubicBezTo>
                    <a:cubicBezTo>
                      <a:pt x="35970" y="26210"/>
                      <a:pt x="35922" y="26400"/>
                      <a:pt x="35886" y="26567"/>
                    </a:cubicBezTo>
                    <a:cubicBezTo>
                      <a:pt x="35859" y="26575"/>
                      <a:pt x="35837" y="26578"/>
                      <a:pt x="35819" y="26578"/>
                    </a:cubicBezTo>
                    <a:cubicBezTo>
                      <a:pt x="35722" y="26578"/>
                      <a:pt x="35726" y="26488"/>
                      <a:pt x="35696" y="26448"/>
                    </a:cubicBezTo>
                    <a:cubicBezTo>
                      <a:pt x="35660" y="26376"/>
                      <a:pt x="35624" y="26305"/>
                      <a:pt x="35601" y="26233"/>
                    </a:cubicBezTo>
                    <a:cubicBezTo>
                      <a:pt x="35327" y="25567"/>
                      <a:pt x="35077" y="24888"/>
                      <a:pt x="34851" y="24209"/>
                    </a:cubicBezTo>
                    <a:cubicBezTo>
                      <a:pt x="34696" y="24507"/>
                      <a:pt x="34541" y="24817"/>
                      <a:pt x="34386" y="25126"/>
                    </a:cubicBezTo>
                    <a:cubicBezTo>
                      <a:pt x="34696" y="25995"/>
                      <a:pt x="35041" y="26865"/>
                      <a:pt x="35422" y="27722"/>
                    </a:cubicBezTo>
                    <a:cubicBezTo>
                      <a:pt x="35517" y="27948"/>
                      <a:pt x="35565" y="28162"/>
                      <a:pt x="35505" y="28412"/>
                    </a:cubicBezTo>
                    <a:cubicBezTo>
                      <a:pt x="35148" y="29912"/>
                      <a:pt x="34803" y="31413"/>
                      <a:pt x="34446" y="32913"/>
                    </a:cubicBezTo>
                    <a:cubicBezTo>
                      <a:pt x="34422" y="33008"/>
                      <a:pt x="34386" y="33091"/>
                      <a:pt x="34351" y="33163"/>
                    </a:cubicBezTo>
                    <a:cubicBezTo>
                      <a:pt x="34342" y="33164"/>
                      <a:pt x="34333" y="33164"/>
                      <a:pt x="34325" y="33164"/>
                    </a:cubicBezTo>
                    <a:cubicBezTo>
                      <a:pt x="34196" y="33164"/>
                      <a:pt x="34194" y="33075"/>
                      <a:pt x="34172" y="33008"/>
                    </a:cubicBezTo>
                    <a:cubicBezTo>
                      <a:pt x="33672" y="31889"/>
                      <a:pt x="33279" y="30734"/>
                      <a:pt x="32922" y="29555"/>
                    </a:cubicBezTo>
                    <a:cubicBezTo>
                      <a:pt x="32815" y="29186"/>
                      <a:pt x="32719" y="28829"/>
                      <a:pt x="32612" y="28460"/>
                    </a:cubicBezTo>
                    <a:cubicBezTo>
                      <a:pt x="32446" y="28769"/>
                      <a:pt x="32267" y="29079"/>
                      <a:pt x="32100" y="29389"/>
                    </a:cubicBezTo>
                    <a:cubicBezTo>
                      <a:pt x="32303" y="30115"/>
                      <a:pt x="32529" y="30841"/>
                      <a:pt x="32803" y="31556"/>
                    </a:cubicBezTo>
                    <a:cubicBezTo>
                      <a:pt x="33136" y="32425"/>
                      <a:pt x="33493" y="33282"/>
                      <a:pt x="33862" y="34127"/>
                    </a:cubicBezTo>
                    <a:cubicBezTo>
                      <a:pt x="33958" y="34354"/>
                      <a:pt x="34017" y="34568"/>
                      <a:pt x="33934" y="34806"/>
                    </a:cubicBezTo>
                    <a:cubicBezTo>
                      <a:pt x="33529" y="35985"/>
                      <a:pt x="33124" y="37163"/>
                      <a:pt x="32719" y="38342"/>
                    </a:cubicBezTo>
                    <a:cubicBezTo>
                      <a:pt x="32696" y="38414"/>
                      <a:pt x="32636" y="38473"/>
                      <a:pt x="32612" y="38521"/>
                    </a:cubicBezTo>
                    <a:cubicBezTo>
                      <a:pt x="32422" y="38497"/>
                      <a:pt x="32410" y="38354"/>
                      <a:pt x="32362" y="38259"/>
                    </a:cubicBezTo>
                    <a:cubicBezTo>
                      <a:pt x="31517" y="36568"/>
                      <a:pt x="30719" y="34854"/>
                      <a:pt x="30017" y="33103"/>
                    </a:cubicBezTo>
                    <a:cubicBezTo>
                      <a:pt x="29862" y="33365"/>
                      <a:pt x="29707" y="33627"/>
                      <a:pt x="29552" y="33901"/>
                    </a:cubicBezTo>
                    <a:cubicBezTo>
                      <a:pt x="29743" y="34342"/>
                      <a:pt x="29933" y="34782"/>
                      <a:pt x="30124" y="35235"/>
                    </a:cubicBezTo>
                    <a:cubicBezTo>
                      <a:pt x="30731" y="36604"/>
                      <a:pt x="31410" y="37949"/>
                      <a:pt x="32065" y="39295"/>
                    </a:cubicBezTo>
                    <a:cubicBezTo>
                      <a:pt x="32160" y="39485"/>
                      <a:pt x="32207" y="39640"/>
                      <a:pt x="32112" y="39854"/>
                    </a:cubicBezTo>
                    <a:cubicBezTo>
                      <a:pt x="31564" y="41116"/>
                      <a:pt x="31017" y="42390"/>
                      <a:pt x="30469" y="43664"/>
                    </a:cubicBezTo>
                    <a:cubicBezTo>
                      <a:pt x="30445" y="43712"/>
                      <a:pt x="30398" y="43759"/>
                      <a:pt x="30338" y="43831"/>
                    </a:cubicBezTo>
                    <a:cubicBezTo>
                      <a:pt x="30255" y="43700"/>
                      <a:pt x="30171" y="43593"/>
                      <a:pt x="30112" y="43486"/>
                    </a:cubicBezTo>
                    <a:cubicBezTo>
                      <a:pt x="29136" y="41628"/>
                      <a:pt x="28207" y="39759"/>
                      <a:pt x="27350" y="37842"/>
                    </a:cubicBezTo>
                    <a:cubicBezTo>
                      <a:pt x="27207" y="38116"/>
                      <a:pt x="27052" y="38390"/>
                      <a:pt x="26909" y="38664"/>
                    </a:cubicBezTo>
                    <a:cubicBezTo>
                      <a:pt x="27731" y="40450"/>
                      <a:pt x="28600" y="42224"/>
                      <a:pt x="29528" y="43974"/>
                    </a:cubicBezTo>
                    <a:cubicBezTo>
                      <a:pt x="29671" y="44236"/>
                      <a:pt x="29814" y="44486"/>
                      <a:pt x="29981" y="44783"/>
                    </a:cubicBezTo>
                    <a:cubicBezTo>
                      <a:pt x="29278" y="46510"/>
                      <a:pt x="28552" y="48260"/>
                      <a:pt x="27802" y="50082"/>
                    </a:cubicBezTo>
                    <a:cubicBezTo>
                      <a:pt x="27659" y="49879"/>
                      <a:pt x="27552" y="49736"/>
                      <a:pt x="27469" y="49593"/>
                    </a:cubicBezTo>
                    <a:cubicBezTo>
                      <a:pt x="26552" y="48081"/>
                      <a:pt x="25778" y="46510"/>
                      <a:pt x="25087" y="44879"/>
                    </a:cubicBezTo>
                    <a:cubicBezTo>
                      <a:pt x="24933" y="44533"/>
                      <a:pt x="24790" y="44188"/>
                      <a:pt x="24635" y="43831"/>
                    </a:cubicBezTo>
                    <a:cubicBezTo>
                      <a:pt x="24516" y="44176"/>
                      <a:pt x="24397" y="44510"/>
                      <a:pt x="24290" y="44855"/>
                    </a:cubicBezTo>
                    <a:cubicBezTo>
                      <a:pt x="24647" y="45664"/>
                      <a:pt x="25004" y="46474"/>
                      <a:pt x="25373" y="47284"/>
                    </a:cubicBezTo>
                    <a:cubicBezTo>
                      <a:pt x="25957" y="48558"/>
                      <a:pt x="26671" y="49760"/>
                      <a:pt x="27469" y="50963"/>
                    </a:cubicBezTo>
                    <a:cubicBezTo>
                      <a:pt x="27278" y="51463"/>
                      <a:pt x="27088" y="51987"/>
                      <a:pt x="26897" y="52499"/>
                    </a:cubicBezTo>
                    <a:cubicBezTo>
                      <a:pt x="26707" y="52999"/>
                      <a:pt x="26528" y="53511"/>
                      <a:pt x="26350" y="54011"/>
                    </a:cubicBezTo>
                    <a:cubicBezTo>
                      <a:pt x="26159" y="54523"/>
                      <a:pt x="26004" y="55047"/>
                      <a:pt x="25778" y="55582"/>
                    </a:cubicBezTo>
                    <a:cubicBezTo>
                      <a:pt x="25540" y="55428"/>
                      <a:pt x="25445" y="55225"/>
                      <a:pt x="25326" y="55058"/>
                    </a:cubicBezTo>
                    <a:cubicBezTo>
                      <a:pt x="24528" y="53939"/>
                      <a:pt x="23897" y="52737"/>
                      <a:pt x="23325" y="51498"/>
                    </a:cubicBezTo>
                    <a:cubicBezTo>
                      <a:pt x="23135" y="51082"/>
                      <a:pt x="22944" y="50677"/>
                      <a:pt x="22766" y="50260"/>
                    </a:cubicBezTo>
                    <a:cubicBezTo>
                      <a:pt x="22670" y="50677"/>
                      <a:pt x="22575" y="51082"/>
                      <a:pt x="22492" y="51487"/>
                    </a:cubicBezTo>
                    <a:cubicBezTo>
                      <a:pt x="22861" y="52284"/>
                      <a:pt x="23242" y="53058"/>
                      <a:pt x="23671" y="53820"/>
                    </a:cubicBezTo>
                    <a:cubicBezTo>
                      <a:pt x="24183" y="54761"/>
                      <a:pt x="24778" y="55654"/>
                      <a:pt x="25457" y="56463"/>
                    </a:cubicBezTo>
                    <a:cubicBezTo>
                      <a:pt x="24909" y="58392"/>
                      <a:pt x="24373" y="60297"/>
                      <a:pt x="23825" y="62262"/>
                    </a:cubicBezTo>
                    <a:cubicBezTo>
                      <a:pt x="23683" y="62119"/>
                      <a:pt x="23552" y="62000"/>
                      <a:pt x="23432" y="61869"/>
                    </a:cubicBezTo>
                    <a:cubicBezTo>
                      <a:pt x="22766" y="61107"/>
                      <a:pt x="22170" y="60297"/>
                      <a:pt x="21575" y="59464"/>
                    </a:cubicBezTo>
                    <a:cubicBezTo>
                      <a:pt x="21575" y="59547"/>
                      <a:pt x="21575" y="59619"/>
                      <a:pt x="21575" y="59702"/>
                    </a:cubicBezTo>
                    <a:cubicBezTo>
                      <a:pt x="21575" y="60047"/>
                      <a:pt x="21587" y="60392"/>
                      <a:pt x="21587" y="60738"/>
                    </a:cubicBezTo>
                    <a:cubicBezTo>
                      <a:pt x="21670" y="60857"/>
                      <a:pt x="21754" y="60964"/>
                      <a:pt x="21849" y="61071"/>
                    </a:cubicBezTo>
                    <a:cubicBezTo>
                      <a:pt x="22135" y="61452"/>
                      <a:pt x="22432" y="61821"/>
                      <a:pt x="22730" y="62190"/>
                    </a:cubicBezTo>
                    <a:cubicBezTo>
                      <a:pt x="23040" y="62547"/>
                      <a:pt x="23361" y="62893"/>
                      <a:pt x="23623" y="63190"/>
                    </a:cubicBezTo>
                    <a:cubicBezTo>
                      <a:pt x="23421" y="64560"/>
                      <a:pt x="23218" y="65845"/>
                      <a:pt x="23028" y="67131"/>
                    </a:cubicBezTo>
                    <a:cubicBezTo>
                      <a:pt x="23016" y="67191"/>
                      <a:pt x="22956" y="67250"/>
                      <a:pt x="22909" y="67358"/>
                    </a:cubicBezTo>
                    <a:cubicBezTo>
                      <a:pt x="22682" y="67084"/>
                      <a:pt x="22480" y="66869"/>
                      <a:pt x="22313" y="66631"/>
                    </a:cubicBezTo>
                    <a:cubicBezTo>
                      <a:pt x="22159" y="66417"/>
                      <a:pt x="22016" y="66203"/>
                      <a:pt x="21873" y="65976"/>
                    </a:cubicBezTo>
                    <a:lnTo>
                      <a:pt x="21873" y="65976"/>
                    </a:lnTo>
                    <a:cubicBezTo>
                      <a:pt x="21908" y="66453"/>
                      <a:pt x="21968" y="66917"/>
                      <a:pt x="22016" y="67393"/>
                    </a:cubicBezTo>
                    <a:cubicBezTo>
                      <a:pt x="22016" y="67417"/>
                      <a:pt x="22016" y="67441"/>
                      <a:pt x="22028" y="67465"/>
                    </a:cubicBezTo>
                    <a:cubicBezTo>
                      <a:pt x="22278" y="67774"/>
                      <a:pt x="22540" y="68072"/>
                      <a:pt x="22825" y="68358"/>
                    </a:cubicBezTo>
                    <a:cubicBezTo>
                      <a:pt x="22849" y="68393"/>
                      <a:pt x="22861" y="68429"/>
                      <a:pt x="22897" y="68477"/>
                    </a:cubicBezTo>
                    <a:cubicBezTo>
                      <a:pt x="22861" y="69096"/>
                      <a:pt x="22825" y="69727"/>
                      <a:pt x="22813" y="70358"/>
                    </a:cubicBezTo>
                    <a:cubicBezTo>
                      <a:pt x="22801" y="71001"/>
                      <a:pt x="22825" y="71656"/>
                      <a:pt x="22813" y="72311"/>
                    </a:cubicBezTo>
                    <a:cubicBezTo>
                      <a:pt x="22813" y="72727"/>
                      <a:pt x="22849" y="73132"/>
                      <a:pt x="22849" y="73561"/>
                    </a:cubicBezTo>
                    <a:cubicBezTo>
                      <a:pt x="22909" y="73882"/>
                      <a:pt x="22980" y="74216"/>
                      <a:pt x="23040" y="74549"/>
                    </a:cubicBezTo>
                    <a:cubicBezTo>
                      <a:pt x="23063" y="74680"/>
                      <a:pt x="23075" y="74823"/>
                      <a:pt x="23075" y="74954"/>
                    </a:cubicBezTo>
                    <a:cubicBezTo>
                      <a:pt x="23075" y="75001"/>
                      <a:pt x="23016" y="75073"/>
                      <a:pt x="22980" y="75085"/>
                    </a:cubicBezTo>
                    <a:cubicBezTo>
                      <a:pt x="22972" y="75087"/>
                      <a:pt x="22962" y="75088"/>
                      <a:pt x="22952" y="75088"/>
                    </a:cubicBezTo>
                    <a:cubicBezTo>
                      <a:pt x="22905" y="75088"/>
                      <a:pt x="22845" y="75066"/>
                      <a:pt x="22825" y="75037"/>
                    </a:cubicBezTo>
                    <a:cubicBezTo>
                      <a:pt x="22659" y="74799"/>
                      <a:pt x="22480" y="74561"/>
                      <a:pt x="22337" y="74299"/>
                    </a:cubicBezTo>
                    <a:cubicBezTo>
                      <a:pt x="21920" y="73501"/>
                      <a:pt x="21539" y="72692"/>
                      <a:pt x="21194" y="71858"/>
                    </a:cubicBezTo>
                    <a:cubicBezTo>
                      <a:pt x="19599" y="69108"/>
                      <a:pt x="17777" y="65048"/>
                      <a:pt x="17444" y="63083"/>
                    </a:cubicBezTo>
                    <a:cubicBezTo>
                      <a:pt x="17801" y="62631"/>
                      <a:pt x="18122" y="62166"/>
                      <a:pt x="18432" y="61678"/>
                    </a:cubicBezTo>
                    <a:cubicBezTo>
                      <a:pt x="18396" y="61262"/>
                      <a:pt x="18372" y="60833"/>
                      <a:pt x="18360" y="60404"/>
                    </a:cubicBezTo>
                    <a:cubicBezTo>
                      <a:pt x="18015" y="60952"/>
                      <a:pt x="17670" y="61512"/>
                      <a:pt x="17301" y="62035"/>
                    </a:cubicBezTo>
                    <a:cubicBezTo>
                      <a:pt x="17110" y="62035"/>
                      <a:pt x="17110" y="61916"/>
                      <a:pt x="17086" y="61833"/>
                    </a:cubicBezTo>
                    <a:cubicBezTo>
                      <a:pt x="16955" y="61214"/>
                      <a:pt x="16825" y="60595"/>
                      <a:pt x="16705" y="59964"/>
                    </a:cubicBezTo>
                    <a:cubicBezTo>
                      <a:pt x="16539" y="59095"/>
                      <a:pt x="16384" y="58214"/>
                      <a:pt x="16229" y="57344"/>
                    </a:cubicBezTo>
                    <a:cubicBezTo>
                      <a:pt x="16193" y="57166"/>
                      <a:pt x="16170" y="56987"/>
                      <a:pt x="16146" y="56832"/>
                    </a:cubicBezTo>
                    <a:cubicBezTo>
                      <a:pt x="16455" y="56392"/>
                      <a:pt x="16753" y="55975"/>
                      <a:pt x="17039" y="55547"/>
                    </a:cubicBezTo>
                    <a:cubicBezTo>
                      <a:pt x="17717" y="54487"/>
                      <a:pt x="18325" y="53380"/>
                      <a:pt x="18860" y="52249"/>
                    </a:cubicBezTo>
                    <a:cubicBezTo>
                      <a:pt x="18944" y="51475"/>
                      <a:pt x="19015" y="50701"/>
                      <a:pt x="19075" y="49939"/>
                    </a:cubicBezTo>
                    <a:lnTo>
                      <a:pt x="19075" y="49939"/>
                    </a:lnTo>
                    <a:cubicBezTo>
                      <a:pt x="18932" y="50272"/>
                      <a:pt x="18789" y="50617"/>
                      <a:pt x="18634" y="50951"/>
                    </a:cubicBezTo>
                    <a:cubicBezTo>
                      <a:pt x="18015" y="52403"/>
                      <a:pt x="17265" y="53808"/>
                      <a:pt x="16408" y="55142"/>
                    </a:cubicBezTo>
                    <a:cubicBezTo>
                      <a:pt x="16313" y="55308"/>
                      <a:pt x="16193" y="55451"/>
                      <a:pt x="16086" y="55606"/>
                    </a:cubicBezTo>
                    <a:cubicBezTo>
                      <a:pt x="15884" y="55523"/>
                      <a:pt x="15908" y="55368"/>
                      <a:pt x="15896" y="55249"/>
                    </a:cubicBezTo>
                    <a:cubicBezTo>
                      <a:pt x="15610" y="53546"/>
                      <a:pt x="15336" y="51844"/>
                      <a:pt x="15050" y="50153"/>
                    </a:cubicBezTo>
                    <a:cubicBezTo>
                      <a:pt x="14991" y="49736"/>
                      <a:pt x="14920" y="49332"/>
                      <a:pt x="14848" y="48903"/>
                    </a:cubicBezTo>
                    <a:cubicBezTo>
                      <a:pt x="14931" y="48831"/>
                      <a:pt x="14991" y="48760"/>
                      <a:pt x="15062" y="48689"/>
                    </a:cubicBezTo>
                    <a:cubicBezTo>
                      <a:pt x="16241" y="47546"/>
                      <a:pt x="17289" y="46272"/>
                      <a:pt x="18122" y="44855"/>
                    </a:cubicBezTo>
                    <a:cubicBezTo>
                      <a:pt x="18551" y="44152"/>
                      <a:pt x="18956" y="43438"/>
                      <a:pt x="19349" y="42724"/>
                    </a:cubicBezTo>
                    <a:cubicBezTo>
                      <a:pt x="19349" y="42224"/>
                      <a:pt x="19349" y="41735"/>
                      <a:pt x="19349" y="41235"/>
                    </a:cubicBezTo>
                    <a:cubicBezTo>
                      <a:pt x="18825" y="42164"/>
                      <a:pt x="18301" y="43105"/>
                      <a:pt x="17765" y="44021"/>
                    </a:cubicBezTo>
                    <a:cubicBezTo>
                      <a:pt x="17015" y="45331"/>
                      <a:pt x="16110" y="46534"/>
                      <a:pt x="15062" y="47629"/>
                    </a:cubicBezTo>
                    <a:cubicBezTo>
                      <a:pt x="14979" y="47724"/>
                      <a:pt x="14872" y="47796"/>
                      <a:pt x="14789" y="47879"/>
                    </a:cubicBezTo>
                    <a:cubicBezTo>
                      <a:pt x="14729" y="47855"/>
                      <a:pt x="14705" y="47855"/>
                      <a:pt x="14693" y="47831"/>
                    </a:cubicBezTo>
                    <a:cubicBezTo>
                      <a:pt x="14681" y="47819"/>
                      <a:pt x="14669" y="47808"/>
                      <a:pt x="14669" y="47784"/>
                    </a:cubicBezTo>
                    <a:cubicBezTo>
                      <a:pt x="14288" y="45760"/>
                      <a:pt x="13919" y="43736"/>
                      <a:pt x="13550" y="41712"/>
                    </a:cubicBezTo>
                    <a:cubicBezTo>
                      <a:pt x="13538" y="41640"/>
                      <a:pt x="13550" y="41557"/>
                      <a:pt x="13538" y="41473"/>
                    </a:cubicBezTo>
                    <a:cubicBezTo>
                      <a:pt x="13741" y="41247"/>
                      <a:pt x="13931" y="41033"/>
                      <a:pt x="14134" y="40807"/>
                    </a:cubicBezTo>
                    <a:cubicBezTo>
                      <a:pt x="15336" y="39426"/>
                      <a:pt x="16301" y="37878"/>
                      <a:pt x="17086" y="36235"/>
                    </a:cubicBezTo>
                    <a:cubicBezTo>
                      <a:pt x="17396" y="35616"/>
                      <a:pt x="17682" y="34985"/>
                      <a:pt x="17932" y="34342"/>
                    </a:cubicBezTo>
                    <a:cubicBezTo>
                      <a:pt x="18158" y="33746"/>
                      <a:pt x="18384" y="33151"/>
                      <a:pt x="18610" y="32568"/>
                    </a:cubicBezTo>
                    <a:cubicBezTo>
                      <a:pt x="18527" y="32103"/>
                      <a:pt x="18432" y="31639"/>
                      <a:pt x="18337" y="31175"/>
                    </a:cubicBezTo>
                    <a:cubicBezTo>
                      <a:pt x="17979" y="32151"/>
                      <a:pt x="17610" y="33115"/>
                      <a:pt x="17241" y="34068"/>
                    </a:cubicBezTo>
                    <a:cubicBezTo>
                      <a:pt x="16729" y="35401"/>
                      <a:pt x="16086" y="36675"/>
                      <a:pt x="15348" y="37902"/>
                    </a:cubicBezTo>
                    <a:cubicBezTo>
                      <a:pt x="14860" y="38687"/>
                      <a:pt x="14324" y="39449"/>
                      <a:pt x="13717" y="40152"/>
                    </a:cubicBezTo>
                    <a:cubicBezTo>
                      <a:pt x="13622" y="40271"/>
                      <a:pt x="13503" y="40366"/>
                      <a:pt x="13372" y="40509"/>
                    </a:cubicBezTo>
                    <a:cubicBezTo>
                      <a:pt x="13312" y="40390"/>
                      <a:pt x="13276" y="40330"/>
                      <a:pt x="13253" y="40259"/>
                    </a:cubicBezTo>
                    <a:cubicBezTo>
                      <a:pt x="12788" y="38128"/>
                      <a:pt x="12324" y="36008"/>
                      <a:pt x="11860" y="33889"/>
                    </a:cubicBezTo>
                    <a:cubicBezTo>
                      <a:pt x="12574" y="32889"/>
                      <a:pt x="13205" y="31865"/>
                      <a:pt x="13777" y="30805"/>
                    </a:cubicBezTo>
                    <a:cubicBezTo>
                      <a:pt x="14646" y="29210"/>
                      <a:pt x="15312" y="27543"/>
                      <a:pt x="15872" y="25829"/>
                    </a:cubicBezTo>
                    <a:cubicBezTo>
                      <a:pt x="16039" y="25329"/>
                      <a:pt x="16193" y="24829"/>
                      <a:pt x="16360" y="24328"/>
                    </a:cubicBezTo>
                    <a:cubicBezTo>
                      <a:pt x="16217" y="23971"/>
                      <a:pt x="16074" y="23614"/>
                      <a:pt x="15932" y="23245"/>
                    </a:cubicBezTo>
                    <a:cubicBezTo>
                      <a:pt x="15693" y="23995"/>
                      <a:pt x="15455" y="24733"/>
                      <a:pt x="15205" y="25483"/>
                    </a:cubicBezTo>
                    <a:cubicBezTo>
                      <a:pt x="14669" y="27126"/>
                      <a:pt x="14062" y="28734"/>
                      <a:pt x="13229" y="30246"/>
                    </a:cubicBezTo>
                    <a:cubicBezTo>
                      <a:pt x="12812" y="31008"/>
                      <a:pt x="12360" y="31746"/>
                      <a:pt x="11907" y="32496"/>
                    </a:cubicBezTo>
                    <a:cubicBezTo>
                      <a:pt x="11848" y="32615"/>
                      <a:pt x="11752" y="32699"/>
                      <a:pt x="11669" y="32794"/>
                    </a:cubicBezTo>
                    <a:cubicBezTo>
                      <a:pt x="11514" y="32746"/>
                      <a:pt x="11526" y="32639"/>
                      <a:pt x="11502" y="32544"/>
                    </a:cubicBezTo>
                    <a:cubicBezTo>
                      <a:pt x="10907" y="30246"/>
                      <a:pt x="10324" y="27948"/>
                      <a:pt x="9728" y="25650"/>
                    </a:cubicBezTo>
                    <a:cubicBezTo>
                      <a:pt x="9681" y="25460"/>
                      <a:pt x="9693" y="25305"/>
                      <a:pt x="9800" y="25138"/>
                    </a:cubicBezTo>
                    <a:cubicBezTo>
                      <a:pt x="10538" y="24078"/>
                      <a:pt x="11050" y="22888"/>
                      <a:pt x="11479" y="21685"/>
                    </a:cubicBezTo>
                    <a:cubicBezTo>
                      <a:pt x="11788" y="20828"/>
                      <a:pt x="12074" y="19959"/>
                      <a:pt x="12324" y="19090"/>
                    </a:cubicBezTo>
                    <a:cubicBezTo>
                      <a:pt x="12514" y="18435"/>
                      <a:pt x="12693" y="17768"/>
                      <a:pt x="12872" y="17113"/>
                    </a:cubicBezTo>
                    <a:cubicBezTo>
                      <a:pt x="12705" y="16816"/>
                      <a:pt x="12526" y="16518"/>
                      <a:pt x="12348" y="16220"/>
                    </a:cubicBezTo>
                    <a:cubicBezTo>
                      <a:pt x="12038" y="17340"/>
                      <a:pt x="11741" y="18459"/>
                      <a:pt x="11419" y="19566"/>
                    </a:cubicBezTo>
                    <a:cubicBezTo>
                      <a:pt x="11014" y="20959"/>
                      <a:pt x="10514" y="22316"/>
                      <a:pt x="9859" y="23602"/>
                    </a:cubicBezTo>
                    <a:cubicBezTo>
                      <a:pt x="9740" y="23828"/>
                      <a:pt x="9657" y="24067"/>
                      <a:pt x="9419" y="24281"/>
                    </a:cubicBezTo>
                    <a:cubicBezTo>
                      <a:pt x="9347" y="24114"/>
                      <a:pt x="9288" y="23995"/>
                      <a:pt x="9252" y="23876"/>
                    </a:cubicBezTo>
                    <a:cubicBezTo>
                      <a:pt x="8716" y="22114"/>
                      <a:pt x="8192" y="20352"/>
                      <a:pt x="7657" y="18590"/>
                    </a:cubicBezTo>
                    <a:cubicBezTo>
                      <a:pt x="7585" y="18375"/>
                      <a:pt x="7585" y="18185"/>
                      <a:pt x="7704" y="17971"/>
                    </a:cubicBezTo>
                    <a:cubicBezTo>
                      <a:pt x="8609" y="16387"/>
                      <a:pt x="9228" y="14673"/>
                      <a:pt x="9693" y="12899"/>
                    </a:cubicBezTo>
                    <a:cubicBezTo>
                      <a:pt x="9740" y="12720"/>
                      <a:pt x="9788" y="12529"/>
                      <a:pt x="9836" y="12339"/>
                    </a:cubicBezTo>
                    <a:cubicBezTo>
                      <a:pt x="9645" y="12065"/>
                      <a:pt x="9466" y="11803"/>
                      <a:pt x="9276" y="11541"/>
                    </a:cubicBezTo>
                    <a:cubicBezTo>
                      <a:pt x="9109" y="12172"/>
                      <a:pt x="8943" y="12803"/>
                      <a:pt x="8764" y="13446"/>
                    </a:cubicBezTo>
                    <a:cubicBezTo>
                      <a:pt x="8466" y="14530"/>
                      <a:pt x="8085" y="15589"/>
                      <a:pt x="7585" y="16601"/>
                    </a:cubicBezTo>
                    <a:cubicBezTo>
                      <a:pt x="7502" y="16780"/>
                      <a:pt x="7395" y="16947"/>
                      <a:pt x="7276" y="17173"/>
                    </a:cubicBezTo>
                    <a:cubicBezTo>
                      <a:pt x="7180" y="17018"/>
                      <a:pt x="7121" y="16935"/>
                      <a:pt x="7085" y="16828"/>
                    </a:cubicBezTo>
                    <a:cubicBezTo>
                      <a:pt x="6502" y="15232"/>
                      <a:pt x="5942" y="13625"/>
                      <a:pt x="5359" y="12029"/>
                    </a:cubicBezTo>
                    <a:cubicBezTo>
                      <a:pt x="5299" y="11851"/>
                      <a:pt x="5264" y="11696"/>
                      <a:pt x="5323" y="11505"/>
                    </a:cubicBezTo>
                    <a:cubicBezTo>
                      <a:pt x="5764" y="10160"/>
                      <a:pt x="6037" y="8791"/>
                      <a:pt x="6228" y="7398"/>
                    </a:cubicBezTo>
                    <a:cubicBezTo>
                      <a:pt x="6014" y="7112"/>
                      <a:pt x="5811" y="6826"/>
                      <a:pt x="5597" y="6541"/>
                    </a:cubicBezTo>
                    <a:cubicBezTo>
                      <a:pt x="5466" y="7672"/>
                      <a:pt x="5287" y="8803"/>
                      <a:pt x="5002" y="9910"/>
                    </a:cubicBezTo>
                    <a:cubicBezTo>
                      <a:pt x="4966" y="10077"/>
                      <a:pt x="4978" y="10267"/>
                      <a:pt x="4787" y="10410"/>
                    </a:cubicBezTo>
                    <a:cubicBezTo>
                      <a:pt x="4656" y="10232"/>
                      <a:pt x="4597" y="10029"/>
                      <a:pt x="4525" y="9839"/>
                    </a:cubicBezTo>
                    <a:cubicBezTo>
                      <a:pt x="3728" y="7791"/>
                      <a:pt x="2930" y="5743"/>
                      <a:pt x="2132" y="3707"/>
                    </a:cubicBezTo>
                    <a:cubicBezTo>
                      <a:pt x="1739" y="2707"/>
                      <a:pt x="1323" y="1730"/>
                      <a:pt x="918" y="742"/>
                    </a:cubicBezTo>
                    <a:cubicBezTo>
                      <a:pt x="834" y="540"/>
                      <a:pt x="775" y="326"/>
                      <a:pt x="703" y="123"/>
                    </a:cubicBezTo>
                    <a:cubicBezTo>
                      <a:pt x="703" y="123"/>
                      <a:pt x="703" y="123"/>
                      <a:pt x="703" y="111"/>
                    </a:cubicBezTo>
                    <a:cubicBezTo>
                      <a:pt x="599" y="44"/>
                      <a:pt x="490" y="0"/>
                      <a:pt x="3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1" name="Google Shape;201;p8"/>
          <p:cNvGrpSpPr/>
          <p:nvPr/>
        </p:nvGrpSpPr>
        <p:grpSpPr>
          <a:xfrm>
            <a:off x="-866369" y="-681191"/>
            <a:ext cx="3007106" cy="2760604"/>
            <a:chOff x="-1018769" y="-681191"/>
            <a:chExt cx="3007106" cy="2760604"/>
          </a:xfrm>
        </p:grpSpPr>
        <p:grpSp>
          <p:nvGrpSpPr>
            <p:cNvPr id="202" name="Google Shape;202;p8"/>
            <p:cNvGrpSpPr/>
            <p:nvPr/>
          </p:nvGrpSpPr>
          <p:grpSpPr>
            <a:xfrm rot="8865836">
              <a:off x="47123" y="-374739"/>
              <a:ext cx="1626176" cy="1651154"/>
              <a:chOff x="3682600" y="2898075"/>
              <a:chExt cx="1342750" cy="1363375"/>
            </a:xfrm>
          </p:grpSpPr>
          <p:sp>
            <p:nvSpPr>
              <p:cNvPr id="203" name="Google Shape;203;p8"/>
              <p:cNvSpPr/>
              <p:nvPr/>
            </p:nvSpPr>
            <p:spPr>
              <a:xfrm>
                <a:off x="4273150" y="3626100"/>
                <a:ext cx="752200" cy="274200"/>
              </a:xfrm>
              <a:custGeom>
                <a:avLst/>
                <a:gdLst/>
                <a:ahLst/>
                <a:cxnLst/>
                <a:rect l="l" t="t" r="r" b="b"/>
                <a:pathLst>
                  <a:path w="30088" h="10968" extrusionOk="0">
                    <a:moveTo>
                      <a:pt x="29528" y="1"/>
                    </a:moveTo>
                    <a:cubicBezTo>
                      <a:pt x="29357" y="1"/>
                      <a:pt x="29186" y="29"/>
                      <a:pt x="29016" y="63"/>
                    </a:cubicBezTo>
                    <a:cubicBezTo>
                      <a:pt x="28063" y="241"/>
                      <a:pt x="27111" y="408"/>
                      <a:pt x="26170" y="599"/>
                    </a:cubicBezTo>
                    <a:cubicBezTo>
                      <a:pt x="24199" y="1002"/>
                      <a:pt x="22216" y="1198"/>
                      <a:pt x="20219" y="1198"/>
                    </a:cubicBezTo>
                    <a:cubicBezTo>
                      <a:pt x="19502" y="1198"/>
                      <a:pt x="18783" y="1173"/>
                      <a:pt x="18062" y="1123"/>
                    </a:cubicBezTo>
                    <a:cubicBezTo>
                      <a:pt x="17039" y="1048"/>
                      <a:pt x="16011" y="996"/>
                      <a:pt x="14985" y="996"/>
                    </a:cubicBezTo>
                    <a:cubicBezTo>
                      <a:pt x="14541" y="996"/>
                      <a:pt x="14098" y="1006"/>
                      <a:pt x="13657" y="1027"/>
                    </a:cubicBezTo>
                    <a:cubicBezTo>
                      <a:pt x="11490" y="1146"/>
                      <a:pt x="9478" y="1765"/>
                      <a:pt x="7584" y="2813"/>
                    </a:cubicBezTo>
                    <a:cubicBezTo>
                      <a:pt x="5763" y="3813"/>
                      <a:pt x="4215" y="5171"/>
                      <a:pt x="2822" y="6695"/>
                    </a:cubicBezTo>
                    <a:cubicBezTo>
                      <a:pt x="2465" y="7088"/>
                      <a:pt x="2108" y="7469"/>
                      <a:pt x="1774" y="7885"/>
                    </a:cubicBezTo>
                    <a:cubicBezTo>
                      <a:pt x="1381" y="8373"/>
                      <a:pt x="1024" y="8897"/>
                      <a:pt x="643" y="9409"/>
                    </a:cubicBezTo>
                    <a:cubicBezTo>
                      <a:pt x="393" y="9778"/>
                      <a:pt x="214" y="10183"/>
                      <a:pt x="48" y="10588"/>
                    </a:cubicBezTo>
                    <a:cubicBezTo>
                      <a:pt x="0" y="10695"/>
                      <a:pt x="0" y="10802"/>
                      <a:pt x="83" y="10898"/>
                    </a:cubicBezTo>
                    <a:cubicBezTo>
                      <a:pt x="134" y="10948"/>
                      <a:pt x="193" y="10968"/>
                      <a:pt x="258" y="10968"/>
                    </a:cubicBezTo>
                    <a:cubicBezTo>
                      <a:pt x="301" y="10968"/>
                      <a:pt x="346" y="10959"/>
                      <a:pt x="393" y="10945"/>
                    </a:cubicBezTo>
                    <a:cubicBezTo>
                      <a:pt x="476" y="10921"/>
                      <a:pt x="560" y="10886"/>
                      <a:pt x="631" y="10850"/>
                    </a:cubicBezTo>
                    <a:cubicBezTo>
                      <a:pt x="1322" y="10517"/>
                      <a:pt x="2048" y="10374"/>
                      <a:pt x="2786" y="10302"/>
                    </a:cubicBezTo>
                    <a:cubicBezTo>
                      <a:pt x="3485" y="10235"/>
                      <a:pt x="4181" y="10208"/>
                      <a:pt x="4876" y="10208"/>
                    </a:cubicBezTo>
                    <a:cubicBezTo>
                      <a:pt x="5780" y="10208"/>
                      <a:pt x="6682" y="10254"/>
                      <a:pt x="7584" y="10314"/>
                    </a:cubicBezTo>
                    <a:cubicBezTo>
                      <a:pt x="8576" y="10381"/>
                      <a:pt x="9568" y="10429"/>
                      <a:pt x="10559" y="10429"/>
                    </a:cubicBezTo>
                    <a:cubicBezTo>
                      <a:pt x="11518" y="10429"/>
                      <a:pt x="12476" y="10384"/>
                      <a:pt x="13430" y="10266"/>
                    </a:cubicBezTo>
                    <a:cubicBezTo>
                      <a:pt x="15776" y="9993"/>
                      <a:pt x="18062" y="9504"/>
                      <a:pt x="20217" y="8540"/>
                    </a:cubicBezTo>
                    <a:cubicBezTo>
                      <a:pt x="21943" y="7766"/>
                      <a:pt x="23467" y="6718"/>
                      <a:pt x="24860" y="5468"/>
                    </a:cubicBezTo>
                    <a:cubicBezTo>
                      <a:pt x="26003" y="4432"/>
                      <a:pt x="27063" y="3325"/>
                      <a:pt x="28123" y="2218"/>
                    </a:cubicBezTo>
                    <a:cubicBezTo>
                      <a:pt x="28575" y="1730"/>
                      <a:pt x="29051" y="1289"/>
                      <a:pt x="29563" y="872"/>
                    </a:cubicBezTo>
                    <a:cubicBezTo>
                      <a:pt x="29694" y="765"/>
                      <a:pt x="29825" y="646"/>
                      <a:pt x="29932" y="503"/>
                    </a:cubicBezTo>
                    <a:cubicBezTo>
                      <a:pt x="30087" y="313"/>
                      <a:pt x="29980" y="51"/>
                      <a:pt x="29730" y="15"/>
                    </a:cubicBezTo>
                    <a:cubicBezTo>
                      <a:pt x="29663" y="5"/>
                      <a:pt x="29595" y="1"/>
                      <a:pt x="29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4" name="Google Shape;204;p8"/>
              <p:cNvGrpSpPr/>
              <p:nvPr/>
            </p:nvGrpSpPr>
            <p:grpSpPr>
              <a:xfrm>
                <a:off x="3682600" y="2898075"/>
                <a:ext cx="1342150" cy="1363375"/>
                <a:chOff x="3682600" y="2898075"/>
                <a:chExt cx="1342150" cy="1363375"/>
              </a:xfrm>
            </p:grpSpPr>
            <p:sp>
              <p:nvSpPr>
                <p:cNvPr id="205" name="Google Shape;205;p8"/>
                <p:cNvSpPr/>
                <p:nvPr/>
              </p:nvSpPr>
              <p:spPr>
                <a:xfrm>
                  <a:off x="4149325" y="2898075"/>
                  <a:ext cx="318800" cy="85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2" h="34313" extrusionOk="0">
                      <a:moveTo>
                        <a:pt x="11566" y="1"/>
                      </a:moveTo>
                      <a:cubicBezTo>
                        <a:pt x="11494" y="1"/>
                        <a:pt x="11421" y="21"/>
                        <a:pt x="11359" y="61"/>
                      </a:cubicBezTo>
                      <a:cubicBezTo>
                        <a:pt x="11180" y="180"/>
                        <a:pt x="11097" y="359"/>
                        <a:pt x="11013" y="537"/>
                      </a:cubicBezTo>
                      <a:cubicBezTo>
                        <a:pt x="10811" y="1026"/>
                        <a:pt x="10609" y="1514"/>
                        <a:pt x="10406" y="1990"/>
                      </a:cubicBezTo>
                      <a:cubicBezTo>
                        <a:pt x="10394" y="2014"/>
                        <a:pt x="10394" y="2038"/>
                        <a:pt x="10382" y="2050"/>
                      </a:cubicBezTo>
                      <a:cubicBezTo>
                        <a:pt x="9739" y="3228"/>
                        <a:pt x="9168" y="4443"/>
                        <a:pt x="8358" y="5514"/>
                      </a:cubicBezTo>
                      <a:cubicBezTo>
                        <a:pt x="8263" y="5633"/>
                        <a:pt x="8168" y="5752"/>
                        <a:pt x="8084" y="5883"/>
                      </a:cubicBezTo>
                      <a:cubicBezTo>
                        <a:pt x="6775" y="7931"/>
                        <a:pt x="5417" y="9955"/>
                        <a:pt x="4167" y="12051"/>
                      </a:cubicBezTo>
                      <a:cubicBezTo>
                        <a:pt x="2596" y="14694"/>
                        <a:pt x="1346" y="17492"/>
                        <a:pt x="643" y="20504"/>
                      </a:cubicBezTo>
                      <a:cubicBezTo>
                        <a:pt x="214" y="22338"/>
                        <a:pt x="12" y="24183"/>
                        <a:pt x="0" y="26053"/>
                      </a:cubicBezTo>
                      <a:cubicBezTo>
                        <a:pt x="0" y="27791"/>
                        <a:pt x="143" y="29505"/>
                        <a:pt x="405" y="31232"/>
                      </a:cubicBezTo>
                      <a:cubicBezTo>
                        <a:pt x="524" y="32053"/>
                        <a:pt x="703" y="32863"/>
                        <a:pt x="953" y="33661"/>
                      </a:cubicBezTo>
                      <a:cubicBezTo>
                        <a:pt x="1095" y="34101"/>
                        <a:pt x="1233" y="34313"/>
                        <a:pt x="1453" y="34313"/>
                      </a:cubicBezTo>
                      <a:cubicBezTo>
                        <a:pt x="1601" y="34313"/>
                        <a:pt x="1787" y="34217"/>
                        <a:pt x="2036" y="34030"/>
                      </a:cubicBezTo>
                      <a:cubicBezTo>
                        <a:pt x="2881" y="33411"/>
                        <a:pt x="3715" y="32768"/>
                        <a:pt x="4525" y="32089"/>
                      </a:cubicBezTo>
                      <a:cubicBezTo>
                        <a:pt x="5918" y="30922"/>
                        <a:pt x="7132" y="29565"/>
                        <a:pt x="8227" y="28100"/>
                      </a:cubicBezTo>
                      <a:cubicBezTo>
                        <a:pt x="8608" y="27600"/>
                        <a:pt x="8989" y="27088"/>
                        <a:pt x="9335" y="26553"/>
                      </a:cubicBezTo>
                      <a:cubicBezTo>
                        <a:pt x="10430" y="24719"/>
                        <a:pt x="11394" y="22838"/>
                        <a:pt x="11990" y="20778"/>
                      </a:cubicBezTo>
                      <a:cubicBezTo>
                        <a:pt x="12537" y="18885"/>
                        <a:pt x="12752" y="16956"/>
                        <a:pt x="12728" y="14992"/>
                      </a:cubicBezTo>
                      <a:cubicBezTo>
                        <a:pt x="12704" y="12420"/>
                        <a:pt x="12502" y="9860"/>
                        <a:pt x="12275" y="7312"/>
                      </a:cubicBezTo>
                      <a:cubicBezTo>
                        <a:pt x="12121" y="5514"/>
                        <a:pt x="12049" y="3716"/>
                        <a:pt x="12049" y="1919"/>
                      </a:cubicBezTo>
                      <a:cubicBezTo>
                        <a:pt x="12049" y="1502"/>
                        <a:pt x="12025" y="1085"/>
                        <a:pt x="12002" y="680"/>
                      </a:cubicBezTo>
                      <a:cubicBezTo>
                        <a:pt x="12002" y="502"/>
                        <a:pt x="11966" y="323"/>
                        <a:pt x="11871" y="168"/>
                      </a:cubicBezTo>
                      <a:cubicBezTo>
                        <a:pt x="11804" y="57"/>
                        <a:pt x="11686" y="1"/>
                        <a:pt x="115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206;p8"/>
                <p:cNvSpPr/>
                <p:nvPr/>
              </p:nvSpPr>
              <p:spPr>
                <a:xfrm>
                  <a:off x="3682600" y="3159425"/>
                  <a:ext cx="390250" cy="6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0" h="25928" extrusionOk="0">
                      <a:moveTo>
                        <a:pt x="293" y="1"/>
                      </a:moveTo>
                      <a:cubicBezTo>
                        <a:pt x="248" y="1"/>
                        <a:pt x="202" y="12"/>
                        <a:pt x="155" y="37"/>
                      </a:cubicBezTo>
                      <a:cubicBezTo>
                        <a:pt x="12" y="109"/>
                        <a:pt x="0" y="239"/>
                        <a:pt x="12" y="370"/>
                      </a:cubicBezTo>
                      <a:cubicBezTo>
                        <a:pt x="12" y="501"/>
                        <a:pt x="36" y="632"/>
                        <a:pt x="60" y="763"/>
                      </a:cubicBezTo>
                      <a:cubicBezTo>
                        <a:pt x="95" y="918"/>
                        <a:pt x="119" y="1061"/>
                        <a:pt x="167" y="1216"/>
                      </a:cubicBezTo>
                      <a:cubicBezTo>
                        <a:pt x="845" y="3526"/>
                        <a:pt x="1084" y="5895"/>
                        <a:pt x="1203" y="8288"/>
                      </a:cubicBezTo>
                      <a:cubicBezTo>
                        <a:pt x="1322" y="10741"/>
                        <a:pt x="1881" y="13098"/>
                        <a:pt x="2834" y="15372"/>
                      </a:cubicBezTo>
                      <a:cubicBezTo>
                        <a:pt x="3703" y="17420"/>
                        <a:pt x="5001" y="19170"/>
                        <a:pt x="6644" y="20671"/>
                      </a:cubicBezTo>
                      <a:cubicBezTo>
                        <a:pt x="8215" y="22099"/>
                        <a:pt x="9906" y="23385"/>
                        <a:pt x="11728" y="24492"/>
                      </a:cubicBezTo>
                      <a:cubicBezTo>
                        <a:pt x="12383" y="24897"/>
                        <a:pt x="13073" y="25254"/>
                        <a:pt x="13740" y="25612"/>
                      </a:cubicBezTo>
                      <a:cubicBezTo>
                        <a:pt x="13930" y="25719"/>
                        <a:pt x="14145" y="25802"/>
                        <a:pt x="14347" y="25874"/>
                      </a:cubicBezTo>
                      <a:cubicBezTo>
                        <a:pt x="14432" y="25909"/>
                        <a:pt x="14508" y="25928"/>
                        <a:pt x="14577" y="25928"/>
                      </a:cubicBezTo>
                      <a:cubicBezTo>
                        <a:pt x="14737" y="25928"/>
                        <a:pt x="14858" y="25825"/>
                        <a:pt x="14966" y="25600"/>
                      </a:cubicBezTo>
                      <a:cubicBezTo>
                        <a:pt x="14990" y="25505"/>
                        <a:pt x="15026" y="25362"/>
                        <a:pt x="15073" y="25219"/>
                      </a:cubicBezTo>
                      <a:cubicBezTo>
                        <a:pt x="15609" y="23480"/>
                        <a:pt x="15597" y="21718"/>
                        <a:pt x="15359" y="19944"/>
                      </a:cubicBezTo>
                      <a:cubicBezTo>
                        <a:pt x="15014" y="17373"/>
                        <a:pt x="14097" y="15027"/>
                        <a:pt x="12787" y="12812"/>
                      </a:cubicBezTo>
                      <a:cubicBezTo>
                        <a:pt x="12192" y="11789"/>
                        <a:pt x="11490" y="10836"/>
                        <a:pt x="10680" y="9955"/>
                      </a:cubicBezTo>
                      <a:cubicBezTo>
                        <a:pt x="9632" y="8812"/>
                        <a:pt x="8501" y="7740"/>
                        <a:pt x="7322" y="6716"/>
                      </a:cubicBezTo>
                      <a:cubicBezTo>
                        <a:pt x="6156" y="5728"/>
                        <a:pt x="4977" y="4740"/>
                        <a:pt x="3810" y="3740"/>
                      </a:cubicBezTo>
                      <a:cubicBezTo>
                        <a:pt x="2727" y="2811"/>
                        <a:pt x="1762" y="1763"/>
                        <a:pt x="929" y="597"/>
                      </a:cubicBezTo>
                      <a:cubicBezTo>
                        <a:pt x="822" y="430"/>
                        <a:pt x="703" y="275"/>
                        <a:pt x="560" y="132"/>
                      </a:cubicBezTo>
                      <a:cubicBezTo>
                        <a:pt x="485" y="58"/>
                        <a:pt x="394" y="1"/>
                        <a:pt x="2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207;p8"/>
                <p:cNvSpPr/>
                <p:nvPr/>
              </p:nvSpPr>
              <p:spPr>
                <a:xfrm>
                  <a:off x="3682900" y="2898125"/>
                  <a:ext cx="1341850" cy="136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74" h="54533" extrusionOk="0">
                      <a:moveTo>
                        <a:pt x="30208" y="0"/>
                      </a:moveTo>
                      <a:cubicBezTo>
                        <a:pt x="30139" y="0"/>
                        <a:pt x="30068" y="19"/>
                        <a:pt x="30004" y="59"/>
                      </a:cubicBezTo>
                      <a:cubicBezTo>
                        <a:pt x="29968" y="83"/>
                        <a:pt x="29932" y="119"/>
                        <a:pt x="29909" y="154"/>
                      </a:cubicBezTo>
                      <a:cubicBezTo>
                        <a:pt x="29670" y="1952"/>
                        <a:pt x="29385" y="3750"/>
                        <a:pt x="29051" y="5536"/>
                      </a:cubicBezTo>
                      <a:cubicBezTo>
                        <a:pt x="28349" y="9263"/>
                        <a:pt x="27361" y="12918"/>
                        <a:pt x="26158" y="16526"/>
                      </a:cubicBezTo>
                      <a:cubicBezTo>
                        <a:pt x="24920" y="20276"/>
                        <a:pt x="23527" y="23967"/>
                        <a:pt x="22098" y="27646"/>
                      </a:cubicBezTo>
                      <a:cubicBezTo>
                        <a:pt x="21277" y="29730"/>
                        <a:pt x="20515" y="31825"/>
                        <a:pt x="19931" y="33992"/>
                      </a:cubicBezTo>
                      <a:cubicBezTo>
                        <a:pt x="19919" y="34063"/>
                        <a:pt x="19895" y="34135"/>
                        <a:pt x="19883" y="34206"/>
                      </a:cubicBezTo>
                      <a:cubicBezTo>
                        <a:pt x="19562" y="35433"/>
                        <a:pt x="19324" y="36671"/>
                        <a:pt x="19110" y="37921"/>
                      </a:cubicBezTo>
                      <a:cubicBezTo>
                        <a:pt x="18788" y="39755"/>
                        <a:pt x="18467" y="41588"/>
                        <a:pt x="18038" y="43398"/>
                      </a:cubicBezTo>
                      <a:cubicBezTo>
                        <a:pt x="17967" y="43672"/>
                        <a:pt x="17883" y="43946"/>
                        <a:pt x="17800" y="44219"/>
                      </a:cubicBezTo>
                      <a:cubicBezTo>
                        <a:pt x="17788" y="44255"/>
                        <a:pt x="17740" y="44291"/>
                        <a:pt x="17705" y="44291"/>
                      </a:cubicBezTo>
                      <a:cubicBezTo>
                        <a:pt x="17669" y="44291"/>
                        <a:pt x="17609" y="44243"/>
                        <a:pt x="17609" y="44219"/>
                      </a:cubicBezTo>
                      <a:cubicBezTo>
                        <a:pt x="17550" y="43957"/>
                        <a:pt x="17490" y="43707"/>
                        <a:pt x="17443" y="43446"/>
                      </a:cubicBezTo>
                      <a:cubicBezTo>
                        <a:pt x="17038" y="40779"/>
                        <a:pt x="16216" y="38266"/>
                        <a:pt x="15002" y="35873"/>
                      </a:cubicBezTo>
                      <a:cubicBezTo>
                        <a:pt x="14895" y="35647"/>
                        <a:pt x="14776" y="35421"/>
                        <a:pt x="14657" y="35206"/>
                      </a:cubicBezTo>
                      <a:cubicBezTo>
                        <a:pt x="13526" y="33123"/>
                        <a:pt x="12228" y="31134"/>
                        <a:pt x="10978" y="29134"/>
                      </a:cubicBezTo>
                      <a:cubicBezTo>
                        <a:pt x="9180" y="26277"/>
                        <a:pt x="7346" y="23431"/>
                        <a:pt x="5644" y="20514"/>
                      </a:cubicBezTo>
                      <a:cubicBezTo>
                        <a:pt x="3786" y="17335"/>
                        <a:pt x="2012" y="14109"/>
                        <a:pt x="572" y="10715"/>
                      </a:cubicBezTo>
                      <a:cubicBezTo>
                        <a:pt x="548" y="10656"/>
                        <a:pt x="524" y="10608"/>
                        <a:pt x="500" y="10549"/>
                      </a:cubicBezTo>
                      <a:cubicBezTo>
                        <a:pt x="437" y="10494"/>
                        <a:pt x="359" y="10454"/>
                        <a:pt x="275" y="10454"/>
                      </a:cubicBezTo>
                      <a:cubicBezTo>
                        <a:pt x="232" y="10454"/>
                        <a:pt x="188" y="10465"/>
                        <a:pt x="143" y="10489"/>
                      </a:cubicBezTo>
                      <a:cubicBezTo>
                        <a:pt x="24" y="10549"/>
                        <a:pt x="0" y="10644"/>
                        <a:pt x="0" y="10739"/>
                      </a:cubicBezTo>
                      <a:cubicBezTo>
                        <a:pt x="286" y="11430"/>
                        <a:pt x="572" y="12108"/>
                        <a:pt x="893" y="12787"/>
                      </a:cubicBezTo>
                      <a:cubicBezTo>
                        <a:pt x="2846" y="16930"/>
                        <a:pt x="5155" y="20895"/>
                        <a:pt x="7584" y="24788"/>
                      </a:cubicBezTo>
                      <a:cubicBezTo>
                        <a:pt x="9132" y="27277"/>
                        <a:pt x="10716" y="29753"/>
                        <a:pt x="12275" y="32242"/>
                      </a:cubicBezTo>
                      <a:cubicBezTo>
                        <a:pt x="13121" y="33575"/>
                        <a:pt x="13918" y="34933"/>
                        <a:pt x="14633" y="36349"/>
                      </a:cubicBezTo>
                      <a:cubicBezTo>
                        <a:pt x="14633" y="36349"/>
                        <a:pt x="14633" y="36349"/>
                        <a:pt x="14633" y="36361"/>
                      </a:cubicBezTo>
                      <a:cubicBezTo>
                        <a:pt x="15442" y="37969"/>
                        <a:pt x="16073" y="39647"/>
                        <a:pt x="16478" y="41410"/>
                      </a:cubicBezTo>
                      <a:cubicBezTo>
                        <a:pt x="16776" y="42731"/>
                        <a:pt x="17026" y="44065"/>
                        <a:pt x="17169" y="45422"/>
                      </a:cubicBezTo>
                      <a:cubicBezTo>
                        <a:pt x="17228" y="45910"/>
                        <a:pt x="17169" y="46374"/>
                        <a:pt x="17002" y="46839"/>
                      </a:cubicBezTo>
                      <a:cubicBezTo>
                        <a:pt x="16431" y="48434"/>
                        <a:pt x="15823" y="50006"/>
                        <a:pt x="15097" y="51530"/>
                      </a:cubicBezTo>
                      <a:cubicBezTo>
                        <a:pt x="14752" y="52232"/>
                        <a:pt x="14407" y="52947"/>
                        <a:pt x="14073" y="53661"/>
                      </a:cubicBezTo>
                      <a:cubicBezTo>
                        <a:pt x="13978" y="53863"/>
                        <a:pt x="13883" y="54054"/>
                        <a:pt x="13871" y="54280"/>
                      </a:cubicBezTo>
                      <a:cubicBezTo>
                        <a:pt x="13871" y="54375"/>
                        <a:pt x="13907" y="54447"/>
                        <a:pt x="13990" y="54494"/>
                      </a:cubicBezTo>
                      <a:cubicBezTo>
                        <a:pt x="14030" y="54521"/>
                        <a:pt x="14070" y="54533"/>
                        <a:pt x="14108" y="54533"/>
                      </a:cubicBezTo>
                      <a:cubicBezTo>
                        <a:pt x="14173" y="54533"/>
                        <a:pt x="14235" y="54499"/>
                        <a:pt x="14288" y="54447"/>
                      </a:cubicBezTo>
                      <a:cubicBezTo>
                        <a:pt x="14347" y="54399"/>
                        <a:pt x="14395" y="54316"/>
                        <a:pt x="14430" y="54233"/>
                      </a:cubicBezTo>
                      <a:cubicBezTo>
                        <a:pt x="15038" y="52971"/>
                        <a:pt x="15645" y="51708"/>
                        <a:pt x="16216" y="50423"/>
                      </a:cubicBezTo>
                      <a:cubicBezTo>
                        <a:pt x="16657" y="49422"/>
                        <a:pt x="17050" y="48399"/>
                        <a:pt x="17431" y="47375"/>
                      </a:cubicBezTo>
                      <a:cubicBezTo>
                        <a:pt x="17669" y="46744"/>
                        <a:pt x="18002" y="46184"/>
                        <a:pt x="18407" y="45672"/>
                      </a:cubicBezTo>
                      <a:cubicBezTo>
                        <a:pt x="19372" y="44481"/>
                        <a:pt x="20360" y="43303"/>
                        <a:pt x="21479" y="42255"/>
                      </a:cubicBezTo>
                      <a:cubicBezTo>
                        <a:pt x="22431" y="41374"/>
                        <a:pt x="23432" y="40588"/>
                        <a:pt x="24491" y="39862"/>
                      </a:cubicBezTo>
                      <a:cubicBezTo>
                        <a:pt x="25206" y="39374"/>
                        <a:pt x="25932" y="38921"/>
                        <a:pt x="26694" y="38493"/>
                      </a:cubicBezTo>
                      <a:cubicBezTo>
                        <a:pt x="29063" y="37195"/>
                        <a:pt x="31540" y="36111"/>
                        <a:pt x="34111" y="35302"/>
                      </a:cubicBezTo>
                      <a:cubicBezTo>
                        <a:pt x="35016" y="35016"/>
                        <a:pt x="35921" y="34754"/>
                        <a:pt x="36838" y="34540"/>
                      </a:cubicBezTo>
                      <a:cubicBezTo>
                        <a:pt x="38505" y="34135"/>
                        <a:pt x="40172" y="33778"/>
                        <a:pt x="41862" y="33480"/>
                      </a:cubicBezTo>
                      <a:cubicBezTo>
                        <a:pt x="43065" y="33266"/>
                        <a:pt x="44267" y="32992"/>
                        <a:pt x="45458" y="32706"/>
                      </a:cubicBezTo>
                      <a:cubicBezTo>
                        <a:pt x="46851" y="32385"/>
                        <a:pt x="48197" y="31920"/>
                        <a:pt x="49518" y="31373"/>
                      </a:cubicBezTo>
                      <a:cubicBezTo>
                        <a:pt x="50887" y="30789"/>
                        <a:pt x="52257" y="30218"/>
                        <a:pt x="53590" y="29563"/>
                      </a:cubicBezTo>
                      <a:cubicBezTo>
                        <a:pt x="53673" y="29372"/>
                        <a:pt x="53554" y="29158"/>
                        <a:pt x="53340" y="29122"/>
                      </a:cubicBezTo>
                      <a:lnTo>
                        <a:pt x="53221" y="29122"/>
                      </a:lnTo>
                      <a:cubicBezTo>
                        <a:pt x="51709" y="29849"/>
                        <a:pt x="50173" y="30515"/>
                        <a:pt x="48613" y="31123"/>
                      </a:cubicBezTo>
                      <a:cubicBezTo>
                        <a:pt x="46899" y="31801"/>
                        <a:pt x="45137" y="32325"/>
                        <a:pt x="43303" y="32623"/>
                      </a:cubicBezTo>
                      <a:cubicBezTo>
                        <a:pt x="42815" y="32706"/>
                        <a:pt x="42315" y="32825"/>
                        <a:pt x="41827" y="32909"/>
                      </a:cubicBezTo>
                      <a:cubicBezTo>
                        <a:pt x="40207" y="33206"/>
                        <a:pt x="38588" y="33528"/>
                        <a:pt x="36993" y="33921"/>
                      </a:cubicBezTo>
                      <a:cubicBezTo>
                        <a:pt x="33480" y="34766"/>
                        <a:pt x="30123" y="36028"/>
                        <a:pt x="26932" y="37731"/>
                      </a:cubicBezTo>
                      <a:cubicBezTo>
                        <a:pt x="25789" y="38350"/>
                        <a:pt x="24682" y="39028"/>
                        <a:pt x="23634" y="39778"/>
                      </a:cubicBezTo>
                      <a:cubicBezTo>
                        <a:pt x="23051" y="40195"/>
                        <a:pt x="22467" y="40636"/>
                        <a:pt x="21919" y="41100"/>
                      </a:cubicBezTo>
                      <a:cubicBezTo>
                        <a:pt x="20872" y="42005"/>
                        <a:pt x="19907" y="42981"/>
                        <a:pt x="19014" y="44041"/>
                      </a:cubicBezTo>
                      <a:cubicBezTo>
                        <a:pt x="18788" y="44327"/>
                        <a:pt x="18550" y="44600"/>
                        <a:pt x="18276" y="44922"/>
                      </a:cubicBezTo>
                      <a:cubicBezTo>
                        <a:pt x="18276" y="44803"/>
                        <a:pt x="18264" y="44743"/>
                        <a:pt x="18276" y="44684"/>
                      </a:cubicBezTo>
                      <a:cubicBezTo>
                        <a:pt x="18883" y="42433"/>
                        <a:pt x="19312" y="40147"/>
                        <a:pt x="19681" y="37850"/>
                      </a:cubicBezTo>
                      <a:cubicBezTo>
                        <a:pt x="19883" y="36611"/>
                        <a:pt x="20145" y="35385"/>
                        <a:pt x="20479" y="34171"/>
                      </a:cubicBezTo>
                      <a:cubicBezTo>
                        <a:pt x="20979" y="32301"/>
                        <a:pt x="21610" y="30456"/>
                        <a:pt x="22312" y="28646"/>
                      </a:cubicBezTo>
                      <a:cubicBezTo>
                        <a:pt x="23955" y="24431"/>
                        <a:pt x="25563" y="20216"/>
                        <a:pt x="26956" y="15918"/>
                      </a:cubicBezTo>
                      <a:cubicBezTo>
                        <a:pt x="28087" y="12406"/>
                        <a:pt x="29016" y="8846"/>
                        <a:pt x="29670" y="5215"/>
                      </a:cubicBezTo>
                      <a:cubicBezTo>
                        <a:pt x="29980" y="3524"/>
                        <a:pt x="30254" y="1821"/>
                        <a:pt x="30468" y="107"/>
                      </a:cubicBezTo>
                      <a:cubicBezTo>
                        <a:pt x="30399" y="37"/>
                        <a:pt x="30305" y="0"/>
                        <a:pt x="302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08" name="Google Shape;208;p8"/>
            <p:cNvSpPr/>
            <p:nvPr/>
          </p:nvSpPr>
          <p:spPr>
            <a:xfrm rot="8591978">
              <a:off x="-626751" y="-7683"/>
              <a:ext cx="1516889" cy="1813451"/>
            </a:xfrm>
            <a:custGeom>
              <a:avLst/>
              <a:gdLst/>
              <a:ahLst/>
              <a:cxnLst/>
              <a:rect l="l" t="t" r="r" b="b"/>
              <a:pathLst>
                <a:path w="41840" h="50020" extrusionOk="0">
                  <a:moveTo>
                    <a:pt x="26518" y="0"/>
                  </a:moveTo>
                  <a:cubicBezTo>
                    <a:pt x="26241" y="0"/>
                    <a:pt x="25952" y="83"/>
                    <a:pt x="25671" y="252"/>
                  </a:cubicBezTo>
                  <a:cubicBezTo>
                    <a:pt x="25480" y="371"/>
                    <a:pt x="25302" y="514"/>
                    <a:pt x="25135" y="656"/>
                  </a:cubicBezTo>
                  <a:cubicBezTo>
                    <a:pt x="24778" y="990"/>
                    <a:pt x="24444" y="1371"/>
                    <a:pt x="24170" y="1776"/>
                  </a:cubicBezTo>
                  <a:cubicBezTo>
                    <a:pt x="23182" y="3240"/>
                    <a:pt x="22539" y="4871"/>
                    <a:pt x="22075" y="6562"/>
                  </a:cubicBezTo>
                  <a:cubicBezTo>
                    <a:pt x="21646" y="8169"/>
                    <a:pt x="21444" y="9824"/>
                    <a:pt x="21325" y="11491"/>
                  </a:cubicBezTo>
                  <a:cubicBezTo>
                    <a:pt x="21277" y="12229"/>
                    <a:pt x="21230" y="12968"/>
                    <a:pt x="21170" y="13706"/>
                  </a:cubicBezTo>
                  <a:cubicBezTo>
                    <a:pt x="21111" y="14551"/>
                    <a:pt x="21039" y="15384"/>
                    <a:pt x="20968" y="16230"/>
                  </a:cubicBezTo>
                  <a:cubicBezTo>
                    <a:pt x="20908" y="16837"/>
                    <a:pt x="20872" y="17456"/>
                    <a:pt x="20801" y="18063"/>
                  </a:cubicBezTo>
                  <a:cubicBezTo>
                    <a:pt x="20658" y="19206"/>
                    <a:pt x="20503" y="20349"/>
                    <a:pt x="20337" y="21492"/>
                  </a:cubicBezTo>
                  <a:cubicBezTo>
                    <a:pt x="20229" y="22207"/>
                    <a:pt x="20122" y="22909"/>
                    <a:pt x="19932" y="23647"/>
                  </a:cubicBezTo>
                  <a:cubicBezTo>
                    <a:pt x="19789" y="23564"/>
                    <a:pt x="19789" y="23469"/>
                    <a:pt x="19789" y="23397"/>
                  </a:cubicBezTo>
                  <a:cubicBezTo>
                    <a:pt x="19729" y="22993"/>
                    <a:pt x="19694" y="22576"/>
                    <a:pt x="19622" y="22171"/>
                  </a:cubicBezTo>
                  <a:cubicBezTo>
                    <a:pt x="19170" y="19433"/>
                    <a:pt x="18586" y="16718"/>
                    <a:pt x="17753" y="14063"/>
                  </a:cubicBezTo>
                  <a:cubicBezTo>
                    <a:pt x="17384" y="12860"/>
                    <a:pt x="16920" y="11694"/>
                    <a:pt x="16312" y="10598"/>
                  </a:cubicBezTo>
                  <a:cubicBezTo>
                    <a:pt x="15991" y="10003"/>
                    <a:pt x="15622" y="9419"/>
                    <a:pt x="15110" y="8967"/>
                  </a:cubicBezTo>
                  <a:cubicBezTo>
                    <a:pt x="14967" y="8824"/>
                    <a:pt x="14800" y="8693"/>
                    <a:pt x="14622" y="8598"/>
                  </a:cubicBezTo>
                  <a:cubicBezTo>
                    <a:pt x="14451" y="8511"/>
                    <a:pt x="14279" y="8468"/>
                    <a:pt x="14114" y="8468"/>
                  </a:cubicBezTo>
                  <a:cubicBezTo>
                    <a:pt x="13784" y="8468"/>
                    <a:pt x="13483" y="8638"/>
                    <a:pt x="13276" y="8955"/>
                  </a:cubicBezTo>
                  <a:cubicBezTo>
                    <a:pt x="13157" y="9122"/>
                    <a:pt x="13074" y="9312"/>
                    <a:pt x="13002" y="9503"/>
                  </a:cubicBezTo>
                  <a:cubicBezTo>
                    <a:pt x="12788" y="10122"/>
                    <a:pt x="12729" y="10753"/>
                    <a:pt x="12752" y="11396"/>
                  </a:cubicBezTo>
                  <a:cubicBezTo>
                    <a:pt x="12800" y="12551"/>
                    <a:pt x="13050" y="13670"/>
                    <a:pt x="13407" y="14777"/>
                  </a:cubicBezTo>
                  <a:cubicBezTo>
                    <a:pt x="14145" y="16968"/>
                    <a:pt x="15241" y="19004"/>
                    <a:pt x="16419" y="20980"/>
                  </a:cubicBezTo>
                  <a:cubicBezTo>
                    <a:pt x="17015" y="21957"/>
                    <a:pt x="17693" y="22897"/>
                    <a:pt x="18324" y="23862"/>
                  </a:cubicBezTo>
                  <a:cubicBezTo>
                    <a:pt x="18551" y="24207"/>
                    <a:pt x="18753" y="24564"/>
                    <a:pt x="18979" y="24898"/>
                  </a:cubicBezTo>
                  <a:cubicBezTo>
                    <a:pt x="19229" y="25267"/>
                    <a:pt x="19289" y="25648"/>
                    <a:pt x="19122" y="26076"/>
                  </a:cubicBezTo>
                  <a:cubicBezTo>
                    <a:pt x="19027" y="26314"/>
                    <a:pt x="18967" y="26588"/>
                    <a:pt x="18896" y="26838"/>
                  </a:cubicBezTo>
                  <a:cubicBezTo>
                    <a:pt x="18063" y="29601"/>
                    <a:pt x="16991" y="32268"/>
                    <a:pt x="15634" y="34827"/>
                  </a:cubicBezTo>
                  <a:cubicBezTo>
                    <a:pt x="15384" y="35316"/>
                    <a:pt x="15086" y="35792"/>
                    <a:pt x="14800" y="36256"/>
                  </a:cubicBezTo>
                  <a:cubicBezTo>
                    <a:pt x="14767" y="36311"/>
                    <a:pt x="14726" y="36338"/>
                    <a:pt x="14686" y="36338"/>
                  </a:cubicBezTo>
                  <a:cubicBezTo>
                    <a:pt x="14640" y="36338"/>
                    <a:pt x="14594" y="36302"/>
                    <a:pt x="14562" y="36232"/>
                  </a:cubicBezTo>
                  <a:cubicBezTo>
                    <a:pt x="14300" y="35601"/>
                    <a:pt x="14133" y="34946"/>
                    <a:pt x="14014" y="34280"/>
                  </a:cubicBezTo>
                  <a:cubicBezTo>
                    <a:pt x="13645" y="32387"/>
                    <a:pt x="13371" y="30470"/>
                    <a:pt x="13110" y="28553"/>
                  </a:cubicBezTo>
                  <a:cubicBezTo>
                    <a:pt x="12907" y="27064"/>
                    <a:pt x="12669" y="25588"/>
                    <a:pt x="12264" y="24136"/>
                  </a:cubicBezTo>
                  <a:cubicBezTo>
                    <a:pt x="12086" y="23481"/>
                    <a:pt x="11895" y="22826"/>
                    <a:pt x="11645" y="22195"/>
                  </a:cubicBezTo>
                  <a:cubicBezTo>
                    <a:pt x="11383" y="21516"/>
                    <a:pt x="11026" y="20897"/>
                    <a:pt x="10562" y="20337"/>
                  </a:cubicBezTo>
                  <a:cubicBezTo>
                    <a:pt x="10205" y="19908"/>
                    <a:pt x="9785" y="19693"/>
                    <a:pt x="9377" y="19693"/>
                  </a:cubicBezTo>
                  <a:cubicBezTo>
                    <a:pt x="8912" y="19693"/>
                    <a:pt x="8462" y="19971"/>
                    <a:pt x="8133" y="20528"/>
                  </a:cubicBezTo>
                  <a:cubicBezTo>
                    <a:pt x="7906" y="20921"/>
                    <a:pt x="7740" y="21338"/>
                    <a:pt x="7633" y="21778"/>
                  </a:cubicBezTo>
                  <a:cubicBezTo>
                    <a:pt x="7347" y="22921"/>
                    <a:pt x="7383" y="24064"/>
                    <a:pt x="7585" y="25207"/>
                  </a:cubicBezTo>
                  <a:cubicBezTo>
                    <a:pt x="7835" y="26672"/>
                    <a:pt x="8299" y="28077"/>
                    <a:pt x="8919" y="29434"/>
                  </a:cubicBezTo>
                  <a:cubicBezTo>
                    <a:pt x="9942" y="31696"/>
                    <a:pt x="11300" y="33744"/>
                    <a:pt x="12824" y="35697"/>
                  </a:cubicBezTo>
                  <a:cubicBezTo>
                    <a:pt x="13145" y="36125"/>
                    <a:pt x="13491" y="36530"/>
                    <a:pt x="13824" y="36947"/>
                  </a:cubicBezTo>
                  <a:cubicBezTo>
                    <a:pt x="14086" y="37292"/>
                    <a:pt x="14086" y="37328"/>
                    <a:pt x="13836" y="37709"/>
                  </a:cubicBezTo>
                  <a:cubicBezTo>
                    <a:pt x="13824" y="37744"/>
                    <a:pt x="13788" y="37780"/>
                    <a:pt x="13764" y="37804"/>
                  </a:cubicBezTo>
                  <a:cubicBezTo>
                    <a:pt x="13050" y="38792"/>
                    <a:pt x="12288" y="39721"/>
                    <a:pt x="11431" y="40590"/>
                  </a:cubicBezTo>
                  <a:cubicBezTo>
                    <a:pt x="10383" y="41662"/>
                    <a:pt x="9204" y="42543"/>
                    <a:pt x="8002" y="43412"/>
                  </a:cubicBezTo>
                  <a:cubicBezTo>
                    <a:pt x="7895" y="43507"/>
                    <a:pt x="7764" y="43578"/>
                    <a:pt x="7645" y="43638"/>
                  </a:cubicBezTo>
                  <a:cubicBezTo>
                    <a:pt x="7603" y="43660"/>
                    <a:pt x="7562" y="43671"/>
                    <a:pt x="7524" y="43671"/>
                  </a:cubicBezTo>
                  <a:cubicBezTo>
                    <a:pt x="7441" y="43671"/>
                    <a:pt x="7371" y="43621"/>
                    <a:pt x="7347" y="43531"/>
                  </a:cubicBezTo>
                  <a:cubicBezTo>
                    <a:pt x="7299" y="43376"/>
                    <a:pt x="7252" y="43209"/>
                    <a:pt x="7216" y="43055"/>
                  </a:cubicBezTo>
                  <a:cubicBezTo>
                    <a:pt x="7014" y="41792"/>
                    <a:pt x="6859" y="40530"/>
                    <a:pt x="6835" y="39256"/>
                  </a:cubicBezTo>
                  <a:cubicBezTo>
                    <a:pt x="6799" y="37590"/>
                    <a:pt x="6811" y="35923"/>
                    <a:pt x="6811" y="34256"/>
                  </a:cubicBezTo>
                  <a:cubicBezTo>
                    <a:pt x="6811" y="33053"/>
                    <a:pt x="6692" y="31875"/>
                    <a:pt x="6454" y="30696"/>
                  </a:cubicBezTo>
                  <a:cubicBezTo>
                    <a:pt x="6287" y="29910"/>
                    <a:pt x="6013" y="29160"/>
                    <a:pt x="5620" y="28446"/>
                  </a:cubicBezTo>
                  <a:cubicBezTo>
                    <a:pt x="5454" y="28148"/>
                    <a:pt x="5263" y="27850"/>
                    <a:pt x="5013" y="27600"/>
                  </a:cubicBezTo>
                  <a:cubicBezTo>
                    <a:pt x="4698" y="27302"/>
                    <a:pt x="4356" y="27152"/>
                    <a:pt x="4020" y="27152"/>
                  </a:cubicBezTo>
                  <a:cubicBezTo>
                    <a:pt x="3645" y="27152"/>
                    <a:pt x="3279" y="27337"/>
                    <a:pt x="2965" y="27707"/>
                  </a:cubicBezTo>
                  <a:cubicBezTo>
                    <a:pt x="2763" y="27934"/>
                    <a:pt x="2608" y="28207"/>
                    <a:pt x="2477" y="28493"/>
                  </a:cubicBezTo>
                  <a:cubicBezTo>
                    <a:pt x="2168" y="29220"/>
                    <a:pt x="2013" y="29982"/>
                    <a:pt x="1953" y="30767"/>
                  </a:cubicBezTo>
                  <a:cubicBezTo>
                    <a:pt x="1858" y="32232"/>
                    <a:pt x="2049" y="33672"/>
                    <a:pt x="2453" y="35089"/>
                  </a:cubicBezTo>
                  <a:cubicBezTo>
                    <a:pt x="3227" y="37732"/>
                    <a:pt x="4382" y="40209"/>
                    <a:pt x="5680" y="42626"/>
                  </a:cubicBezTo>
                  <a:cubicBezTo>
                    <a:pt x="5918" y="43078"/>
                    <a:pt x="6180" y="43519"/>
                    <a:pt x="6478" y="43936"/>
                  </a:cubicBezTo>
                  <a:cubicBezTo>
                    <a:pt x="6644" y="44174"/>
                    <a:pt x="6621" y="44257"/>
                    <a:pt x="6359" y="44436"/>
                  </a:cubicBezTo>
                  <a:cubicBezTo>
                    <a:pt x="6263" y="44507"/>
                    <a:pt x="6156" y="44567"/>
                    <a:pt x="6049" y="44626"/>
                  </a:cubicBezTo>
                  <a:cubicBezTo>
                    <a:pt x="5454" y="44960"/>
                    <a:pt x="4858" y="45293"/>
                    <a:pt x="4251" y="45602"/>
                  </a:cubicBezTo>
                  <a:cubicBezTo>
                    <a:pt x="3073" y="46210"/>
                    <a:pt x="1846" y="46769"/>
                    <a:pt x="620" y="47281"/>
                  </a:cubicBezTo>
                  <a:cubicBezTo>
                    <a:pt x="465" y="47341"/>
                    <a:pt x="310" y="47412"/>
                    <a:pt x="179" y="47496"/>
                  </a:cubicBezTo>
                  <a:cubicBezTo>
                    <a:pt x="1" y="47603"/>
                    <a:pt x="1" y="47829"/>
                    <a:pt x="167" y="47960"/>
                  </a:cubicBezTo>
                  <a:cubicBezTo>
                    <a:pt x="250" y="48015"/>
                    <a:pt x="339" y="48055"/>
                    <a:pt x="429" y="48055"/>
                  </a:cubicBezTo>
                  <a:cubicBezTo>
                    <a:pt x="457" y="48055"/>
                    <a:pt x="485" y="48052"/>
                    <a:pt x="513" y="48043"/>
                  </a:cubicBezTo>
                  <a:cubicBezTo>
                    <a:pt x="656" y="48008"/>
                    <a:pt x="798" y="47960"/>
                    <a:pt x="929" y="47912"/>
                  </a:cubicBezTo>
                  <a:cubicBezTo>
                    <a:pt x="1513" y="47662"/>
                    <a:pt x="2108" y="47424"/>
                    <a:pt x="2692" y="47162"/>
                  </a:cubicBezTo>
                  <a:cubicBezTo>
                    <a:pt x="3358" y="46853"/>
                    <a:pt x="4037" y="46543"/>
                    <a:pt x="4692" y="46198"/>
                  </a:cubicBezTo>
                  <a:cubicBezTo>
                    <a:pt x="4889" y="46099"/>
                    <a:pt x="5083" y="46048"/>
                    <a:pt x="5278" y="46048"/>
                  </a:cubicBezTo>
                  <a:cubicBezTo>
                    <a:pt x="5435" y="46048"/>
                    <a:pt x="5592" y="46081"/>
                    <a:pt x="5751" y="46150"/>
                  </a:cubicBezTo>
                  <a:cubicBezTo>
                    <a:pt x="5871" y="46198"/>
                    <a:pt x="5990" y="46245"/>
                    <a:pt x="6097" y="46293"/>
                  </a:cubicBezTo>
                  <a:cubicBezTo>
                    <a:pt x="6787" y="46567"/>
                    <a:pt x="7442" y="46912"/>
                    <a:pt x="8097" y="47257"/>
                  </a:cubicBezTo>
                  <a:cubicBezTo>
                    <a:pt x="9395" y="47960"/>
                    <a:pt x="10704" y="48650"/>
                    <a:pt x="12109" y="49162"/>
                  </a:cubicBezTo>
                  <a:cubicBezTo>
                    <a:pt x="13567" y="49690"/>
                    <a:pt x="15051" y="50019"/>
                    <a:pt x="16593" y="50019"/>
                  </a:cubicBezTo>
                  <a:cubicBezTo>
                    <a:pt x="16827" y="50019"/>
                    <a:pt x="17063" y="50012"/>
                    <a:pt x="17301" y="49996"/>
                  </a:cubicBezTo>
                  <a:cubicBezTo>
                    <a:pt x="18027" y="49948"/>
                    <a:pt x="18729" y="49805"/>
                    <a:pt x="19396" y="49520"/>
                  </a:cubicBezTo>
                  <a:cubicBezTo>
                    <a:pt x="19825" y="49341"/>
                    <a:pt x="20206" y="49115"/>
                    <a:pt x="20539" y="48793"/>
                  </a:cubicBezTo>
                  <a:cubicBezTo>
                    <a:pt x="21170" y="48174"/>
                    <a:pt x="21146" y="47531"/>
                    <a:pt x="20491" y="46924"/>
                  </a:cubicBezTo>
                  <a:cubicBezTo>
                    <a:pt x="20229" y="46686"/>
                    <a:pt x="19932" y="46507"/>
                    <a:pt x="19610" y="46388"/>
                  </a:cubicBezTo>
                  <a:cubicBezTo>
                    <a:pt x="18991" y="46150"/>
                    <a:pt x="18360" y="45960"/>
                    <a:pt x="17705" y="45864"/>
                  </a:cubicBezTo>
                  <a:cubicBezTo>
                    <a:pt x="16753" y="45722"/>
                    <a:pt x="15788" y="45626"/>
                    <a:pt x="14824" y="45626"/>
                  </a:cubicBezTo>
                  <a:cubicBezTo>
                    <a:pt x="13705" y="45626"/>
                    <a:pt x="12598" y="45626"/>
                    <a:pt x="11490" y="45614"/>
                  </a:cubicBezTo>
                  <a:cubicBezTo>
                    <a:pt x="10913" y="45614"/>
                    <a:pt x="10335" y="45617"/>
                    <a:pt x="9758" y="45617"/>
                  </a:cubicBezTo>
                  <a:cubicBezTo>
                    <a:pt x="9180" y="45617"/>
                    <a:pt x="8603" y="45614"/>
                    <a:pt x="8026" y="45602"/>
                  </a:cubicBezTo>
                  <a:cubicBezTo>
                    <a:pt x="7561" y="45602"/>
                    <a:pt x="7085" y="45531"/>
                    <a:pt x="6621" y="45483"/>
                  </a:cubicBezTo>
                  <a:cubicBezTo>
                    <a:pt x="6537" y="45483"/>
                    <a:pt x="6442" y="45448"/>
                    <a:pt x="6430" y="45352"/>
                  </a:cubicBezTo>
                  <a:cubicBezTo>
                    <a:pt x="6418" y="45269"/>
                    <a:pt x="6502" y="45221"/>
                    <a:pt x="6573" y="45174"/>
                  </a:cubicBezTo>
                  <a:cubicBezTo>
                    <a:pt x="6609" y="45150"/>
                    <a:pt x="6644" y="45126"/>
                    <a:pt x="6680" y="45102"/>
                  </a:cubicBezTo>
                  <a:cubicBezTo>
                    <a:pt x="7966" y="44376"/>
                    <a:pt x="9216" y="43578"/>
                    <a:pt x="10371" y="42650"/>
                  </a:cubicBezTo>
                  <a:cubicBezTo>
                    <a:pt x="10514" y="42533"/>
                    <a:pt x="10665" y="42457"/>
                    <a:pt x="10832" y="42457"/>
                  </a:cubicBezTo>
                  <a:cubicBezTo>
                    <a:pt x="10887" y="42457"/>
                    <a:pt x="10943" y="42465"/>
                    <a:pt x="11002" y="42483"/>
                  </a:cubicBezTo>
                  <a:cubicBezTo>
                    <a:pt x="11836" y="42721"/>
                    <a:pt x="12705" y="42757"/>
                    <a:pt x="13550" y="42912"/>
                  </a:cubicBezTo>
                  <a:cubicBezTo>
                    <a:pt x="15122" y="43186"/>
                    <a:pt x="16693" y="43293"/>
                    <a:pt x="18277" y="43305"/>
                  </a:cubicBezTo>
                  <a:cubicBezTo>
                    <a:pt x="18319" y="43305"/>
                    <a:pt x="18362" y="43306"/>
                    <a:pt x="18404" y="43306"/>
                  </a:cubicBezTo>
                  <a:cubicBezTo>
                    <a:pt x="19003" y="43306"/>
                    <a:pt x="19593" y="43232"/>
                    <a:pt x="20194" y="43209"/>
                  </a:cubicBezTo>
                  <a:cubicBezTo>
                    <a:pt x="21361" y="43150"/>
                    <a:pt x="22527" y="43019"/>
                    <a:pt x="23682" y="42816"/>
                  </a:cubicBezTo>
                  <a:cubicBezTo>
                    <a:pt x="25313" y="42519"/>
                    <a:pt x="26873" y="42031"/>
                    <a:pt x="28338" y="41245"/>
                  </a:cubicBezTo>
                  <a:cubicBezTo>
                    <a:pt x="29231" y="40757"/>
                    <a:pt x="30052" y="40185"/>
                    <a:pt x="30683" y="39364"/>
                  </a:cubicBezTo>
                  <a:cubicBezTo>
                    <a:pt x="30886" y="39102"/>
                    <a:pt x="31052" y="38828"/>
                    <a:pt x="31147" y="38506"/>
                  </a:cubicBezTo>
                  <a:cubicBezTo>
                    <a:pt x="31290" y="37971"/>
                    <a:pt x="31124" y="37459"/>
                    <a:pt x="30671" y="37149"/>
                  </a:cubicBezTo>
                  <a:cubicBezTo>
                    <a:pt x="30445" y="36994"/>
                    <a:pt x="30195" y="36899"/>
                    <a:pt x="29933" y="36840"/>
                  </a:cubicBezTo>
                  <a:cubicBezTo>
                    <a:pt x="29559" y="36754"/>
                    <a:pt x="29185" y="36720"/>
                    <a:pt x="28813" y="36720"/>
                  </a:cubicBezTo>
                  <a:cubicBezTo>
                    <a:pt x="28510" y="36720"/>
                    <a:pt x="28208" y="36743"/>
                    <a:pt x="27909" y="36780"/>
                  </a:cubicBezTo>
                  <a:cubicBezTo>
                    <a:pt x="26409" y="36970"/>
                    <a:pt x="24968" y="37423"/>
                    <a:pt x="23575" y="37994"/>
                  </a:cubicBezTo>
                  <a:cubicBezTo>
                    <a:pt x="22146" y="38578"/>
                    <a:pt x="20753" y="39221"/>
                    <a:pt x="19336" y="39840"/>
                  </a:cubicBezTo>
                  <a:cubicBezTo>
                    <a:pt x="18420" y="40245"/>
                    <a:pt x="17503" y="40685"/>
                    <a:pt x="16562" y="41054"/>
                  </a:cubicBezTo>
                  <a:cubicBezTo>
                    <a:pt x="15240" y="41569"/>
                    <a:pt x="13872" y="41900"/>
                    <a:pt x="12435" y="41900"/>
                  </a:cubicBezTo>
                  <a:cubicBezTo>
                    <a:pt x="12410" y="41900"/>
                    <a:pt x="12385" y="41900"/>
                    <a:pt x="12359" y="41900"/>
                  </a:cubicBezTo>
                  <a:cubicBezTo>
                    <a:pt x="12240" y="41900"/>
                    <a:pt x="12109" y="41900"/>
                    <a:pt x="11990" y="41888"/>
                  </a:cubicBezTo>
                  <a:cubicBezTo>
                    <a:pt x="11907" y="41888"/>
                    <a:pt x="11824" y="41876"/>
                    <a:pt x="11740" y="41864"/>
                  </a:cubicBezTo>
                  <a:cubicBezTo>
                    <a:pt x="11669" y="41840"/>
                    <a:pt x="11574" y="41828"/>
                    <a:pt x="11562" y="41721"/>
                  </a:cubicBezTo>
                  <a:cubicBezTo>
                    <a:pt x="11562" y="41673"/>
                    <a:pt x="11609" y="41614"/>
                    <a:pt x="11657" y="41578"/>
                  </a:cubicBezTo>
                  <a:cubicBezTo>
                    <a:pt x="12193" y="41042"/>
                    <a:pt x="12752" y="40519"/>
                    <a:pt x="13252" y="39947"/>
                  </a:cubicBezTo>
                  <a:cubicBezTo>
                    <a:pt x="14229" y="38804"/>
                    <a:pt x="15110" y="37590"/>
                    <a:pt x="15872" y="36292"/>
                  </a:cubicBezTo>
                  <a:cubicBezTo>
                    <a:pt x="16086" y="35935"/>
                    <a:pt x="16360" y="35756"/>
                    <a:pt x="16741" y="35697"/>
                  </a:cubicBezTo>
                  <a:cubicBezTo>
                    <a:pt x="17396" y="35589"/>
                    <a:pt x="18039" y="35482"/>
                    <a:pt x="18694" y="35351"/>
                  </a:cubicBezTo>
                  <a:cubicBezTo>
                    <a:pt x="20444" y="35018"/>
                    <a:pt x="22206" y="34661"/>
                    <a:pt x="23956" y="34339"/>
                  </a:cubicBezTo>
                  <a:cubicBezTo>
                    <a:pt x="25694" y="34018"/>
                    <a:pt x="27433" y="33672"/>
                    <a:pt x="29135" y="33196"/>
                  </a:cubicBezTo>
                  <a:cubicBezTo>
                    <a:pt x="31362" y="32565"/>
                    <a:pt x="33541" y="31851"/>
                    <a:pt x="35684" y="30994"/>
                  </a:cubicBezTo>
                  <a:cubicBezTo>
                    <a:pt x="37279" y="30351"/>
                    <a:pt x="38756" y="29517"/>
                    <a:pt x="40077" y="28410"/>
                  </a:cubicBezTo>
                  <a:cubicBezTo>
                    <a:pt x="40518" y="28053"/>
                    <a:pt x="40875" y="27636"/>
                    <a:pt x="41196" y="27184"/>
                  </a:cubicBezTo>
                  <a:cubicBezTo>
                    <a:pt x="41446" y="26826"/>
                    <a:pt x="41613" y="26422"/>
                    <a:pt x="41708" y="25993"/>
                  </a:cubicBezTo>
                  <a:cubicBezTo>
                    <a:pt x="41839" y="25290"/>
                    <a:pt x="41577" y="24671"/>
                    <a:pt x="40958" y="24302"/>
                  </a:cubicBezTo>
                  <a:cubicBezTo>
                    <a:pt x="40803" y="24207"/>
                    <a:pt x="40625" y="24136"/>
                    <a:pt x="40458" y="24076"/>
                  </a:cubicBezTo>
                  <a:cubicBezTo>
                    <a:pt x="39957" y="23898"/>
                    <a:pt x="39436" y="23822"/>
                    <a:pt x="38914" y="23822"/>
                  </a:cubicBezTo>
                  <a:cubicBezTo>
                    <a:pt x="38842" y="23822"/>
                    <a:pt x="38769" y="23823"/>
                    <a:pt x="38696" y="23826"/>
                  </a:cubicBezTo>
                  <a:cubicBezTo>
                    <a:pt x="37815" y="23862"/>
                    <a:pt x="36934" y="23981"/>
                    <a:pt x="36077" y="24207"/>
                  </a:cubicBezTo>
                  <a:cubicBezTo>
                    <a:pt x="34898" y="24505"/>
                    <a:pt x="33755" y="24921"/>
                    <a:pt x="32648" y="25421"/>
                  </a:cubicBezTo>
                  <a:cubicBezTo>
                    <a:pt x="29338" y="26957"/>
                    <a:pt x="26206" y="28815"/>
                    <a:pt x="23254" y="30946"/>
                  </a:cubicBezTo>
                  <a:cubicBezTo>
                    <a:pt x="22158" y="31732"/>
                    <a:pt x="21122" y="32565"/>
                    <a:pt x="19991" y="33291"/>
                  </a:cubicBezTo>
                  <a:cubicBezTo>
                    <a:pt x="19182" y="33803"/>
                    <a:pt x="18360" y="34327"/>
                    <a:pt x="17455" y="34673"/>
                  </a:cubicBezTo>
                  <a:cubicBezTo>
                    <a:pt x="17306" y="34725"/>
                    <a:pt x="17162" y="34843"/>
                    <a:pt x="17002" y="34843"/>
                  </a:cubicBezTo>
                  <a:cubicBezTo>
                    <a:pt x="16945" y="34843"/>
                    <a:pt x="16886" y="34829"/>
                    <a:pt x="16824" y="34792"/>
                  </a:cubicBezTo>
                  <a:cubicBezTo>
                    <a:pt x="16789" y="34565"/>
                    <a:pt x="16943" y="34399"/>
                    <a:pt x="17027" y="34220"/>
                  </a:cubicBezTo>
                  <a:cubicBezTo>
                    <a:pt x="17705" y="32887"/>
                    <a:pt x="18324" y="31517"/>
                    <a:pt x="18813" y="30089"/>
                  </a:cubicBezTo>
                  <a:cubicBezTo>
                    <a:pt x="18955" y="29648"/>
                    <a:pt x="19110" y="29196"/>
                    <a:pt x="19253" y="28743"/>
                  </a:cubicBezTo>
                  <a:cubicBezTo>
                    <a:pt x="19336" y="28493"/>
                    <a:pt x="19491" y="28327"/>
                    <a:pt x="19741" y="28243"/>
                  </a:cubicBezTo>
                  <a:cubicBezTo>
                    <a:pt x="20349" y="28053"/>
                    <a:pt x="20956" y="27850"/>
                    <a:pt x="21563" y="27648"/>
                  </a:cubicBezTo>
                  <a:cubicBezTo>
                    <a:pt x="22206" y="27434"/>
                    <a:pt x="22861" y="27231"/>
                    <a:pt x="23492" y="26993"/>
                  </a:cubicBezTo>
                  <a:cubicBezTo>
                    <a:pt x="25194" y="26386"/>
                    <a:pt x="26861" y="25671"/>
                    <a:pt x="28516" y="24945"/>
                  </a:cubicBezTo>
                  <a:cubicBezTo>
                    <a:pt x="31100" y="23814"/>
                    <a:pt x="33481" y="22373"/>
                    <a:pt x="35577" y="20480"/>
                  </a:cubicBezTo>
                  <a:cubicBezTo>
                    <a:pt x="36315" y="19814"/>
                    <a:pt x="36958" y="19064"/>
                    <a:pt x="37470" y="18218"/>
                  </a:cubicBezTo>
                  <a:cubicBezTo>
                    <a:pt x="37803" y="17670"/>
                    <a:pt x="38077" y="17087"/>
                    <a:pt x="38196" y="16456"/>
                  </a:cubicBezTo>
                  <a:cubicBezTo>
                    <a:pt x="38386" y="15468"/>
                    <a:pt x="37863" y="14742"/>
                    <a:pt x="36862" y="14646"/>
                  </a:cubicBezTo>
                  <a:cubicBezTo>
                    <a:pt x="36715" y="14634"/>
                    <a:pt x="36567" y="14627"/>
                    <a:pt x="36419" y="14627"/>
                  </a:cubicBezTo>
                  <a:cubicBezTo>
                    <a:pt x="36138" y="14627"/>
                    <a:pt x="35857" y="14651"/>
                    <a:pt x="35577" y="14706"/>
                  </a:cubicBezTo>
                  <a:cubicBezTo>
                    <a:pt x="34326" y="14956"/>
                    <a:pt x="33183" y="15444"/>
                    <a:pt x="32100" y="16123"/>
                  </a:cubicBezTo>
                  <a:cubicBezTo>
                    <a:pt x="30659" y="17016"/>
                    <a:pt x="29409" y="18147"/>
                    <a:pt x="28230" y="19361"/>
                  </a:cubicBezTo>
                  <a:cubicBezTo>
                    <a:pt x="27266" y="20337"/>
                    <a:pt x="26385" y="21397"/>
                    <a:pt x="25516" y="22469"/>
                  </a:cubicBezTo>
                  <a:cubicBezTo>
                    <a:pt x="24659" y="23516"/>
                    <a:pt x="23789" y="24564"/>
                    <a:pt x="22801" y="25493"/>
                  </a:cubicBezTo>
                  <a:cubicBezTo>
                    <a:pt x="22254" y="26005"/>
                    <a:pt x="21682" y="26469"/>
                    <a:pt x="21051" y="26862"/>
                  </a:cubicBezTo>
                  <a:cubicBezTo>
                    <a:pt x="20718" y="27053"/>
                    <a:pt x="20360" y="27231"/>
                    <a:pt x="20003" y="27398"/>
                  </a:cubicBezTo>
                  <a:cubicBezTo>
                    <a:pt x="19950" y="27423"/>
                    <a:pt x="19903" y="27435"/>
                    <a:pt x="19863" y="27435"/>
                  </a:cubicBezTo>
                  <a:cubicBezTo>
                    <a:pt x="19750" y="27435"/>
                    <a:pt x="19694" y="27339"/>
                    <a:pt x="19729" y="27172"/>
                  </a:cubicBezTo>
                  <a:cubicBezTo>
                    <a:pt x="19884" y="26445"/>
                    <a:pt x="20063" y="25731"/>
                    <a:pt x="20491" y="25100"/>
                  </a:cubicBezTo>
                  <a:cubicBezTo>
                    <a:pt x="20682" y="24838"/>
                    <a:pt x="20849" y="24540"/>
                    <a:pt x="21015" y="24267"/>
                  </a:cubicBezTo>
                  <a:cubicBezTo>
                    <a:pt x="22039" y="22600"/>
                    <a:pt x="23063" y="20933"/>
                    <a:pt x="23956" y="19206"/>
                  </a:cubicBezTo>
                  <a:cubicBezTo>
                    <a:pt x="24980" y="17242"/>
                    <a:pt x="25849" y="15230"/>
                    <a:pt x="26599" y="13158"/>
                  </a:cubicBezTo>
                  <a:cubicBezTo>
                    <a:pt x="27457" y="10729"/>
                    <a:pt x="28183" y="8265"/>
                    <a:pt x="28480" y="5693"/>
                  </a:cubicBezTo>
                  <a:cubicBezTo>
                    <a:pt x="28588" y="4776"/>
                    <a:pt x="28588" y="3847"/>
                    <a:pt x="28516" y="2919"/>
                  </a:cubicBezTo>
                  <a:cubicBezTo>
                    <a:pt x="28492" y="2573"/>
                    <a:pt x="28397" y="2228"/>
                    <a:pt x="28314" y="1895"/>
                  </a:cubicBezTo>
                  <a:cubicBezTo>
                    <a:pt x="28207" y="1478"/>
                    <a:pt x="28016" y="1085"/>
                    <a:pt x="27778" y="728"/>
                  </a:cubicBezTo>
                  <a:cubicBezTo>
                    <a:pt x="27452" y="251"/>
                    <a:pt x="27002" y="0"/>
                    <a:pt x="265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8"/>
          <p:cNvGrpSpPr/>
          <p:nvPr/>
        </p:nvGrpSpPr>
        <p:grpSpPr>
          <a:xfrm flipH="1">
            <a:off x="20699" y="1885900"/>
            <a:ext cx="439350" cy="1012650"/>
            <a:chOff x="116563" y="2009800"/>
            <a:chExt cx="439350" cy="1012650"/>
          </a:xfrm>
        </p:grpSpPr>
        <p:sp>
          <p:nvSpPr>
            <p:cNvPr id="210" name="Google Shape;210;p8"/>
            <p:cNvSpPr/>
            <p:nvPr/>
          </p:nvSpPr>
          <p:spPr>
            <a:xfrm rot="10800000" flipH="1">
              <a:off x="416288" y="2478875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 rot="10800000" flipH="1">
              <a:off x="358388" y="2931600"/>
              <a:ext cx="103025" cy="90850"/>
            </a:xfrm>
            <a:custGeom>
              <a:avLst/>
              <a:gdLst/>
              <a:ahLst/>
              <a:cxnLst/>
              <a:rect l="l" t="t" r="r" b="b"/>
              <a:pathLst>
                <a:path w="4121" h="3634" extrusionOk="0">
                  <a:moveTo>
                    <a:pt x="2046" y="1"/>
                  </a:moveTo>
                  <a:cubicBezTo>
                    <a:pt x="1469" y="1"/>
                    <a:pt x="860" y="246"/>
                    <a:pt x="561" y="755"/>
                  </a:cubicBezTo>
                  <a:cubicBezTo>
                    <a:pt x="1" y="1719"/>
                    <a:pt x="132" y="2660"/>
                    <a:pt x="1073" y="3374"/>
                  </a:cubicBezTo>
                  <a:cubicBezTo>
                    <a:pt x="1346" y="3551"/>
                    <a:pt x="1673" y="3634"/>
                    <a:pt x="2004" y="3634"/>
                  </a:cubicBezTo>
                  <a:cubicBezTo>
                    <a:pt x="2611" y="3634"/>
                    <a:pt x="3234" y="3355"/>
                    <a:pt x="3573" y="2862"/>
                  </a:cubicBezTo>
                  <a:cubicBezTo>
                    <a:pt x="4121" y="2053"/>
                    <a:pt x="3811" y="826"/>
                    <a:pt x="2966" y="255"/>
                  </a:cubicBezTo>
                  <a:cubicBezTo>
                    <a:pt x="2718" y="87"/>
                    <a:pt x="2388" y="1"/>
                    <a:pt x="20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8"/>
            <p:cNvSpPr/>
            <p:nvPr/>
          </p:nvSpPr>
          <p:spPr>
            <a:xfrm rot="10800000" flipH="1">
              <a:off x="116563" y="26641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8"/>
            <p:cNvSpPr/>
            <p:nvPr/>
          </p:nvSpPr>
          <p:spPr>
            <a:xfrm rot="10800000" flipH="1">
              <a:off x="245413" y="2009800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" name="Google Shape;214;p8"/>
          <p:cNvGrpSpPr/>
          <p:nvPr/>
        </p:nvGrpSpPr>
        <p:grpSpPr>
          <a:xfrm flipH="1">
            <a:off x="8430899" y="2815225"/>
            <a:ext cx="349225" cy="601400"/>
            <a:chOff x="364000" y="2891425"/>
            <a:chExt cx="349225" cy="601400"/>
          </a:xfrm>
        </p:grpSpPr>
        <p:grpSp>
          <p:nvGrpSpPr>
            <p:cNvPr id="215" name="Google Shape;215;p8"/>
            <p:cNvGrpSpPr/>
            <p:nvPr/>
          </p:nvGrpSpPr>
          <p:grpSpPr>
            <a:xfrm>
              <a:off x="435775" y="2891425"/>
              <a:ext cx="277450" cy="601400"/>
              <a:chOff x="8678100" y="3072400"/>
              <a:chExt cx="277450" cy="601400"/>
            </a:xfrm>
          </p:grpSpPr>
          <p:sp>
            <p:nvSpPr>
              <p:cNvPr id="216" name="Google Shape;216;p8"/>
              <p:cNvSpPr/>
              <p:nvPr/>
            </p:nvSpPr>
            <p:spPr>
              <a:xfrm>
                <a:off x="8815925" y="3431375"/>
                <a:ext cx="139625" cy="116575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4663" extrusionOk="0">
                    <a:moveTo>
                      <a:pt x="2718" y="1"/>
                    </a:moveTo>
                    <a:cubicBezTo>
                      <a:pt x="1979" y="1"/>
                      <a:pt x="1235" y="367"/>
                      <a:pt x="703" y="1176"/>
                    </a:cubicBezTo>
                    <a:cubicBezTo>
                      <a:pt x="0" y="2259"/>
                      <a:pt x="357" y="3545"/>
                      <a:pt x="1489" y="4284"/>
                    </a:cubicBezTo>
                    <a:cubicBezTo>
                      <a:pt x="1892" y="4540"/>
                      <a:pt x="2335" y="4663"/>
                      <a:pt x="2772" y="4663"/>
                    </a:cubicBezTo>
                    <a:cubicBezTo>
                      <a:pt x="3576" y="4663"/>
                      <a:pt x="4361" y="4249"/>
                      <a:pt x="4846" y="3486"/>
                    </a:cubicBezTo>
                    <a:cubicBezTo>
                      <a:pt x="5584" y="2426"/>
                      <a:pt x="4858" y="902"/>
                      <a:pt x="3977" y="366"/>
                    </a:cubicBezTo>
                    <a:cubicBezTo>
                      <a:pt x="3588" y="128"/>
                      <a:pt x="3154" y="1"/>
                      <a:pt x="27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8678100" y="3598950"/>
                <a:ext cx="85150" cy="74850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2994" extrusionOk="0">
                    <a:moveTo>
                      <a:pt x="1641" y="1"/>
                    </a:moveTo>
                    <a:cubicBezTo>
                      <a:pt x="1159" y="1"/>
                      <a:pt x="682" y="200"/>
                      <a:pt x="429" y="557"/>
                    </a:cubicBezTo>
                    <a:cubicBezTo>
                      <a:pt x="1" y="1164"/>
                      <a:pt x="215" y="2343"/>
                      <a:pt x="822" y="2760"/>
                    </a:cubicBezTo>
                    <a:cubicBezTo>
                      <a:pt x="1055" y="2918"/>
                      <a:pt x="1329" y="2993"/>
                      <a:pt x="1606" y="2993"/>
                    </a:cubicBezTo>
                    <a:cubicBezTo>
                      <a:pt x="2122" y="2993"/>
                      <a:pt x="2651" y="2732"/>
                      <a:pt x="2953" y="2260"/>
                    </a:cubicBezTo>
                    <a:cubicBezTo>
                      <a:pt x="3406" y="1569"/>
                      <a:pt x="3203" y="700"/>
                      <a:pt x="2465" y="224"/>
                    </a:cubicBezTo>
                    <a:cubicBezTo>
                      <a:pt x="2220" y="72"/>
                      <a:pt x="1929" y="1"/>
                      <a:pt x="16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8"/>
              <p:cNvSpPr/>
              <p:nvPr/>
            </p:nvSpPr>
            <p:spPr>
              <a:xfrm>
                <a:off x="8838400" y="3072400"/>
                <a:ext cx="9467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3325" extrusionOk="0">
                    <a:moveTo>
                      <a:pt x="1826" y="0"/>
                    </a:moveTo>
                    <a:cubicBezTo>
                      <a:pt x="1295" y="0"/>
                      <a:pt x="766" y="221"/>
                      <a:pt x="477" y="621"/>
                    </a:cubicBezTo>
                    <a:cubicBezTo>
                      <a:pt x="0" y="1288"/>
                      <a:pt x="239" y="2597"/>
                      <a:pt x="917" y="3062"/>
                    </a:cubicBezTo>
                    <a:cubicBezTo>
                      <a:pt x="1175" y="3241"/>
                      <a:pt x="1478" y="3325"/>
                      <a:pt x="1786" y="3325"/>
                    </a:cubicBezTo>
                    <a:cubicBezTo>
                      <a:pt x="2358" y="3325"/>
                      <a:pt x="2946" y="3033"/>
                      <a:pt x="3287" y="2514"/>
                    </a:cubicBezTo>
                    <a:cubicBezTo>
                      <a:pt x="3787" y="1740"/>
                      <a:pt x="3560" y="776"/>
                      <a:pt x="2739" y="252"/>
                    </a:cubicBezTo>
                    <a:cubicBezTo>
                      <a:pt x="2469" y="81"/>
                      <a:pt x="2147" y="0"/>
                      <a:pt x="18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9" name="Google Shape;219;p8"/>
            <p:cNvSpPr/>
            <p:nvPr/>
          </p:nvSpPr>
          <p:spPr>
            <a:xfrm>
              <a:off x="364000" y="30438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22" name="Google Shape;222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223" name="Google Shape;223;p9"/>
          <p:cNvGrpSpPr/>
          <p:nvPr/>
        </p:nvGrpSpPr>
        <p:grpSpPr>
          <a:xfrm flipH="1">
            <a:off x="7126607" y="-505386"/>
            <a:ext cx="2713610" cy="2606286"/>
            <a:chOff x="-696509" y="-505386"/>
            <a:chExt cx="2713610" cy="2606286"/>
          </a:xfrm>
        </p:grpSpPr>
        <p:grpSp>
          <p:nvGrpSpPr>
            <p:cNvPr id="224" name="Google Shape;224;p9"/>
            <p:cNvGrpSpPr/>
            <p:nvPr/>
          </p:nvGrpSpPr>
          <p:grpSpPr>
            <a:xfrm rot="-10050939" flipH="1">
              <a:off x="-485141" y="-297995"/>
              <a:ext cx="2158483" cy="2191505"/>
              <a:chOff x="3682600" y="2898075"/>
              <a:chExt cx="1342750" cy="1363375"/>
            </a:xfrm>
          </p:grpSpPr>
          <p:sp>
            <p:nvSpPr>
              <p:cNvPr id="225" name="Google Shape;225;p9"/>
              <p:cNvSpPr/>
              <p:nvPr/>
            </p:nvSpPr>
            <p:spPr>
              <a:xfrm>
                <a:off x="4273150" y="3626100"/>
                <a:ext cx="752200" cy="274200"/>
              </a:xfrm>
              <a:custGeom>
                <a:avLst/>
                <a:gdLst/>
                <a:ahLst/>
                <a:cxnLst/>
                <a:rect l="l" t="t" r="r" b="b"/>
                <a:pathLst>
                  <a:path w="30088" h="10968" extrusionOk="0">
                    <a:moveTo>
                      <a:pt x="29528" y="1"/>
                    </a:moveTo>
                    <a:cubicBezTo>
                      <a:pt x="29357" y="1"/>
                      <a:pt x="29186" y="29"/>
                      <a:pt x="29016" y="63"/>
                    </a:cubicBezTo>
                    <a:cubicBezTo>
                      <a:pt x="28063" y="241"/>
                      <a:pt x="27111" y="408"/>
                      <a:pt x="26170" y="599"/>
                    </a:cubicBezTo>
                    <a:cubicBezTo>
                      <a:pt x="24199" y="1002"/>
                      <a:pt x="22216" y="1198"/>
                      <a:pt x="20219" y="1198"/>
                    </a:cubicBezTo>
                    <a:cubicBezTo>
                      <a:pt x="19502" y="1198"/>
                      <a:pt x="18783" y="1173"/>
                      <a:pt x="18062" y="1123"/>
                    </a:cubicBezTo>
                    <a:cubicBezTo>
                      <a:pt x="17039" y="1048"/>
                      <a:pt x="16011" y="996"/>
                      <a:pt x="14985" y="996"/>
                    </a:cubicBezTo>
                    <a:cubicBezTo>
                      <a:pt x="14541" y="996"/>
                      <a:pt x="14098" y="1006"/>
                      <a:pt x="13657" y="1027"/>
                    </a:cubicBezTo>
                    <a:cubicBezTo>
                      <a:pt x="11490" y="1146"/>
                      <a:pt x="9478" y="1765"/>
                      <a:pt x="7584" y="2813"/>
                    </a:cubicBezTo>
                    <a:cubicBezTo>
                      <a:pt x="5763" y="3813"/>
                      <a:pt x="4215" y="5171"/>
                      <a:pt x="2822" y="6695"/>
                    </a:cubicBezTo>
                    <a:cubicBezTo>
                      <a:pt x="2465" y="7088"/>
                      <a:pt x="2108" y="7469"/>
                      <a:pt x="1774" y="7885"/>
                    </a:cubicBezTo>
                    <a:cubicBezTo>
                      <a:pt x="1381" y="8373"/>
                      <a:pt x="1024" y="8897"/>
                      <a:pt x="643" y="9409"/>
                    </a:cubicBezTo>
                    <a:cubicBezTo>
                      <a:pt x="393" y="9778"/>
                      <a:pt x="214" y="10183"/>
                      <a:pt x="48" y="10588"/>
                    </a:cubicBezTo>
                    <a:cubicBezTo>
                      <a:pt x="0" y="10695"/>
                      <a:pt x="0" y="10802"/>
                      <a:pt x="83" y="10898"/>
                    </a:cubicBezTo>
                    <a:cubicBezTo>
                      <a:pt x="134" y="10948"/>
                      <a:pt x="193" y="10968"/>
                      <a:pt x="258" y="10968"/>
                    </a:cubicBezTo>
                    <a:cubicBezTo>
                      <a:pt x="301" y="10968"/>
                      <a:pt x="346" y="10959"/>
                      <a:pt x="393" y="10945"/>
                    </a:cubicBezTo>
                    <a:cubicBezTo>
                      <a:pt x="476" y="10921"/>
                      <a:pt x="560" y="10886"/>
                      <a:pt x="631" y="10850"/>
                    </a:cubicBezTo>
                    <a:cubicBezTo>
                      <a:pt x="1322" y="10517"/>
                      <a:pt x="2048" y="10374"/>
                      <a:pt x="2786" y="10302"/>
                    </a:cubicBezTo>
                    <a:cubicBezTo>
                      <a:pt x="3485" y="10235"/>
                      <a:pt x="4181" y="10208"/>
                      <a:pt x="4876" y="10208"/>
                    </a:cubicBezTo>
                    <a:cubicBezTo>
                      <a:pt x="5780" y="10208"/>
                      <a:pt x="6682" y="10254"/>
                      <a:pt x="7584" y="10314"/>
                    </a:cubicBezTo>
                    <a:cubicBezTo>
                      <a:pt x="8576" y="10381"/>
                      <a:pt x="9568" y="10429"/>
                      <a:pt x="10559" y="10429"/>
                    </a:cubicBezTo>
                    <a:cubicBezTo>
                      <a:pt x="11518" y="10429"/>
                      <a:pt x="12476" y="10384"/>
                      <a:pt x="13430" y="10266"/>
                    </a:cubicBezTo>
                    <a:cubicBezTo>
                      <a:pt x="15776" y="9993"/>
                      <a:pt x="18062" y="9504"/>
                      <a:pt x="20217" y="8540"/>
                    </a:cubicBezTo>
                    <a:cubicBezTo>
                      <a:pt x="21943" y="7766"/>
                      <a:pt x="23467" y="6718"/>
                      <a:pt x="24860" y="5468"/>
                    </a:cubicBezTo>
                    <a:cubicBezTo>
                      <a:pt x="26003" y="4432"/>
                      <a:pt x="27063" y="3325"/>
                      <a:pt x="28123" y="2218"/>
                    </a:cubicBezTo>
                    <a:cubicBezTo>
                      <a:pt x="28575" y="1730"/>
                      <a:pt x="29051" y="1289"/>
                      <a:pt x="29563" y="872"/>
                    </a:cubicBezTo>
                    <a:cubicBezTo>
                      <a:pt x="29694" y="765"/>
                      <a:pt x="29825" y="646"/>
                      <a:pt x="29932" y="503"/>
                    </a:cubicBezTo>
                    <a:cubicBezTo>
                      <a:pt x="30087" y="313"/>
                      <a:pt x="29980" y="51"/>
                      <a:pt x="29730" y="15"/>
                    </a:cubicBezTo>
                    <a:cubicBezTo>
                      <a:pt x="29663" y="5"/>
                      <a:pt x="29595" y="1"/>
                      <a:pt x="295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6" name="Google Shape;226;p9"/>
              <p:cNvGrpSpPr/>
              <p:nvPr/>
            </p:nvGrpSpPr>
            <p:grpSpPr>
              <a:xfrm>
                <a:off x="3682600" y="2898075"/>
                <a:ext cx="1342150" cy="1363375"/>
                <a:chOff x="3682600" y="2898075"/>
                <a:chExt cx="1342150" cy="1363375"/>
              </a:xfrm>
            </p:grpSpPr>
            <p:sp>
              <p:nvSpPr>
                <p:cNvPr id="227" name="Google Shape;227;p9"/>
                <p:cNvSpPr/>
                <p:nvPr/>
              </p:nvSpPr>
              <p:spPr>
                <a:xfrm>
                  <a:off x="4149325" y="2898075"/>
                  <a:ext cx="318800" cy="85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2" h="34313" extrusionOk="0">
                      <a:moveTo>
                        <a:pt x="11566" y="1"/>
                      </a:moveTo>
                      <a:cubicBezTo>
                        <a:pt x="11494" y="1"/>
                        <a:pt x="11421" y="21"/>
                        <a:pt x="11359" y="61"/>
                      </a:cubicBezTo>
                      <a:cubicBezTo>
                        <a:pt x="11180" y="180"/>
                        <a:pt x="11097" y="359"/>
                        <a:pt x="11013" y="537"/>
                      </a:cubicBezTo>
                      <a:cubicBezTo>
                        <a:pt x="10811" y="1026"/>
                        <a:pt x="10609" y="1514"/>
                        <a:pt x="10406" y="1990"/>
                      </a:cubicBezTo>
                      <a:cubicBezTo>
                        <a:pt x="10394" y="2014"/>
                        <a:pt x="10394" y="2038"/>
                        <a:pt x="10382" y="2050"/>
                      </a:cubicBezTo>
                      <a:cubicBezTo>
                        <a:pt x="9739" y="3228"/>
                        <a:pt x="9168" y="4443"/>
                        <a:pt x="8358" y="5514"/>
                      </a:cubicBezTo>
                      <a:cubicBezTo>
                        <a:pt x="8263" y="5633"/>
                        <a:pt x="8168" y="5752"/>
                        <a:pt x="8084" y="5883"/>
                      </a:cubicBezTo>
                      <a:cubicBezTo>
                        <a:pt x="6775" y="7931"/>
                        <a:pt x="5417" y="9955"/>
                        <a:pt x="4167" y="12051"/>
                      </a:cubicBezTo>
                      <a:cubicBezTo>
                        <a:pt x="2596" y="14694"/>
                        <a:pt x="1346" y="17492"/>
                        <a:pt x="643" y="20504"/>
                      </a:cubicBezTo>
                      <a:cubicBezTo>
                        <a:pt x="214" y="22338"/>
                        <a:pt x="12" y="24183"/>
                        <a:pt x="0" y="26053"/>
                      </a:cubicBezTo>
                      <a:cubicBezTo>
                        <a:pt x="0" y="27791"/>
                        <a:pt x="143" y="29505"/>
                        <a:pt x="405" y="31232"/>
                      </a:cubicBezTo>
                      <a:cubicBezTo>
                        <a:pt x="524" y="32053"/>
                        <a:pt x="703" y="32863"/>
                        <a:pt x="953" y="33661"/>
                      </a:cubicBezTo>
                      <a:cubicBezTo>
                        <a:pt x="1095" y="34101"/>
                        <a:pt x="1233" y="34313"/>
                        <a:pt x="1453" y="34313"/>
                      </a:cubicBezTo>
                      <a:cubicBezTo>
                        <a:pt x="1601" y="34313"/>
                        <a:pt x="1787" y="34217"/>
                        <a:pt x="2036" y="34030"/>
                      </a:cubicBezTo>
                      <a:cubicBezTo>
                        <a:pt x="2881" y="33411"/>
                        <a:pt x="3715" y="32768"/>
                        <a:pt x="4525" y="32089"/>
                      </a:cubicBezTo>
                      <a:cubicBezTo>
                        <a:pt x="5918" y="30922"/>
                        <a:pt x="7132" y="29565"/>
                        <a:pt x="8227" y="28100"/>
                      </a:cubicBezTo>
                      <a:cubicBezTo>
                        <a:pt x="8608" y="27600"/>
                        <a:pt x="8989" y="27088"/>
                        <a:pt x="9335" y="26553"/>
                      </a:cubicBezTo>
                      <a:cubicBezTo>
                        <a:pt x="10430" y="24719"/>
                        <a:pt x="11394" y="22838"/>
                        <a:pt x="11990" y="20778"/>
                      </a:cubicBezTo>
                      <a:cubicBezTo>
                        <a:pt x="12537" y="18885"/>
                        <a:pt x="12752" y="16956"/>
                        <a:pt x="12728" y="14992"/>
                      </a:cubicBezTo>
                      <a:cubicBezTo>
                        <a:pt x="12704" y="12420"/>
                        <a:pt x="12502" y="9860"/>
                        <a:pt x="12275" y="7312"/>
                      </a:cubicBezTo>
                      <a:cubicBezTo>
                        <a:pt x="12121" y="5514"/>
                        <a:pt x="12049" y="3716"/>
                        <a:pt x="12049" y="1919"/>
                      </a:cubicBezTo>
                      <a:cubicBezTo>
                        <a:pt x="12049" y="1502"/>
                        <a:pt x="12025" y="1085"/>
                        <a:pt x="12002" y="680"/>
                      </a:cubicBezTo>
                      <a:cubicBezTo>
                        <a:pt x="12002" y="502"/>
                        <a:pt x="11966" y="323"/>
                        <a:pt x="11871" y="168"/>
                      </a:cubicBezTo>
                      <a:cubicBezTo>
                        <a:pt x="11804" y="57"/>
                        <a:pt x="11686" y="1"/>
                        <a:pt x="11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" name="Google Shape;228;p9"/>
                <p:cNvSpPr/>
                <p:nvPr/>
              </p:nvSpPr>
              <p:spPr>
                <a:xfrm>
                  <a:off x="3682600" y="3159425"/>
                  <a:ext cx="390250" cy="6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0" h="25928" extrusionOk="0">
                      <a:moveTo>
                        <a:pt x="293" y="1"/>
                      </a:moveTo>
                      <a:cubicBezTo>
                        <a:pt x="248" y="1"/>
                        <a:pt x="202" y="12"/>
                        <a:pt x="155" y="37"/>
                      </a:cubicBezTo>
                      <a:cubicBezTo>
                        <a:pt x="12" y="109"/>
                        <a:pt x="0" y="239"/>
                        <a:pt x="12" y="370"/>
                      </a:cubicBezTo>
                      <a:cubicBezTo>
                        <a:pt x="12" y="501"/>
                        <a:pt x="36" y="632"/>
                        <a:pt x="60" y="763"/>
                      </a:cubicBezTo>
                      <a:cubicBezTo>
                        <a:pt x="95" y="918"/>
                        <a:pt x="119" y="1061"/>
                        <a:pt x="167" y="1216"/>
                      </a:cubicBezTo>
                      <a:cubicBezTo>
                        <a:pt x="845" y="3526"/>
                        <a:pt x="1084" y="5895"/>
                        <a:pt x="1203" y="8288"/>
                      </a:cubicBezTo>
                      <a:cubicBezTo>
                        <a:pt x="1322" y="10741"/>
                        <a:pt x="1881" y="13098"/>
                        <a:pt x="2834" y="15372"/>
                      </a:cubicBezTo>
                      <a:cubicBezTo>
                        <a:pt x="3703" y="17420"/>
                        <a:pt x="5001" y="19170"/>
                        <a:pt x="6644" y="20671"/>
                      </a:cubicBezTo>
                      <a:cubicBezTo>
                        <a:pt x="8215" y="22099"/>
                        <a:pt x="9906" y="23385"/>
                        <a:pt x="11728" y="24492"/>
                      </a:cubicBezTo>
                      <a:cubicBezTo>
                        <a:pt x="12383" y="24897"/>
                        <a:pt x="13073" y="25254"/>
                        <a:pt x="13740" y="25612"/>
                      </a:cubicBezTo>
                      <a:cubicBezTo>
                        <a:pt x="13930" y="25719"/>
                        <a:pt x="14145" y="25802"/>
                        <a:pt x="14347" y="25874"/>
                      </a:cubicBezTo>
                      <a:cubicBezTo>
                        <a:pt x="14432" y="25909"/>
                        <a:pt x="14508" y="25928"/>
                        <a:pt x="14577" y="25928"/>
                      </a:cubicBezTo>
                      <a:cubicBezTo>
                        <a:pt x="14737" y="25928"/>
                        <a:pt x="14858" y="25825"/>
                        <a:pt x="14966" y="25600"/>
                      </a:cubicBezTo>
                      <a:cubicBezTo>
                        <a:pt x="14990" y="25505"/>
                        <a:pt x="15026" y="25362"/>
                        <a:pt x="15073" y="25219"/>
                      </a:cubicBezTo>
                      <a:cubicBezTo>
                        <a:pt x="15609" y="23480"/>
                        <a:pt x="15597" y="21718"/>
                        <a:pt x="15359" y="19944"/>
                      </a:cubicBezTo>
                      <a:cubicBezTo>
                        <a:pt x="15014" y="17373"/>
                        <a:pt x="14097" y="15027"/>
                        <a:pt x="12787" y="12812"/>
                      </a:cubicBezTo>
                      <a:cubicBezTo>
                        <a:pt x="12192" y="11789"/>
                        <a:pt x="11490" y="10836"/>
                        <a:pt x="10680" y="9955"/>
                      </a:cubicBezTo>
                      <a:cubicBezTo>
                        <a:pt x="9632" y="8812"/>
                        <a:pt x="8501" y="7740"/>
                        <a:pt x="7322" y="6716"/>
                      </a:cubicBezTo>
                      <a:cubicBezTo>
                        <a:pt x="6156" y="5728"/>
                        <a:pt x="4977" y="4740"/>
                        <a:pt x="3810" y="3740"/>
                      </a:cubicBezTo>
                      <a:cubicBezTo>
                        <a:pt x="2727" y="2811"/>
                        <a:pt x="1762" y="1763"/>
                        <a:pt x="929" y="597"/>
                      </a:cubicBezTo>
                      <a:cubicBezTo>
                        <a:pt x="822" y="430"/>
                        <a:pt x="703" y="275"/>
                        <a:pt x="560" y="132"/>
                      </a:cubicBezTo>
                      <a:cubicBezTo>
                        <a:pt x="485" y="58"/>
                        <a:pt x="394" y="1"/>
                        <a:pt x="29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" name="Google Shape;229;p9"/>
                <p:cNvSpPr/>
                <p:nvPr/>
              </p:nvSpPr>
              <p:spPr>
                <a:xfrm>
                  <a:off x="3682900" y="2898125"/>
                  <a:ext cx="1341850" cy="136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74" h="54533" extrusionOk="0">
                      <a:moveTo>
                        <a:pt x="30208" y="0"/>
                      </a:moveTo>
                      <a:cubicBezTo>
                        <a:pt x="30139" y="0"/>
                        <a:pt x="30068" y="19"/>
                        <a:pt x="30004" y="59"/>
                      </a:cubicBezTo>
                      <a:cubicBezTo>
                        <a:pt x="29968" y="83"/>
                        <a:pt x="29932" y="119"/>
                        <a:pt x="29909" y="154"/>
                      </a:cubicBezTo>
                      <a:cubicBezTo>
                        <a:pt x="29670" y="1952"/>
                        <a:pt x="29385" y="3750"/>
                        <a:pt x="29051" y="5536"/>
                      </a:cubicBezTo>
                      <a:cubicBezTo>
                        <a:pt x="28349" y="9263"/>
                        <a:pt x="27361" y="12918"/>
                        <a:pt x="26158" y="16526"/>
                      </a:cubicBezTo>
                      <a:cubicBezTo>
                        <a:pt x="24920" y="20276"/>
                        <a:pt x="23527" y="23967"/>
                        <a:pt x="22098" y="27646"/>
                      </a:cubicBezTo>
                      <a:cubicBezTo>
                        <a:pt x="21277" y="29730"/>
                        <a:pt x="20515" y="31825"/>
                        <a:pt x="19931" y="33992"/>
                      </a:cubicBezTo>
                      <a:cubicBezTo>
                        <a:pt x="19919" y="34063"/>
                        <a:pt x="19895" y="34135"/>
                        <a:pt x="19883" y="34206"/>
                      </a:cubicBezTo>
                      <a:cubicBezTo>
                        <a:pt x="19562" y="35433"/>
                        <a:pt x="19324" y="36671"/>
                        <a:pt x="19110" y="37921"/>
                      </a:cubicBezTo>
                      <a:cubicBezTo>
                        <a:pt x="18788" y="39755"/>
                        <a:pt x="18467" y="41588"/>
                        <a:pt x="18038" y="43398"/>
                      </a:cubicBezTo>
                      <a:cubicBezTo>
                        <a:pt x="17967" y="43672"/>
                        <a:pt x="17883" y="43946"/>
                        <a:pt x="17800" y="44219"/>
                      </a:cubicBezTo>
                      <a:cubicBezTo>
                        <a:pt x="17788" y="44255"/>
                        <a:pt x="17740" y="44291"/>
                        <a:pt x="17705" y="44291"/>
                      </a:cubicBezTo>
                      <a:cubicBezTo>
                        <a:pt x="17669" y="44291"/>
                        <a:pt x="17609" y="44243"/>
                        <a:pt x="17609" y="44219"/>
                      </a:cubicBezTo>
                      <a:cubicBezTo>
                        <a:pt x="17550" y="43957"/>
                        <a:pt x="17490" y="43707"/>
                        <a:pt x="17443" y="43446"/>
                      </a:cubicBezTo>
                      <a:cubicBezTo>
                        <a:pt x="17038" y="40779"/>
                        <a:pt x="16216" y="38266"/>
                        <a:pt x="15002" y="35873"/>
                      </a:cubicBezTo>
                      <a:cubicBezTo>
                        <a:pt x="14895" y="35647"/>
                        <a:pt x="14776" y="35421"/>
                        <a:pt x="14657" y="35206"/>
                      </a:cubicBezTo>
                      <a:cubicBezTo>
                        <a:pt x="13526" y="33123"/>
                        <a:pt x="12228" y="31134"/>
                        <a:pt x="10978" y="29134"/>
                      </a:cubicBezTo>
                      <a:cubicBezTo>
                        <a:pt x="9180" y="26277"/>
                        <a:pt x="7346" y="23431"/>
                        <a:pt x="5644" y="20514"/>
                      </a:cubicBezTo>
                      <a:cubicBezTo>
                        <a:pt x="3786" y="17335"/>
                        <a:pt x="2012" y="14109"/>
                        <a:pt x="572" y="10715"/>
                      </a:cubicBezTo>
                      <a:cubicBezTo>
                        <a:pt x="548" y="10656"/>
                        <a:pt x="524" y="10608"/>
                        <a:pt x="500" y="10549"/>
                      </a:cubicBezTo>
                      <a:cubicBezTo>
                        <a:pt x="437" y="10494"/>
                        <a:pt x="359" y="10454"/>
                        <a:pt x="275" y="10454"/>
                      </a:cubicBezTo>
                      <a:cubicBezTo>
                        <a:pt x="232" y="10454"/>
                        <a:pt x="188" y="10465"/>
                        <a:pt x="143" y="10489"/>
                      </a:cubicBezTo>
                      <a:cubicBezTo>
                        <a:pt x="24" y="10549"/>
                        <a:pt x="0" y="10644"/>
                        <a:pt x="0" y="10739"/>
                      </a:cubicBezTo>
                      <a:cubicBezTo>
                        <a:pt x="286" y="11430"/>
                        <a:pt x="572" y="12108"/>
                        <a:pt x="893" y="12787"/>
                      </a:cubicBezTo>
                      <a:cubicBezTo>
                        <a:pt x="2846" y="16930"/>
                        <a:pt x="5155" y="20895"/>
                        <a:pt x="7584" y="24788"/>
                      </a:cubicBezTo>
                      <a:cubicBezTo>
                        <a:pt x="9132" y="27277"/>
                        <a:pt x="10716" y="29753"/>
                        <a:pt x="12275" y="32242"/>
                      </a:cubicBezTo>
                      <a:cubicBezTo>
                        <a:pt x="13121" y="33575"/>
                        <a:pt x="13918" y="34933"/>
                        <a:pt x="14633" y="36349"/>
                      </a:cubicBezTo>
                      <a:cubicBezTo>
                        <a:pt x="14633" y="36349"/>
                        <a:pt x="14633" y="36349"/>
                        <a:pt x="14633" y="36361"/>
                      </a:cubicBezTo>
                      <a:cubicBezTo>
                        <a:pt x="15442" y="37969"/>
                        <a:pt x="16073" y="39647"/>
                        <a:pt x="16478" y="41410"/>
                      </a:cubicBezTo>
                      <a:cubicBezTo>
                        <a:pt x="16776" y="42731"/>
                        <a:pt x="17026" y="44065"/>
                        <a:pt x="17169" y="45422"/>
                      </a:cubicBezTo>
                      <a:cubicBezTo>
                        <a:pt x="17228" y="45910"/>
                        <a:pt x="17169" y="46374"/>
                        <a:pt x="17002" y="46839"/>
                      </a:cubicBezTo>
                      <a:cubicBezTo>
                        <a:pt x="16431" y="48434"/>
                        <a:pt x="15823" y="50006"/>
                        <a:pt x="15097" y="51530"/>
                      </a:cubicBezTo>
                      <a:cubicBezTo>
                        <a:pt x="14752" y="52232"/>
                        <a:pt x="14407" y="52947"/>
                        <a:pt x="14073" y="53661"/>
                      </a:cubicBezTo>
                      <a:cubicBezTo>
                        <a:pt x="13978" y="53863"/>
                        <a:pt x="13883" y="54054"/>
                        <a:pt x="13871" y="54280"/>
                      </a:cubicBezTo>
                      <a:cubicBezTo>
                        <a:pt x="13871" y="54375"/>
                        <a:pt x="13907" y="54447"/>
                        <a:pt x="13990" y="54494"/>
                      </a:cubicBezTo>
                      <a:cubicBezTo>
                        <a:pt x="14030" y="54521"/>
                        <a:pt x="14070" y="54533"/>
                        <a:pt x="14108" y="54533"/>
                      </a:cubicBezTo>
                      <a:cubicBezTo>
                        <a:pt x="14173" y="54533"/>
                        <a:pt x="14235" y="54499"/>
                        <a:pt x="14288" y="54447"/>
                      </a:cubicBezTo>
                      <a:cubicBezTo>
                        <a:pt x="14347" y="54399"/>
                        <a:pt x="14395" y="54316"/>
                        <a:pt x="14430" y="54233"/>
                      </a:cubicBezTo>
                      <a:cubicBezTo>
                        <a:pt x="15038" y="52971"/>
                        <a:pt x="15645" y="51708"/>
                        <a:pt x="16216" y="50423"/>
                      </a:cubicBezTo>
                      <a:cubicBezTo>
                        <a:pt x="16657" y="49422"/>
                        <a:pt x="17050" y="48399"/>
                        <a:pt x="17431" y="47375"/>
                      </a:cubicBezTo>
                      <a:cubicBezTo>
                        <a:pt x="17669" y="46744"/>
                        <a:pt x="18002" y="46184"/>
                        <a:pt x="18407" y="45672"/>
                      </a:cubicBezTo>
                      <a:cubicBezTo>
                        <a:pt x="19372" y="44481"/>
                        <a:pt x="20360" y="43303"/>
                        <a:pt x="21479" y="42255"/>
                      </a:cubicBezTo>
                      <a:cubicBezTo>
                        <a:pt x="22431" y="41374"/>
                        <a:pt x="23432" y="40588"/>
                        <a:pt x="24491" y="39862"/>
                      </a:cubicBezTo>
                      <a:cubicBezTo>
                        <a:pt x="25206" y="39374"/>
                        <a:pt x="25932" y="38921"/>
                        <a:pt x="26694" y="38493"/>
                      </a:cubicBezTo>
                      <a:cubicBezTo>
                        <a:pt x="29063" y="37195"/>
                        <a:pt x="31540" y="36111"/>
                        <a:pt x="34111" y="35302"/>
                      </a:cubicBezTo>
                      <a:cubicBezTo>
                        <a:pt x="35016" y="35016"/>
                        <a:pt x="35921" y="34754"/>
                        <a:pt x="36838" y="34540"/>
                      </a:cubicBezTo>
                      <a:cubicBezTo>
                        <a:pt x="38505" y="34135"/>
                        <a:pt x="40172" y="33778"/>
                        <a:pt x="41862" y="33480"/>
                      </a:cubicBezTo>
                      <a:cubicBezTo>
                        <a:pt x="43065" y="33266"/>
                        <a:pt x="44267" y="32992"/>
                        <a:pt x="45458" y="32706"/>
                      </a:cubicBezTo>
                      <a:cubicBezTo>
                        <a:pt x="46851" y="32385"/>
                        <a:pt x="48197" y="31920"/>
                        <a:pt x="49518" y="31373"/>
                      </a:cubicBezTo>
                      <a:cubicBezTo>
                        <a:pt x="50887" y="30789"/>
                        <a:pt x="52257" y="30218"/>
                        <a:pt x="53590" y="29563"/>
                      </a:cubicBezTo>
                      <a:cubicBezTo>
                        <a:pt x="53673" y="29372"/>
                        <a:pt x="53554" y="29158"/>
                        <a:pt x="53340" y="29122"/>
                      </a:cubicBezTo>
                      <a:lnTo>
                        <a:pt x="53221" y="29122"/>
                      </a:lnTo>
                      <a:cubicBezTo>
                        <a:pt x="51709" y="29849"/>
                        <a:pt x="50173" y="30515"/>
                        <a:pt x="48613" y="31123"/>
                      </a:cubicBezTo>
                      <a:cubicBezTo>
                        <a:pt x="46899" y="31801"/>
                        <a:pt x="45137" y="32325"/>
                        <a:pt x="43303" y="32623"/>
                      </a:cubicBezTo>
                      <a:cubicBezTo>
                        <a:pt x="42815" y="32706"/>
                        <a:pt x="42315" y="32825"/>
                        <a:pt x="41827" y="32909"/>
                      </a:cubicBezTo>
                      <a:cubicBezTo>
                        <a:pt x="40207" y="33206"/>
                        <a:pt x="38588" y="33528"/>
                        <a:pt x="36993" y="33921"/>
                      </a:cubicBezTo>
                      <a:cubicBezTo>
                        <a:pt x="33480" y="34766"/>
                        <a:pt x="30123" y="36028"/>
                        <a:pt x="26932" y="37731"/>
                      </a:cubicBezTo>
                      <a:cubicBezTo>
                        <a:pt x="25789" y="38350"/>
                        <a:pt x="24682" y="39028"/>
                        <a:pt x="23634" y="39778"/>
                      </a:cubicBezTo>
                      <a:cubicBezTo>
                        <a:pt x="23051" y="40195"/>
                        <a:pt x="22467" y="40636"/>
                        <a:pt x="21919" y="41100"/>
                      </a:cubicBezTo>
                      <a:cubicBezTo>
                        <a:pt x="20872" y="42005"/>
                        <a:pt x="19907" y="42981"/>
                        <a:pt x="19014" y="44041"/>
                      </a:cubicBezTo>
                      <a:cubicBezTo>
                        <a:pt x="18788" y="44327"/>
                        <a:pt x="18550" y="44600"/>
                        <a:pt x="18276" y="44922"/>
                      </a:cubicBezTo>
                      <a:cubicBezTo>
                        <a:pt x="18276" y="44803"/>
                        <a:pt x="18264" y="44743"/>
                        <a:pt x="18276" y="44684"/>
                      </a:cubicBezTo>
                      <a:cubicBezTo>
                        <a:pt x="18883" y="42433"/>
                        <a:pt x="19312" y="40147"/>
                        <a:pt x="19681" y="37850"/>
                      </a:cubicBezTo>
                      <a:cubicBezTo>
                        <a:pt x="19883" y="36611"/>
                        <a:pt x="20145" y="35385"/>
                        <a:pt x="20479" y="34171"/>
                      </a:cubicBezTo>
                      <a:cubicBezTo>
                        <a:pt x="20979" y="32301"/>
                        <a:pt x="21610" y="30456"/>
                        <a:pt x="22312" y="28646"/>
                      </a:cubicBezTo>
                      <a:cubicBezTo>
                        <a:pt x="23955" y="24431"/>
                        <a:pt x="25563" y="20216"/>
                        <a:pt x="26956" y="15918"/>
                      </a:cubicBezTo>
                      <a:cubicBezTo>
                        <a:pt x="28087" y="12406"/>
                        <a:pt x="29016" y="8846"/>
                        <a:pt x="29670" y="5215"/>
                      </a:cubicBezTo>
                      <a:cubicBezTo>
                        <a:pt x="29980" y="3524"/>
                        <a:pt x="30254" y="1821"/>
                        <a:pt x="30468" y="107"/>
                      </a:cubicBezTo>
                      <a:cubicBezTo>
                        <a:pt x="30399" y="37"/>
                        <a:pt x="30305" y="0"/>
                        <a:pt x="3020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30" name="Google Shape;230;p9"/>
            <p:cNvGrpSpPr/>
            <p:nvPr/>
          </p:nvGrpSpPr>
          <p:grpSpPr>
            <a:xfrm rot="5779969">
              <a:off x="995631" y="-209841"/>
              <a:ext cx="745838" cy="1222291"/>
              <a:chOff x="6221900" y="3203200"/>
              <a:chExt cx="668850" cy="1096025"/>
            </a:xfrm>
          </p:grpSpPr>
          <p:sp>
            <p:nvSpPr>
              <p:cNvPr id="231" name="Google Shape;231;p9"/>
              <p:cNvSpPr/>
              <p:nvPr/>
            </p:nvSpPr>
            <p:spPr>
              <a:xfrm>
                <a:off x="6246600" y="3203200"/>
                <a:ext cx="644150" cy="986025"/>
              </a:xfrm>
              <a:custGeom>
                <a:avLst/>
                <a:gdLst/>
                <a:ahLst/>
                <a:cxnLst/>
                <a:rect l="l" t="t" r="r" b="b"/>
                <a:pathLst>
                  <a:path w="25766" h="39441" extrusionOk="0">
                    <a:moveTo>
                      <a:pt x="25766" y="1"/>
                    </a:moveTo>
                    <a:lnTo>
                      <a:pt x="25766" y="1"/>
                    </a:lnTo>
                    <a:cubicBezTo>
                      <a:pt x="25575" y="96"/>
                      <a:pt x="25480" y="143"/>
                      <a:pt x="25385" y="191"/>
                    </a:cubicBezTo>
                    <a:cubicBezTo>
                      <a:pt x="23837" y="1025"/>
                      <a:pt x="22241" y="1798"/>
                      <a:pt x="20610" y="2477"/>
                    </a:cubicBezTo>
                    <a:cubicBezTo>
                      <a:pt x="18943" y="3168"/>
                      <a:pt x="17288" y="3894"/>
                      <a:pt x="15657" y="4668"/>
                    </a:cubicBezTo>
                    <a:cubicBezTo>
                      <a:pt x="13574" y="5644"/>
                      <a:pt x="11597" y="6799"/>
                      <a:pt x="9799" y="8252"/>
                    </a:cubicBezTo>
                    <a:cubicBezTo>
                      <a:pt x="8430" y="9359"/>
                      <a:pt x="7251" y="10621"/>
                      <a:pt x="6251" y="12073"/>
                    </a:cubicBezTo>
                    <a:cubicBezTo>
                      <a:pt x="5073" y="13764"/>
                      <a:pt x="4251" y="15622"/>
                      <a:pt x="3620" y="17574"/>
                    </a:cubicBezTo>
                    <a:cubicBezTo>
                      <a:pt x="3013" y="19479"/>
                      <a:pt x="2572" y="21432"/>
                      <a:pt x="2275" y="23408"/>
                    </a:cubicBezTo>
                    <a:cubicBezTo>
                      <a:pt x="1977" y="25420"/>
                      <a:pt x="1703" y="27444"/>
                      <a:pt x="1453" y="29457"/>
                    </a:cubicBezTo>
                    <a:cubicBezTo>
                      <a:pt x="1310" y="30528"/>
                      <a:pt x="1227" y="31588"/>
                      <a:pt x="1108" y="32659"/>
                    </a:cubicBezTo>
                    <a:cubicBezTo>
                      <a:pt x="1001" y="33683"/>
                      <a:pt x="905" y="34707"/>
                      <a:pt x="763" y="35719"/>
                    </a:cubicBezTo>
                    <a:cubicBezTo>
                      <a:pt x="620" y="36743"/>
                      <a:pt x="405" y="37755"/>
                      <a:pt x="84" y="38732"/>
                    </a:cubicBezTo>
                    <a:cubicBezTo>
                      <a:pt x="36" y="38898"/>
                      <a:pt x="1" y="39065"/>
                      <a:pt x="12" y="39232"/>
                    </a:cubicBezTo>
                    <a:cubicBezTo>
                      <a:pt x="12" y="39303"/>
                      <a:pt x="120" y="39398"/>
                      <a:pt x="203" y="39434"/>
                    </a:cubicBezTo>
                    <a:cubicBezTo>
                      <a:pt x="214" y="39438"/>
                      <a:pt x="226" y="39440"/>
                      <a:pt x="240" y="39440"/>
                    </a:cubicBezTo>
                    <a:cubicBezTo>
                      <a:pt x="303" y="39440"/>
                      <a:pt x="388" y="39399"/>
                      <a:pt x="417" y="39351"/>
                    </a:cubicBezTo>
                    <a:cubicBezTo>
                      <a:pt x="501" y="39208"/>
                      <a:pt x="572" y="39053"/>
                      <a:pt x="620" y="38898"/>
                    </a:cubicBezTo>
                    <a:cubicBezTo>
                      <a:pt x="751" y="38446"/>
                      <a:pt x="858" y="38005"/>
                      <a:pt x="977" y="37553"/>
                    </a:cubicBezTo>
                    <a:cubicBezTo>
                      <a:pt x="1025" y="37386"/>
                      <a:pt x="1072" y="37243"/>
                      <a:pt x="1215" y="37124"/>
                    </a:cubicBezTo>
                    <a:cubicBezTo>
                      <a:pt x="1775" y="36648"/>
                      <a:pt x="2334" y="36172"/>
                      <a:pt x="2965" y="35791"/>
                    </a:cubicBezTo>
                    <a:cubicBezTo>
                      <a:pt x="3846" y="35255"/>
                      <a:pt x="4751" y="34755"/>
                      <a:pt x="5620" y="34195"/>
                    </a:cubicBezTo>
                    <a:cubicBezTo>
                      <a:pt x="8799" y="32183"/>
                      <a:pt x="11847" y="29969"/>
                      <a:pt x="14800" y="27635"/>
                    </a:cubicBezTo>
                    <a:cubicBezTo>
                      <a:pt x="16360" y="26397"/>
                      <a:pt x="17789" y="25039"/>
                      <a:pt x="18991" y="23444"/>
                    </a:cubicBezTo>
                    <a:cubicBezTo>
                      <a:pt x="20158" y="21896"/>
                      <a:pt x="21206" y="20277"/>
                      <a:pt x="21980" y="18491"/>
                    </a:cubicBezTo>
                    <a:cubicBezTo>
                      <a:pt x="22944" y="16241"/>
                      <a:pt x="23480" y="13895"/>
                      <a:pt x="23718" y="11478"/>
                    </a:cubicBezTo>
                    <a:cubicBezTo>
                      <a:pt x="23873" y="9930"/>
                      <a:pt x="23944" y="8371"/>
                      <a:pt x="24027" y="6823"/>
                    </a:cubicBezTo>
                    <a:cubicBezTo>
                      <a:pt x="24087" y="5811"/>
                      <a:pt x="24182" y="4811"/>
                      <a:pt x="24373" y="3822"/>
                    </a:cubicBezTo>
                    <a:cubicBezTo>
                      <a:pt x="24599" y="2572"/>
                      <a:pt x="24956" y="1370"/>
                      <a:pt x="25659" y="286"/>
                    </a:cubicBezTo>
                    <a:cubicBezTo>
                      <a:pt x="25694" y="239"/>
                      <a:pt x="25706" y="179"/>
                      <a:pt x="257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9"/>
              <p:cNvSpPr/>
              <p:nvPr/>
            </p:nvSpPr>
            <p:spPr>
              <a:xfrm>
                <a:off x="6221900" y="3230875"/>
                <a:ext cx="653975" cy="1068350"/>
              </a:xfrm>
              <a:custGeom>
                <a:avLst/>
                <a:gdLst/>
                <a:ahLst/>
                <a:cxnLst/>
                <a:rect l="l" t="t" r="r" b="b"/>
                <a:pathLst>
                  <a:path w="26159" h="42734" extrusionOk="0">
                    <a:moveTo>
                      <a:pt x="26087" y="1"/>
                    </a:moveTo>
                    <a:cubicBezTo>
                      <a:pt x="26016" y="72"/>
                      <a:pt x="25944" y="144"/>
                      <a:pt x="25885" y="227"/>
                    </a:cubicBezTo>
                    <a:cubicBezTo>
                      <a:pt x="24587" y="1823"/>
                      <a:pt x="23289" y="3430"/>
                      <a:pt x="21991" y="5025"/>
                    </a:cubicBezTo>
                    <a:cubicBezTo>
                      <a:pt x="21836" y="5204"/>
                      <a:pt x="21694" y="5382"/>
                      <a:pt x="21563" y="5573"/>
                    </a:cubicBezTo>
                    <a:cubicBezTo>
                      <a:pt x="19193" y="8823"/>
                      <a:pt x="16681" y="11955"/>
                      <a:pt x="14074" y="15027"/>
                    </a:cubicBezTo>
                    <a:cubicBezTo>
                      <a:pt x="12859" y="16455"/>
                      <a:pt x="11680" y="17908"/>
                      <a:pt x="10537" y="19384"/>
                    </a:cubicBezTo>
                    <a:cubicBezTo>
                      <a:pt x="8573" y="21908"/>
                      <a:pt x="6763" y="24552"/>
                      <a:pt x="5251" y="27373"/>
                    </a:cubicBezTo>
                    <a:cubicBezTo>
                      <a:pt x="3322" y="30969"/>
                      <a:pt x="1739" y="34696"/>
                      <a:pt x="631" y="38613"/>
                    </a:cubicBezTo>
                    <a:cubicBezTo>
                      <a:pt x="381" y="39506"/>
                      <a:pt x="155" y="40411"/>
                      <a:pt x="48" y="41327"/>
                    </a:cubicBezTo>
                    <a:cubicBezTo>
                      <a:pt x="0" y="41685"/>
                      <a:pt x="12" y="42042"/>
                      <a:pt x="36" y="42399"/>
                    </a:cubicBezTo>
                    <a:cubicBezTo>
                      <a:pt x="47" y="42604"/>
                      <a:pt x="223" y="42733"/>
                      <a:pt x="394" y="42733"/>
                    </a:cubicBezTo>
                    <a:cubicBezTo>
                      <a:pt x="402" y="42733"/>
                      <a:pt x="410" y="42733"/>
                      <a:pt x="417" y="42732"/>
                    </a:cubicBezTo>
                    <a:cubicBezTo>
                      <a:pt x="608" y="42720"/>
                      <a:pt x="750" y="42578"/>
                      <a:pt x="786" y="42363"/>
                    </a:cubicBezTo>
                    <a:cubicBezTo>
                      <a:pt x="798" y="42280"/>
                      <a:pt x="786" y="42197"/>
                      <a:pt x="786" y="42113"/>
                    </a:cubicBezTo>
                    <a:cubicBezTo>
                      <a:pt x="810" y="41816"/>
                      <a:pt x="810" y="41518"/>
                      <a:pt x="858" y="41232"/>
                    </a:cubicBezTo>
                    <a:cubicBezTo>
                      <a:pt x="1000" y="40530"/>
                      <a:pt x="1120" y="39827"/>
                      <a:pt x="1310" y="39137"/>
                    </a:cubicBezTo>
                    <a:cubicBezTo>
                      <a:pt x="2965" y="33231"/>
                      <a:pt x="5549" y="27766"/>
                      <a:pt x="9049" y="22718"/>
                    </a:cubicBezTo>
                    <a:cubicBezTo>
                      <a:pt x="10883" y="20099"/>
                      <a:pt x="12883" y="17598"/>
                      <a:pt x="14967" y="15181"/>
                    </a:cubicBezTo>
                    <a:cubicBezTo>
                      <a:pt x="18396" y="11193"/>
                      <a:pt x="21574" y="7049"/>
                      <a:pt x="24444" y="2644"/>
                    </a:cubicBezTo>
                    <a:cubicBezTo>
                      <a:pt x="25003" y="1787"/>
                      <a:pt x="25587" y="930"/>
                      <a:pt x="26158" y="84"/>
                    </a:cubicBezTo>
                    <a:cubicBezTo>
                      <a:pt x="26135" y="48"/>
                      <a:pt x="26111" y="25"/>
                      <a:pt x="260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3" name="Google Shape;233;p9"/>
          <p:cNvGrpSpPr/>
          <p:nvPr/>
        </p:nvGrpSpPr>
        <p:grpSpPr>
          <a:xfrm flipH="1">
            <a:off x="65491" y="3138586"/>
            <a:ext cx="2190771" cy="2387273"/>
            <a:chOff x="6887447" y="3138586"/>
            <a:chExt cx="2190771" cy="2387273"/>
          </a:xfrm>
        </p:grpSpPr>
        <p:grpSp>
          <p:nvGrpSpPr>
            <p:cNvPr id="234" name="Google Shape;234;p9"/>
            <p:cNvGrpSpPr/>
            <p:nvPr/>
          </p:nvGrpSpPr>
          <p:grpSpPr>
            <a:xfrm rot="-693332" flipH="1">
              <a:off x="6994832" y="4161936"/>
              <a:ext cx="1511319" cy="1224967"/>
              <a:chOff x="-1341575" y="2798350"/>
              <a:chExt cx="1359425" cy="1101950"/>
            </a:xfrm>
          </p:grpSpPr>
          <p:sp>
            <p:nvSpPr>
              <p:cNvPr id="235" name="Google Shape;235;p9"/>
              <p:cNvSpPr/>
              <p:nvPr/>
            </p:nvSpPr>
            <p:spPr>
              <a:xfrm>
                <a:off x="-1341575" y="2798350"/>
                <a:ext cx="1359425" cy="1101950"/>
              </a:xfrm>
              <a:custGeom>
                <a:avLst/>
                <a:gdLst/>
                <a:ahLst/>
                <a:cxnLst/>
                <a:rect l="l" t="t" r="r" b="b"/>
                <a:pathLst>
                  <a:path w="54377" h="44078" extrusionOk="0">
                    <a:moveTo>
                      <a:pt x="23704" y="0"/>
                    </a:moveTo>
                    <a:cubicBezTo>
                      <a:pt x="23586" y="0"/>
                      <a:pt x="23470" y="58"/>
                      <a:pt x="23384" y="170"/>
                    </a:cubicBezTo>
                    <a:cubicBezTo>
                      <a:pt x="23253" y="337"/>
                      <a:pt x="23194" y="539"/>
                      <a:pt x="23158" y="742"/>
                    </a:cubicBezTo>
                    <a:cubicBezTo>
                      <a:pt x="22991" y="1587"/>
                      <a:pt x="22884" y="2433"/>
                      <a:pt x="22956" y="3278"/>
                    </a:cubicBezTo>
                    <a:cubicBezTo>
                      <a:pt x="23015" y="4111"/>
                      <a:pt x="23087" y="4945"/>
                      <a:pt x="23170" y="5766"/>
                    </a:cubicBezTo>
                    <a:cubicBezTo>
                      <a:pt x="23218" y="6302"/>
                      <a:pt x="23265" y="6826"/>
                      <a:pt x="23218" y="7350"/>
                    </a:cubicBezTo>
                    <a:cubicBezTo>
                      <a:pt x="23146" y="8279"/>
                      <a:pt x="23087" y="9195"/>
                      <a:pt x="23027" y="10124"/>
                    </a:cubicBezTo>
                    <a:cubicBezTo>
                      <a:pt x="22896" y="12017"/>
                      <a:pt x="23099" y="13863"/>
                      <a:pt x="23634" y="15672"/>
                    </a:cubicBezTo>
                    <a:cubicBezTo>
                      <a:pt x="23694" y="15875"/>
                      <a:pt x="23765" y="16065"/>
                      <a:pt x="23801" y="16268"/>
                    </a:cubicBezTo>
                    <a:cubicBezTo>
                      <a:pt x="24015" y="17280"/>
                      <a:pt x="24361" y="18244"/>
                      <a:pt x="24718" y="19197"/>
                    </a:cubicBezTo>
                    <a:cubicBezTo>
                      <a:pt x="24992" y="19911"/>
                      <a:pt x="25265" y="20649"/>
                      <a:pt x="25480" y="21387"/>
                    </a:cubicBezTo>
                    <a:cubicBezTo>
                      <a:pt x="25694" y="22125"/>
                      <a:pt x="25908" y="22876"/>
                      <a:pt x="26004" y="23649"/>
                    </a:cubicBezTo>
                    <a:cubicBezTo>
                      <a:pt x="26087" y="24304"/>
                      <a:pt x="26158" y="24959"/>
                      <a:pt x="26206" y="25626"/>
                    </a:cubicBezTo>
                    <a:cubicBezTo>
                      <a:pt x="26337" y="27602"/>
                      <a:pt x="26563" y="29567"/>
                      <a:pt x="27099" y="31496"/>
                    </a:cubicBezTo>
                    <a:cubicBezTo>
                      <a:pt x="26718" y="30710"/>
                      <a:pt x="26254" y="29984"/>
                      <a:pt x="25706" y="29293"/>
                    </a:cubicBezTo>
                    <a:cubicBezTo>
                      <a:pt x="25420" y="28948"/>
                      <a:pt x="25111" y="28614"/>
                      <a:pt x="24813" y="28269"/>
                    </a:cubicBezTo>
                    <a:cubicBezTo>
                      <a:pt x="24242" y="27614"/>
                      <a:pt x="23670" y="26959"/>
                      <a:pt x="23230" y="26197"/>
                    </a:cubicBezTo>
                    <a:cubicBezTo>
                      <a:pt x="22837" y="25495"/>
                      <a:pt x="22456" y="24769"/>
                      <a:pt x="22098" y="24042"/>
                    </a:cubicBezTo>
                    <a:cubicBezTo>
                      <a:pt x="21622" y="23054"/>
                      <a:pt x="21039" y="22125"/>
                      <a:pt x="20265" y="21328"/>
                    </a:cubicBezTo>
                    <a:cubicBezTo>
                      <a:pt x="19539" y="20578"/>
                      <a:pt x="18753" y="19899"/>
                      <a:pt x="17896" y="19304"/>
                    </a:cubicBezTo>
                    <a:cubicBezTo>
                      <a:pt x="17074" y="18732"/>
                      <a:pt x="16229" y="18196"/>
                      <a:pt x="15383" y="17649"/>
                    </a:cubicBezTo>
                    <a:cubicBezTo>
                      <a:pt x="14347" y="16970"/>
                      <a:pt x="13443" y="16149"/>
                      <a:pt x="12740" y="15125"/>
                    </a:cubicBezTo>
                    <a:cubicBezTo>
                      <a:pt x="12478" y="14756"/>
                      <a:pt x="12204" y="14386"/>
                      <a:pt x="11942" y="14017"/>
                    </a:cubicBezTo>
                    <a:cubicBezTo>
                      <a:pt x="11419" y="13243"/>
                      <a:pt x="10740" y="12612"/>
                      <a:pt x="9978" y="12077"/>
                    </a:cubicBezTo>
                    <a:cubicBezTo>
                      <a:pt x="9013" y="11398"/>
                      <a:pt x="8037" y="10767"/>
                      <a:pt x="7108" y="10041"/>
                    </a:cubicBezTo>
                    <a:cubicBezTo>
                      <a:pt x="7013" y="9957"/>
                      <a:pt x="6906" y="9886"/>
                      <a:pt x="6763" y="9850"/>
                    </a:cubicBezTo>
                    <a:cubicBezTo>
                      <a:pt x="6737" y="9844"/>
                      <a:pt x="6710" y="9840"/>
                      <a:pt x="6684" y="9840"/>
                    </a:cubicBezTo>
                    <a:cubicBezTo>
                      <a:pt x="6523" y="9840"/>
                      <a:pt x="6377" y="9962"/>
                      <a:pt x="6346" y="10136"/>
                    </a:cubicBezTo>
                    <a:cubicBezTo>
                      <a:pt x="6323" y="10291"/>
                      <a:pt x="6370" y="10434"/>
                      <a:pt x="6430" y="10576"/>
                    </a:cubicBezTo>
                    <a:cubicBezTo>
                      <a:pt x="6573" y="10946"/>
                      <a:pt x="6692" y="11315"/>
                      <a:pt x="6847" y="11684"/>
                    </a:cubicBezTo>
                    <a:cubicBezTo>
                      <a:pt x="7061" y="12196"/>
                      <a:pt x="7275" y="12696"/>
                      <a:pt x="7513" y="13184"/>
                    </a:cubicBezTo>
                    <a:cubicBezTo>
                      <a:pt x="7906" y="13994"/>
                      <a:pt x="8394" y="14732"/>
                      <a:pt x="8942" y="15434"/>
                    </a:cubicBezTo>
                    <a:cubicBezTo>
                      <a:pt x="9561" y="16232"/>
                      <a:pt x="10037" y="17113"/>
                      <a:pt x="10442" y="18030"/>
                    </a:cubicBezTo>
                    <a:cubicBezTo>
                      <a:pt x="10799" y="18863"/>
                      <a:pt x="11133" y="19708"/>
                      <a:pt x="11514" y="20530"/>
                    </a:cubicBezTo>
                    <a:cubicBezTo>
                      <a:pt x="12169" y="21971"/>
                      <a:pt x="13026" y="23268"/>
                      <a:pt x="14121" y="24411"/>
                    </a:cubicBezTo>
                    <a:cubicBezTo>
                      <a:pt x="15109" y="25447"/>
                      <a:pt x="16229" y="26305"/>
                      <a:pt x="17384" y="27138"/>
                    </a:cubicBezTo>
                    <a:cubicBezTo>
                      <a:pt x="18515" y="27960"/>
                      <a:pt x="19467" y="28948"/>
                      <a:pt x="20277" y="30079"/>
                    </a:cubicBezTo>
                    <a:cubicBezTo>
                      <a:pt x="20467" y="30353"/>
                      <a:pt x="20658" y="30638"/>
                      <a:pt x="20848" y="30924"/>
                    </a:cubicBezTo>
                    <a:cubicBezTo>
                      <a:pt x="21348" y="31662"/>
                      <a:pt x="21860" y="32377"/>
                      <a:pt x="22479" y="33020"/>
                    </a:cubicBezTo>
                    <a:cubicBezTo>
                      <a:pt x="22527" y="33079"/>
                      <a:pt x="22598" y="33115"/>
                      <a:pt x="22575" y="33210"/>
                    </a:cubicBezTo>
                    <a:cubicBezTo>
                      <a:pt x="22547" y="33222"/>
                      <a:pt x="22521" y="33226"/>
                      <a:pt x="22496" y="33226"/>
                    </a:cubicBezTo>
                    <a:cubicBezTo>
                      <a:pt x="22390" y="33226"/>
                      <a:pt x="22304" y="33141"/>
                      <a:pt x="22217" y="33103"/>
                    </a:cubicBezTo>
                    <a:cubicBezTo>
                      <a:pt x="21789" y="32901"/>
                      <a:pt x="21372" y="32674"/>
                      <a:pt x="20944" y="32496"/>
                    </a:cubicBezTo>
                    <a:cubicBezTo>
                      <a:pt x="20134" y="32150"/>
                      <a:pt x="19300" y="31924"/>
                      <a:pt x="18431" y="31793"/>
                    </a:cubicBezTo>
                    <a:cubicBezTo>
                      <a:pt x="17407" y="31627"/>
                      <a:pt x="16372" y="31484"/>
                      <a:pt x="15348" y="31317"/>
                    </a:cubicBezTo>
                    <a:cubicBezTo>
                      <a:pt x="14407" y="31174"/>
                      <a:pt x="13514" y="30888"/>
                      <a:pt x="12692" y="30388"/>
                    </a:cubicBezTo>
                    <a:cubicBezTo>
                      <a:pt x="12276" y="30150"/>
                      <a:pt x="11871" y="29912"/>
                      <a:pt x="11490" y="29638"/>
                    </a:cubicBezTo>
                    <a:cubicBezTo>
                      <a:pt x="9942" y="28591"/>
                      <a:pt x="8240" y="27948"/>
                      <a:pt x="6370" y="27781"/>
                    </a:cubicBezTo>
                    <a:cubicBezTo>
                      <a:pt x="5525" y="27698"/>
                      <a:pt x="4680" y="27602"/>
                      <a:pt x="3834" y="27531"/>
                    </a:cubicBezTo>
                    <a:cubicBezTo>
                      <a:pt x="2965" y="27459"/>
                      <a:pt x="2120" y="27281"/>
                      <a:pt x="1310" y="26936"/>
                    </a:cubicBezTo>
                    <a:cubicBezTo>
                      <a:pt x="1120" y="26852"/>
                      <a:pt x="929" y="26757"/>
                      <a:pt x="739" y="26674"/>
                    </a:cubicBezTo>
                    <a:cubicBezTo>
                      <a:pt x="643" y="26626"/>
                      <a:pt x="536" y="26578"/>
                      <a:pt x="429" y="26555"/>
                    </a:cubicBezTo>
                    <a:cubicBezTo>
                      <a:pt x="394" y="26546"/>
                      <a:pt x="360" y="26541"/>
                      <a:pt x="327" y="26541"/>
                    </a:cubicBezTo>
                    <a:cubicBezTo>
                      <a:pt x="226" y="26541"/>
                      <a:pt x="138" y="26584"/>
                      <a:pt x="84" y="26674"/>
                    </a:cubicBezTo>
                    <a:cubicBezTo>
                      <a:pt x="0" y="26805"/>
                      <a:pt x="0" y="26936"/>
                      <a:pt x="96" y="27043"/>
                    </a:cubicBezTo>
                    <a:cubicBezTo>
                      <a:pt x="215" y="27186"/>
                      <a:pt x="346" y="27328"/>
                      <a:pt x="489" y="27448"/>
                    </a:cubicBezTo>
                    <a:cubicBezTo>
                      <a:pt x="1012" y="27900"/>
                      <a:pt x="1596" y="28245"/>
                      <a:pt x="2179" y="28591"/>
                    </a:cubicBezTo>
                    <a:cubicBezTo>
                      <a:pt x="3394" y="29305"/>
                      <a:pt x="4549" y="30079"/>
                      <a:pt x="5584" y="31019"/>
                    </a:cubicBezTo>
                    <a:cubicBezTo>
                      <a:pt x="6192" y="31567"/>
                      <a:pt x="6811" y="32103"/>
                      <a:pt x="7406" y="32651"/>
                    </a:cubicBezTo>
                    <a:cubicBezTo>
                      <a:pt x="8501" y="33639"/>
                      <a:pt x="9764" y="34341"/>
                      <a:pt x="11168" y="34806"/>
                    </a:cubicBezTo>
                    <a:cubicBezTo>
                      <a:pt x="12085" y="35115"/>
                      <a:pt x="13014" y="35341"/>
                      <a:pt x="13955" y="35568"/>
                    </a:cubicBezTo>
                    <a:cubicBezTo>
                      <a:pt x="15324" y="35889"/>
                      <a:pt x="16645" y="36353"/>
                      <a:pt x="17896" y="36984"/>
                    </a:cubicBezTo>
                    <a:cubicBezTo>
                      <a:pt x="18705" y="37389"/>
                      <a:pt x="19491" y="37842"/>
                      <a:pt x="20277" y="38294"/>
                    </a:cubicBezTo>
                    <a:cubicBezTo>
                      <a:pt x="20884" y="38651"/>
                      <a:pt x="21503" y="38973"/>
                      <a:pt x="22146" y="39247"/>
                    </a:cubicBezTo>
                    <a:cubicBezTo>
                      <a:pt x="22337" y="39330"/>
                      <a:pt x="22515" y="39425"/>
                      <a:pt x="22694" y="39509"/>
                    </a:cubicBezTo>
                    <a:cubicBezTo>
                      <a:pt x="22603" y="39549"/>
                      <a:pt x="22515" y="39564"/>
                      <a:pt x="22428" y="39564"/>
                    </a:cubicBezTo>
                    <a:cubicBezTo>
                      <a:pt x="22310" y="39564"/>
                      <a:pt x="22196" y="39536"/>
                      <a:pt x="22087" y="39509"/>
                    </a:cubicBezTo>
                    <a:cubicBezTo>
                      <a:pt x="21432" y="39330"/>
                      <a:pt x="20777" y="39163"/>
                      <a:pt x="20110" y="38985"/>
                    </a:cubicBezTo>
                    <a:cubicBezTo>
                      <a:pt x="19396" y="38794"/>
                      <a:pt x="18681" y="38651"/>
                      <a:pt x="17943" y="38544"/>
                    </a:cubicBezTo>
                    <a:cubicBezTo>
                      <a:pt x="17539" y="38482"/>
                      <a:pt x="17138" y="38453"/>
                      <a:pt x="16739" y="38453"/>
                    </a:cubicBezTo>
                    <a:cubicBezTo>
                      <a:pt x="15915" y="38453"/>
                      <a:pt x="15102" y="38578"/>
                      <a:pt x="14300" y="38794"/>
                    </a:cubicBezTo>
                    <a:cubicBezTo>
                      <a:pt x="13276" y="39080"/>
                      <a:pt x="12276" y="39437"/>
                      <a:pt x="11252" y="39687"/>
                    </a:cubicBezTo>
                    <a:cubicBezTo>
                      <a:pt x="10645" y="39842"/>
                      <a:pt x="10037" y="39961"/>
                      <a:pt x="9418" y="40056"/>
                    </a:cubicBezTo>
                    <a:cubicBezTo>
                      <a:pt x="8156" y="40247"/>
                      <a:pt x="6894" y="40235"/>
                      <a:pt x="5632" y="40247"/>
                    </a:cubicBezTo>
                    <a:cubicBezTo>
                      <a:pt x="5061" y="40247"/>
                      <a:pt x="4501" y="40271"/>
                      <a:pt x="3929" y="40294"/>
                    </a:cubicBezTo>
                    <a:cubicBezTo>
                      <a:pt x="3775" y="40306"/>
                      <a:pt x="3632" y="40330"/>
                      <a:pt x="3477" y="40366"/>
                    </a:cubicBezTo>
                    <a:cubicBezTo>
                      <a:pt x="3298" y="40402"/>
                      <a:pt x="3203" y="40521"/>
                      <a:pt x="3191" y="40663"/>
                    </a:cubicBezTo>
                    <a:cubicBezTo>
                      <a:pt x="3191" y="40818"/>
                      <a:pt x="3275" y="40925"/>
                      <a:pt x="3406" y="40985"/>
                    </a:cubicBezTo>
                    <a:cubicBezTo>
                      <a:pt x="3548" y="41056"/>
                      <a:pt x="3715" y="41104"/>
                      <a:pt x="3882" y="41152"/>
                    </a:cubicBezTo>
                    <a:cubicBezTo>
                      <a:pt x="5013" y="41461"/>
                      <a:pt x="6120" y="41854"/>
                      <a:pt x="7204" y="42295"/>
                    </a:cubicBezTo>
                    <a:cubicBezTo>
                      <a:pt x="8668" y="42890"/>
                      <a:pt x="10192" y="43211"/>
                      <a:pt x="11788" y="43271"/>
                    </a:cubicBezTo>
                    <a:cubicBezTo>
                      <a:pt x="11921" y="43277"/>
                      <a:pt x="12055" y="43279"/>
                      <a:pt x="12188" y="43279"/>
                    </a:cubicBezTo>
                    <a:cubicBezTo>
                      <a:pt x="12864" y="43279"/>
                      <a:pt x="13540" y="43211"/>
                      <a:pt x="14216" y="43152"/>
                    </a:cubicBezTo>
                    <a:cubicBezTo>
                      <a:pt x="14591" y="43119"/>
                      <a:pt x="14965" y="43099"/>
                      <a:pt x="15340" y="43099"/>
                    </a:cubicBezTo>
                    <a:cubicBezTo>
                      <a:pt x="15906" y="43099"/>
                      <a:pt x="16472" y="43144"/>
                      <a:pt x="17038" y="43259"/>
                    </a:cubicBezTo>
                    <a:cubicBezTo>
                      <a:pt x="17598" y="43366"/>
                      <a:pt x="18157" y="43473"/>
                      <a:pt x="18705" y="43580"/>
                    </a:cubicBezTo>
                    <a:cubicBezTo>
                      <a:pt x="19503" y="43747"/>
                      <a:pt x="20301" y="43926"/>
                      <a:pt x="21110" y="44021"/>
                    </a:cubicBezTo>
                    <a:cubicBezTo>
                      <a:pt x="21392" y="44059"/>
                      <a:pt x="21671" y="44077"/>
                      <a:pt x="21948" y="44077"/>
                    </a:cubicBezTo>
                    <a:cubicBezTo>
                      <a:pt x="22880" y="44077"/>
                      <a:pt x="23787" y="43872"/>
                      <a:pt x="24658" y="43533"/>
                    </a:cubicBezTo>
                    <a:cubicBezTo>
                      <a:pt x="25349" y="43259"/>
                      <a:pt x="26004" y="42914"/>
                      <a:pt x="26623" y="42521"/>
                    </a:cubicBezTo>
                    <a:cubicBezTo>
                      <a:pt x="27147" y="42187"/>
                      <a:pt x="27682" y="41854"/>
                      <a:pt x="28206" y="41533"/>
                    </a:cubicBezTo>
                    <a:cubicBezTo>
                      <a:pt x="29149" y="40965"/>
                      <a:pt x="30138" y="40584"/>
                      <a:pt x="31211" y="40584"/>
                    </a:cubicBezTo>
                    <a:cubicBezTo>
                      <a:pt x="31467" y="40584"/>
                      <a:pt x="31727" y="40606"/>
                      <a:pt x="31993" y="40652"/>
                    </a:cubicBezTo>
                    <a:cubicBezTo>
                      <a:pt x="32100" y="40675"/>
                      <a:pt x="32219" y="40675"/>
                      <a:pt x="32326" y="40699"/>
                    </a:cubicBezTo>
                    <a:cubicBezTo>
                      <a:pt x="32423" y="40723"/>
                      <a:pt x="32517" y="40735"/>
                      <a:pt x="32610" y="40735"/>
                    </a:cubicBezTo>
                    <a:cubicBezTo>
                      <a:pt x="32791" y="40735"/>
                      <a:pt x="32967" y="40690"/>
                      <a:pt x="33147" y="40604"/>
                    </a:cubicBezTo>
                    <a:cubicBezTo>
                      <a:pt x="33731" y="40330"/>
                      <a:pt x="34350" y="40151"/>
                      <a:pt x="34993" y="40092"/>
                    </a:cubicBezTo>
                    <a:cubicBezTo>
                      <a:pt x="36053" y="39985"/>
                      <a:pt x="37100" y="39878"/>
                      <a:pt x="38160" y="39866"/>
                    </a:cubicBezTo>
                    <a:cubicBezTo>
                      <a:pt x="38612" y="39854"/>
                      <a:pt x="39065" y="39830"/>
                      <a:pt x="39517" y="39782"/>
                    </a:cubicBezTo>
                    <a:cubicBezTo>
                      <a:pt x="40291" y="39711"/>
                      <a:pt x="41065" y="39580"/>
                      <a:pt x="41779" y="39294"/>
                    </a:cubicBezTo>
                    <a:cubicBezTo>
                      <a:pt x="42458" y="39008"/>
                      <a:pt x="43137" y="38723"/>
                      <a:pt x="43792" y="38366"/>
                    </a:cubicBezTo>
                    <a:cubicBezTo>
                      <a:pt x="45244" y="37556"/>
                      <a:pt x="46637" y="36639"/>
                      <a:pt x="48042" y="35758"/>
                    </a:cubicBezTo>
                    <a:cubicBezTo>
                      <a:pt x="48745" y="35329"/>
                      <a:pt x="49340" y="34794"/>
                      <a:pt x="49888" y="34175"/>
                    </a:cubicBezTo>
                    <a:cubicBezTo>
                      <a:pt x="50400" y="33615"/>
                      <a:pt x="50828" y="32996"/>
                      <a:pt x="51257" y="32365"/>
                    </a:cubicBezTo>
                    <a:cubicBezTo>
                      <a:pt x="51733" y="31686"/>
                      <a:pt x="52233" y="31031"/>
                      <a:pt x="52828" y="30448"/>
                    </a:cubicBezTo>
                    <a:cubicBezTo>
                      <a:pt x="53233" y="30043"/>
                      <a:pt x="53614" y="29626"/>
                      <a:pt x="54007" y="29210"/>
                    </a:cubicBezTo>
                    <a:cubicBezTo>
                      <a:pt x="54102" y="29114"/>
                      <a:pt x="54186" y="29019"/>
                      <a:pt x="54257" y="28900"/>
                    </a:cubicBezTo>
                    <a:cubicBezTo>
                      <a:pt x="54376" y="28686"/>
                      <a:pt x="54233" y="28436"/>
                      <a:pt x="53983" y="28400"/>
                    </a:cubicBezTo>
                    <a:cubicBezTo>
                      <a:pt x="53948" y="28395"/>
                      <a:pt x="53914" y="28392"/>
                      <a:pt x="53880" y="28392"/>
                    </a:cubicBezTo>
                    <a:cubicBezTo>
                      <a:pt x="53764" y="28392"/>
                      <a:pt x="53653" y="28420"/>
                      <a:pt x="53543" y="28448"/>
                    </a:cubicBezTo>
                    <a:cubicBezTo>
                      <a:pt x="52471" y="28769"/>
                      <a:pt x="51424" y="29162"/>
                      <a:pt x="50400" y="29603"/>
                    </a:cubicBezTo>
                    <a:cubicBezTo>
                      <a:pt x="49649" y="29936"/>
                      <a:pt x="48887" y="30186"/>
                      <a:pt x="48090" y="30388"/>
                    </a:cubicBezTo>
                    <a:cubicBezTo>
                      <a:pt x="47673" y="30484"/>
                      <a:pt x="47244" y="30579"/>
                      <a:pt x="46840" y="30710"/>
                    </a:cubicBezTo>
                    <a:cubicBezTo>
                      <a:pt x="45899" y="31007"/>
                      <a:pt x="44958" y="31317"/>
                      <a:pt x="44030" y="31603"/>
                    </a:cubicBezTo>
                    <a:cubicBezTo>
                      <a:pt x="43077" y="31900"/>
                      <a:pt x="42220" y="32377"/>
                      <a:pt x="41434" y="32984"/>
                    </a:cubicBezTo>
                    <a:cubicBezTo>
                      <a:pt x="41303" y="33079"/>
                      <a:pt x="41172" y="33174"/>
                      <a:pt x="41029" y="33282"/>
                    </a:cubicBezTo>
                    <a:cubicBezTo>
                      <a:pt x="40982" y="33186"/>
                      <a:pt x="41029" y="33139"/>
                      <a:pt x="41065" y="33103"/>
                    </a:cubicBezTo>
                    <a:cubicBezTo>
                      <a:pt x="41887" y="32139"/>
                      <a:pt x="42613" y="31103"/>
                      <a:pt x="43339" y="30067"/>
                    </a:cubicBezTo>
                    <a:cubicBezTo>
                      <a:pt x="44113" y="28983"/>
                      <a:pt x="44887" y="27924"/>
                      <a:pt x="45661" y="26840"/>
                    </a:cubicBezTo>
                    <a:cubicBezTo>
                      <a:pt x="46101" y="26233"/>
                      <a:pt x="46554" y="25614"/>
                      <a:pt x="46959" y="24983"/>
                    </a:cubicBezTo>
                    <a:cubicBezTo>
                      <a:pt x="47506" y="24161"/>
                      <a:pt x="47983" y="23316"/>
                      <a:pt x="48352" y="22399"/>
                    </a:cubicBezTo>
                    <a:cubicBezTo>
                      <a:pt x="48709" y="21518"/>
                      <a:pt x="48971" y="20601"/>
                      <a:pt x="49233" y="19697"/>
                    </a:cubicBezTo>
                    <a:cubicBezTo>
                      <a:pt x="49614" y="18411"/>
                      <a:pt x="50078" y="17149"/>
                      <a:pt x="50626" y="15922"/>
                    </a:cubicBezTo>
                    <a:cubicBezTo>
                      <a:pt x="51102" y="14851"/>
                      <a:pt x="51554" y="13767"/>
                      <a:pt x="51924" y="12660"/>
                    </a:cubicBezTo>
                    <a:cubicBezTo>
                      <a:pt x="52007" y="12434"/>
                      <a:pt x="52066" y="12196"/>
                      <a:pt x="52126" y="11946"/>
                    </a:cubicBezTo>
                    <a:cubicBezTo>
                      <a:pt x="52162" y="11755"/>
                      <a:pt x="52126" y="11565"/>
                      <a:pt x="51935" y="11457"/>
                    </a:cubicBezTo>
                    <a:cubicBezTo>
                      <a:pt x="51863" y="11409"/>
                      <a:pt x="51791" y="11389"/>
                      <a:pt x="51720" y="11389"/>
                    </a:cubicBezTo>
                    <a:cubicBezTo>
                      <a:pt x="51615" y="11389"/>
                      <a:pt x="51511" y="11434"/>
                      <a:pt x="51412" y="11505"/>
                    </a:cubicBezTo>
                    <a:cubicBezTo>
                      <a:pt x="51376" y="11529"/>
                      <a:pt x="51352" y="11541"/>
                      <a:pt x="51316" y="11577"/>
                    </a:cubicBezTo>
                    <a:cubicBezTo>
                      <a:pt x="50447" y="12327"/>
                      <a:pt x="49566" y="13077"/>
                      <a:pt x="48840" y="13982"/>
                    </a:cubicBezTo>
                    <a:cubicBezTo>
                      <a:pt x="48102" y="14910"/>
                      <a:pt x="47447" y="15898"/>
                      <a:pt x="46792" y="16899"/>
                    </a:cubicBezTo>
                    <a:cubicBezTo>
                      <a:pt x="45780" y="18435"/>
                      <a:pt x="44685" y="19899"/>
                      <a:pt x="43399" y="21221"/>
                    </a:cubicBezTo>
                    <a:cubicBezTo>
                      <a:pt x="42887" y="21744"/>
                      <a:pt x="42351" y="22245"/>
                      <a:pt x="41827" y="22768"/>
                    </a:cubicBezTo>
                    <a:cubicBezTo>
                      <a:pt x="41053" y="23554"/>
                      <a:pt x="40363" y="24400"/>
                      <a:pt x="39839" y="25376"/>
                    </a:cubicBezTo>
                    <a:cubicBezTo>
                      <a:pt x="39351" y="26257"/>
                      <a:pt x="38946" y="27174"/>
                      <a:pt x="38624" y="28114"/>
                    </a:cubicBezTo>
                    <a:cubicBezTo>
                      <a:pt x="38303" y="29091"/>
                      <a:pt x="38005" y="30067"/>
                      <a:pt x="37708" y="31043"/>
                    </a:cubicBezTo>
                    <a:cubicBezTo>
                      <a:pt x="37196" y="32734"/>
                      <a:pt x="36410" y="34306"/>
                      <a:pt x="35505" y="35818"/>
                    </a:cubicBezTo>
                    <a:cubicBezTo>
                      <a:pt x="35493" y="35841"/>
                      <a:pt x="35457" y="35853"/>
                      <a:pt x="35386" y="35889"/>
                    </a:cubicBezTo>
                    <a:cubicBezTo>
                      <a:pt x="35552" y="35472"/>
                      <a:pt x="35695" y="35091"/>
                      <a:pt x="35850" y="34710"/>
                    </a:cubicBezTo>
                    <a:cubicBezTo>
                      <a:pt x="36612" y="32817"/>
                      <a:pt x="37243" y="30877"/>
                      <a:pt x="37660" y="28864"/>
                    </a:cubicBezTo>
                    <a:cubicBezTo>
                      <a:pt x="37910" y="27626"/>
                      <a:pt x="38100" y="26376"/>
                      <a:pt x="38148" y="25102"/>
                    </a:cubicBezTo>
                    <a:cubicBezTo>
                      <a:pt x="38196" y="23816"/>
                      <a:pt x="38172" y="22542"/>
                      <a:pt x="38148" y="21256"/>
                    </a:cubicBezTo>
                    <a:cubicBezTo>
                      <a:pt x="38112" y="19149"/>
                      <a:pt x="38279" y="17065"/>
                      <a:pt x="38660" y="14994"/>
                    </a:cubicBezTo>
                    <a:cubicBezTo>
                      <a:pt x="38958" y="13351"/>
                      <a:pt x="39208" y="11708"/>
                      <a:pt x="39315" y="10041"/>
                    </a:cubicBezTo>
                    <a:cubicBezTo>
                      <a:pt x="39386" y="8779"/>
                      <a:pt x="39362" y="7517"/>
                      <a:pt x="39362" y="6243"/>
                    </a:cubicBezTo>
                    <a:cubicBezTo>
                      <a:pt x="39362" y="4397"/>
                      <a:pt x="39196" y="2552"/>
                      <a:pt x="38970" y="706"/>
                    </a:cubicBezTo>
                    <a:cubicBezTo>
                      <a:pt x="38958" y="563"/>
                      <a:pt x="38922" y="408"/>
                      <a:pt x="38874" y="266"/>
                    </a:cubicBezTo>
                    <a:cubicBezTo>
                      <a:pt x="38839" y="135"/>
                      <a:pt x="38743" y="39"/>
                      <a:pt x="38600" y="16"/>
                    </a:cubicBezTo>
                    <a:cubicBezTo>
                      <a:pt x="38578" y="10"/>
                      <a:pt x="38556" y="7"/>
                      <a:pt x="38534" y="7"/>
                    </a:cubicBezTo>
                    <a:cubicBezTo>
                      <a:pt x="38415" y="7"/>
                      <a:pt x="38302" y="87"/>
                      <a:pt x="38231" y="218"/>
                    </a:cubicBezTo>
                    <a:cubicBezTo>
                      <a:pt x="38172" y="337"/>
                      <a:pt x="38124" y="456"/>
                      <a:pt x="38077" y="587"/>
                    </a:cubicBezTo>
                    <a:cubicBezTo>
                      <a:pt x="37529" y="2052"/>
                      <a:pt x="37136" y="3576"/>
                      <a:pt x="36636" y="5064"/>
                    </a:cubicBezTo>
                    <a:cubicBezTo>
                      <a:pt x="36553" y="5326"/>
                      <a:pt x="36493" y="5612"/>
                      <a:pt x="36434" y="5885"/>
                    </a:cubicBezTo>
                    <a:cubicBezTo>
                      <a:pt x="36136" y="7266"/>
                      <a:pt x="36029" y="8660"/>
                      <a:pt x="35969" y="10053"/>
                    </a:cubicBezTo>
                    <a:cubicBezTo>
                      <a:pt x="35922" y="10957"/>
                      <a:pt x="35898" y="11862"/>
                      <a:pt x="35803" y="12767"/>
                    </a:cubicBezTo>
                    <a:cubicBezTo>
                      <a:pt x="35695" y="13696"/>
                      <a:pt x="35529" y="14601"/>
                      <a:pt x="35136" y="15458"/>
                    </a:cubicBezTo>
                    <a:cubicBezTo>
                      <a:pt x="34767" y="16268"/>
                      <a:pt x="34421" y="17077"/>
                      <a:pt x="34040" y="17887"/>
                    </a:cubicBezTo>
                    <a:cubicBezTo>
                      <a:pt x="33219" y="19637"/>
                      <a:pt x="32874" y="21471"/>
                      <a:pt x="32945" y="23388"/>
                    </a:cubicBezTo>
                    <a:cubicBezTo>
                      <a:pt x="32981" y="24435"/>
                      <a:pt x="33124" y="25459"/>
                      <a:pt x="33243" y="26495"/>
                    </a:cubicBezTo>
                    <a:cubicBezTo>
                      <a:pt x="33421" y="28102"/>
                      <a:pt x="33314" y="29662"/>
                      <a:pt x="32731" y="31186"/>
                    </a:cubicBezTo>
                    <a:cubicBezTo>
                      <a:pt x="32516" y="31734"/>
                      <a:pt x="32338" y="32293"/>
                      <a:pt x="32195" y="32865"/>
                    </a:cubicBezTo>
                    <a:cubicBezTo>
                      <a:pt x="32171" y="32948"/>
                      <a:pt x="32171" y="33043"/>
                      <a:pt x="32064" y="33079"/>
                    </a:cubicBezTo>
                    <a:cubicBezTo>
                      <a:pt x="31981" y="33055"/>
                      <a:pt x="31957" y="32972"/>
                      <a:pt x="31933" y="32901"/>
                    </a:cubicBezTo>
                    <a:cubicBezTo>
                      <a:pt x="31540" y="31758"/>
                      <a:pt x="31219" y="30591"/>
                      <a:pt x="31052" y="29400"/>
                    </a:cubicBezTo>
                    <a:cubicBezTo>
                      <a:pt x="30909" y="28460"/>
                      <a:pt x="30850" y="27519"/>
                      <a:pt x="30969" y="26566"/>
                    </a:cubicBezTo>
                    <a:cubicBezTo>
                      <a:pt x="31064" y="25757"/>
                      <a:pt x="31219" y="24959"/>
                      <a:pt x="31361" y="24161"/>
                    </a:cubicBezTo>
                    <a:cubicBezTo>
                      <a:pt x="31647" y="22637"/>
                      <a:pt x="31338" y="21197"/>
                      <a:pt x="30707" y="19816"/>
                    </a:cubicBezTo>
                    <a:cubicBezTo>
                      <a:pt x="30373" y="19089"/>
                      <a:pt x="29957" y="18411"/>
                      <a:pt x="29552" y="17720"/>
                    </a:cubicBezTo>
                    <a:cubicBezTo>
                      <a:pt x="29016" y="16803"/>
                      <a:pt x="28659" y="15815"/>
                      <a:pt x="28528" y="14744"/>
                    </a:cubicBezTo>
                    <a:cubicBezTo>
                      <a:pt x="28468" y="14255"/>
                      <a:pt x="28409" y="13767"/>
                      <a:pt x="28337" y="13279"/>
                    </a:cubicBezTo>
                    <a:cubicBezTo>
                      <a:pt x="28194" y="12172"/>
                      <a:pt x="27885" y="11100"/>
                      <a:pt x="27349" y="10112"/>
                    </a:cubicBezTo>
                    <a:cubicBezTo>
                      <a:pt x="27123" y="9695"/>
                      <a:pt x="26897" y="9279"/>
                      <a:pt x="26670" y="8862"/>
                    </a:cubicBezTo>
                    <a:cubicBezTo>
                      <a:pt x="25885" y="7469"/>
                      <a:pt x="25325" y="5993"/>
                      <a:pt x="25123" y="4397"/>
                    </a:cubicBezTo>
                    <a:cubicBezTo>
                      <a:pt x="25015" y="3540"/>
                      <a:pt x="24837" y="2683"/>
                      <a:pt x="24658" y="1837"/>
                    </a:cubicBezTo>
                    <a:cubicBezTo>
                      <a:pt x="24563" y="1397"/>
                      <a:pt x="24384" y="968"/>
                      <a:pt x="24253" y="539"/>
                    </a:cubicBezTo>
                    <a:cubicBezTo>
                      <a:pt x="24194" y="373"/>
                      <a:pt x="24099" y="230"/>
                      <a:pt x="23980" y="111"/>
                    </a:cubicBezTo>
                    <a:cubicBezTo>
                      <a:pt x="23895" y="37"/>
                      <a:pt x="23799" y="0"/>
                      <a:pt x="237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9"/>
              <p:cNvSpPr/>
              <p:nvPr/>
            </p:nvSpPr>
            <p:spPr>
              <a:xfrm>
                <a:off x="-1341275" y="2798450"/>
                <a:ext cx="1358825" cy="1047725"/>
              </a:xfrm>
              <a:custGeom>
                <a:avLst/>
                <a:gdLst/>
                <a:ahLst/>
                <a:cxnLst/>
                <a:rect l="l" t="t" r="r" b="b"/>
                <a:pathLst>
                  <a:path w="54353" h="41909" extrusionOk="0">
                    <a:moveTo>
                      <a:pt x="23685" y="0"/>
                    </a:moveTo>
                    <a:cubicBezTo>
                      <a:pt x="23570" y="0"/>
                      <a:pt x="23454" y="54"/>
                      <a:pt x="23360" y="166"/>
                    </a:cubicBezTo>
                    <a:cubicBezTo>
                      <a:pt x="23348" y="190"/>
                      <a:pt x="23337" y="214"/>
                      <a:pt x="23313" y="250"/>
                    </a:cubicBezTo>
                    <a:cubicBezTo>
                      <a:pt x="23396" y="1428"/>
                      <a:pt x="23491" y="2619"/>
                      <a:pt x="23622" y="3798"/>
                    </a:cubicBezTo>
                    <a:cubicBezTo>
                      <a:pt x="23968" y="6739"/>
                      <a:pt x="24563" y="9620"/>
                      <a:pt x="25551" y="12418"/>
                    </a:cubicBezTo>
                    <a:cubicBezTo>
                      <a:pt x="25706" y="12823"/>
                      <a:pt x="25837" y="13239"/>
                      <a:pt x="25992" y="13644"/>
                    </a:cubicBezTo>
                    <a:cubicBezTo>
                      <a:pt x="26385" y="14668"/>
                      <a:pt x="26801" y="15680"/>
                      <a:pt x="27182" y="16704"/>
                    </a:cubicBezTo>
                    <a:cubicBezTo>
                      <a:pt x="27790" y="18395"/>
                      <a:pt x="28087" y="20133"/>
                      <a:pt x="28230" y="21919"/>
                    </a:cubicBezTo>
                    <a:cubicBezTo>
                      <a:pt x="28349" y="23467"/>
                      <a:pt x="28397" y="25015"/>
                      <a:pt x="28552" y="26551"/>
                    </a:cubicBezTo>
                    <a:cubicBezTo>
                      <a:pt x="28742" y="28444"/>
                      <a:pt x="29123" y="30289"/>
                      <a:pt x="29718" y="32087"/>
                    </a:cubicBezTo>
                    <a:cubicBezTo>
                      <a:pt x="29837" y="32468"/>
                      <a:pt x="30016" y="32825"/>
                      <a:pt x="30147" y="33206"/>
                    </a:cubicBezTo>
                    <a:cubicBezTo>
                      <a:pt x="30540" y="34325"/>
                      <a:pt x="31052" y="35409"/>
                      <a:pt x="31409" y="36540"/>
                    </a:cubicBezTo>
                    <a:cubicBezTo>
                      <a:pt x="31433" y="36635"/>
                      <a:pt x="31469" y="36718"/>
                      <a:pt x="31504" y="36802"/>
                    </a:cubicBezTo>
                    <a:cubicBezTo>
                      <a:pt x="31766" y="37361"/>
                      <a:pt x="31933" y="37933"/>
                      <a:pt x="32111" y="38516"/>
                    </a:cubicBezTo>
                    <a:cubicBezTo>
                      <a:pt x="32219" y="38897"/>
                      <a:pt x="32290" y="39278"/>
                      <a:pt x="32242" y="39695"/>
                    </a:cubicBezTo>
                    <a:cubicBezTo>
                      <a:pt x="32207" y="39647"/>
                      <a:pt x="32159" y="39612"/>
                      <a:pt x="32135" y="39564"/>
                    </a:cubicBezTo>
                    <a:cubicBezTo>
                      <a:pt x="30897" y="37909"/>
                      <a:pt x="29456" y="36433"/>
                      <a:pt x="27873" y="35111"/>
                    </a:cubicBezTo>
                    <a:cubicBezTo>
                      <a:pt x="26135" y="33635"/>
                      <a:pt x="24599" y="31980"/>
                      <a:pt x="23325" y="30075"/>
                    </a:cubicBezTo>
                    <a:cubicBezTo>
                      <a:pt x="22622" y="29027"/>
                      <a:pt x="21920" y="27979"/>
                      <a:pt x="21146" y="26967"/>
                    </a:cubicBezTo>
                    <a:cubicBezTo>
                      <a:pt x="20551" y="26205"/>
                      <a:pt x="19931" y="25467"/>
                      <a:pt x="19229" y="24800"/>
                    </a:cubicBezTo>
                    <a:cubicBezTo>
                      <a:pt x="18657" y="24253"/>
                      <a:pt x="18074" y="23717"/>
                      <a:pt x="17467" y="23193"/>
                    </a:cubicBezTo>
                    <a:cubicBezTo>
                      <a:pt x="15740" y="21681"/>
                      <a:pt x="14252" y="19955"/>
                      <a:pt x="13073" y="17966"/>
                    </a:cubicBezTo>
                    <a:cubicBezTo>
                      <a:pt x="12740" y="17395"/>
                      <a:pt x="12371" y="16847"/>
                      <a:pt x="12002" y="16299"/>
                    </a:cubicBezTo>
                    <a:cubicBezTo>
                      <a:pt x="11180" y="15085"/>
                      <a:pt x="10180" y="14025"/>
                      <a:pt x="9204" y="12954"/>
                    </a:cubicBezTo>
                    <a:cubicBezTo>
                      <a:pt x="8299" y="11965"/>
                      <a:pt x="7430" y="10953"/>
                      <a:pt x="6668" y="9846"/>
                    </a:cubicBezTo>
                    <a:cubicBezTo>
                      <a:pt x="6513" y="9858"/>
                      <a:pt x="6370" y="9965"/>
                      <a:pt x="6346" y="10132"/>
                    </a:cubicBezTo>
                    <a:cubicBezTo>
                      <a:pt x="6346" y="10168"/>
                      <a:pt x="6346" y="10191"/>
                      <a:pt x="6346" y="10227"/>
                    </a:cubicBezTo>
                    <a:lnTo>
                      <a:pt x="6513" y="10465"/>
                    </a:lnTo>
                    <a:cubicBezTo>
                      <a:pt x="7382" y="11704"/>
                      <a:pt x="8418" y="12811"/>
                      <a:pt x="9442" y="13930"/>
                    </a:cubicBezTo>
                    <a:cubicBezTo>
                      <a:pt x="10549" y="15144"/>
                      <a:pt x="11597" y="16406"/>
                      <a:pt x="12430" y="17847"/>
                    </a:cubicBezTo>
                    <a:cubicBezTo>
                      <a:pt x="12573" y="18085"/>
                      <a:pt x="12728" y="18323"/>
                      <a:pt x="12883" y="18561"/>
                    </a:cubicBezTo>
                    <a:cubicBezTo>
                      <a:pt x="13812" y="20038"/>
                      <a:pt x="14871" y="21419"/>
                      <a:pt x="16145" y="22610"/>
                    </a:cubicBezTo>
                    <a:cubicBezTo>
                      <a:pt x="16693" y="23133"/>
                      <a:pt x="17252" y="23634"/>
                      <a:pt x="17824" y="24146"/>
                    </a:cubicBezTo>
                    <a:cubicBezTo>
                      <a:pt x="18907" y="25122"/>
                      <a:pt x="19931" y="26146"/>
                      <a:pt x="20812" y="27324"/>
                    </a:cubicBezTo>
                    <a:cubicBezTo>
                      <a:pt x="21372" y="28075"/>
                      <a:pt x="21920" y="28848"/>
                      <a:pt x="22432" y="29634"/>
                    </a:cubicBezTo>
                    <a:cubicBezTo>
                      <a:pt x="23860" y="31825"/>
                      <a:pt x="25527" y="33790"/>
                      <a:pt x="27551" y="35445"/>
                    </a:cubicBezTo>
                    <a:cubicBezTo>
                      <a:pt x="28444" y="36183"/>
                      <a:pt x="29266" y="36992"/>
                      <a:pt x="30052" y="37838"/>
                    </a:cubicBezTo>
                    <a:cubicBezTo>
                      <a:pt x="30516" y="38338"/>
                      <a:pt x="30992" y="38826"/>
                      <a:pt x="31385" y="39374"/>
                    </a:cubicBezTo>
                    <a:cubicBezTo>
                      <a:pt x="31469" y="39481"/>
                      <a:pt x="31552" y="39588"/>
                      <a:pt x="31623" y="39695"/>
                    </a:cubicBezTo>
                    <a:cubicBezTo>
                      <a:pt x="31671" y="39755"/>
                      <a:pt x="31730" y="39826"/>
                      <a:pt x="31683" y="39897"/>
                    </a:cubicBezTo>
                    <a:cubicBezTo>
                      <a:pt x="31665" y="39929"/>
                      <a:pt x="31642" y="39940"/>
                      <a:pt x="31618" y="39940"/>
                    </a:cubicBezTo>
                    <a:cubicBezTo>
                      <a:pt x="31576" y="39940"/>
                      <a:pt x="31530" y="39908"/>
                      <a:pt x="31492" y="39886"/>
                    </a:cubicBezTo>
                    <a:cubicBezTo>
                      <a:pt x="31326" y="39802"/>
                      <a:pt x="31159" y="39695"/>
                      <a:pt x="30992" y="39600"/>
                    </a:cubicBezTo>
                    <a:cubicBezTo>
                      <a:pt x="30814" y="39505"/>
                      <a:pt x="30635" y="39397"/>
                      <a:pt x="30445" y="39314"/>
                    </a:cubicBezTo>
                    <a:cubicBezTo>
                      <a:pt x="29742" y="38993"/>
                      <a:pt x="29016" y="38731"/>
                      <a:pt x="28266" y="38493"/>
                    </a:cubicBezTo>
                    <a:cubicBezTo>
                      <a:pt x="26658" y="37992"/>
                      <a:pt x="25051" y="37516"/>
                      <a:pt x="23468" y="36957"/>
                    </a:cubicBezTo>
                    <a:cubicBezTo>
                      <a:pt x="22039" y="36457"/>
                      <a:pt x="20610" y="35933"/>
                      <a:pt x="19277" y="35230"/>
                    </a:cubicBezTo>
                    <a:cubicBezTo>
                      <a:pt x="18538" y="34837"/>
                      <a:pt x="17824" y="34409"/>
                      <a:pt x="17110" y="33980"/>
                    </a:cubicBezTo>
                    <a:cubicBezTo>
                      <a:pt x="16407" y="33551"/>
                      <a:pt x="15669" y="33170"/>
                      <a:pt x="14895" y="32849"/>
                    </a:cubicBezTo>
                    <a:cubicBezTo>
                      <a:pt x="13752" y="32373"/>
                      <a:pt x="12585" y="32016"/>
                      <a:pt x="11407" y="31646"/>
                    </a:cubicBezTo>
                    <a:cubicBezTo>
                      <a:pt x="9632" y="31099"/>
                      <a:pt x="7906" y="30432"/>
                      <a:pt x="6263" y="29563"/>
                    </a:cubicBezTo>
                    <a:cubicBezTo>
                      <a:pt x="5513" y="29170"/>
                      <a:pt x="4763" y="28765"/>
                      <a:pt x="4013" y="28360"/>
                    </a:cubicBezTo>
                    <a:cubicBezTo>
                      <a:pt x="3787" y="28241"/>
                      <a:pt x="3548" y="28122"/>
                      <a:pt x="3298" y="28015"/>
                    </a:cubicBezTo>
                    <a:cubicBezTo>
                      <a:pt x="2620" y="27694"/>
                      <a:pt x="1929" y="27396"/>
                      <a:pt x="1239" y="27074"/>
                    </a:cubicBezTo>
                    <a:cubicBezTo>
                      <a:pt x="1000" y="26967"/>
                      <a:pt x="762" y="26836"/>
                      <a:pt x="536" y="26705"/>
                    </a:cubicBezTo>
                    <a:cubicBezTo>
                      <a:pt x="453" y="26646"/>
                      <a:pt x="381" y="26598"/>
                      <a:pt x="298" y="26551"/>
                    </a:cubicBezTo>
                    <a:cubicBezTo>
                      <a:pt x="203" y="26551"/>
                      <a:pt x="131" y="26598"/>
                      <a:pt x="72" y="26682"/>
                    </a:cubicBezTo>
                    <a:cubicBezTo>
                      <a:pt x="24" y="26765"/>
                      <a:pt x="0" y="26860"/>
                      <a:pt x="36" y="26943"/>
                    </a:cubicBezTo>
                    <a:cubicBezTo>
                      <a:pt x="703" y="27336"/>
                      <a:pt x="1393" y="27694"/>
                      <a:pt x="2120" y="28003"/>
                    </a:cubicBezTo>
                    <a:cubicBezTo>
                      <a:pt x="3072" y="28396"/>
                      <a:pt x="3977" y="28860"/>
                      <a:pt x="4858" y="29372"/>
                    </a:cubicBezTo>
                    <a:cubicBezTo>
                      <a:pt x="6013" y="30027"/>
                      <a:pt x="7216" y="30575"/>
                      <a:pt x="8430" y="31099"/>
                    </a:cubicBezTo>
                    <a:cubicBezTo>
                      <a:pt x="9585" y="31587"/>
                      <a:pt x="10775" y="31956"/>
                      <a:pt x="11966" y="32313"/>
                    </a:cubicBezTo>
                    <a:cubicBezTo>
                      <a:pt x="13871" y="32897"/>
                      <a:pt x="15717" y="33623"/>
                      <a:pt x="17395" y="34706"/>
                    </a:cubicBezTo>
                    <a:cubicBezTo>
                      <a:pt x="17812" y="34980"/>
                      <a:pt x="18241" y="35218"/>
                      <a:pt x="18669" y="35456"/>
                    </a:cubicBezTo>
                    <a:cubicBezTo>
                      <a:pt x="19729" y="36052"/>
                      <a:pt x="20848" y="36516"/>
                      <a:pt x="21979" y="36933"/>
                    </a:cubicBezTo>
                    <a:cubicBezTo>
                      <a:pt x="23896" y="37647"/>
                      <a:pt x="25849" y="38254"/>
                      <a:pt x="27801" y="38850"/>
                    </a:cubicBezTo>
                    <a:cubicBezTo>
                      <a:pt x="28778" y="39147"/>
                      <a:pt x="29742" y="39469"/>
                      <a:pt x="30647" y="39957"/>
                    </a:cubicBezTo>
                    <a:cubicBezTo>
                      <a:pt x="30718" y="39993"/>
                      <a:pt x="30838" y="40005"/>
                      <a:pt x="30826" y="40159"/>
                    </a:cubicBezTo>
                    <a:cubicBezTo>
                      <a:pt x="30599" y="40124"/>
                      <a:pt x="30385" y="40100"/>
                      <a:pt x="30159" y="40064"/>
                    </a:cubicBezTo>
                    <a:cubicBezTo>
                      <a:pt x="29653" y="39981"/>
                      <a:pt x="29147" y="39939"/>
                      <a:pt x="28639" y="39939"/>
                    </a:cubicBezTo>
                    <a:cubicBezTo>
                      <a:pt x="28132" y="39939"/>
                      <a:pt x="27623" y="39981"/>
                      <a:pt x="27111" y="40064"/>
                    </a:cubicBezTo>
                    <a:cubicBezTo>
                      <a:pt x="25956" y="40255"/>
                      <a:pt x="24825" y="40564"/>
                      <a:pt x="23694" y="40874"/>
                    </a:cubicBezTo>
                    <a:cubicBezTo>
                      <a:pt x="22444" y="41233"/>
                      <a:pt x="21182" y="41425"/>
                      <a:pt x="19906" y="41425"/>
                    </a:cubicBezTo>
                    <a:cubicBezTo>
                      <a:pt x="19322" y="41425"/>
                      <a:pt x="18736" y="41385"/>
                      <a:pt x="18145" y="41302"/>
                    </a:cubicBezTo>
                    <a:cubicBezTo>
                      <a:pt x="17586" y="41231"/>
                      <a:pt x="17014" y="41160"/>
                      <a:pt x="16455" y="41100"/>
                    </a:cubicBezTo>
                    <a:cubicBezTo>
                      <a:pt x="15769" y="41033"/>
                      <a:pt x="15084" y="40989"/>
                      <a:pt x="14398" y="40989"/>
                    </a:cubicBezTo>
                    <a:cubicBezTo>
                      <a:pt x="13988" y="40989"/>
                      <a:pt x="13578" y="41005"/>
                      <a:pt x="13169" y="41040"/>
                    </a:cubicBezTo>
                    <a:cubicBezTo>
                      <a:pt x="12359" y="41112"/>
                      <a:pt x="11549" y="41171"/>
                      <a:pt x="10740" y="41243"/>
                    </a:cubicBezTo>
                    <a:cubicBezTo>
                      <a:pt x="10221" y="41290"/>
                      <a:pt x="9704" y="41313"/>
                      <a:pt x="9188" y="41313"/>
                    </a:cubicBezTo>
                    <a:cubicBezTo>
                      <a:pt x="7894" y="41313"/>
                      <a:pt x="6608" y="41172"/>
                      <a:pt x="5322" y="40933"/>
                    </a:cubicBezTo>
                    <a:cubicBezTo>
                      <a:pt x="4620" y="40802"/>
                      <a:pt x="3917" y="40683"/>
                      <a:pt x="3203" y="40600"/>
                    </a:cubicBezTo>
                    <a:cubicBezTo>
                      <a:pt x="3203" y="40624"/>
                      <a:pt x="3191" y="40648"/>
                      <a:pt x="3191" y="40671"/>
                    </a:cubicBezTo>
                    <a:cubicBezTo>
                      <a:pt x="3191" y="40826"/>
                      <a:pt x="3275" y="40921"/>
                      <a:pt x="3394" y="40981"/>
                    </a:cubicBezTo>
                    <a:cubicBezTo>
                      <a:pt x="3548" y="41052"/>
                      <a:pt x="3715" y="41112"/>
                      <a:pt x="3870" y="41160"/>
                    </a:cubicBezTo>
                    <a:cubicBezTo>
                      <a:pt x="3929" y="41171"/>
                      <a:pt x="3977" y="41183"/>
                      <a:pt x="4025" y="41195"/>
                    </a:cubicBezTo>
                    <a:cubicBezTo>
                      <a:pt x="4513" y="41279"/>
                      <a:pt x="5001" y="41362"/>
                      <a:pt x="5489" y="41445"/>
                    </a:cubicBezTo>
                    <a:cubicBezTo>
                      <a:pt x="6651" y="41640"/>
                      <a:pt x="7820" y="41804"/>
                      <a:pt x="8998" y="41804"/>
                    </a:cubicBezTo>
                    <a:cubicBezTo>
                      <a:pt x="9257" y="41804"/>
                      <a:pt x="9516" y="41796"/>
                      <a:pt x="9775" y="41779"/>
                    </a:cubicBezTo>
                    <a:cubicBezTo>
                      <a:pt x="11002" y="41695"/>
                      <a:pt x="12228" y="41600"/>
                      <a:pt x="13454" y="41505"/>
                    </a:cubicBezTo>
                    <a:cubicBezTo>
                      <a:pt x="13814" y="41481"/>
                      <a:pt x="14174" y="41469"/>
                      <a:pt x="14534" y="41469"/>
                    </a:cubicBezTo>
                    <a:cubicBezTo>
                      <a:pt x="15233" y="41469"/>
                      <a:pt x="15930" y="41514"/>
                      <a:pt x="16621" y="41600"/>
                    </a:cubicBezTo>
                    <a:cubicBezTo>
                      <a:pt x="17205" y="41671"/>
                      <a:pt x="17788" y="41743"/>
                      <a:pt x="18372" y="41814"/>
                    </a:cubicBezTo>
                    <a:cubicBezTo>
                      <a:pt x="18887" y="41878"/>
                      <a:pt x="19400" y="41909"/>
                      <a:pt x="19911" y="41909"/>
                    </a:cubicBezTo>
                    <a:cubicBezTo>
                      <a:pt x="21208" y="41909"/>
                      <a:pt x="22490" y="41712"/>
                      <a:pt x="23753" y="41362"/>
                    </a:cubicBezTo>
                    <a:cubicBezTo>
                      <a:pt x="24527" y="41160"/>
                      <a:pt x="25289" y="40933"/>
                      <a:pt x="26063" y="40755"/>
                    </a:cubicBezTo>
                    <a:cubicBezTo>
                      <a:pt x="26742" y="40600"/>
                      <a:pt x="27432" y="40469"/>
                      <a:pt x="28135" y="40433"/>
                    </a:cubicBezTo>
                    <a:cubicBezTo>
                      <a:pt x="28288" y="40427"/>
                      <a:pt x="28440" y="40423"/>
                      <a:pt x="28593" y="40423"/>
                    </a:cubicBezTo>
                    <a:cubicBezTo>
                      <a:pt x="29273" y="40423"/>
                      <a:pt x="29952" y="40490"/>
                      <a:pt x="30623" y="40636"/>
                    </a:cubicBezTo>
                    <a:cubicBezTo>
                      <a:pt x="30825" y="40608"/>
                      <a:pt x="31029" y="40594"/>
                      <a:pt x="31237" y="40594"/>
                    </a:cubicBezTo>
                    <a:cubicBezTo>
                      <a:pt x="31483" y="40594"/>
                      <a:pt x="31734" y="40614"/>
                      <a:pt x="31992" y="40659"/>
                    </a:cubicBezTo>
                    <a:cubicBezTo>
                      <a:pt x="32100" y="40671"/>
                      <a:pt x="32219" y="40671"/>
                      <a:pt x="32326" y="40707"/>
                    </a:cubicBezTo>
                    <a:cubicBezTo>
                      <a:pt x="32416" y="40730"/>
                      <a:pt x="32502" y="40740"/>
                      <a:pt x="32587" y="40740"/>
                    </a:cubicBezTo>
                    <a:cubicBezTo>
                      <a:pt x="32726" y="40740"/>
                      <a:pt x="32859" y="40711"/>
                      <a:pt x="32993" y="40659"/>
                    </a:cubicBezTo>
                    <a:cubicBezTo>
                      <a:pt x="33040" y="40588"/>
                      <a:pt x="33112" y="40517"/>
                      <a:pt x="33231" y="40421"/>
                    </a:cubicBezTo>
                    <a:cubicBezTo>
                      <a:pt x="33552" y="40159"/>
                      <a:pt x="33909" y="39933"/>
                      <a:pt x="34278" y="39743"/>
                    </a:cubicBezTo>
                    <a:cubicBezTo>
                      <a:pt x="35481" y="39112"/>
                      <a:pt x="36719" y="38564"/>
                      <a:pt x="38017" y="38135"/>
                    </a:cubicBezTo>
                    <a:cubicBezTo>
                      <a:pt x="38969" y="37814"/>
                      <a:pt x="39910" y="37457"/>
                      <a:pt x="40851" y="37111"/>
                    </a:cubicBezTo>
                    <a:cubicBezTo>
                      <a:pt x="40958" y="37076"/>
                      <a:pt x="41053" y="37028"/>
                      <a:pt x="41160" y="36980"/>
                    </a:cubicBezTo>
                    <a:cubicBezTo>
                      <a:pt x="42137" y="36528"/>
                      <a:pt x="43077" y="36004"/>
                      <a:pt x="43982" y="35409"/>
                    </a:cubicBezTo>
                    <a:cubicBezTo>
                      <a:pt x="45911" y="34171"/>
                      <a:pt x="47863" y="32992"/>
                      <a:pt x="49923" y="31980"/>
                    </a:cubicBezTo>
                    <a:cubicBezTo>
                      <a:pt x="50971" y="31456"/>
                      <a:pt x="51983" y="30849"/>
                      <a:pt x="52852" y="30051"/>
                    </a:cubicBezTo>
                    <a:cubicBezTo>
                      <a:pt x="53293" y="29646"/>
                      <a:pt x="53757" y="29277"/>
                      <a:pt x="54233" y="28932"/>
                    </a:cubicBezTo>
                    <a:cubicBezTo>
                      <a:pt x="54233" y="28920"/>
                      <a:pt x="54245" y="28920"/>
                      <a:pt x="54245" y="28908"/>
                    </a:cubicBezTo>
                    <a:cubicBezTo>
                      <a:pt x="54352" y="28718"/>
                      <a:pt x="54257" y="28515"/>
                      <a:pt x="54079" y="28432"/>
                    </a:cubicBezTo>
                    <a:cubicBezTo>
                      <a:pt x="53721" y="28694"/>
                      <a:pt x="53364" y="28968"/>
                      <a:pt x="53043" y="29265"/>
                    </a:cubicBezTo>
                    <a:cubicBezTo>
                      <a:pt x="51971" y="30241"/>
                      <a:pt x="50769" y="31015"/>
                      <a:pt x="49471" y="31658"/>
                    </a:cubicBezTo>
                    <a:cubicBezTo>
                      <a:pt x="48244" y="32277"/>
                      <a:pt x="47030" y="32932"/>
                      <a:pt x="45851" y="33670"/>
                    </a:cubicBezTo>
                    <a:cubicBezTo>
                      <a:pt x="44899" y="34266"/>
                      <a:pt x="43934" y="34873"/>
                      <a:pt x="42970" y="35468"/>
                    </a:cubicBezTo>
                    <a:cubicBezTo>
                      <a:pt x="42184" y="35956"/>
                      <a:pt x="41363" y="36397"/>
                      <a:pt x="40493" y="36718"/>
                    </a:cubicBezTo>
                    <a:cubicBezTo>
                      <a:pt x="39362" y="37135"/>
                      <a:pt x="38219" y="37540"/>
                      <a:pt x="37076" y="37945"/>
                    </a:cubicBezTo>
                    <a:cubicBezTo>
                      <a:pt x="36398" y="38183"/>
                      <a:pt x="35743" y="38481"/>
                      <a:pt x="35100" y="38790"/>
                    </a:cubicBezTo>
                    <a:cubicBezTo>
                      <a:pt x="35053" y="38806"/>
                      <a:pt x="35006" y="38852"/>
                      <a:pt x="34950" y="38852"/>
                    </a:cubicBezTo>
                    <a:cubicBezTo>
                      <a:pt x="34920" y="38852"/>
                      <a:pt x="34887" y="38839"/>
                      <a:pt x="34850" y="38802"/>
                    </a:cubicBezTo>
                    <a:cubicBezTo>
                      <a:pt x="34993" y="38659"/>
                      <a:pt x="35112" y="38516"/>
                      <a:pt x="35255" y="38385"/>
                    </a:cubicBezTo>
                    <a:cubicBezTo>
                      <a:pt x="36267" y="37361"/>
                      <a:pt x="37124" y="36207"/>
                      <a:pt x="37862" y="34968"/>
                    </a:cubicBezTo>
                    <a:cubicBezTo>
                      <a:pt x="38600" y="33742"/>
                      <a:pt x="39315" y="32492"/>
                      <a:pt x="40029" y="31242"/>
                    </a:cubicBezTo>
                    <a:cubicBezTo>
                      <a:pt x="41065" y="29480"/>
                      <a:pt x="42220" y="27801"/>
                      <a:pt x="43553" y="26253"/>
                    </a:cubicBezTo>
                    <a:cubicBezTo>
                      <a:pt x="43875" y="25872"/>
                      <a:pt x="44196" y="25503"/>
                      <a:pt x="44506" y="25122"/>
                    </a:cubicBezTo>
                    <a:cubicBezTo>
                      <a:pt x="45482" y="23931"/>
                      <a:pt x="46304" y="22645"/>
                      <a:pt x="46923" y="21228"/>
                    </a:cubicBezTo>
                    <a:cubicBezTo>
                      <a:pt x="47340" y="20276"/>
                      <a:pt x="47709" y="19300"/>
                      <a:pt x="48113" y="18347"/>
                    </a:cubicBezTo>
                    <a:cubicBezTo>
                      <a:pt x="48828" y="16668"/>
                      <a:pt x="49649" y="15061"/>
                      <a:pt x="50709" y="13573"/>
                    </a:cubicBezTo>
                    <a:cubicBezTo>
                      <a:pt x="51150" y="12966"/>
                      <a:pt x="51650" y="12394"/>
                      <a:pt x="52126" y="11823"/>
                    </a:cubicBezTo>
                    <a:cubicBezTo>
                      <a:pt x="52138" y="11680"/>
                      <a:pt x="52078" y="11549"/>
                      <a:pt x="51935" y="11453"/>
                    </a:cubicBezTo>
                    <a:cubicBezTo>
                      <a:pt x="51900" y="11430"/>
                      <a:pt x="51876" y="11430"/>
                      <a:pt x="51840" y="11418"/>
                    </a:cubicBezTo>
                    <a:cubicBezTo>
                      <a:pt x="51733" y="11537"/>
                      <a:pt x="51638" y="11656"/>
                      <a:pt x="51531" y="11775"/>
                    </a:cubicBezTo>
                    <a:cubicBezTo>
                      <a:pt x="50007" y="13513"/>
                      <a:pt x="48840" y="15478"/>
                      <a:pt x="47911" y="17573"/>
                    </a:cubicBezTo>
                    <a:cubicBezTo>
                      <a:pt x="47494" y="18514"/>
                      <a:pt x="47137" y="19466"/>
                      <a:pt x="46744" y="20407"/>
                    </a:cubicBezTo>
                    <a:cubicBezTo>
                      <a:pt x="46351" y="21371"/>
                      <a:pt x="45875" y="22300"/>
                      <a:pt x="45327" y="23181"/>
                    </a:cubicBezTo>
                    <a:cubicBezTo>
                      <a:pt x="44720" y="24146"/>
                      <a:pt x="43994" y="25015"/>
                      <a:pt x="43244" y="25872"/>
                    </a:cubicBezTo>
                    <a:cubicBezTo>
                      <a:pt x="41779" y="27563"/>
                      <a:pt x="40529" y="29408"/>
                      <a:pt x="39410" y="31349"/>
                    </a:cubicBezTo>
                    <a:cubicBezTo>
                      <a:pt x="38743" y="32504"/>
                      <a:pt x="38065" y="33670"/>
                      <a:pt x="37386" y="34825"/>
                    </a:cubicBezTo>
                    <a:cubicBezTo>
                      <a:pt x="36433" y="36433"/>
                      <a:pt x="35219" y="37814"/>
                      <a:pt x="33850" y="39088"/>
                    </a:cubicBezTo>
                    <a:cubicBezTo>
                      <a:pt x="33778" y="39147"/>
                      <a:pt x="33707" y="39207"/>
                      <a:pt x="33624" y="39255"/>
                    </a:cubicBezTo>
                    <a:cubicBezTo>
                      <a:pt x="33608" y="39265"/>
                      <a:pt x="33587" y="39268"/>
                      <a:pt x="33564" y="39268"/>
                    </a:cubicBezTo>
                    <a:cubicBezTo>
                      <a:pt x="33532" y="39268"/>
                      <a:pt x="33496" y="39261"/>
                      <a:pt x="33469" y="39255"/>
                    </a:cubicBezTo>
                    <a:cubicBezTo>
                      <a:pt x="33457" y="39255"/>
                      <a:pt x="33433" y="39183"/>
                      <a:pt x="33433" y="39159"/>
                    </a:cubicBezTo>
                    <a:cubicBezTo>
                      <a:pt x="33469" y="39028"/>
                      <a:pt x="33493" y="38897"/>
                      <a:pt x="33528" y="38766"/>
                    </a:cubicBezTo>
                    <a:cubicBezTo>
                      <a:pt x="33814" y="37731"/>
                      <a:pt x="34005" y="36671"/>
                      <a:pt x="34100" y="35587"/>
                    </a:cubicBezTo>
                    <a:cubicBezTo>
                      <a:pt x="34183" y="34825"/>
                      <a:pt x="34243" y="34051"/>
                      <a:pt x="34302" y="33278"/>
                    </a:cubicBezTo>
                    <a:cubicBezTo>
                      <a:pt x="34397" y="31932"/>
                      <a:pt x="34588" y="30611"/>
                      <a:pt x="34862" y="29289"/>
                    </a:cubicBezTo>
                    <a:cubicBezTo>
                      <a:pt x="35136" y="27896"/>
                      <a:pt x="35552" y="26551"/>
                      <a:pt x="36005" y="25205"/>
                    </a:cubicBezTo>
                    <a:cubicBezTo>
                      <a:pt x="36517" y="23657"/>
                      <a:pt x="36898" y="22074"/>
                      <a:pt x="37064" y="20455"/>
                    </a:cubicBezTo>
                    <a:cubicBezTo>
                      <a:pt x="37207" y="19014"/>
                      <a:pt x="37303" y="17585"/>
                      <a:pt x="37374" y="16156"/>
                    </a:cubicBezTo>
                    <a:cubicBezTo>
                      <a:pt x="37445" y="14644"/>
                      <a:pt x="37541" y="13132"/>
                      <a:pt x="37779" y="11632"/>
                    </a:cubicBezTo>
                    <a:cubicBezTo>
                      <a:pt x="37922" y="10739"/>
                      <a:pt x="38160" y="9858"/>
                      <a:pt x="38362" y="8977"/>
                    </a:cubicBezTo>
                    <a:cubicBezTo>
                      <a:pt x="38600" y="7905"/>
                      <a:pt x="38696" y="6810"/>
                      <a:pt x="38684" y="5715"/>
                    </a:cubicBezTo>
                    <a:cubicBezTo>
                      <a:pt x="38684" y="4976"/>
                      <a:pt x="38684" y="4238"/>
                      <a:pt x="38696" y="3500"/>
                    </a:cubicBezTo>
                    <a:cubicBezTo>
                      <a:pt x="38708" y="2524"/>
                      <a:pt x="38791" y="1559"/>
                      <a:pt x="38946" y="619"/>
                    </a:cubicBezTo>
                    <a:cubicBezTo>
                      <a:pt x="38922" y="500"/>
                      <a:pt x="38898" y="381"/>
                      <a:pt x="38862" y="262"/>
                    </a:cubicBezTo>
                    <a:cubicBezTo>
                      <a:pt x="38827" y="131"/>
                      <a:pt x="38731" y="35"/>
                      <a:pt x="38588" y="12"/>
                    </a:cubicBezTo>
                    <a:lnTo>
                      <a:pt x="38565" y="12"/>
                    </a:lnTo>
                    <a:cubicBezTo>
                      <a:pt x="38458" y="488"/>
                      <a:pt x="38374" y="976"/>
                      <a:pt x="38338" y="1476"/>
                    </a:cubicBezTo>
                    <a:cubicBezTo>
                      <a:pt x="38231" y="2679"/>
                      <a:pt x="38172" y="3893"/>
                      <a:pt x="38207" y="5107"/>
                    </a:cubicBezTo>
                    <a:cubicBezTo>
                      <a:pt x="38243" y="6584"/>
                      <a:pt x="38136" y="8048"/>
                      <a:pt x="37743" y="9489"/>
                    </a:cubicBezTo>
                    <a:cubicBezTo>
                      <a:pt x="37362" y="10918"/>
                      <a:pt x="37148" y="12370"/>
                      <a:pt x="37029" y="13847"/>
                    </a:cubicBezTo>
                    <a:cubicBezTo>
                      <a:pt x="36969" y="14692"/>
                      <a:pt x="36934" y="15549"/>
                      <a:pt x="36874" y="16395"/>
                    </a:cubicBezTo>
                    <a:cubicBezTo>
                      <a:pt x="36803" y="17466"/>
                      <a:pt x="36743" y="18550"/>
                      <a:pt x="36660" y="19621"/>
                    </a:cubicBezTo>
                    <a:cubicBezTo>
                      <a:pt x="36529" y="21586"/>
                      <a:pt x="36088" y="23503"/>
                      <a:pt x="35445" y="25372"/>
                    </a:cubicBezTo>
                    <a:cubicBezTo>
                      <a:pt x="35124" y="26324"/>
                      <a:pt x="34838" y="27277"/>
                      <a:pt x="34600" y="28253"/>
                    </a:cubicBezTo>
                    <a:cubicBezTo>
                      <a:pt x="34147" y="30134"/>
                      <a:pt x="33886" y="32039"/>
                      <a:pt x="33766" y="33968"/>
                    </a:cubicBezTo>
                    <a:cubicBezTo>
                      <a:pt x="33683" y="35314"/>
                      <a:pt x="33528" y="36647"/>
                      <a:pt x="33243" y="37957"/>
                    </a:cubicBezTo>
                    <a:cubicBezTo>
                      <a:pt x="33159" y="38350"/>
                      <a:pt x="33064" y="38731"/>
                      <a:pt x="32921" y="39100"/>
                    </a:cubicBezTo>
                    <a:cubicBezTo>
                      <a:pt x="32909" y="39135"/>
                      <a:pt x="32862" y="39159"/>
                      <a:pt x="32826" y="39159"/>
                    </a:cubicBezTo>
                    <a:cubicBezTo>
                      <a:pt x="32802" y="39159"/>
                      <a:pt x="32754" y="39124"/>
                      <a:pt x="32754" y="39100"/>
                    </a:cubicBezTo>
                    <a:cubicBezTo>
                      <a:pt x="32683" y="38826"/>
                      <a:pt x="32623" y="38540"/>
                      <a:pt x="32552" y="38266"/>
                    </a:cubicBezTo>
                    <a:cubicBezTo>
                      <a:pt x="32183" y="37016"/>
                      <a:pt x="31659" y="35814"/>
                      <a:pt x="31219" y="34599"/>
                    </a:cubicBezTo>
                    <a:cubicBezTo>
                      <a:pt x="30873" y="33659"/>
                      <a:pt x="30492" y="32730"/>
                      <a:pt x="30135" y="31789"/>
                    </a:cubicBezTo>
                    <a:cubicBezTo>
                      <a:pt x="29909" y="31230"/>
                      <a:pt x="29825" y="30622"/>
                      <a:pt x="29647" y="30039"/>
                    </a:cubicBezTo>
                    <a:cubicBezTo>
                      <a:pt x="29468" y="29444"/>
                      <a:pt x="29373" y="28825"/>
                      <a:pt x="29266" y="28217"/>
                    </a:cubicBezTo>
                    <a:cubicBezTo>
                      <a:pt x="28992" y="26634"/>
                      <a:pt x="28909" y="25027"/>
                      <a:pt x="28813" y="23419"/>
                    </a:cubicBezTo>
                    <a:cubicBezTo>
                      <a:pt x="28706" y="21740"/>
                      <a:pt x="28587" y="20062"/>
                      <a:pt x="28194" y="18419"/>
                    </a:cubicBezTo>
                    <a:cubicBezTo>
                      <a:pt x="28004" y="17645"/>
                      <a:pt x="27801" y="16871"/>
                      <a:pt x="27492" y="16145"/>
                    </a:cubicBezTo>
                    <a:cubicBezTo>
                      <a:pt x="27099" y="15240"/>
                      <a:pt x="26789" y="14311"/>
                      <a:pt x="26432" y="13394"/>
                    </a:cubicBezTo>
                    <a:cubicBezTo>
                      <a:pt x="25646" y="11346"/>
                      <a:pt x="25015" y="9251"/>
                      <a:pt x="24611" y="7084"/>
                    </a:cubicBezTo>
                    <a:cubicBezTo>
                      <a:pt x="24313" y="5488"/>
                      <a:pt x="24087" y="3881"/>
                      <a:pt x="23944" y="2262"/>
                    </a:cubicBezTo>
                    <a:cubicBezTo>
                      <a:pt x="23872" y="1512"/>
                      <a:pt x="23825" y="762"/>
                      <a:pt x="23777" y="12"/>
                    </a:cubicBezTo>
                    <a:cubicBezTo>
                      <a:pt x="23747" y="4"/>
                      <a:pt x="23716" y="0"/>
                      <a:pt x="236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7" name="Google Shape;237;p9"/>
            <p:cNvGrpSpPr/>
            <p:nvPr/>
          </p:nvGrpSpPr>
          <p:grpSpPr>
            <a:xfrm flipH="1">
              <a:off x="7989772" y="3138586"/>
              <a:ext cx="1088446" cy="2177981"/>
              <a:chOff x="2147875" y="645450"/>
              <a:chExt cx="948950" cy="1898850"/>
            </a:xfrm>
          </p:grpSpPr>
          <p:sp>
            <p:nvSpPr>
              <p:cNvPr id="238" name="Google Shape;238;p9"/>
              <p:cNvSpPr/>
              <p:nvPr/>
            </p:nvSpPr>
            <p:spPr>
              <a:xfrm>
                <a:off x="2147875" y="645650"/>
                <a:ext cx="948950" cy="1898650"/>
              </a:xfrm>
              <a:custGeom>
                <a:avLst/>
                <a:gdLst/>
                <a:ahLst/>
                <a:cxnLst/>
                <a:rect l="l" t="t" r="r" b="b"/>
                <a:pathLst>
                  <a:path w="37958" h="75946" extrusionOk="0">
                    <a:moveTo>
                      <a:pt x="577" y="0"/>
                    </a:moveTo>
                    <a:cubicBezTo>
                      <a:pt x="504" y="0"/>
                      <a:pt x="426" y="17"/>
                      <a:pt x="346" y="56"/>
                    </a:cubicBezTo>
                    <a:cubicBezTo>
                      <a:pt x="72" y="175"/>
                      <a:pt x="1" y="437"/>
                      <a:pt x="12" y="699"/>
                    </a:cubicBezTo>
                    <a:cubicBezTo>
                      <a:pt x="24" y="1330"/>
                      <a:pt x="60" y="1961"/>
                      <a:pt x="108" y="2592"/>
                    </a:cubicBezTo>
                    <a:cubicBezTo>
                      <a:pt x="203" y="3520"/>
                      <a:pt x="310" y="4437"/>
                      <a:pt x="417" y="5366"/>
                    </a:cubicBezTo>
                    <a:cubicBezTo>
                      <a:pt x="489" y="5973"/>
                      <a:pt x="560" y="6580"/>
                      <a:pt x="620" y="7187"/>
                    </a:cubicBezTo>
                    <a:cubicBezTo>
                      <a:pt x="679" y="7997"/>
                      <a:pt x="739" y="8807"/>
                      <a:pt x="786" y="9604"/>
                    </a:cubicBezTo>
                    <a:cubicBezTo>
                      <a:pt x="834" y="10343"/>
                      <a:pt x="870" y="11069"/>
                      <a:pt x="894" y="11795"/>
                    </a:cubicBezTo>
                    <a:cubicBezTo>
                      <a:pt x="953" y="13021"/>
                      <a:pt x="1001" y="14248"/>
                      <a:pt x="1048" y="15474"/>
                    </a:cubicBezTo>
                    <a:cubicBezTo>
                      <a:pt x="1096" y="16653"/>
                      <a:pt x="1132" y="17832"/>
                      <a:pt x="1167" y="19022"/>
                    </a:cubicBezTo>
                    <a:cubicBezTo>
                      <a:pt x="1203" y="19975"/>
                      <a:pt x="1227" y="20915"/>
                      <a:pt x="1275" y="21868"/>
                    </a:cubicBezTo>
                    <a:cubicBezTo>
                      <a:pt x="1310" y="22618"/>
                      <a:pt x="1370" y="23356"/>
                      <a:pt x="1417" y="24106"/>
                    </a:cubicBezTo>
                    <a:cubicBezTo>
                      <a:pt x="1489" y="25059"/>
                      <a:pt x="1560" y="25999"/>
                      <a:pt x="1644" y="26940"/>
                    </a:cubicBezTo>
                    <a:cubicBezTo>
                      <a:pt x="1691" y="27499"/>
                      <a:pt x="1727" y="28047"/>
                      <a:pt x="1810" y="28595"/>
                    </a:cubicBezTo>
                    <a:cubicBezTo>
                      <a:pt x="2072" y="30274"/>
                      <a:pt x="2263" y="31964"/>
                      <a:pt x="2644" y="33631"/>
                    </a:cubicBezTo>
                    <a:cubicBezTo>
                      <a:pt x="2906" y="34727"/>
                      <a:pt x="3191" y="35810"/>
                      <a:pt x="3465" y="36905"/>
                    </a:cubicBezTo>
                    <a:cubicBezTo>
                      <a:pt x="3644" y="37596"/>
                      <a:pt x="3822" y="38286"/>
                      <a:pt x="4025" y="38965"/>
                    </a:cubicBezTo>
                    <a:cubicBezTo>
                      <a:pt x="4251" y="39739"/>
                      <a:pt x="4477" y="40525"/>
                      <a:pt x="4727" y="41287"/>
                    </a:cubicBezTo>
                    <a:cubicBezTo>
                      <a:pt x="5037" y="42251"/>
                      <a:pt x="5370" y="43204"/>
                      <a:pt x="5704" y="44144"/>
                    </a:cubicBezTo>
                    <a:cubicBezTo>
                      <a:pt x="6156" y="45418"/>
                      <a:pt x="6597" y="46680"/>
                      <a:pt x="7073" y="47942"/>
                    </a:cubicBezTo>
                    <a:cubicBezTo>
                      <a:pt x="7752" y="49752"/>
                      <a:pt x="8490" y="51538"/>
                      <a:pt x="9287" y="53312"/>
                    </a:cubicBezTo>
                    <a:cubicBezTo>
                      <a:pt x="10835" y="56777"/>
                      <a:pt x="12550" y="60158"/>
                      <a:pt x="14526" y="63409"/>
                    </a:cubicBezTo>
                    <a:cubicBezTo>
                      <a:pt x="15610" y="65195"/>
                      <a:pt x="16776" y="66945"/>
                      <a:pt x="17991" y="68647"/>
                    </a:cubicBezTo>
                    <a:cubicBezTo>
                      <a:pt x="18681" y="69636"/>
                      <a:pt x="19372" y="70624"/>
                      <a:pt x="20051" y="71624"/>
                    </a:cubicBezTo>
                    <a:cubicBezTo>
                      <a:pt x="21039" y="73065"/>
                      <a:pt x="22170" y="74386"/>
                      <a:pt x="23337" y="75672"/>
                    </a:cubicBezTo>
                    <a:cubicBezTo>
                      <a:pt x="23420" y="75755"/>
                      <a:pt x="23504" y="75827"/>
                      <a:pt x="23623" y="75946"/>
                    </a:cubicBezTo>
                    <a:cubicBezTo>
                      <a:pt x="23670" y="75827"/>
                      <a:pt x="23718" y="75755"/>
                      <a:pt x="23718" y="75684"/>
                    </a:cubicBezTo>
                    <a:cubicBezTo>
                      <a:pt x="23789" y="74041"/>
                      <a:pt x="24123" y="72434"/>
                      <a:pt x="24385" y="70814"/>
                    </a:cubicBezTo>
                    <a:cubicBezTo>
                      <a:pt x="24706" y="68862"/>
                      <a:pt x="25539" y="67123"/>
                      <a:pt x="26813" y="65599"/>
                    </a:cubicBezTo>
                    <a:cubicBezTo>
                      <a:pt x="27468" y="64814"/>
                      <a:pt x="28171" y="64052"/>
                      <a:pt x="28861" y="63290"/>
                    </a:cubicBezTo>
                    <a:cubicBezTo>
                      <a:pt x="29850" y="62194"/>
                      <a:pt x="30802" y="61051"/>
                      <a:pt x="31659" y="59837"/>
                    </a:cubicBezTo>
                    <a:cubicBezTo>
                      <a:pt x="33493" y="57265"/>
                      <a:pt x="34791" y="54443"/>
                      <a:pt x="35493" y="51348"/>
                    </a:cubicBezTo>
                    <a:cubicBezTo>
                      <a:pt x="35934" y="49419"/>
                      <a:pt x="36172" y="47454"/>
                      <a:pt x="36362" y="45490"/>
                    </a:cubicBezTo>
                    <a:cubicBezTo>
                      <a:pt x="36672" y="42108"/>
                      <a:pt x="36815" y="38703"/>
                      <a:pt x="36946" y="35310"/>
                    </a:cubicBezTo>
                    <a:cubicBezTo>
                      <a:pt x="37041" y="32643"/>
                      <a:pt x="37148" y="29976"/>
                      <a:pt x="37362" y="27321"/>
                    </a:cubicBezTo>
                    <a:cubicBezTo>
                      <a:pt x="37517" y="25368"/>
                      <a:pt x="37696" y="23416"/>
                      <a:pt x="37851" y="21475"/>
                    </a:cubicBezTo>
                    <a:cubicBezTo>
                      <a:pt x="37898" y="20975"/>
                      <a:pt x="37922" y="20487"/>
                      <a:pt x="37958" y="19999"/>
                    </a:cubicBezTo>
                    <a:cubicBezTo>
                      <a:pt x="37958" y="19879"/>
                      <a:pt x="37946" y="19760"/>
                      <a:pt x="37910" y="19653"/>
                    </a:cubicBezTo>
                    <a:cubicBezTo>
                      <a:pt x="37868" y="19528"/>
                      <a:pt x="37758" y="19460"/>
                      <a:pt x="37648" y="19460"/>
                    </a:cubicBezTo>
                    <a:cubicBezTo>
                      <a:pt x="37568" y="19460"/>
                      <a:pt x="37489" y="19495"/>
                      <a:pt x="37434" y="19570"/>
                    </a:cubicBezTo>
                    <a:cubicBezTo>
                      <a:pt x="37291" y="19772"/>
                      <a:pt x="37160" y="19999"/>
                      <a:pt x="37053" y="20225"/>
                    </a:cubicBezTo>
                    <a:cubicBezTo>
                      <a:pt x="36207" y="21892"/>
                      <a:pt x="35386" y="23558"/>
                      <a:pt x="34541" y="25213"/>
                    </a:cubicBezTo>
                    <a:cubicBezTo>
                      <a:pt x="33219" y="27797"/>
                      <a:pt x="31790" y="30333"/>
                      <a:pt x="30350" y="32857"/>
                    </a:cubicBezTo>
                    <a:cubicBezTo>
                      <a:pt x="29230" y="34822"/>
                      <a:pt x="28111" y="36774"/>
                      <a:pt x="27052" y="38763"/>
                    </a:cubicBezTo>
                    <a:cubicBezTo>
                      <a:pt x="25837" y="41037"/>
                      <a:pt x="24920" y="43442"/>
                      <a:pt x="24146" y="45906"/>
                    </a:cubicBezTo>
                    <a:cubicBezTo>
                      <a:pt x="23456" y="48157"/>
                      <a:pt x="22861" y="50431"/>
                      <a:pt x="22456" y="52753"/>
                    </a:cubicBezTo>
                    <a:cubicBezTo>
                      <a:pt x="22039" y="55050"/>
                      <a:pt x="21777" y="57372"/>
                      <a:pt x="21777" y="59706"/>
                    </a:cubicBezTo>
                    <a:cubicBezTo>
                      <a:pt x="21777" y="61087"/>
                      <a:pt x="21860" y="62468"/>
                      <a:pt x="21920" y="63849"/>
                    </a:cubicBezTo>
                    <a:cubicBezTo>
                      <a:pt x="21968" y="65040"/>
                      <a:pt x="22087" y="66218"/>
                      <a:pt x="22218" y="67397"/>
                    </a:cubicBezTo>
                    <a:cubicBezTo>
                      <a:pt x="22349" y="68552"/>
                      <a:pt x="22503" y="69707"/>
                      <a:pt x="22634" y="70862"/>
                    </a:cubicBezTo>
                    <a:cubicBezTo>
                      <a:pt x="22777" y="72100"/>
                      <a:pt x="23015" y="73327"/>
                      <a:pt x="23230" y="74553"/>
                    </a:cubicBezTo>
                    <a:cubicBezTo>
                      <a:pt x="23253" y="74684"/>
                      <a:pt x="23277" y="74827"/>
                      <a:pt x="23277" y="74958"/>
                    </a:cubicBezTo>
                    <a:cubicBezTo>
                      <a:pt x="23277" y="75005"/>
                      <a:pt x="23218" y="75077"/>
                      <a:pt x="23182" y="75089"/>
                    </a:cubicBezTo>
                    <a:cubicBezTo>
                      <a:pt x="23174" y="75091"/>
                      <a:pt x="23164" y="75092"/>
                      <a:pt x="23154" y="75092"/>
                    </a:cubicBezTo>
                    <a:cubicBezTo>
                      <a:pt x="23107" y="75092"/>
                      <a:pt x="23047" y="75070"/>
                      <a:pt x="23027" y="75041"/>
                    </a:cubicBezTo>
                    <a:cubicBezTo>
                      <a:pt x="22849" y="74803"/>
                      <a:pt x="22670" y="74565"/>
                      <a:pt x="22539" y="74303"/>
                    </a:cubicBezTo>
                    <a:cubicBezTo>
                      <a:pt x="21932" y="73148"/>
                      <a:pt x="21396" y="71957"/>
                      <a:pt x="20967" y="70719"/>
                    </a:cubicBezTo>
                    <a:cubicBezTo>
                      <a:pt x="20634" y="69767"/>
                      <a:pt x="20289" y="68826"/>
                      <a:pt x="19979" y="67862"/>
                    </a:cubicBezTo>
                    <a:cubicBezTo>
                      <a:pt x="19777" y="67231"/>
                      <a:pt x="19646" y="66564"/>
                      <a:pt x="19432" y="65921"/>
                    </a:cubicBezTo>
                    <a:cubicBezTo>
                      <a:pt x="19217" y="65242"/>
                      <a:pt x="19074" y="64552"/>
                      <a:pt x="18943" y="63849"/>
                    </a:cubicBezTo>
                    <a:cubicBezTo>
                      <a:pt x="18610" y="62230"/>
                      <a:pt x="18515" y="60599"/>
                      <a:pt x="18551" y="58956"/>
                    </a:cubicBezTo>
                    <a:cubicBezTo>
                      <a:pt x="18574" y="57098"/>
                      <a:pt x="18765" y="55253"/>
                      <a:pt x="18955" y="53395"/>
                    </a:cubicBezTo>
                    <a:cubicBezTo>
                      <a:pt x="19241" y="50609"/>
                      <a:pt x="19491" y="47811"/>
                      <a:pt x="19539" y="45002"/>
                    </a:cubicBezTo>
                    <a:cubicBezTo>
                      <a:pt x="19574" y="43049"/>
                      <a:pt x="19563" y="41096"/>
                      <a:pt x="19515" y="39132"/>
                    </a:cubicBezTo>
                    <a:cubicBezTo>
                      <a:pt x="19491" y="37917"/>
                      <a:pt x="19372" y="36691"/>
                      <a:pt x="19241" y="35477"/>
                    </a:cubicBezTo>
                    <a:cubicBezTo>
                      <a:pt x="19015" y="33381"/>
                      <a:pt x="18610" y="31333"/>
                      <a:pt x="18134" y="29285"/>
                    </a:cubicBezTo>
                    <a:cubicBezTo>
                      <a:pt x="17824" y="27988"/>
                      <a:pt x="17419" y="26702"/>
                      <a:pt x="16967" y="25428"/>
                    </a:cubicBezTo>
                    <a:cubicBezTo>
                      <a:pt x="16348" y="23654"/>
                      <a:pt x="15622" y="21927"/>
                      <a:pt x="14788" y="20249"/>
                    </a:cubicBezTo>
                    <a:cubicBezTo>
                      <a:pt x="13871" y="18379"/>
                      <a:pt x="12812" y="16593"/>
                      <a:pt x="11704" y="14843"/>
                    </a:cubicBezTo>
                    <a:cubicBezTo>
                      <a:pt x="10740" y="13319"/>
                      <a:pt x="9716" y="11843"/>
                      <a:pt x="8645" y="10390"/>
                    </a:cubicBezTo>
                    <a:cubicBezTo>
                      <a:pt x="7049" y="8223"/>
                      <a:pt x="5454" y="6068"/>
                      <a:pt x="3846" y="3901"/>
                    </a:cubicBezTo>
                    <a:cubicBezTo>
                      <a:pt x="3156" y="2973"/>
                      <a:pt x="2465" y="2032"/>
                      <a:pt x="1763" y="1091"/>
                    </a:cubicBezTo>
                    <a:cubicBezTo>
                      <a:pt x="1548" y="806"/>
                      <a:pt x="1334" y="532"/>
                      <a:pt x="1084" y="270"/>
                    </a:cubicBezTo>
                    <a:cubicBezTo>
                      <a:pt x="945" y="122"/>
                      <a:pt x="775" y="0"/>
                      <a:pt x="5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9"/>
              <p:cNvSpPr/>
              <p:nvPr/>
            </p:nvSpPr>
            <p:spPr>
              <a:xfrm>
                <a:off x="2152925" y="645450"/>
                <a:ext cx="943900" cy="1898275"/>
              </a:xfrm>
              <a:custGeom>
                <a:avLst/>
                <a:gdLst/>
                <a:ahLst/>
                <a:cxnLst/>
                <a:rect l="l" t="t" r="r" b="b"/>
                <a:pathLst>
                  <a:path w="37756" h="75931" extrusionOk="0">
                    <a:moveTo>
                      <a:pt x="371" y="0"/>
                    </a:moveTo>
                    <a:cubicBezTo>
                      <a:pt x="299" y="0"/>
                      <a:pt x="224" y="16"/>
                      <a:pt x="144" y="52"/>
                    </a:cubicBezTo>
                    <a:cubicBezTo>
                      <a:pt x="84" y="75"/>
                      <a:pt x="49" y="111"/>
                      <a:pt x="1" y="147"/>
                    </a:cubicBezTo>
                    <a:cubicBezTo>
                      <a:pt x="1" y="195"/>
                      <a:pt x="1" y="242"/>
                      <a:pt x="1" y="302"/>
                    </a:cubicBezTo>
                    <a:cubicBezTo>
                      <a:pt x="49" y="528"/>
                      <a:pt x="120" y="754"/>
                      <a:pt x="215" y="980"/>
                    </a:cubicBezTo>
                    <a:cubicBezTo>
                      <a:pt x="811" y="2469"/>
                      <a:pt x="1430" y="3945"/>
                      <a:pt x="2025" y="5433"/>
                    </a:cubicBezTo>
                    <a:cubicBezTo>
                      <a:pt x="2704" y="7160"/>
                      <a:pt x="3370" y="8898"/>
                      <a:pt x="4037" y="10624"/>
                    </a:cubicBezTo>
                    <a:cubicBezTo>
                      <a:pt x="4097" y="10791"/>
                      <a:pt x="4132" y="10958"/>
                      <a:pt x="4180" y="11124"/>
                    </a:cubicBezTo>
                    <a:cubicBezTo>
                      <a:pt x="4156" y="11129"/>
                      <a:pt x="4134" y="11131"/>
                      <a:pt x="4113" y="11131"/>
                    </a:cubicBezTo>
                    <a:cubicBezTo>
                      <a:pt x="3966" y="11131"/>
                      <a:pt x="3881" y="11031"/>
                      <a:pt x="3787" y="10958"/>
                    </a:cubicBezTo>
                    <a:cubicBezTo>
                      <a:pt x="2858" y="10255"/>
                      <a:pt x="1906" y="9577"/>
                      <a:pt x="1001" y="8850"/>
                    </a:cubicBezTo>
                    <a:cubicBezTo>
                      <a:pt x="834" y="8719"/>
                      <a:pt x="668" y="8577"/>
                      <a:pt x="513" y="8446"/>
                    </a:cubicBezTo>
                    <a:lnTo>
                      <a:pt x="513" y="8446"/>
                    </a:lnTo>
                    <a:cubicBezTo>
                      <a:pt x="537" y="8779"/>
                      <a:pt x="549" y="9124"/>
                      <a:pt x="572" y="9458"/>
                    </a:cubicBezTo>
                    <a:cubicBezTo>
                      <a:pt x="620" y="9493"/>
                      <a:pt x="668" y="9541"/>
                      <a:pt x="715" y="9577"/>
                    </a:cubicBezTo>
                    <a:cubicBezTo>
                      <a:pt x="1727" y="10410"/>
                      <a:pt x="2775" y="11172"/>
                      <a:pt x="3859" y="11910"/>
                    </a:cubicBezTo>
                    <a:cubicBezTo>
                      <a:pt x="4156" y="12113"/>
                      <a:pt x="4502" y="12291"/>
                      <a:pt x="4704" y="12553"/>
                    </a:cubicBezTo>
                    <a:cubicBezTo>
                      <a:pt x="4918" y="12827"/>
                      <a:pt x="5002" y="13196"/>
                      <a:pt x="5121" y="13530"/>
                    </a:cubicBezTo>
                    <a:cubicBezTo>
                      <a:pt x="5597" y="14851"/>
                      <a:pt x="6061" y="16173"/>
                      <a:pt x="6538" y="17494"/>
                    </a:cubicBezTo>
                    <a:cubicBezTo>
                      <a:pt x="6549" y="17554"/>
                      <a:pt x="6561" y="17613"/>
                      <a:pt x="6573" y="17721"/>
                    </a:cubicBezTo>
                    <a:cubicBezTo>
                      <a:pt x="6442" y="17661"/>
                      <a:pt x="6335" y="17625"/>
                      <a:pt x="6240" y="17566"/>
                    </a:cubicBezTo>
                    <a:cubicBezTo>
                      <a:pt x="4490" y="16399"/>
                      <a:pt x="2739" y="15244"/>
                      <a:pt x="1096" y="13946"/>
                    </a:cubicBezTo>
                    <a:cubicBezTo>
                      <a:pt x="989" y="13875"/>
                      <a:pt x="882" y="13791"/>
                      <a:pt x="775" y="13708"/>
                    </a:cubicBezTo>
                    <a:lnTo>
                      <a:pt x="775" y="13708"/>
                    </a:lnTo>
                    <a:cubicBezTo>
                      <a:pt x="799" y="14030"/>
                      <a:pt x="811" y="14351"/>
                      <a:pt x="823" y="14684"/>
                    </a:cubicBezTo>
                    <a:cubicBezTo>
                      <a:pt x="2597" y="16042"/>
                      <a:pt x="4466" y="17268"/>
                      <a:pt x="6323" y="18518"/>
                    </a:cubicBezTo>
                    <a:cubicBezTo>
                      <a:pt x="6514" y="18649"/>
                      <a:pt x="6728" y="18756"/>
                      <a:pt x="6930" y="18875"/>
                    </a:cubicBezTo>
                    <a:cubicBezTo>
                      <a:pt x="7252" y="19566"/>
                      <a:pt x="8597" y="24090"/>
                      <a:pt x="8681" y="24817"/>
                    </a:cubicBezTo>
                    <a:cubicBezTo>
                      <a:pt x="8573" y="24781"/>
                      <a:pt x="8490" y="24769"/>
                      <a:pt x="8407" y="24721"/>
                    </a:cubicBezTo>
                    <a:cubicBezTo>
                      <a:pt x="7681" y="24293"/>
                      <a:pt x="6942" y="23864"/>
                      <a:pt x="6216" y="23424"/>
                    </a:cubicBezTo>
                    <a:cubicBezTo>
                      <a:pt x="4442" y="22316"/>
                      <a:pt x="2704" y="21150"/>
                      <a:pt x="1001" y="19947"/>
                    </a:cubicBezTo>
                    <a:lnTo>
                      <a:pt x="1001" y="19947"/>
                    </a:lnTo>
                    <a:cubicBezTo>
                      <a:pt x="1013" y="20257"/>
                      <a:pt x="1025" y="20566"/>
                      <a:pt x="1037" y="20876"/>
                    </a:cubicBezTo>
                    <a:cubicBezTo>
                      <a:pt x="2358" y="21804"/>
                      <a:pt x="3704" y="22721"/>
                      <a:pt x="5085" y="23578"/>
                    </a:cubicBezTo>
                    <a:cubicBezTo>
                      <a:pt x="6347" y="24376"/>
                      <a:pt x="7597" y="25162"/>
                      <a:pt x="8919" y="25841"/>
                    </a:cubicBezTo>
                    <a:cubicBezTo>
                      <a:pt x="8954" y="25864"/>
                      <a:pt x="8978" y="25888"/>
                      <a:pt x="9002" y="25912"/>
                    </a:cubicBezTo>
                    <a:cubicBezTo>
                      <a:pt x="9276" y="26638"/>
                      <a:pt x="10800" y="32615"/>
                      <a:pt x="10871" y="33270"/>
                    </a:cubicBezTo>
                    <a:cubicBezTo>
                      <a:pt x="10840" y="33298"/>
                      <a:pt x="10809" y="33308"/>
                      <a:pt x="10780" y="33308"/>
                    </a:cubicBezTo>
                    <a:cubicBezTo>
                      <a:pt x="10721" y="33308"/>
                      <a:pt x="10665" y="33266"/>
                      <a:pt x="10609" y="33234"/>
                    </a:cubicBezTo>
                    <a:cubicBezTo>
                      <a:pt x="9871" y="32782"/>
                      <a:pt x="9121" y="32329"/>
                      <a:pt x="8383" y="31865"/>
                    </a:cubicBezTo>
                    <a:cubicBezTo>
                      <a:pt x="6026" y="30341"/>
                      <a:pt x="3704" y="28769"/>
                      <a:pt x="1454" y="27103"/>
                    </a:cubicBezTo>
                    <a:lnTo>
                      <a:pt x="1454" y="27103"/>
                    </a:lnTo>
                    <a:cubicBezTo>
                      <a:pt x="1477" y="27436"/>
                      <a:pt x="1501" y="27757"/>
                      <a:pt x="1537" y="28079"/>
                    </a:cubicBezTo>
                    <a:cubicBezTo>
                      <a:pt x="1989" y="28400"/>
                      <a:pt x="2430" y="28734"/>
                      <a:pt x="2882" y="29043"/>
                    </a:cubicBezTo>
                    <a:cubicBezTo>
                      <a:pt x="5287" y="30758"/>
                      <a:pt x="7740" y="32389"/>
                      <a:pt x="10276" y="33901"/>
                    </a:cubicBezTo>
                    <a:cubicBezTo>
                      <a:pt x="10478" y="34020"/>
                      <a:pt x="10681" y="34139"/>
                      <a:pt x="10895" y="34246"/>
                    </a:cubicBezTo>
                    <a:cubicBezTo>
                      <a:pt x="11110" y="34354"/>
                      <a:pt x="11229" y="34496"/>
                      <a:pt x="11276" y="34735"/>
                    </a:cubicBezTo>
                    <a:cubicBezTo>
                      <a:pt x="11705" y="36687"/>
                      <a:pt x="12133" y="38640"/>
                      <a:pt x="12550" y="40592"/>
                    </a:cubicBezTo>
                    <a:cubicBezTo>
                      <a:pt x="12574" y="40688"/>
                      <a:pt x="12586" y="40783"/>
                      <a:pt x="12598" y="40938"/>
                    </a:cubicBezTo>
                    <a:cubicBezTo>
                      <a:pt x="12455" y="40890"/>
                      <a:pt x="12348" y="40878"/>
                      <a:pt x="12253" y="40819"/>
                    </a:cubicBezTo>
                    <a:cubicBezTo>
                      <a:pt x="11050" y="40140"/>
                      <a:pt x="9847" y="39437"/>
                      <a:pt x="8645" y="38759"/>
                    </a:cubicBezTo>
                    <a:cubicBezTo>
                      <a:pt x="6645" y="37604"/>
                      <a:pt x="4692" y="36378"/>
                      <a:pt x="2799" y="35068"/>
                    </a:cubicBezTo>
                    <a:lnTo>
                      <a:pt x="2799" y="35068"/>
                    </a:lnTo>
                    <a:cubicBezTo>
                      <a:pt x="2894" y="35437"/>
                      <a:pt x="2989" y="35794"/>
                      <a:pt x="3085" y="36163"/>
                    </a:cubicBezTo>
                    <a:cubicBezTo>
                      <a:pt x="4775" y="37318"/>
                      <a:pt x="6526" y="38378"/>
                      <a:pt x="8300" y="39402"/>
                    </a:cubicBezTo>
                    <a:cubicBezTo>
                      <a:pt x="9788" y="40271"/>
                      <a:pt x="11288" y="41116"/>
                      <a:pt x="12788" y="41985"/>
                    </a:cubicBezTo>
                    <a:cubicBezTo>
                      <a:pt x="12967" y="42521"/>
                      <a:pt x="13896" y="47558"/>
                      <a:pt x="13919" y="48129"/>
                    </a:cubicBezTo>
                    <a:cubicBezTo>
                      <a:pt x="13875" y="48155"/>
                      <a:pt x="13832" y="48165"/>
                      <a:pt x="13790" y="48165"/>
                    </a:cubicBezTo>
                    <a:cubicBezTo>
                      <a:pt x="13677" y="48165"/>
                      <a:pt x="13575" y="48089"/>
                      <a:pt x="13479" y="48046"/>
                    </a:cubicBezTo>
                    <a:cubicBezTo>
                      <a:pt x="12657" y="47665"/>
                      <a:pt x="11812" y="47296"/>
                      <a:pt x="11014" y="46879"/>
                    </a:cubicBezTo>
                    <a:cubicBezTo>
                      <a:pt x="9109" y="45891"/>
                      <a:pt x="7228" y="44867"/>
                      <a:pt x="5383" y="43783"/>
                    </a:cubicBezTo>
                    <a:lnTo>
                      <a:pt x="5383" y="43783"/>
                    </a:lnTo>
                    <a:cubicBezTo>
                      <a:pt x="5418" y="43902"/>
                      <a:pt x="5466" y="44033"/>
                      <a:pt x="5525" y="44140"/>
                    </a:cubicBezTo>
                    <a:cubicBezTo>
                      <a:pt x="5609" y="44379"/>
                      <a:pt x="5692" y="44605"/>
                      <a:pt x="5776" y="44843"/>
                    </a:cubicBezTo>
                    <a:cubicBezTo>
                      <a:pt x="6549" y="45295"/>
                      <a:pt x="7347" y="45736"/>
                      <a:pt x="8133" y="46164"/>
                    </a:cubicBezTo>
                    <a:cubicBezTo>
                      <a:pt x="9633" y="46974"/>
                      <a:pt x="11121" y="47808"/>
                      <a:pt x="12681" y="48486"/>
                    </a:cubicBezTo>
                    <a:cubicBezTo>
                      <a:pt x="13145" y="48701"/>
                      <a:pt x="13622" y="48891"/>
                      <a:pt x="14086" y="49082"/>
                    </a:cubicBezTo>
                    <a:cubicBezTo>
                      <a:pt x="14241" y="49534"/>
                      <a:pt x="15181" y="55368"/>
                      <a:pt x="15205" y="55928"/>
                    </a:cubicBezTo>
                    <a:cubicBezTo>
                      <a:pt x="15167" y="55948"/>
                      <a:pt x="15132" y="55956"/>
                      <a:pt x="15099" y="55956"/>
                    </a:cubicBezTo>
                    <a:cubicBezTo>
                      <a:pt x="14997" y="55956"/>
                      <a:pt x="14914" y="55877"/>
                      <a:pt x="14824" y="55832"/>
                    </a:cubicBezTo>
                    <a:cubicBezTo>
                      <a:pt x="12610" y="54654"/>
                      <a:pt x="10478" y="53344"/>
                      <a:pt x="8466" y="51856"/>
                    </a:cubicBezTo>
                    <a:lnTo>
                      <a:pt x="8466" y="51856"/>
                    </a:lnTo>
                    <a:cubicBezTo>
                      <a:pt x="8657" y="52296"/>
                      <a:pt x="8847" y="52737"/>
                      <a:pt x="9050" y="53177"/>
                    </a:cubicBezTo>
                    <a:cubicBezTo>
                      <a:pt x="10883" y="54463"/>
                      <a:pt x="12812" y="55606"/>
                      <a:pt x="14800" y="56654"/>
                    </a:cubicBezTo>
                    <a:cubicBezTo>
                      <a:pt x="14991" y="56749"/>
                      <a:pt x="15193" y="56844"/>
                      <a:pt x="15408" y="56952"/>
                    </a:cubicBezTo>
                    <a:cubicBezTo>
                      <a:pt x="15753" y="58785"/>
                      <a:pt x="16110" y="60619"/>
                      <a:pt x="16467" y="62488"/>
                    </a:cubicBezTo>
                    <a:cubicBezTo>
                      <a:pt x="16241" y="62476"/>
                      <a:pt x="16098" y="62369"/>
                      <a:pt x="15943" y="62297"/>
                    </a:cubicBezTo>
                    <a:cubicBezTo>
                      <a:pt x="14836" y="61750"/>
                      <a:pt x="13753" y="61154"/>
                      <a:pt x="12693" y="60535"/>
                    </a:cubicBezTo>
                    <a:lnTo>
                      <a:pt x="12693" y="60535"/>
                    </a:lnTo>
                    <a:cubicBezTo>
                      <a:pt x="12919" y="60952"/>
                      <a:pt x="13157" y="61381"/>
                      <a:pt x="13396" y="61797"/>
                    </a:cubicBezTo>
                    <a:cubicBezTo>
                      <a:pt x="13836" y="62035"/>
                      <a:pt x="14277" y="62274"/>
                      <a:pt x="14729" y="62500"/>
                    </a:cubicBezTo>
                    <a:cubicBezTo>
                      <a:pt x="15396" y="62845"/>
                      <a:pt x="16074" y="63178"/>
                      <a:pt x="16777" y="63536"/>
                    </a:cubicBezTo>
                    <a:cubicBezTo>
                      <a:pt x="16860" y="63833"/>
                      <a:pt x="16955" y="64155"/>
                      <a:pt x="17051" y="64476"/>
                    </a:cubicBezTo>
                    <a:cubicBezTo>
                      <a:pt x="17551" y="66155"/>
                      <a:pt x="18289" y="67727"/>
                      <a:pt x="19015" y="69298"/>
                    </a:cubicBezTo>
                    <a:cubicBezTo>
                      <a:pt x="19777" y="70941"/>
                      <a:pt x="20694" y="72477"/>
                      <a:pt x="21682" y="73977"/>
                    </a:cubicBezTo>
                    <a:cubicBezTo>
                      <a:pt x="22159" y="74549"/>
                      <a:pt x="22659" y="75109"/>
                      <a:pt x="23159" y="75668"/>
                    </a:cubicBezTo>
                    <a:cubicBezTo>
                      <a:pt x="23230" y="75751"/>
                      <a:pt x="23313" y="75823"/>
                      <a:pt x="23432" y="75930"/>
                    </a:cubicBezTo>
                    <a:cubicBezTo>
                      <a:pt x="23480" y="75811"/>
                      <a:pt x="23528" y="75751"/>
                      <a:pt x="23528" y="75680"/>
                    </a:cubicBezTo>
                    <a:cubicBezTo>
                      <a:pt x="23552" y="75263"/>
                      <a:pt x="23587" y="74847"/>
                      <a:pt x="23635" y="74430"/>
                    </a:cubicBezTo>
                    <a:cubicBezTo>
                      <a:pt x="23611" y="73096"/>
                      <a:pt x="23575" y="71763"/>
                      <a:pt x="23563" y="70429"/>
                    </a:cubicBezTo>
                    <a:cubicBezTo>
                      <a:pt x="23563" y="69751"/>
                      <a:pt x="23623" y="69084"/>
                      <a:pt x="23659" y="68441"/>
                    </a:cubicBezTo>
                    <a:cubicBezTo>
                      <a:pt x="23742" y="68370"/>
                      <a:pt x="23778" y="68322"/>
                      <a:pt x="23825" y="68298"/>
                    </a:cubicBezTo>
                    <a:cubicBezTo>
                      <a:pt x="24337" y="68084"/>
                      <a:pt x="24826" y="67822"/>
                      <a:pt x="25302" y="67548"/>
                    </a:cubicBezTo>
                    <a:cubicBezTo>
                      <a:pt x="25564" y="67060"/>
                      <a:pt x="25861" y="66596"/>
                      <a:pt x="26195" y="66143"/>
                    </a:cubicBezTo>
                    <a:lnTo>
                      <a:pt x="26195" y="66143"/>
                    </a:lnTo>
                    <a:cubicBezTo>
                      <a:pt x="25742" y="66417"/>
                      <a:pt x="25290" y="66691"/>
                      <a:pt x="24837" y="66953"/>
                    </a:cubicBezTo>
                    <a:cubicBezTo>
                      <a:pt x="24564" y="67119"/>
                      <a:pt x="24290" y="67262"/>
                      <a:pt x="24004" y="67405"/>
                    </a:cubicBezTo>
                    <a:cubicBezTo>
                      <a:pt x="23956" y="67429"/>
                      <a:pt x="23897" y="67429"/>
                      <a:pt x="23813" y="67453"/>
                    </a:cubicBezTo>
                    <a:cubicBezTo>
                      <a:pt x="23802" y="67369"/>
                      <a:pt x="23778" y="67286"/>
                      <a:pt x="23790" y="67215"/>
                    </a:cubicBezTo>
                    <a:cubicBezTo>
                      <a:pt x="23933" y="65917"/>
                      <a:pt x="24135" y="64631"/>
                      <a:pt x="24421" y="63357"/>
                    </a:cubicBezTo>
                    <a:cubicBezTo>
                      <a:pt x="24504" y="63321"/>
                      <a:pt x="24575" y="63286"/>
                      <a:pt x="24647" y="63274"/>
                    </a:cubicBezTo>
                    <a:cubicBezTo>
                      <a:pt x="26659" y="62905"/>
                      <a:pt x="28528" y="62190"/>
                      <a:pt x="30350" y="61297"/>
                    </a:cubicBezTo>
                    <a:lnTo>
                      <a:pt x="30362" y="61297"/>
                    </a:lnTo>
                    <a:cubicBezTo>
                      <a:pt x="30707" y="60857"/>
                      <a:pt x="31052" y="60416"/>
                      <a:pt x="31374" y="59964"/>
                    </a:cubicBezTo>
                    <a:lnTo>
                      <a:pt x="31374" y="59964"/>
                    </a:lnTo>
                    <a:cubicBezTo>
                      <a:pt x="30374" y="60440"/>
                      <a:pt x="29374" y="60940"/>
                      <a:pt x="28350" y="61381"/>
                    </a:cubicBezTo>
                    <a:cubicBezTo>
                      <a:pt x="27338" y="61833"/>
                      <a:pt x="26278" y="62155"/>
                      <a:pt x="25195" y="62405"/>
                    </a:cubicBezTo>
                    <a:cubicBezTo>
                      <a:pt x="25028" y="62452"/>
                      <a:pt x="24861" y="62464"/>
                      <a:pt x="24647" y="62500"/>
                    </a:cubicBezTo>
                    <a:cubicBezTo>
                      <a:pt x="24659" y="62333"/>
                      <a:pt x="24659" y="62226"/>
                      <a:pt x="24683" y="62107"/>
                    </a:cubicBezTo>
                    <a:cubicBezTo>
                      <a:pt x="25111" y="60285"/>
                      <a:pt x="25623" y="58476"/>
                      <a:pt x="26230" y="56678"/>
                    </a:cubicBezTo>
                    <a:cubicBezTo>
                      <a:pt x="26373" y="56654"/>
                      <a:pt x="26504" y="56606"/>
                      <a:pt x="26635" y="56606"/>
                    </a:cubicBezTo>
                    <a:cubicBezTo>
                      <a:pt x="28088" y="56547"/>
                      <a:pt x="29493" y="56225"/>
                      <a:pt x="30886" y="55820"/>
                    </a:cubicBezTo>
                    <a:cubicBezTo>
                      <a:pt x="32053" y="55487"/>
                      <a:pt x="33196" y="55058"/>
                      <a:pt x="34315" y="54594"/>
                    </a:cubicBezTo>
                    <a:cubicBezTo>
                      <a:pt x="34434" y="54285"/>
                      <a:pt x="34553" y="53963"/>
                      <a:pt x="34660" y="53642"/>
                    </a:cubicBezTo>
                    <a:lnTo>
                      <a:pt x="34660" y="53642"/>
                    </a:lnTo>
                    <a:cubicBezTo>
                      <a:pt x="33600" y="54094"/>
                      <a:pt x="32529" y="54523"/>
                      <a:pt x="31445" y="54880"/>
                    </a:cubicBezTo>
                    <a:cubicBezTo>
                      <a:pt x="30160" y="55297"/>
                      <a:pt x="28850" y="55618"/>
                      <a:pt x="27516" y="55797"/>
                    </a:cubicBezTo>
                    <a:cubicBezTo>
                      <a:pt x="27310" y="55828"/>
                      <a:pt x="27104" y="55844"/>
                      <a:pt x="26897" y="55844"/>
                    </a:cubicBezTo>
                    <a:cubicBezTo>
                      <a:pt x="26794" y="55844"/>
                      <a:pt x="26691" y="55840"/>
                      <a:pt x="26588" y="55832"/>
                    </a:cubicBezTo>
                    <a:cubicBezTo>
                      <a:pt x="26659" y="55273"/>
                      <a:pt x="27754" y="52213"/>
                      <a:pt x="28219" y="51225"/>
                    </a:cubicBezTo>
                    <a:cubicBezTo>
                      <a:pt x="28255" y="51201"/>
                      <a:pt x="28314" y="51165"/>
                      <a:pt x="28362" y="51153"/>
                    </a:cubicBezTo>
                    <a:cubicBezTo>
                      <a:pt x="29862" y="50927"/>
                      <a:pt x="31267" y="50403"/>
                      <a:pt x="32660" y="49820"/>
                    </a:cubicBezTo>
                    <a:cubicBezTo>
                      <a:pt x="33743" y="49367"/>
                      <a:pt x="34803" y="48867"/>
                      <a:pt x="35851" y="48343"/>
                    </a:cubicBezTo>
                    <a:cubicBezTo>
                      <a:pt x="35886" y="48046"/>
                      <a:pt x="35922" y="47748"/>
                      <a:pt x="35958" y="47450"/>
                    </a:cubicBezTo>
                    <a:lnTo>
                      <a:pt x="35958" y="47450"/>
                    </a:lnTo>
                    <a:cubicBezTo>
                      <a:pt x="35255" y="47796"/>
                      <a:pt x="34553" y="48141"/>
                      <a:pt x="33839" y="48486"/>
                    </a:cubicBezTo>
                    <a:cubicBezTo>
                      <a:pt x="32719" y="49022"/>
                      <a:pt x="31576" y="49498"/>
                      <a:pt x="30386" y="49891"/>
                    </a:cubicBezTo>
                    <a:cubicBezTo>
                      <a:pt x="29898" y="50058"/>
                      <a:pt x="29398" y="50177"/>
                      <a:pt x="28897" y="50308"/>
                    </a:cubicBezTo>
                    <a:cubicBezTo>
                      <a:pt x="28856" y="50320"/>
                      <a:pt x="28811" y="50323"/>
                      <a:pt x="28763" y="50323"/>
                    </a:cubicBezTo>
                    <a:cubicBezTo>
                      <a:pt x="28716" y="50323"/>
                      <a:pt x="28665" y="50320"/>
                      <a:pt x="28612" y="50320"/>
                    </a:cubicBezTo>
                    <a:cubicBezTo>
                      <a:pt x="28719" y="49760"/>
                      <a:pt x="30017" y="46498"/>
                      <a:pt x="30767" y="44950"/>
                    </a:cubicBezTo>
                    <a:cubicBezTo>
                      <a:pt x="30814" y="44926"/>
                      <a:pt x="30886" y="44879"/>
                      <a:pt x="30957" y="44867"/>
                    </a:cubicBezTo>
                    <a:cubicBezTo>
                      <a:pt x="32469" y="44617"/>
                      <a:pt x="33898" y="44081"/>
                      <a:pt x="35291" y="43450"/>
                    </a:cubicBezTo>
                    <a:cubicBezTo>
                      <a:pt x="35648" y="43295"/>
                      <a:pt x="36005" y="43128"/>
                      <a:pt x="36375" y="42974"/>
                    </a:cubicBezTo>
                    <a:cubicBezTo>
                      <a:pt x="36386" y="42688"/>
                      <a:pt x="36410" y="42414"/>
                      <a:pt x="36422" y="42128"/>
                    </a:cubicBezTo>
                    <a:lnTo>
                      <a:pt x="36422" y="42128"/>
                    </a:lnTo>
                    <a:cubicBezTo>
                      <a:pt x="35684" y="42462"/>
                      <a:pt x="34946" y="42795"/>
                      <a:pt x="34196" y="43117"/>
                    </a:cubicBezTo>
                    <a:cubicBezTo>
                      <a:pt x="33374" y="43474"/>
                      <a:pt x="32529" y="43759"/>
                      <a:pt x="31660" y="43962"/>
                    </a:cubicBezTo>
                    <a:cubicBezTo>
                      <a:pt x="31529" y="43986"/>
                      <a:pt x="31398" y="44009"/>
                      <a:pt x="31219" y="44045"/>
                    </a:cubicBezTo>
                    <a:cubicBezTo>
                      <a:pt x="31231" y="43926"/>
                      <a:pt x="31219" y="43843"/>
                      <a:pt x="31243" y="43783"/>
                    </a:cubicBezTo>
                    <a:cubicBezTo>
                      <a:pt x="31838" y="42378"/>
                      <a:pt x="32446" y="40985"/>
                      <a:pt x="33053" y="39557"/>
                    </a:cubicBezTo>
                    <a:cubicBezTo>
                      <a:pt x="33327" y="39473"/>
                      <a:pt x="33600" y="39378"/>
                      <a:pt x="33886" y="39295"/>
                    </a:cubicBezTo>
                    <a:cubicBezTo>
                      <a:pt x="34827" y="39021"/>
                      <a:pt x="35732" y="38664"/>
                      <a:pt x="36637" y="38283"/>
                    </a:cubicBezTo>
                    <a:lnTo>
                      <a:pt x="36672" y="37425"/>
                    </a:lnTo>
                    <a:lnTo>
                      <a:pt x="36672" y="37425"/>
                    </a:lnTo>
                    <a:cubicBezTo>
                      <a:pt x="36136" y="37652"/>
                      <a:pt x="35613" y="37878"/>
                      <a:pt x="35077" y="38104"/>
                    </a:cubicBezTo>
                    <a:cubicBezTo>
                      <a:pt x="34672" y="38271"/>
                      <a:pt x="34255" y="38390"/>
                      <a:pt x="33839" y="38533"/>
                    </a:cubicBezTo>
                    <a:cubicBezTo>
                      <a:pt x="33731" y="38568"/>
                      <a:pt x="33624" y="38568"/>
                      <a:pt x="33458" y="38592"/>
                    </a:cubicBezTo>
                    <a:cubicBezTo>
                      <a:pt x="33493" y="38449"/>
                      <a:pt x="33517" y="38354"/>
                      <a:pt x="33553" y="38271"/>
                    </a:cubicBezTo>
                    <a:cubicBezTo>
                      <a:pt x="33922" y="37140"/>
                      <a:pt x="34303" y="36020"/>
                      <a:pt x="34684" y="34889"/>
                    </a:cubicBezTo>
                    <a:cubicBezTo>
                      <a:pt x="34743" y="34699"/>
                      <a:pt x="34815" y="34532"/>
                      <a:pt x="35041" y="34461"/>
                    </a:cubicBezTo>
                    <a:cubicBezTo>
                      <a:pt x="35648" y="34282"/>
                      <a:pt x="36232" y="34032"/>
                      <a:pt x="36803" y="33746"/>
                    </a:cubicBezTo>
                    <a:cubicBezTo>
                      <a:pt x="36815" y="33461"/>
                      <a:pt x="36827" y="33175"/>
                      <a:pt x="36839" y="32889"/>
                    </a:cubicBezTo>
                    <a:lnTo>
                      <a:pt x="36839" y="32889"/>
                    </a:lnTo>
                    <a:cubicBezTo>
                      <a:pt x="36506" y="33056"/>
                      <a:pt x="36172" y="33211"/>
                      <a:pt x="35839" y="33377"/>
                    </a:cubicBezTo>
                    <a:cubicBezTo>
                      <a:pt x="35613" y="33484"/>
                      <a:pt x="35374" y="33568"/>
                      <a:pt x="35136" y="33639"/>
                    </a:cubicBezTo>
                    <a:cubicBezTo>
                      <a:pt x="35113" y="33568"/>
                      <a:pt x="35077" y="33532"/>
                      <a:pt x="35077" y="33508"/>
                    </a:cubicBezTo>
                    <a:cubicBezTo>
                      <a:pt x="35494" y="31734"/>
                      <a:pt x="35910" y="29960"/>
                      <a:pt x="36327" y="28222"/>
                    </a:cubicBezTo>
                    <a:cubicBezTo>
                      <a:pt x="36601" y="28055"/>
                      <a:pt x="36863" y="27888"/>
                      <a:pt x="37137" y="27734"/>
                    </a:cubicBezTo>
                    <a:cubicBezTo>
                      <a:pt x="37148" y="27591"/>
                      <a:pt x="37148" y="27460"/>
                      <a:pt x="37160" y="27317"/>
                    </a:cubicBezTo>
                    <a:cubicBezTo>
                      <a:pt x="37184" y="27150"/>
                      <a:pt x="37196" y="26984"/>
                      <a:pt x="37208" y="26817"/>
                    </a:cubicBezTo>
                    <a:lnTo>
                      <a:pt x="37208" y="26817"/>
                    </a:lnTo>
                    <a:cubicBezTo>
                      <a:pt x="37125" y="26865"/>
                      <a:pt x="37053" y="26924"/>
                      <a:pt x="36970" y="26972"/>
                    </a:cubicBezTo>
                    <a:cubicBezTo>
                      <a:pt x="36890" y="27025"/>
                      <a:pt x="36811" y="27097"/>
                      <a:pt x="36702" y="27097"/>
                    </a:cubicBezTo>
                    <a:cubicBezTo>
                      <a:pt x="36664" y="27097"/>
                      <a:pt x="36623" y="27088"/>
                      <a:pt x="36577" y="27067"/>
                    </a:cubicBezTo>
                    <a:cubicBezTo>
                      <a:pt x="36589" y="26924"/>
                      <a:pt x="36613" y="26769"/>
                      <a:pt x="36648" y="26626"/>
                    </a:cubicBezTo>
                    <a:cubicBezTo>
                      <a:pt x="37029" y="24840"/>
                      <a:pt x="37339" y="23055"/>
                      <a:pt x="37565" y="21245"/>
                    </a:cubicBezTo>
                    <a:cubicBezTo>
                      <a:pt x="37613" y="20923"/>
                      <a:pt x="37672" y="20590"/>
                      <a:pt x="37744" y="20268"/>
                    </a:cubicBezTo>
                    <a:cubicBezTo>
                      <a:pt x="37744" y="20173"/>
                      <a:pt x="37756" y="20090"/>
                      <a:pt x="37756" y="19995"/>
                    </a:cubicBezTo>
                    <a:cubicBezTo>
                      <a:pt x="37756" y="19876"/>
                      <a:pt x="37756" y="19756"/>
                      <a:pt x="37720" y="19649"/>
                    </a:cubicBezTo>
                    <a:cubicBezTo>
                      <a:pt x="37678" y="19525"/>
                      <a:pt x="37564" y="19456"/>
                      <a:pt x="37452" y="19456"/>
                    </a:cubicBezTo>
                    <a:cubicBezTo>
                      <a:pt x="37372" y="19456"/>
                      <a:pt x="37293" y="19491"/>
                      <a:pt x="37244" y="19566"/>
                    </a:cubicBezTo>
                    <a:cubicBezTo>
                      <a:pt x="37172" y="19661"/>
                      <a:pt x="37113" y="19756"/>
                      <a:pt x="37053" y="19852"/>
                    </a:cubicBezTo>
                    <a:cubicBezTo>
                      <a:pt x="37041" y="19899"/>
                      <a:pt x="37029" y="19947"/>
                      <a:pt x="37018" y="19995"/>
                    </a:cubicBezTo>
                    <a:cubicBezTo>
                      <a:pt x="36934" y="20447"/>
                      <a:pt x="36863" y="20888"/>
                      <a:pt x="36803" y="21340"/>
                    </a:cubicBezTo>
                    <a:cubicBezTo>
                      <a:pt x="36601" y="22912"/>
                      <a:pt x="36339" y="24471"/>
                      <a:pt x="36005" y="26019"/>
                    </a:cubicBezTo>
                    <a:cubicBezTo>
                      <a:pt x="35970" y="26210"/>
                      <a:pt x="35922" y="26400"/>
                      <a:pt x="35886" y="26567"/>
                    </a:cubicBezTo>
                    <a:cubicBezTo>
                      <a:pt x="35859" y="26575"/>
                      <a:pt x="35837" y="26578"/>
                      <a:pt x="35819" y="26578"/>
                    </a:cubicBezTo>
                    <a:cubicBezTo>
                      <a:pt x="35722" y="26578"/>
                      <a:pt x="35726" y="26488"/>
                      <a:pt x="35696" y="26448"/>
                    </a:cubicBezTo>
                    <a:cubicBezTo>
                      <a:pt x="35660" y="26376"/>
                      <a:pt x="35624" y="26305"/>
                      <a:pt x="35601" y="26233"/>
                    </a:cubicBezTo>
                    <a:cubicBezTo>
                      <a:pt x="35327" y="25567"/>
                      <a:pt x="35077" y="24888"/>
                      <a:pt x="34851" y="24209"/>
                    </a:cubicBezTo>
                    <a:cubicBezTo>
                      <a:pt x="34696" y="24507"/>
                      <a:pt x="34541" y="24817"/>
                      <a:pt x="34386" y="25126"/>
                    </a:cubicBezTo>
                    <a:cubicBezTo>
                      <a:pt x="34696" y="25995"/>
                      <a:pt x="35041" y="26865"/>
                      <a:pt x="35422" y="27722"/>
                    </a:cubicBezTo>
                    <a:cubicBezTo>
                      <a:pt x="35517" y="27948"/>
                      <a:pt x="35565" y="28162"/>
                      <a:pt x="35505" y="28412"/>
                    </a:cubicBezTo>
                    <a:cubicBezTo>
                      <a:pt x="35148" y="29912"/>
                      <a:pt x="34803" y="31413"/>
                      <a:pt x="34446" y="32913"/>
                    </a:cubicBezTo>
                    <a:cubicBezTo>
                      <a:pt x="34422" y="33008"/>
                      <a:pt x="34386" y="33091"/>
                      <a:pt x="34351" y="33163"/>
                    </a:cubicBezTo>
                    <a:cubicBezTo>
                      <a:pt x="34342" y="33164"/>
                      <a:pt x="34333" y="33164"/>
                      <a:pt x="34325" y="33164"/>
                    </a:cubicBezTo>
                    <a:cubicBezTo>
                      <a:pt x="34196" y="33164"/>
                      <a:pt x="34194" y="33075"/>
                      <a:pt x="34172" y="33008"/>
                    </a:cubicBezTo>
                    <a:cubicBezTo>
                      <a:pt x="33672" y="31889"/>
                      <a:pt x="33279" y="30734"/>
                      <a:pt x="32922" y="29555"/>
                    </a:cubicBezTo>
                    <a:cubicBezTo>
                      <a:pt x="32815" y="29186"/>
                      <a:pt x="32719" y="28829"/>
                      <a:pt x="32612" y="28460"/>
                    </a:cubicBezTo>
                    <a:cubicBezTo>
                      <a:pt x="32446" y="28769"/>
                      <a:pt x="32267" y="29079"/>
                      <a:pt x="32100" y="29389"/>
                    </a:cubicBezTo>
                    <a:cubicBezTo>
                      <a:pt x="32303" y="30115"/>
                      <a:pt x="32529" y="30841"/>
                      <a:pt x="32803" y="31556"/>
                    </a:cubicBezTo>
                    <a:cubicBezTo>
                      <a:pt x="33136" y="32425"/>
                      <a:pt x="33493" y="33282"/>
                      <a:pt x="33862" y="34127"/>
                    </a:cubicBezTo>
                    <a:cubicBezTo>
                      <a:pt x="33958" y="34354"/>
                      <a:pt x="34017" y="34568"/>
                      <a:pt x="33934" y="34806"/>
                    </a:cubicBezTo>
                    <a:cubicBezTo>
                      <a:pt x="33529" y="35985"/>
                      <a:pt x="33124" y="37163"/>
                      <a:pt x="32719" y="38342"/>
                    </a:cubicBezTo>
                    <a:cubicBezTo>
                      <a:pt x="32696" y="38414"/>
                      <a:pt x="32636" y="38473"/>
                      <a:pt x="32612" y="38521"/>
                    </a:cubicBezTo>
                    <a:cubicBezTo>
                      <a:pt x="32422" y="38497"/>
                      <a:pt x="32410" y="38354"/>
                      <a:pt x="32362" y="38259"/>
                    </a:cubicBezTo>
                    <a:cubicBezTo>
                      <a:pt x="31517" y="36568"/>
                      <a:pt x="30719" y="34854"/>
                      <a:pt x="30017" y="33103"/>
                    </a:cubicBezTo>
                    <a:cubicBezTo>
                      <a:pt x="29862" y="33365"/>
                      <a:pt x="29707" y="33627"/>
                      <a:pt x="29552" y="33901"/>
                    </a:cubicBezTo>
                    <a:cubicBezTo>
                      <a:pt x="29743" y="34342"/>
                      <a:pt x="29933" y="34782"/>
                      <a:pt x="30124" y="35235"/>
                    </a:cubicBezTo>
                    <a:cubicBezTo>
                      <a:pt x="30731" y="36604"/>
                      <a:pt x="31410" y="37949"/>
                      <a:pt x="32065" y="39295"/>
                    </a:cubicBezTo>
                    <a:cubicBezTo>
                      <a:pt x="32160" y="39485"/>
                      <a:pt x="32207" y="39640"/>
                      <a:pt x="32112" y="39854"/>
                    </a:cubicBezTo>
                    <a:cubicBezTo>
                      <a:pt x="31564" y="41116"/>
                      <a:pt x="31017" y="42390"/>
                      <a:pt x="30469" y="43664"/>
                    </a:cubicBezTo>
                    <a:cubicBezTo>
                      <a:pt x="30445" y="43712"/>
                      <a:pt x="30398" y="43759"/>
                      <a:pt x="30338" y="43831"/>
                    </a:cubicBezTo>
                    <a:cubicBezTo>
                      <a:pt x="30255" y="43700"/>
                      <a:pt x="30171" y="43593"/>
                      <a:pt x="30112" y="43486"/>
                    </a:cubicBezTo>
                    <a:cubicBezTo>
                      <a:pt x="29136" y="41628"/>
                      <a:pt x="28207" y="39759"/>
                      <a:pt x="27350" y="37842"/>
                    </a:cubicBezTo>
                    <a:cubicBezTo>
                      <a:pt x="27207" y="38116"/>
                      <a:pt x="27052" y="38390"/>
                      <a:pt x="26909" y="38664"/>
                    </a:cubicBezTo>
                    <a:cubicBezTo>
                      <a:pt x="27731" y="40450"/>
                      <a:pt x="28600" y="42224"/>
                      <a:pt x="29528" y="43974"/>
                    </a:cubicBezTo>
                    <a:cubicBezTo>
                      <a:pt x="29671" y="44236"/>
                      <a:pt x="29814" y="44486"/>
                      <a:pt x="29981" y="44783"/>
                    </a:cubicBezTo>
                    <a:cubicBezTo>
                      <a:pt x="29278" y="46510"/>
                      <a:pt x="28552" y="48260"/>
                      <a:pt x="27802" y="50082"/>
                    </a:cubicBezTo>
                    <a:cubicBezTo>
                      <a:pt x="27659" y="49879"/>
                      <a:pt x="27552" y="49736"/>
                      <a:pt x="27469" y="49593"/>
                    </a:cubicBezTo>
                    <a:cubicBezTo>
                      <a:pt x="26552" y="48081"/>
                      <a:pt x="25778" y="46510"/>
                      <a:pt x="25087" y="44879"/>
                    </a:cubicBezTo>
                    <a:cubicBezTo>
                      <a:pt x="24933" y="44533"/>
                      <a:pt x="24790" y="44188"/>
                      <a:pt x="24635" y="43831"/>
                    </a:cubicBezTo>
                    <a:cubicBezTo>
                      <a:pt x="24516" y="44176"/>
                      <a:pt x="24397" y="44510"/>
                      <a:pt x="24290" y="44855"/>
                    </a:cubicBezTo>
                    <a:cubicBezTo>
                      <a:pt x="24647" y="45664"/>
                      <a:pt x="25004" y="46474"/>
                      <a:pt x="25373" y="47284"/>
                    </a:cubicBezTo>
                    <a:cubicBezTo>
                      <a:pt x="25957" y="48558"/>
                      <a:pt x="26671" y="49760"/>
                      <a:pt x="27469" y="50963"/>
                    </a:cubicBezTo>
                    <a:cubicBezTo>
                      <a:pt x="27278" y="51463"/>
                      <a:pt x="27088" y="51987"/>
                      <a:pt x="26897" y="52499"/>
                    </a:cubicBezTo>
                    <a:cubicBezTo>
                      <a:pt x="26707" y="52999"/>
                      <a:pt x="26528" y="53511"/>
                      <a:pt x="26350" y="54011"/>
                    </a:cubicBezTo>
                    <a:cubicBezTo>
                      <a:pt x="26159" y="54523"/>
                      <a:pt x="26004" y="55047"/>
                      <a:pt x="25778" y="55582"/>
                    </a:cubicBezTo>
                    <a:cubicBezTo>
                      <a:pt x="25540" y="55428"/>
                      <a:pt x="25445" y="55225"/>
                      <a:pt x="25326" y="55058"/>
                    </a:cubicBezTo>
                    <a:cubicBezTo>
                      <a:pt x="24528" y="53939"/>
                      <a:pt x="23897" y="52737"/>
                      <a:pt x="23325" y="51498"/>
                    </a:cubicBezTo>
                    <a:cubicBezTo>
                      <a:pt x="23135" y="51082"/>
                      <a:pt x="22944" y="50677"/>
                      <a:pt x="22766" y="50260"/>
                    </a:cubicBezTo>
                    <a:cubicBezTo>
                      <a:pt x="22670" y="50677"/>
                      <a:pt x="22575" y="51082"/>
                      <a:pt x="22492" y="51487"/>
                    </a:cubicBezTo>
                    <a:cubicBezTo>
                      <a:pt x="22861" y="52284"/>
                      <a:pt x="23242" y="53058"/>
                      <a:pt x="23671" y="53820"/>
                    </a:cubicBezTo>
                    <a:cubicBezTo>
                      <a:pt x="24183" y="54761"/>
                      <a:pt x="24778" y="55654"/>
                      <a:pt x="25457" y="56463"/>
                    </a:cubicBezTo>
                    <a:cubicBezTo>
                      <a:pt x="24909" y="58392"/>
                      <a:pt x="24373" y="60297"/>
                      <a:pt x="23825" y="62262"/>
                    </a:cubicBezTo>
                    <a:cubicBezTo>
                      <a:pt x="23683" y="62119"/>
                      <a:pt x="23552" y="62000"/>
                      <a:pt x="23432" y="61869"/>
                    </a:cubicBezTo>
                    <a:cubicBezTo>
                      <a:pt x="22766" y="61107"/>
                      <a:pt x="22170" y="60297"/>
                      <a:pt x="21575" y="59464"/>
                    </a:cubicBezTo>
                    <a:cubicBezTo>
                      <a:pt x="21575" y="59547"/>
                      <a:pt x="21575" y="59619"/>
                      <a:pt x="21575" y="59702"/>
                    </a:cubicBezTo>
                    <a:cubicBezTo>
                      <a:pt x="21575" y="60047"/>
                      <a:pt x="21587" y="60392"/>
                      <a:pt x="21587" y="60738"/>
                    </a:cubicBezTo>
                    <a:cubicBezTo>
                      <a:pt x="21670" y="60857"/>
                      <a:pt x="21754" y="60964"/>
                      <a:pt x="21849" y="61071"/>
                    </a:cubicBezTo>
                    <a:cubicBezTo>
                      <a:pt x="22135" y="61452"/>
                      <a:pt x="22432" y="61821"/>
                      <a:pt x="22730" y="62190"/>
                    </a:cubicBezTo>
                    <a:cubicBezTo>
                      <a:pt x="23040" y="62547"/>
                      <a:pt x="23361" y="62893"/>
                      <a:pt x="23623" y="63190"/>
                    </a:cubicBezTo>
                    <a:cubicBezTo>
                      <a:pt x="23421" y="64560"/>
                      <a:pt x="23218" y="65845"/>
                      <a:pt x="23028" y="67131"/>
                    </a:cubicBezTo>
                    <a:cubicBezTo>
                      <a:pt x="23016" y="67191"/>
                      <a:pt x="22956" y="67250"/>
                      <a:pt x="22909" y="67358"/>
                    </a:cubicBezTo>
                    <a:cubicBezTo>
                      <a:pt x="22682" y="67084"/>
                      <a:pt x="22480" y="66869"/>
                      <a:pt x="22313" y="66631"/>
                    </a:cubicBezTo>
                    <a:cubicBezTo>
                      <a:pt x="22159" y="66417"/>
                      <a:pt x="22016" y="66203"/>
                      <a:pt x="21873" y="65976"/>
                    </a:cubicBezTo>
                    <a:lnTo>
                      <a:pt x="21873" y="65976"/>
                    </a:lnTo>
                    <a:cubicBezTo>
                      <a:pt x="21908" y="66453"/>
                      <a:pt x="21968" y="66917"/>
                      <a:pt x="22016" y="67393"/>
                    </a:cubicBezTo>
                    <a:cubicBezTo>
                      <a:pt x="22016" y="67417"/>
                      <a:pt x="22016" y="67441"/>
                      <a:pt x="22028" y="67465"/>
                    </a:cubicBezTo>
                    <a:cubicBezTo>
                      <a:pt x="22278" y="67774"/>
                      <a:pt x="22540" y="68072"/>
                      <a:pt x="22825" y="68358"/>
                    </a:cubicBezTo>
                    <a:cubicBezTo>
                      <a:pt x="22849" y="68393"/>
                      <a:pt x="22861" y="68429"/>
                      <a:pt x="22897" y="68477"/>
                    </a:cubicBezTo>
                    <a:cubicBezTo>
                      <a:pt x="22861" y="69096"/>
                      <a:pt x="22825" y="69727"/>
                      <a:pt x="22813" y="70358"/>
                    </a:cubicBezTo>
                    <a:cubicBezTo>
                      <a:pt x="22801" y="71001"/>
                      <a:pt x="22825" y="71656"/>
                      <a:pt x="22813" y="72311"/>
                    </a:cubicBezTo>
                    <a:cubicBezTo>
                      <a:pt x="22813" y="72727"/>
                      <a:pt x="22849" y="73132"/>
                      <a:pt x="22849" y="73561"/>
                    </a:cubicBezTo>
                    <a:cubicBezTo>
                      <a:pt x="22909" y="73882"/>
                      <a:pt x="22980" y="74216"/>
                      <a:pt x="23040" y="74549"/>
                    </a:cubicBezTo>
                    <a:cubicBezTo>
                      <a:pt x="23063" y="74680"/>
                      <a:pt x="23075" y="74823"/>
                      <a:pt x="23075" y="74954"/>
                    </a:cubicBezTo>
                    <a:cubicBezTo>
                      <a:pt x="23075" y="75001"/>
                      <a:pt x="23016" y="75073"/>
                      <a:pt x="22980" y="75085"/>
                    </a:cubicBezTo>
                    <a:cubicBezTo>
                      <a:pt x="22972" y="75087"/>
                      <a:pt x="22962" y="75088"/>
                      <a:pt x="22952" y="75088"/>
                    </a:cubicBezTo>
                    <a:cubicBezTo>
                      <a:pt x="22905" y="75088"/>
                      <a:pt x="22845" y="75066"/>
                      <a:pt x="22825" y="75037"/>
                    </a:cubicBezTo>
                    <a:cubicBezTo>
                      <a:pt x="22659" y="74799"/>
                      <a:pt x="22480" y="74561"/>
                      <a:pt x="22337" y="74299"/>
                    </a:cubicBezTo>
                    <a:cubicBezTo>
                      <a:pt x="21920" y="73501"/>
                      <a:pt x="21539" y="72692"/>
                      <a:pt x="21194" y="71858"/>
                    </a:cubicBezTo>
                    <a:cubicBezTo>
                      <a:pt x="19599" y="69108"/>
                      <a:pt x="17777" y="65048"/>
                      <a:pt x="17444" y="63083"/>
                    </a:cubicBezTo>
                    <a:cubicBezTo>
                      <a:pt x="17801" y="62631"/>
                      <a:pt x="18122" y="62166"/>
                      <a:pt x="18432" y="61678"/>
                    </a:cubicBezTo>
                    <a:cubicBezTo>
                      <a:pt x="18396" y="61262"/>
                      <a:pt x="18372" y="60833"/>
                      <a:pt x="18360" y="60404"/>
                    </a:cubicBezTo>
                    <a:cubicBezTo>
                      <a:pt x="18015" y="60952"/>
                      <a:pt x="17670" y="61512"/>
                      <a:pt x="17301" y="62035"/>
                    </a:cubicBezTo>
                    <a:cubicBezTo>
                      <a:pt x="17110" y="62035"/>
                      <a:pt x="17110" y="61916"/>
                      <a:pt x="17086" y="61833"/>
                    </a:cubicBezTo>
                    <a:cubicBezTo>
                      <a:pt x="16955" y="61214"/>
                      <a:pt x="16825" y="60595"/>
                      <a:pt x="16705" y="59964"/>
                    </a:cubicBezTo>
                    <a:cubicBezTo>
                      <a:pt x="16539" y="59095"/>
                      <a:pt x="16384" y="58214"/>
                      <a:pt x="16229" y="57344"/>
                    </a:cubicBezTo>
                    <a:cubicBezTo>
                      <a:pt x="16193" y="57166"/>
                      <a:pt x="16170" y="56987"/>
                      <a:pt x="16146" y="56832"/>
                    </a:cubicBezTo>
                    <a:cubicBezTo>
                      <a:pt x="16455" y="56392"/>
                      <a:pt x="16753" y="55975"/>
                      <a:pt x="17039" y="55547"/>
                    </a:cubicBezTo>
                    <a:cubicBezTo>
                      <a:pt x="17717" y="54487"/>
                      <a:pt x="18325" y="53380"/>
                      <a:pt x="18860" y="52249"/>
                    </a:cubicBezTo>
                    <a:cubicBezTo>
                      <a:pt x="18944" y="51475"/>
                      <a:pt x="19015" y="50701"/>
                      <a:pt x="19075" y="49939"/>
                    </a:cubicBezTo>
                    <a:lnTo>
                      <a:pt x="19075" y="49939"/>
                    </a:lnTo>
                    <a:cubicBezTo>
                      <a:pt x="18932" y="50272"/>
                      <a:pt x="18789" y="50617"/>
                      <a:pt x="18634" y="50951"/>
                    </a:cubicBezTo>
                    <a:cubicBezTo>
                      <a:pt x="18015" y="52403"/>
                      <a:pt x="17265" y="53808"/>
                      <a:pt x="16408" y="55142"/>
                    </a:cubicBezTo>
                    <a:cubicBezTo>
                      <a:pt x="16313" y="55308"/>
                      <a:pt x="16193" y="55451"/>
                      <a:pt x="16086" y="55606"/>
                    </a:cubicBezTo>
                    <a:cubicBezTo>
                      <a:pt x="15884" y="55523"/>
                      <a:pt x="15908" y="55368"/>
                      <a:pt x="15896" y="55249"/>
                    </a:cubicBezTo>
                    <a:cubicBezTo>
                      <a:pt x="15610" y="53546"/>
                      <a:pt x="15336" y="51844"/>
                      <a:pt x="15050" y="50153"/>
                    </a:cubicBezTo>
                    <a:cubicBezTo>
                      <a:pt x="14991" y="49736"/>
                      <a:pt x="14920" y="49332"/>
                      <a:pt x="14848" y="48903"/>
                    </a:cubicBezTo>
                    <a:cubicBezTo>
                      <a:pt x="14931" y="48831"/>
                      <a:pt x="14991" y="48760"/>
                      <a:pt x="15062" y="48689"/>
                    </a:cubicBezTo>
                    <a:cubicBezTo>
                      <a:pt x="16241" y="47546"/>
                      <a:pt x="17289" y="46272"/>
                      <a:pt x="18122" y="44855"/>
                    </a:cubicBezTo>
                    <a:cubicBezTo>
                      <a:pt x="18551" y="44152"/>
                      <a:pt x="18956" y="43438"/>
                      <a:pt x="19349" y="42724"/>
                    </a:cubicBezTo>
                    <a:cubicBezTo>
                      <a:pt x="19349" y="42224"/>
                      <a:pt x="19349" y="41735"/>
                      <a:pt x="19349" y="41235"/>
                    </a:cubicBezTo>
                    <a:cubicBezTo>
                      <a:pt x="18825" y="42164"/>
                      <a:pt x="18301" y="43105"/>
                      <a:pt x="17765" y="44021"/>
                    </a:cubicBezTo>
                    <a:cubicBezTo>
                      <a:pt x="17015" y="45331"/>
                      <a:pt x="16110" y="46534"/>
                      <a:pt x="15062" y="47629"/>
                    </a:cubicBezTo>
                    <a:cubicBezTo>
                      <a:pt x="14979" y="47724"/>
                      <a:pt x="14872" y="47796"/>
                      <a:pt x="14789" y="47879"/>
                    </a:cubicBezTo>
                    <a:cubicBezTo>
                      <a:pt x="14729" y="47855"/>
                      <a:pt x="14705" y="47855"/>
                      <a:pt x="14693" y="47831"/>
                    </a:cubicBezTo>
                    <a:cubicBezTo>
                      <a:pt x="14681" y="47819"/>
                      <a:pt x="14669" y="47808"/>
                      <a:pt x="14669" y="47784"/>
                    </a:cubicBezTo>
                    <a:cubicBezTo>
                      <a:pt x="14288" y="45760"/>
                      <a:pt x="13919" y="43736"/>
                      <a:pt x="13550" y="41712"/>
                    </a:cubicBezTo>
                    <a:cubicBezTo>
                      <a:pt x="13538" y="41640"/>
                      <a:pt x="13550" y="41557"/>
                      <a:pt x="13538" y="41473"/>
                    </a:cubicBezTo>
                    <a:cubicBezTo>
                      <a:pt x="13741" y="41247"/>
                      <a:pt x="13931" y="41033"/>
                      <a:pt x="14134" y="40807"/>
                    </a:cubicBezTo>
                    <a:cubicBezTo>
                      <a:pt x="15336" y="39426"/>
                      <a:pt x="16301" y="37878"/>
                      <a:pt x="17086" y="36235"/>
                    </a:cubicBezTo>
                    <a:cubicBezTo>
                      <a:pt x="17396" y="35616"/>
                      <a:pt x="17682" y="34985"/>
                      <a:pt x="17932" y="34342"/>
                    </a:cubicBezTo>
                    <a:cubicBezTo>
                      <a:pt x="18158" y="33746"/>
                      <a:pt x="18384" y="33151"/>
                      <a:pt x="18610" y="32568"/>
                    </a:cubicBezTo>
                    <a:cubicBezTo>
                      <a:pt x="18527" y="32103"/>
                      <a:pt x="18432" y="31639"/>
                      <a:pt x="18337" y="31175"/>
                    </a:cubicBezTo>
                    <a:cubicBezTo>
                      <a:pt x="17979" y="32151"/>
                      <a:pt x="17610" y="33115"/>
                      <a:pt x="17241" y="34068"/>
                    </a:cubicBezTo>
                    <a:cubicBezTo>
                      <a:pt x="16729" y="35401"/>
                      <a:pt x="16086" y="36675"/>
                      <a:pt x="15348" y="37902"/>
                    </a:cubicBezTo>
                    <a:cubicBezTo>
                      <a:pt x="14860" y="38687"/>
                      <a:pt x="14324" y="39449"/>
                      <a:pt x="13717" y="40152"/>
                    </a:cubicBezTo>
                    <a:cubicBezTo>
                      <a:pt x="13622" y="40271"/>
                      <a:pt x="13503" y="40366"/>
                      <a:pt x="13372" y="40509"/>
                    </a:cubicBezTo>
                    <a:cubicBezTo>
                      <a:pt x="13312" y="40390"/>
                      <a:pt x="13276" y="40330"/>
                      <a:pt x="13253" y="40259"/>
                    </a:cubicBezTo>
                    <a:cubicBezTo>
                      <a:pt x="12788" y="38128"/>
                      <a:pt x="12324" y="36008"/>
                      <a:pt x="11860" y="33889"/>
                    </a:cubicBezTo>
                    <a:cubicBezTo>
                      <a:pt x="12574" y="32889"/>
                      <a:pt x="13205" y="31865"/>
                      <a:pt x="13777" y="30805"/>
                    </a:cubicBezTo>
                    <a:cubicBezTo>
                      <a:pt x="14646" y="29210"/>
                      <a:pt x="15312" y="27543"/>
                      <a:pt x="15872" y="25829"/>
                    </a:cubicBezTo>
                    <a:cubicBezTo>
                      <a:pt x="16039" y="25329"/>
                      <a:pt x="16193" y="24829"/>
                      <a:pt x="16360" y="24328"/>
                    </a:cubicBezTo>
                    <a:cubicBezTo>
                      <a:pt x="16217" y="23971"/>
                      <a:pt x="16074" y="23614"/>
                      <a:pt x="15932" y="23245"/>
                    </a:cubicBezTo>
                    <a:cubicBezTo>
                      <a:pt x="15693" y="23995"/>
                      <a:pt x="15455" y="24733"/>
                      <a:pt x="15205" y="25483"/>
                    </a:cubicBezTo>
                    <a:cubicBezTo>
                      <a:pt x="14669" y="27126"/>
                      <a:pt x="14062" y="28734"/>
                      <a:pt x="13229" y="30246"/>
                    </a:cubicBezTo>
                    <a:cubicBezTo>
                      <a:pt x="12812" y="31008"/>
                      <a:pt x="12360" y="31746"/>
                      <a:pt x="11907" y="32496"/>
                    </a:cubicBezTo>
                    <a:cubicBezTo>
                      <a:pt x="11848" y="32615"/>
                      <a:pt x="11752" y="32699"/>
                      <a:pt x="11669" y="32794"/>
                    </a:cubicBezTo>
                    <a:cubicBezTo>
                      <a:pt x="11514" y="32746"/>
                      <a:pt x="11526" y="32639"/>
                      <a:pt x="11502" y="32544"/>
                    </a:cubicBezTo>
                    <a:cubicBezTo>
                      <a:pt x="10907" y="30246"/>
                      <a:pt x="10324" y="27948"/>
                      <a:pt x="9728" y="25650"/>
                    </a:cubicBezTo>
                    <a:cubicBezTo>
                      <a:pt x="9681" y="25460"/>
                      <a:pt x="9693" y="25305"/>
                      <a:pt x="9800" y="25138"/>
                    </a:cubicBezTo>
                    <a:cubicBezTo>
                      <a:pt x="10538" y="24078"/>
                      <a:pt x="11050" y="22888"/>
                      <a:pt x="11479" y="21685"/>
                    </a:cubicBezTo>
                    <a:cubicBezTo>
                      <a:pt x="11788" y="20828"/>
                      <a:pt x="12074" y="19959"/>
                      <a:pt x="12324" y="19090"/>
                    </a:cubicBezTo>
                    <a:cubicBezTo>
                      <a:pt x="12514" y="18435"/>
                      <a:pt x="12693" y="17768"/>
                      <a:pt x="12872" y="17113"/>
                    </a:cubicBezTo>
                    <a:cubicBezTo>
                      <a:pt x="12705" y="16816"/>
                      <a:pt x="12526" y="16518"/>
                      <a:pt x="12348" y="16220"/>
                    </a:cubicBezTo>
                    <a:cubicBezTo>
                      <a:pt x="12038" y="17340"/>
                      <a:pt x="11741" y="18459"/>
                      <a:pt x="11419" y="19566"/>
                    </a:cubicBezTo>
                    <a:cubicBezTo>
                      <a:pt x="11014" y="20959"/>
                      <a:pt x="10514" y="22316"/>
                      <a:pt x="9859" y="23602"/>
                    </a:cubicBezTo>
                    <a:cubicBezTo>
                      <a:pt x="9740" y="23828"/>
                      <a:pt x="9657" y="24067"/>
                      <a:pt x="9419" y="24281"/>
                    </a:cubicBezTo>
                    <a:cubicBezTo>
                      <a:pt x="9347" y="24114"/>
                      <a:pt x="9288" y="23995"/>
                      <a:pt x="9252" y="23876"/>
                    </a:cubicBezTo>
                    <a:cubicBezTo>
                      <a:pt x="8716" y="22114"/>
                      <a:pt x="8192" y="20352"/>
                      <a:pt x="7657" y="18590"/>
                    </a:cubicBezTo>
                    <a:cubicBezTo>
                      <a:pt x="7585" y="18375"/>
                      <a:pt x="7585" y="18185"/>
                      <a:pt x="7704" y="17971"/>
                    </a:cubicBezTo>
                    <a:cubicBezTo>
                      <a:pt x="8609" y="16387"/>
                      <a:pt x="9228" y="14673"/>
                      <a:pt x="9693" y="12899"/>
                    </a:cubicBezTo>
                    <a:cubicBezTo>
                      <a:pt x="9740" y="12720"/>
                      <a:pt x="9788" y="12529"/>
                      <a:pt x="9836" y="12339"/>
                    </a:cubicBezTo>
                    <a:cubicBezTo>
                      <a:pt x="9645" y="12065"/>
                      <a:pt x="9466" y="11803"/>
                      <a:pt x="9276" y="11541"/>
                    </a:cubicBezTo>
                    <a:cubicBezTo>
                      <a:pt x="9109" y="12172"/>
                      <a:pt x="8943" y="12803"/>
                      <a:pt x="8764" y="13446"/>
                    </a:cubicBezTo>
                    <a:cubicBezTo>
                      <a:pt x="8466" y="14530"/>
                      <a:pt x="8085" y="15589"/>
                      <a:pt x="7585" y="16601"/>
                    </a:cubicBezTo>
                    <a:cubicBezTo>
                      <a:pt x="7502" y="16780"/>
                      <a:pt x="7395" y="16947"/>
                      <a:pt x="7276" y="17173"/>
                    </a:cubicBezTo>
                    <a:cubicBezTo>
                      <a:pt x="7180" y="17018"/>
                      <a:pt x="7121" y="16935"/>
                      <a:pt x="7085" y="16828"/>
                    </a:cubicBezTo>
                    <a:cubicBezTo>
                      <a:pt x="6502" y="15232"/>
                      <a:pt x="5942" y="13625"/>
                      <a:pt x="5359" y="12029"/>
                    </a:cubicBezTo>
                    <a:cubicBezTo>
                      <a:pt x="5299" y="11851"/>
                      <a:pt x="5264" y="11696"/>
                      <a:pt x="5323" y="11505"/>
                    </a:cubicBezTo>
                    <a:cubicBezTo>
                      <a:pt x="5764" y="10160"/>
                      <a:pt x="6037" y="8791"/>
                      <a:pt x="6228" y="7398"/>
                    </a:cubicBezTo>
                    <a:cubicBezTo>
                      <a:pt x="6014" y="7112"/>
                      <a:pt x="5811" y="6826"/>
                      <a:pt x="5597" y="6541"/>
                    </a:cubicBezTo>
                    <a:cubicBezTo>
                      <a:pt x="5466" y="7672"/>
                      <a:pt x="5287" y="8803"/>
                      <a:pt x="5002" y="9910"/>
                    </a:cubicBezTo>
                    <a:cubicBezTo>
                      <a:pt x="4966" y="10077"/>
                      <a:pt x="4978" y="10267"/>
                      <a:pt x="4787" y="10410"/>
                    </a:cubicBezTo>
                    <a:cubicBezTo>
                      <a:pt x="4656" y="10232"/>
                      <a:pt x="4597" y="10029"/>
                      <a:pt x="4525" y="9839"/>
                    </a:cubicBezTo>
                    <a:cubicBezTo>
                      <a:pt x="3728" y="7791"/>
                      <a:pt x="2930" y="5743"/>
                      <a:pt x="2132" y="3707"/>
                    </a:cubicBezTo>
                    <a:cubicBezTo>
                      <a:pt x="1739" y="2707"/>
                      <a:pt x="1323" y="1730"/>
                      <a:pt x="918" y="742"/>
                    </a:cubicBezTo>
                    <a:cubicBezTo>
                      <a:pt x="834" y="540"/>
                      <a:pt x="775" y="326"/>
                      <a:pt x="703" y="123"/>
                    </a:cubicBezTo>
                    <a:cubicBezTo>
                      <a:pt x="703" y="123"/>
                      <a:pt x="703" y="123"/>
                      <a:pt x="703" y="111"/>
                    </a:cubicBezTo>
                    <a:cubicBezTo>
                      <a:pt x="599" y="44"/>
                      <a:pt x="490" y="0"/>
                      <a:pt x="3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0" name="Google Shape;240;p9"/>
          <p:cNvGrpSpPr/>
          <p:nvPr/>
        </p:nvGrpSpPr>
        <p:grpSpPr>
          <a:xfrm flipH="1">
            <a:off x="8587796" y="2162200"/>
            <a:ext cx="439350" cy="784050"/>
            <a:chOff x="116563" y="2162200"/>
            <a:chExt cx="439350" cy="784050"/>
          </a:xfrm>
        </p:grpSpPr>
        <p:sp>
          <p:nvSpPr>
            <p:cNvPr id="241" name="Google Shape;241;p9"/>
            <p:cNvSpPr/>
            <p:nvPr/>
          </p:nvSpPr>
          <p:spPr>
            <a:xfrm rot="10800000" flipH="1">
              <a:off x="416288" y="2478875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9"/>
            <p:cNvSpPr/>
            <p:nvPr/>
          </p:nvSpPr>
          <p:spPr>
            <a:xfrm rot="10800000" flipH="1">
              <a:off x="434588" y="2855400"/>
              <a:ext cx="103025" cy="90850"/>
            </a:xfrm>
            <a:custGeom>
              <a:avLst/>
              <a:gdLst/>
              <a:ahLst/>
              <a:cxnLst/>
              <a:rect l="l" t="t" r="r" b="b"/>
              <a:pathLst>
                <a:path w="4121" h="3634" extrusionOk="0">
                  <a:moveTo>
                    <a:pt x="2046" y="1"/>
                  </a:moveTo>
                  <a:cubicBezTo>
                    <a:pt x="1469" y="1"/>
                    <a:pt x="860" y="246"/>
                    <a:pt x="561" y="755"/>
                  </a:cubicBezTo>
                  <a:cubicBezTo>
                    <a:pt x="1" y="1719"/>
                    <a:pt x="132" y="2660"/>
                    <a:pt x="1073" y="3374"/>
                  </a:cubicBezTo>
                  <a:cubicBezTo>
                    <a:pt x="1346" y="3551"/>
                    <a:pt x="1673" y="3634"/>
                    <a:pt x="2004" y="3634"/>
                  </a:cubicBezTo>
                  <a:cubicBezTo>
                    <a:pt x="2611" y="3634"/>
                    <a:pt x="3234" y="3355"/>
                    <a:pt x="3573" y="2862"/>
                  </a:cubicBezTo>
                  <a:cubicBezTo>
                    <a:pt x="4121" y="2053"/>
                    <a:pt x="3811" y="826"/>
                    <a:pt x="2966" y="255"/>
                  </a:cubicBezTo>
                  <a:cubicBezTo>
                    <a:pt x="2718" y="87"/>
                    <a:pt x="2388" y="1"/>
                    <a:pt x="20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9"/>
            <p:cNvSpPr/>
            <p:nvPr/>
          </p:nvSpPr>
          <p:spPr>
            <a:xfrm rot="10800000" flipH="1">
              <a:off x="116563" y="26641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9"/>
            <p:cNvSpPr/>
            <p:nvPr/>
          </p:nvSpPr>
          <p:spPr>
            <a:xfrm rot="10800000" flipH="1">
              <a:off x="321613" y="2162200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" name="Google Shape;245;p9"/>
          <p:cNvGrpSpPr/>
          <p:nvPr/>
        </p:nvGrpSpPr>
        <p:grpSpPr>
          <a:xfrm flipH="1">
            <a:off x="438634" y="2647938"/>
            <a:ext cx="494575" cy="752700"/>
            <a:chOff x="2143413" y="239775"/>
            <a:chExt cx="494575" cy="752700"/>
          </a:xfrm>
        </p:grpSpPr>
        <p:sp>
          <p:nvSpPr>
            <p:cNvPr id="246" name="Google Shape;246;p9"/>
            <p:cNvSpPr/>
            <p:nvPr/>
          </p:nvSpPr>
          <p:spPr>
            <a:xfrm rot="10800000" flipH="1">
              <a:off x="2333188" y="556450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9"/>
            <p:cNvSpPr/>
            <p:nvPr/>
          </p:nvSpPr>
          <p:spPr>
            <a:xfrm rot="10800000" flipH="1">
              <a:off x="2143413" y="901625"/>
              <a:ext cx="103025" cy="90850"/>
            </a:xfrm>
            <a:custGeom>
              <a:avLst/>
              <a:gdLst/>
              <a:ahLst/>
              <a:cxnLst/>
              <a:rect l="l" t="t" r="r" b="b"/>
              <a:pathLst>
                <a:path w="4121" h="3634" extrusionOk="0">
                  <a:moveTo>
                    <a:pt x="2046" y="1"/>
                  </a:moveTo>
                  <a:cubicBezTo>
                    <a:pt x="1469" y="1"/>
                    <a:pt x="860" y="246"/>
                    <a:pt x="561" y="755"/>
                  </a:cubicBezTo>
                  <a:cubicBezTo>
                    <a:pt x="1" y="1719"/>
                    <a:pt x="132" y="2660"/>
                    <a:pt x="1073" y="3374"/>
                  </a:cubicBezTo>
                  <a:cubicBezTo>
                    <a:pt x="1346" y="3551"/>
                    <a:pt x="1673" y="3634"/>
                    <a:pt x="2004" y="3634"/>
                  </a:cubicBezTo>
                  <a:cubicBezTo>
                    <a:pt x="2611" y="3634"/>
                    <a:pt x="3234" y="3355"/>
                    <a:pt x="3573" y="2862"/>
                  </a:cubicBezTo>
                  <a:cubicBezTo>
                    <a:pt x="4121" y="2053"/>
                    <a:pt x="3811" y="826"/>
                    <a:pt x="2966" y="255"/>
                  </a:cubicBezTo>
                  <a:cubicBezTo>
                    <a:pt x="2718" y="87"/>
                    <a:pt x="2388" y="1"/>
                    <a:pt x="20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9"/>
            <p:cNvSpPr/>
            <p:nvPr/>
          </p:nvSpPr>
          <p:spPr>
            <a:xfrm rot="10800000" flipH="1">
              <a:off x="2170238" y="2862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9"/>
            <p:cNvSpPr/>
            <p:nvPr/>
          </p:nvSpPr>
          <p:spPr>
            <a:xfrm rot="10800000" flipH="1">
              <a:off x="2543313" y="239775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8499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4" name="Google Shape;254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algn="ctr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algn="ctr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algn="ctr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255" name="Google Shape;255;p11"/>
          <p:cNvGrpSpPr/>
          <p:nvPr/>
        </p:nvGrpSpPr>
        <p:grpSpPr>
          <a:xfrm flipH="1">
            <a:off x="-256769" y="3234141"/>
            <a:ext cx="1986691" cy="2201068"/>
            <a:chOff x="7109401" y="3234141"/>
            <a:chExt cx="1986691" cy="2201068"/>
          </a:xfrm>
        </p:grpSpPr>
        <p:grpSp>
          <p:nvGrpSpPr>
            <p:cNvPr id="256" name="Google Shape;256;p11"/>
            <p:cNvGrpSpPr/>
            <p:nvPr/>
          </p:nvGrpSpPr>
          <p:grpSpPr>
            <a:xfrm rot="-5664242">
              <a:off x="7383603" y="4369632"/>
              <a:ext cx="771724" cy="1264601"/>
              <a:chOff x="6166115" y="3927520"/>
              <a:chExt cx="668850" cy="1096025"/>
            </a:xfrm>
          </p:grpSpPr>
          <p:sp>
            <p:nvSpPr>
              <p:cNvPr id="257" name="Google Shape;257;p11"/>
              <p:cNvSpPr/>
              <p:nvPr/>
            </p:nvSpPr>
            <p:spPr>
              <a:xfrm>
                <a:off x="6190815" y="3927520"/>
                <a:ext cx="644150" cy="986025"/>
              </a:xfrm>
              <a:custGeom>
                <a:avLst/>
                <a:gdLst/>
                <a:ahLst/>
                <a:cxnLst/>
                <a:rect l="l" t="t" r="r" b="b"/>
                <a:pathLst>
                  <a:path w="25766" h="39441" extrusionOk="0">
                    <a:moveTo>
                      <a:pt x="25766" y="1"/>
                    </a:moveTo>
                    <a:lnTo>
                      <a:pt x="25766" y="1"/>
                    </a:lnTo>
                    <a:cubicBezTo>
                      <a:pt x="25575" y="96"/>
                      <a:pt x="25480" y="143"/>
                      <a:pt x="25385" y="191"/>
                    </a:cubicBezTo>
                    <a:cubicBezTo>
                      <a:pt x="23837" y="1025"/>
                      <a:pt x="22241" y="1798"/>
                      <a:pt x="20610" y="2477"/>
                    </a:cubicBezTo>
                    <a:cubicBezTo>
                      <a:pt x="18943" y="3168"/>
                      <a:pt x="17288" y="3894"/>
                      <a:pt x="15657" y="4668"/>
                    </a:cubicBezTo>
                    <a:cubicBezTo>
                      <a:pt x="13574" y="5644"/>
                      <a:pt x="11597" y="6799"/>
                      <a:pt x="9799" y="8252"/>
                    </a:cubicBezTo>
                    <a:cubicBezTo>
                      <a:pt x="8430" y="9359"/>
                      <a:pt x="7251" y="10621"/>
                      <a:pt x="6251" y="12073"/>
                    </a:cubicBezTo>
                    <a:cubicBezTo>
                      <a:pt x="5073" y="13764"/>
                      <a:pt x="4251" y="15622"/>
                      <a:pt x="3620" y="17574"/>
                    </a:cubicBezTo>
                    <a:cubicBezTo>
                      <a:pt x="3013" y="19479"/>
                      <a:pt x="2572" y="21432"/>
                      <a:pt x="2275" y="23408"/>
                    </a:cubicBezTo>
                    <a:cubicBezTo>
                      <a:pt x="1977" y="25420"/>
                      <a:pt x="1703" y="27444"/>
                      <a:pt x="1453" y="29457"/>
                    </a:cubicBezTo>
                    <a:cubicBezTo>
                      <a:pt x="1310" y="30528"/>
                      <a:pt x="1227" y="31588"/>
                      <a:pt x="1108" y="32659"/>
                    </a:cubicBezTo>
                    <a:cubicBezTo>
                      <a:pt x="1001" y="33683"/>
                      <a:pt x="905" y="34707"/>
                      <a:pt x="763" y="35719"/>
                    </a:cubicBezTo>
                    <a:cubicBezTo>
                      <a:pt x="620" y="36743"/>
                      <a:pt x="405" y="37755"/>
                      <a:pt x="84" y="38732"/>
                    </a:cubicBezTo>
                    <a:cubicBezTo>
                      <a:pt x="36" y="38898"/>
                      <a:pt x="1" y="39065"/>
                      <a:pt x="12" y="39232"/>
                    </a:cubicBezTo>
                    <a:cubicBezTo>
                      <a:pt x="12" y="39303"/>
                      <a:pt x="120" y="39398"/>
                      <a:pt x="203" y="39434"/>
                    </a:cubicBezTo>
                    <a:cubicBezTo>
                      <a:pt x="214" y="39438"/>
                      <a:pt x="226" y="39440"/>
                      <a:pt x="240" y="39440"/>
                    </a:cubicBezTo>
                    <a:cubicBezTo>
                      <a:pt x="303" y="39440"/>
                      <a:pt x="388" y="39399"/>
                      <a:pt x="417" y="39351"/>
                    </a:cubicBezTo>
                    <a:cubicBezTo>
                      <a:pt x="501" y="39208"/>
                      <a:pt x="572" y="39053"/>
                      <a:pt x="620" y="38898"/>
                    </a:cubicBezTo>
                    <a:cubicBezTo>
                      <a:pt x="751" y="38446"/>
                      <a:pt x="858" y="38005"/>
                      <a:pt x="977" y="37553"/>
                    </a:cubicBezTo>
                    <a:cubicBezTo>
                      <a:pt x="1025" y="37386"/>
                      <a:pt x="1072" y="37243"/>
                      <a:pt x="1215" y="37124"/>
                    </a:cubicBezTo>
                    <a:cubicBezTo>
                      <a:pt x="1775" y="36648"/>
                      <a:pt x="2334" y="36172"/>
                      <a:pt x="2965" y="35791"/>
                    </a:cubicBezTo>
                    <a:cubicBezTo>
                      <a:pt x="3846" y="35255"/>
                      <a:pt x="4751" y="34755"/>
                      <a:pt x="5620" y="34195"/>
                    </a:cubicBezTo>
                    <a:cubicBezTo>
                      <a:pt x="8799" y="32183"/>
                      <a:pt x="11847" y="29969"/>
                      <a:pt x="14800" y="27635"/>
                    </a:cubicBezTo>
                    <a:cubicBezTo>
                      <a:pt x="16360" y="26397"/>
                      <a:pt x="17789" y="25039"/>
                      <a:pt x="18991" y="23444"/>
                    </a:cubicBezTo>
                    <a:cubicBezTo>
                      <a:pt x="20158" y="21896"/>
                      <a:pt x="21206" y="20277"/>
                      <a:pt x="21980" y="18491"/>
                    </a:cubicBezTo>
                    <a:cubicBezTo>
                      <a:pt x="22944" y="16241"/>
                      <a:pt x="23480" y="13895"/>
                      <a:pt x="23718" y="11478"/>
                    </a:cubicBezTo>
                    <a:cubicBezTo>
                      <a:pt x="23873" y="9930"/>
                      <a:pt x="23944" y="8371"/>
                      <a:pt x="24027" y="6823"/>
                    </a:cubicBezTo>
                    <a:cubicBezTo>
                      <a:pt x="24087" y="5811"/>
                      <a:pt x="24182" y="4811"/>
                      <a:pt x="24373" y="3822"/>
                    </a:cubicBezTo>
                    <a:cubicBezTo>
                      <a:pt x="24599" y="2572"/>
                      <a:pt x="24956" y="1370"/>
                      <a:pt x="25659" y="286"/>
                    </a:cubicBezTo>
                    <a:cubicBezTo>
                      <a:pt x="25694" y="239"/>
                      <a:pt x="25706" y="179"/>
                      <a:pt x="257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11"/>
              <p:cNvSpPr/>
              <p:nvPr/>
            </p:nvSpPr>
            <p:spPr>
              <a:xfrm>
                <a:off x="6166115" y="3955195"/>
                <a:ext cx="653975" cy="1068350"/>
              </a:xfrm>
              <a:custGeom>
                <a:avLst/>
                <a:gdLst/>
                <a:ahLst/>
                <a:cxnLst/>
                <a:rect l="l" t="t" r="r" b="b"/>
                <a:pathLst>
                  <a:path w="26159" h="42734" extrusionOk="0">
                    <a:moveTo>
                      <a:pt x="26087" y="1"/>
                    </a:moveTo>
                    <a:cubicBezTo>
                      <a:pt x="26016" y="72"/>
                      <a:pt x="25944" y="144"/>
                      <a:pt x="25885" y="227"/>
                    </a:cubicBezTo>
                    <a:cubicBezTo>
                      <a:pt x="24587" y="1823"/>
                      <a:pt x="23289" y="3430"/>
                      <a:pt x="21991" y="5025"/>
                    </a:cubicBezTo>
                    <a:cubicBezTo>
                      <a:pt x="21836" y="5204"/>
                      <a:pt x="21694" y="5382"/>
                      <a:pt x="21563" y="5573"/>
                    </a:cubicBezTo>
                    <a:cubicBezTo>
                      <a:pt x="19193" y="8823"/>
                      <a:pt x="16681" y="11955"/>
                      <a:pt x="14074" y="15027"/>
                    </a:cubicBezTo>
                    <a:cubicBezTo>
                      <a:pt x="12859" y="16455"/>
                      <a:pt x="11680" y="17908"/>
                      <a:pt x="10537" y="19384"/>
                    </a:cubicBezTo>
                    <a:cubicBezTo>
                      <a:pt x="8573" y="21908"/>
                      <a:pt x="6763" y="24552"/>
                      <a:pt x="5251" y="27373"/>
                    </a:cubicBezTo>
                    <a:cubicBezTo>
                      <a:pt x="3322" y="30969"/>
                      <a:pt x="1739" y="34696"/>
                      <a:pt x="631" y="38613"/>
                    </a:cubicBezTo>
                    <a:cubicBezTo>
                      <a:pt x="381" y="39506"/>
                      <a:pt x="155" y="40411"/>
                      <a:pt x="48" y="41327"/>
                    </a:cubicBezTo>
                    <a:cubicBezTo>
                      <a:pt x="0" y="41685"/>
                      <a:pt x="12" y="42042"/>
                      <a:pt x="36" y="42399"/>
                    </a:cubicBezTo>
                    <a:cubicBezTo>
                      <a:pt x="47" y="42604"/>
                      <a:pt x="223" y="42733"/>
                      <a:pt x="394" y="42733"/>
                    </a:cubicBezTo>
                    <a:cubicBezTo>
                      <a:pt x="402" y="42733"/>
                      <a:pt x="410" y="42733"/>
                      <a:pt x="417" y="42732"/>
                    </a:cubicBezTo>
                    <a:cubicBezTo>
                      <a:pt x="608" y="42720"/>
                      <a:pt x="750" y="42578"/>
                      <a:pt x="786" y="42363"/>
                    </a:cubicBezTo>
                    <a:cubicBezTo>
                      <a:pt x="798" y="42280"/>
                      <a:pt x="786" y="42197"/>
                      <a:pt x="786" y="42113"/>
                    </a:cubicBezTo>
                    <a:cubicBezTo>
                      <a:pt x="810" y="41816"/>
                      <a:pt x="810" y="41518"/>
                      <a:pt x="858" y="41232"/>
                    </a:cubicBezTo>
                    <a:cubicBezTo>
                      <a:pt x="1000" y="40530"/>
                      <a:pt x="1120" y="39827"/>
                      <a:pt x="1310" y="39137"/>
                    </a:cubicBezTo>
                    <a:cubicBezTo>
                      <a:pt x="2965" y="33231"/>
                      <a:pt x="5549" y="27766"/>
                      <a:pt x="9049" y="22718"/>
                    </a:cubicBezTo>
                    <a:cubicBezTo>
                      <a:pt x="10883" y="20099"/>
                      <a:pt x="12883" y="17598"/>
                      <a:pt x="14967" y="15181"/>
                    </a:cubicBezTo>
                    <a:cubicBezTo>
                      <a:pt x="18396" y="11193"/>
                      <a:pt x="21574" y="7049"/>
                      <a:pt x="24444" y="2644"/>
                    </a:cubicBezTo>
                    <a:cubicBezTo>
                      <a:pt x="25003" y="1787"/>
                      <a:pt x="25587" y="930"/>
                      <a:pt x="26158" y="84"/>
                    </a:cubicBezTo>
                    <a:cubicBezTo>
                      <a:pt x="26135" y="48"/>
                      <a:pt x="26111" y="25"/>
                      <a:pt x="260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9" name="Google Shape;259;p11"/>
            <p:cNvGrpSpPr/>
            <p:nvPr/>
          </p:nvGrpSpPr>
          <p:grpSpPr>
            <a:xfrm flipH="1">
              <a:off x="8007647" y="3234141"/>
              <a:ext cx="1088446" cy="2177981"/>
              <a:chOff x="2147875" y="645450"/>
              <a:chExt cx="948950" cy="1898850"/>
            </a:xfrm>
          </p:grpSpPr>
          <p:sp>
            <p:nvSpPr>
              <p:cNvPr id="260" name="Google Shape;260;p11"/>
              <p:cNvSpPr/>
              <p:nvPr/>
            </p:nvSpPr>
            <p:spPr>
              <a:xfrm>
                <a:off x="2147875" y="645650"/>
                <a:ext cx="948950" cy="1898650"/>
              </a:xfrm>
              <a:custGeom>
                <a:avLst/>
                <a:gdLst/>
                <a:ahLst/>
                <a:cxnLst/>
                <a:rect l="l" t="t" r="r" b="b"/>
                <a:pathLst>
                  <a:path w="37958" h="75946" extrusionOk="0">
                    <a:moveTo>
                      <a:pt x="577" y="0"/>
                    </a:moveTo>
                    <a:cubicBezTo>
                      <a:pt x="504" y="0"/>
                      <a:pt x="426" y="17"/>
                      <a:pt x="346" y="56"/>
                    </a:cubicBezTo>
                    <a:cubicBezTo>
                      <a:pt x="72" y="175"/>
                      <a:pt x="1" y="437"/>
                      <a:pt x="12" y="699"/>
                    </a:cubicBezTo>
                    <a:cubicBezTo>
                      <a:pt x="24" y="1330"/>
                      <a:pt x="60" y="1961"/>
                      <a:pt x="108" y="2592"/>
                    </a:cubicBezTo>
                    <a:cubicBezTo>
                      <a:pt x="203" y="3520"/>
                      <a:pt x="310" y="4437"/>
                      <a:pt x="417" y="5366"/>
                    </a:cubicBezTo>
                    <a:cubicBezTo>
                      <a:pt x="489" y="5973"/>
                      <a:pt x="560" y="6580"/>
                      <a:pt x="620" y="7187"/>
                    </a:cubicBezTo>
                    <a:cubicBezTo>
                      <a:pt x="679" y="7997"/>
                      <a:pt x="739" y="8807"/>
                      <a:pt x="786" y="9604"/>
                    </a:cubicBezTo>
                    <a:cubicBezTo>
                      <a:pt x="834" y="10343"/>
                      <a:pt x="870" y="11069"/>
                      <a:pt x="894" y="11795"/>
                    </a:cubicBezTo>
                    <a:cubicBezTo>
                      <a:pt x="953" y="13021"/>
                      <a:pt x="1001" y="14248"/>
                      <a:pt x="1048" y="15474"/>
                    </a:cubicBezTo>
                    <a:cubicBezTo>
                      <a:pt x="1096" y="16653"/>
                      <a:pt x="1132" y="17832"/>
                      <a:pt x="1167" y="19022"/>
                    </a:cubicBezTo>
                    <a:cubicBezTo>
                      <a:pt x="1203" y="19975"/>
                      <a:pt x="1227" y="20915"/>
                      <a:pt x="1275" y="21868"/>
                    </a:cubicBezTo>
                    <a:cubicBezTo>
                      <a:pt x="1310" y="22618"/>
                      <a:pt x="1370" y="23356"/>
                      <a:pt x="1417" y="24106"/>
                    </a:cubicBezTo>
                    <a:cubicBezTo>
                      <a:pt x="1489" y="25059"/>
                      <a:pt x="1560" y="25999"/>
                      <a:pt x="1644" y="26940"/>
                    </a:cubicBezTo>
                    <a:cubicBezTo>
                      <a:pt x="1691" y="27499"/>
                      <a:pt x="1727" y="28047"/>
                      <a:pt x="1810" y="28595"/>
                    </a:cubicBezTo>
                    <a:cubicBezTo>
                      <a:pt x="2072" y="30274"/>
                      <a:pt x="2263" y="31964"/>
                      <a:pt x="2644" y="33631"/>
                    </a:cubicBezTo>
                    <a:cubicBezTo>
                      <a:pt x="2906" y="34727"/>
                      <a:pt x="3191" y="35810"/>
                      <a:pt x="3465" y="36905"/>
                    </a:cubicBezTo>
                    <a:cubicBezTo>
                      <a:pt x="3644" y="37596"/>
                      <a:pt x="3822" y="38286"/>
                      <a:pt x="4025" y="38965"/>
                    </a:cubicBezTo>
                    <a:cubicBezTo>
                      <a:pt x="4251" y="39739"/>
                      <a:pt x="4477" y="40525"/>
                      <a:pt x="4727" y="41287"/>
                    </a:cubicBezTo>
                    <a:cubicBezTo>
                      <a:pt x="5037" y="42251"/>
                      <a:pt x="5370" y="43204"/>
                      <a:pt x="5704" y="44144"/>
                    </a:cubicBezTo>
                    <a:cubicBezTo>
                      <a:pt x="6156" y="45418"/>
                      <a:pt x="6597" y="46680"/>
                      <a:pt x="7073" y="47942"/>
                    </a:cubicBezTo>
                    <a:cubicBezTo>
                      <a:pt x="7752" y="49752"/>
                      <a:pt x="8490" y="51538"/>
                      <a:pt x="9287" y="53312"/>
                    </a:cubicBezTo>
                    <a:cubicBezTo>
                      <a:pt x="10835" y="56777"/>
                      <a:pt x="12550" y="60158"/>
                      <a:pt x="14526" y="63409"/>
                    </a:cubicBezTo>
                    <a:cubicBezTo>
                      <a:pt x="15610" y="65195"/>
                      <a:pt x="16776" y="66945"/>
                      <a:pt x="17991" y="68647"/>
                    </a:cubicBezTo>
                    <a:cubicBezTo>
                      <a:pt x="18681" y="69636"/>
                      <a:pt x="19372" y="70624"/>
                      <a:pt x="20051" y="71624"/>
                    </a:cubicBezTo>
                    <a:cubicBezTo>
                      <a:pt x="21039" y="73065"/>
                      <a:pt x="22170" y="74386"/>
                      <a:pt x="23337" y="75672"/>
                    </a:cubicBezTo>
                    <a:cubicBezTo>
                      <a:pt x="23420" y="75755"/>
                      <a:pt x="23504" y="75827"/>
                      <a:pt x="23623" y="75946"/>
                    </a:cubicBezTo>
                    <a:cubicBezTo>
                      <a:pt x="23670" y="75827"/>
                      <a:pt x="23718" y="75755"/>
                      <a:pt x="23718" y="75684"/>
                    </a:cubicBezTo>
                    <a:cubicBezTo>
                      <a:pt x="23789" y="74041"/>
                      <a:pt x="24123" y="72434"/>
                      <a:pt x="24385" y="70814"/>
                    </a:cubicBezTo>
                    <a:cubicBezTo>
                      <a:pt x="24706" y="68862"/>
                      <a:pt x="25539" y="67123"/>
                      <a:pt x="26813" y="65599"/>
                    </a:cubicBezTo>
                    <a:cubicBezTo>
                      <a:pt x="27468" y="64814"/>
                      <a:pt x="28171" y="64052"/>
                      <a:pt x="28861" y="63290"/>
                    </a:cubicBezTo>
                    <a:cubicBezTo>
                      <a:pt x="29850" y="62194"/>
                      <a:pt x="30802" y="61051"/>
                      <a:pt x="31659" y="59837"/>
                    </a:cubicBezTo>
                    <a:cubicBezTo>
                      <a:pt x="33493" y="57265"/>
                      <a:pt x="34791" y="54443"/>
                      <a:pt x="35493" y="51348"/>
                    </a:cubicBezTo>
                    <a:cubicBezTo>
                      <a:pt x="35934" y="49419"/>
                      <a:pt x="36172" y="47454"/>
                      <a:pt x="36362" y="45490"/>
                    </a:cubicBezTo>
                    <a:cubicBezTo>
                      <a:pt x="36672" y="42108"/>
                      <a:pt x="36815" y="38703"/>
                      <a:pt x="36946" y="35310"/>
                    </a:cubicBezTo>
                    <a:cubicBezTo>
                      <a:pt x="37041" y="32643"/>
                      <a:pt x="37148" y="29976"/>
                      <a:pt x="37362" y="27321"/>
                    </a:cubicBezTo>
                    <a:cubicBezTo>
                      <a:pt x="37517" y="25368"/>
                      <a:pt x="37696" y="23416"/>
                      <a:pt x="37851" y="21475"/>
                    </a:cubicBezTo>
                    <a:cubicBezTo>
                      <a:pt x="37898" y="20975"/>
                      <a:pt x="37922" y="20487"/>
                      <a:pt x="37958" y="19999"/>
                    </a:cubicBezTo>
                    <a:cubicBezTo>
                      <a:pt x="37958" y="19879"/>
                      <a:pt x="37946" y="19760"/>
                      <a:pt x="37910" y="19653"/>
                    </a:cubicBezTo>
                    <a:cubicBezTo>
                      <a:pt x="37868" y="19528"/>
                      <a:pt x="37758" y="19460"/>
                      <a:pt x="37648" y="19460"/>
                    </a:cubicBezTo>
                    <a:cubicBezTo>
                      <a:pt x="37568" y="19460"/>
                      <a:pt x="37489" y="19495"/>
                      <a:pt x="37434" y="19570"/>
                    </a:cubicBezTo>
                    <a:cubicBezTo>
                      <a:pt x="37291" y="19772"/>
                      <a:pt x="37160" y="19999"/>
                      <a:pt x="37053" y="20225"/>
                    </a:cubicBezTo>
                    <a:cubicBezTo>
                      <a:pt x="36207" y="21892"/>
                      <a:pt x="35386" y="23558"/>
                      <a:pt x="34541" y="25213"/>
                    </a:cubicBezTo>
                    <a:cubicBezTo>
                      <a:pt x="33219" y="27797"/>
                      <a:pt x="31790" y="30333"/>
                      <a:pt x="30350" y="32857"/>
                    </a:cubicBezTo>
                    <a:cubicBezTo>
                      <a:pt x="29230" y="34822"/>
                      <a:pt x="28111" y="36774"/>
                      <a:pt x="27052" y="38763"/>
                    </a:cubicBezTo>
                    <a:cubicBezTo>
                      <a:pt x="25837" y="41037"/>
                      <a:pt x="24920" y="43442"/>
                      <a:pt x="24146" y="45906"/>
                    </a:cubicBezTo>
                    <a:cubicBezTo>
                      <a:pt x="23456" y="48157"/>
                      <a:pt x="22861" y="50431"/>
                      <a:pt x="22456" y="52753"/>
                    </a:cubicBezTo>
                    <a:cubicBezTo>
                      <a:pt x="22039" y="55050"/>
                      <a:pt x="21777" y="57372"/>
                      <a:pt x="21777" y="59706"/>
                    </a:cubicBezTo>
                    <a:cubicBezTo>
                      <a:pt x="21777" y="61087"/>
                      <a:pt x="21860" y="62468"/>
                      <a:pt x="21920" y="63849"/>
                    </a:cubicBezTo>
                    <a:cubicBezTo>
                      <a:pt x="21968" y="65040"/>
                      <a:pt x="22087" y="66218"/>
                      <a:pt x="22218" y="67397"/>
                    </a:cubicBezTo>
                    <a:cubicBezTo>
                      <a:pt x="22349" y="68552"/>
                      <a:pt x="22503" y="69707"/>
                      <a:pt x="22634" y="70862"/>
                    </a:cubicBezTo>
                    <a:cubicBezTo>
                      <a:pt x="22777" y="72100"/>
                      <a:pt x="23015" y="73327"/>
                      <a:pt x="23230" y="74553"/>
                    </a:cubicBezTo>
                    <a:cubicBezTo>
                      <a:pt x="23253" y="74684"/>
                      <a:pt x="23277" y="74827"/>
                      <a:pt x="23277" y="74958"/>
                    </a:cubicBezTo>
                    <a:cubicBezTo>
                      <a:pt x="23277" y="75005"/>
                      <a:pt x="23218" y="75077"/>
                      <a:pt x="23182" y="75089"/>
                    </a:cubicBezTo>
                    <a:cubicBezTo>
                      <a:pt x="23174" y="75091"/>
                      <a:pt x="23164" y="75092"/>
                      <a:pt x="23154" y="75092"/>
                    </a:cubicBezTo>
                    <a:cubicBezTo>
                      <a:pt x="23107" y="75092"/>
                      <a:pt x="23047" y="75070"/>
                      <a:pt x="23027" y="75041"/>
                    </a:cubicBezTo>
                    <a:cubicBezTo>
                      <a:pt x="22849" y="74803"/>
                      <a:pt x="22670" y="74565"/>
                      <a:pt x="22539" y="74303"/>
                    </a:cubicBezTo>
                    <a:cubicBezTo>
                      <a:pt x="21932" y="73148"/>
                      <a:pt x="21396" y="71957"/>
                      <a:pt x="20967" y="70719"/>
                    </a:cubicBezTo>
                    <a:cubicBezTo>
                      <a:pt x="20634" y="69767"/>
                      <a:pt x="20289" y="68826"/>
                      <a:pt x="19979" y="67862"/>
                    </a:cubicBezTo>
                    <a:cubicBezTo>
                      <a:pt x="19777" y="67231"/>
                      <a:pt x="19646" y="66564"/>
                      <a:pt x="19432" y="65921"/>
                    </a:cubicBezTo>
                    <a:cubicBezTo>
                      <a:pt x="19217" y="65242"/>
                      <a:pt x="19074" y="64552"/>
                      <a:pt x="18943" y="63849"/>
                    </a:cubicBezTo>
                    <a:cubicBezTo>
                      <a:pt x="18610" y="62230"/>
                      <a:pt x="18515" y="60599"/>
                      <a:pt x="18551" y="58956"/>
                    </a:cubicBezTo>
                    <a:cubicBezTo>
                      <a:pt x="18574" y="57098"/>
                      <a:pt x="18765" y="55253"/>
                      <a:pt x="18955" y="53395"/>
                    </a:cubicBezTo>
                    <a:cubicBezTo>
                      <a:pt x="19241" y="50609"/>
                      <a:pt x="19491" y="47811"/>
                      <a:pt x="19539" y="45002"/>
                    </a:cubicBezTo>
                    <a:cubicBezTo>
                      <a:pt x="19574" y="43049"/>
                      <a:pt x="19563" y="41096"/>
                      <a:pt x="19515" y="39132"/>
                    </a:cubicBezTo>
                    <a:cubicBezTo>
                      <a:pt x="19491" y="37917"/>
                      <a:pt x="19372" y="36691"/>
                      <a:pt x="19241" y="35477"/>
                    </a:cubicBezTo>
                    <a:cubicBezTo>
                      <a:pt x="19015" y="33381"/>
                      <a:pt x="18610" y="31333"/>
                      <a:pt x="18134" y="29285"/>
                    </a:cubicBezTo>
                    <a:cubicBezTo>
                      <a:pt x="17824" y="27988"/>
                      <a:pt x="17419" y="26702"/>
                      <a:pt x="16967" y="25428"/>
                    </a:cubicBezTo>
                    <a:cubicBezTo>
                      <a:pt x="16348" y="23654"/>
                      <a:pt x="15622" y="21927"/>
                      <a:pt x="14788" y="20249"/>
                    </a:cubicBezTo>
                    <a:cubicBezTo>
                      <a:pt x="13871" y="18379"/>
                      <a:pt x="12812" y="16593"/>
                      <a:pt x="11704" y="14843"/>
                    </a:cubicBezTo>
                    <a:cubicBezTo>
                      <a:pt x="10740" y="13319"/>
                      <a:pt x="9716" y="11843"/>
                      <a:pt x="8645" y="10390"/>
                    </a:cubicBezTo>
                    <a:cubicBezTo>
                      <a:pt x="7049" y="8223"/>
                      <a:pt x="5454" y="6068"/>
                      <a:pt x="3846" y="3901"/>
                    </a:cubicBezTo>
                    <a:cubicBezTo>
                      <a:pt x="3156" y="2973"/>
                      <a:pt x="2465" y="2032"/>
                      <a:pt x="1763" y="1091"/>
                    </a:cubicBezTo>
                    <a:cubicBezTo>
                      <a:pt x="1548" y="806"/>
                      <a:pt x="1334" y="532"/>
                      <a:pt x="1084" y="270"/>
                    </a:cubicBezTo>
                    <a:cubicBezTo>
                      <a:pt x="945" y="122"/>
                      <a:pt x="775" y="0"/>
                      <a:pt x="5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11"/>
              <p:cNvSpPr/>
              <p:nvPr/>
            </p:nvSpPr>
            <p:spPr>
              <a:xfrm>
                <a:off x="2152925" y="645450"/>
                <a:ext cx="943900" cy="1898275"/>
              </a:xfrm>
              <a:custGeom>
                <a:avLst/>
                <a:gdLst/>
                <a:ahLst/>
                <a:cxnLst/>
                <a:rect l="l" t="t" r="r" b="b"/>
                <a:pathLst>
                  <a:path w="37756" h="75931" extrusionOk="0">
                    <a:moveTo>
                      <a:pt x="371" y="0"/>
                    </a:moveTo>
                    <a:cubicBezTo>
                      <a:pt x="299" y="0"/>
                      <a:pt x="224" y="16"/>
                      <a:pt x="144" y="52"/>
                    </a:cubicBezTo>
                    <a:cubicBezTo>
                      <a:pt x="84" y="75"/>
                      <a:pt x="49" y="111"/>
                      <a:pt x="1" y="147"/>
                    </a:cubicBezTo>
                    <a:cubicBezTo>
                      <a:pt x="1" y="195"/>
                      <a:pt x="1" y="242"/>
                      <a:pt x="1" y="302"/>
                    </a:cubicBezTo>
                    <a:cubicBezTo>
                      <a:pt x="49" y="528"/>
                      <a:pt x="120" y="754"/>
                      <a:pt x="215" y="980"/>
                    </a:cubicBezTo>
                    <a:cubicBezTo>
                      <a:pt x="811" y="2469"/>
                      <a:pt x="1430" y="3945"/>
                      <a:pt x="2025" y="5433"/>
                    </a:cubicBezTo>
                    <a:cubicBezTo>
                      <a:pt x="2704" y="7160"/>
                      <a:pt x="3370" y="8898"/>
                      <a:pt x="4037" y="10624"/>
                    </a:cubicBezTo>
                    <a:cubicBezTo>
                      <a:pt x="4097" y="10791"/>
                      <a:pt x="4132" y="10958"/>
                      <a:pt x="4180" y="11124"/>
                    </a:cubicBezTo>
                    <a:cubicBezTo>
                      <a:pt x="4156" y="11129"/>
                      <a:pt x="4134" y="11131"/>
                      <a:pt x="4113" y="11131"/>
                    </a:cubicBezTo>
                    <a:cubicBezTo>
                      <a:pt x="3966" y="11131"/>
                      <a:pt x="3881" y="11031"/>
                      <a:pt x="3787" y="10958"/>
                    </a:cubicBezTo>
                    <a:cubicBezTo>
                      <a:pt x="2858" y="10255"/>
                      <a:pt x="1906" y="9577"/>
                      <a:pt x="1001" y="8850"/>
                    </a:cubicBezTo>
                    <a:cubicBezTo>
                      <a:pt x="834" y="8719"/>
                      <a:pt x="668" y="8577"/>
                      <a:pt x="513" y="8446"/>
                    </a:cubicBezTo>
                    <a:lnTo>
                      <a:pt x="513" y="8446"/>
                    </a:lnTo>
                    <a:cubicBezTo>
                      <a:pt x="537" y="8779"/>
                      <a:pt x="549" y="9124"/>
                      <a:pt x="572" y="9458"/>
                    </a:cubicBezTo>
                    <a:cubicBezTo>
                      <a:pt x="620" y="9493"/>
                      <a:pt x="668" y="9541"/>
                      <a:pt x="715" y="9577"/>
                    </a:cubicBezTo>
                    <a:cubicBezTo>
                      <a:pt x="1727" y="10410"/>
                      <a:pt x="2775" y="11172"/>
                      <a:pt x="3859" y="11910"/>
                    </a:cubicBezTo>
                    <a:cubicBezTo>
                      <a:pt x="4156" y="12113"/>
                      <a:pt x="4502" y="12291"/>
                      <a:pt x="4704" y="12553"/>
                    </a:cubicBezTo>
                    <a:cubicBezTo>
                      <a:pt x="4918" y="12827"/>
                      <a:pt x="5002" y="13196"/>
                      <a:pt x="5121" y="13530"/>
                    </a:cubicBezTo>
                    <a:cubicBezTo>
                      <a:pt x="5597" y="14851"/>
                      <a:pt x="6061" y="16173"/>
                      <a:pt x="6538" y="17494"/>
                    </a:cubicBezTo>
                    <a:cubicBezTo>
                      <a:pt x="6549" y="17554"/>
                      <a:pt x="6561" y="17613"/>
                      <a:pt x="6573" y="17721"/>
                    </a:cubicBezTo>
                    <a:cubicBezTo>
                      <a:pt x="6442" y="17661"/>
                      <a:pt x="6335" y="17625"/>
                      <a:pt x="6240" y="17566"/>
                    </a:cubicBezTo>
                    <a:cubicBezTo>
                      <a:pt x="4490" y="16399"/>
                      <a:pt x="2739" y="15244"/>
                      <a:pt x="1096" y="13946"/>
                    </a:cubicBezTo>
                    <a:cubicBezTo>
                      <a:pt x="989" y="13875"/>
                      <a:pt x="882" y="13791"/>
                      <a:pt x="775" y="13708"/>
                    </a:cubicBezTo>
                    <a:lnTo>
                      <a:pt x="775" y="13708"/>
                    </a:lnTo>
                    <a:cubicBezTo>
                      <a:pt x="799" y="14030"/>
                      <a:pt x="811" y="14351"/>
                      <a:pt x="823" y="14684"/>
                    </a:cubicBezTo>
                    <a:cubicBezTo>
                      <a:pt x="2597" y="16042"/>
                      <a:pt x="4466" y="17268"/>
                      <a:pt x="6323" y="18518"/>
                    </a:cubicBezTo>
                    <a:cubicBezTo>
                      <a:pt x="6514" y="18649"/>
                      <a:pt x="6728" y="18756"/>
                      <a:pt x="6930" y="18875"/>
                    </a:cubicBezTo>
                    <a:cubicBezTo>
                      <a:pt x="7252" y="19566"/>
                      <a:pt x="8597" y="24090"/>
                      <a:pt x="8681" y="24817"/>
                    </a:cubicBezTo>
                    <a:cubicBezTo>
                      <a:pt x="8573" y="24781"/>
                      <a:pt x="8490" y="24769"/>
                      <a:pt x="8407" y="24721"/>
                    </a:cubicBezTo>
                    <a:cubicBezTo>
                      <a:pt x="7681" y="24293"/>
                      <a:pt x="6942" y="23864"/>
                      <a:pt x="6216" y="23424"/>
                    </a:cubicBezTo>
                    <a:cubicBezTo>
                      <a:pt x="4442" y="22316"/>
                      <a:pt x="2704" y="21150"/>
                      <a:pt x="1001" y="19947"/>
                    </a:cubicBezTo>
                    <a:lnTo>
                      <a:pt x="1001" y="19947"/>
                    </a:lnTo>
                    <a:cubicBezTo>
                      <a:pt x="1013" y="20257"/>
                      <a:pt x="1025" y="20566"/>
                      <a:pt x="1037" y="20876"/>
                    </a:cubicBezTo>
                    <a:cubicBezTo>
                      <a:pt x="2358" y="21804"/>
                      <a:pt x="3704" y="22721"/>
                      <a:pt x="5085" y="23578"/>
                    </a:cubicBezTo>
                    <a:cubicBezTo>
                      <a:pt x="6347" y="24376"/>
                      <a:pt x="7597" y="25162"/>
                      <a:pt x="8919" y="25841"/>
                    </a:cubicBezTo>
                    <a:cubicBezTo>
                      <a:pt x="8954" y="25864"/>
                      <a:pt x="8978" y="25888"/>
                      <a:pt x="9002" y="25912"/>
                    </a:cubicBezTo>
                    <a:cubicBezTo>
                      <a:pt x="9276" y="26638"/>
                      <a:pt x="10800" y="32615"/>
                      <a:pt x="10871" y="33270"/>
                    </a:cubicBezTo>
                    <a:cubicBezTo>
                      <a:pt x="10840" y="33298"/>
                      <a:pt x="10809" y="33308"/>
                      <a:pt x="10780" y="33308"/>
                    </a:cubicBezTo>
                    <a:cubicBezTo>
                      <a:pt x="10721" y="33308"/>
                      <a:pt x="10665" y="33266"/>
                      <a:pt x="10609" y="33234"/>
                    </a:cubicBezTo>
                    <a:cubicBezTo>
                      <a:pt x="9871" y="32782"/>
                      <a:pt x="9121" y="32329"/>
                      <a:pt x="8383" y="31865"/>
                    </a:cubicBezTo>
                    <a:cubicBezTo>
                      <a:pt x="6026" y="30341"/>
                      <a:pt x="3704" y="28769"/>
                      <a:pt x="1454" y="27103"/>
                    </a:cubicBezTo>
                    <a:lnTo>
                      <a:pt x="1454" y="27103"/>
                    </a:lnTo>
                    <a:cubicBezTo>
                      <a:pt x="1477" y="27436"/>
                      <a:pt x="1501" y="27757"/>
                      <a:pt x="1537" y="28079"/>
                    </a:cubicBezTo>
                    <a:cubicBezTo>
                      <a:pt x="1989" y="28400"/>
                      <a:pt x="2430" y="28734"/>
                      <a:pt x="2882" y="29043"/>
                    </a:cubicBezTo>
                    <a:cubicBezTo>
                      <a:pt x="5287" y="30758"/>
                      <a:pt x="7740" y="32389"/>
                      <a:pt x="10276" y="33901"/>
                    </a:cubicBezTo>
                    <a:cubicBezTo>
                      <a:pt x="10478" y="34020"/>
                      <a:pt x="10681" y="34139"/>
                      <a:pt x="10895" y="34246"/>
                    </a:cubicBezTo>
                    <a:cubicBezTo>
                      <a:pt x="11110" y="34354"/>
                      <a:pt x="11229" y="34496"/>
                      <a:pt x="11276" y="34735"/>
                    </a:cubicBezTo>
                    <a:cubicBezTo>
                      <a:pt x="11705" y="36687"/>
                      <a:pt x="12133" y="38640"/>
                      <a:pt x="12550" y="40592"/>
                    </a:cubicBezTo>
                    <a:cubicBezTo>
                      <a:pt x="12574" y="40688"/>
                      <a:pt x="12586" y="40783"/>
                      <a:pt x="12598" y="40938"/>
                    </a:cubicBezTo>
                    <a:cubicBezTo>
                      <a:pt x="12455" y="40890"/>
                      <a:pt x="12348" y="40878"/>
                      <a:pt x="12253" y="40819"/>
                    </a:cubicBezTo>
                    <a:cubicBezTo>
                      <a:pt x="11050" y="40140"/>
                      <a:pt x="9847" y="39437"/>
                      <a:pt x="8645" y="38759"/>
                    </a:cubicBezTo>
                    <a:cubicBezTo>
                      <a:pt x="6645" y="37604"/>
                      <a:pt x="4692" y="36378"/>
                      <a:pt x="2799" y="35068"/>
                    </a:cubicBezTo>
                    <a:lnTo>
                      <a:pt x="2799" y="35068"/>
                    </a:lnTo>
                    <a:cubicBezTo>
                      <a:pt x="2894" y="35437"/>
                      <a:pt x="2989" y="35794"/>
                      <a:pt x="3085" y="36163"/>
                    </a:cubicBezTo>
                    <a:cubicBezTo>
                      <a:pt x="4775" y="37318"/>
                      <a:pt x="6526" y="38378"/>
                      <a:pt x="8300" y="39402"/>
                    </a:cubicBezTo>
                    <a:cubicBezTo>
                      <a:pt x="9788" y="40271"/>
                      <a:pt x="11288" y="41116"/>
                      <a:pt x="12788" y="41985"/>
                    </a:cubicBezTo>
                    <a:cubicBezTo>
                      <a:pt x="12967" y="42521"/>
                      <a:pt x="13896" y="47558"/>
                      <a:pt x="13919" y="48129"/>
                    </a:cubicBezTo>
                    <a:cubicBezTo>
                      <a:pt x="13875" y="48155"/>
                      <a:pt x="13832" y="48165"/>
                      <a:pt x="13790" y="48165"/>
                    </a:cubicBezTo>
                    <a:cubicBezTo>
                      <a:pt x="13677" y="48165"/>
                      <a:pt x="13575" y="48089"/>
                      <a:pt x="13479" y="48046"/>
                    </a:cubicBezTo>
                    <a:cubicBezTo>
                      <a:pt x="12657" y="47665"/>
                      <a:pt x="11812" y="47296"/>
                      <a:pt x="11014" y="46879"/>
                    </a:cubicBezTo>
                    <a:cubicBezTo>
                      <a:pt x="9109" y="45891"/>
                      <a:pt x="7228" y="44867"/>
                      <a:pt x="5383" y="43783"/>
                    </a:cubicBezTo>
                    <a:lnTo>
                      <a:pt x="5383" y="43783"/>
                    </a:lnTo>
                    <a:cubicBezTo>
                      <a:pt x="5418" y="43902"/>
                      <a:pt x="5466" y="44033"/>
                      <a:pt x="5525" y="44140"/>
                    </a:cubicBezTo>
                    <a:cubicBezTo>
                      <a:pt x="5609" y="44379"/>
                      <a:pt x="5692" y="44605"/>
                      <a:pt x="5776" y="44843"/>
                    </a:cubicBezTo>
                    <a:cubicBezTo>
                      <a:pt x="6549" y="45295"/>
                      <a:pt x="7347" y="45736"/>
                      <a:pt x="8133" y="46164"/>
                    </a:cubicBezTo>
                    <a:cubicBezTo>
                      <a:pt x="9633" y="46974"/>
                      <a:pt x="11121" y="47808"/>
                      <a:pt x="12681" y="48486"/>
                    </a:cubicBezTo>
                    <a:cubicBezTo>
                      <a:pt x="13145" y="48701"/>
                      <a:pt x="13622" y="48891"/>
                      <a:pt x="14086" y="49082"/>
                    </a:cubicBezTo>
                    <a:cubicBezTo>
                      <a:pt x="14241" y="49534"/>
                      <a:pt x="15181" y="55368"/>
                      <a:pt x="15205" y="55928"/>
                    </a:cubicBezTo>
                    <a:cubicBezTo>
                      <a:pt x="15167" y="55948"/>
                      <a:pt x="15132" y="55956"/>
                      <a:pt x="15099" y="55956"/>
                    </a:cubicBezTo>
                    <a:cubicBezTo>
                      <a:pt x="14997" y="55956"/>
                      <a:pt x="14914" y="55877"/>
                      <a:pt x="14824" y="55832"/>
                    </a:cubicBezTo>
                    <a:cubicBezTo>
                      <a:pt x="12610" y="54654"/>
                      <a:pt x="10478" y="53344"/>
                      <a:pt x="8466" y="51856"/>
                    </a:cubicBezTo>
                    <a:lnTo>
                      <a:pt x="8466" y="51856"/>
                    </a:lnTo>
                    <a:cubicBezTo>
                      <a:pt x="8657" y="52296"/>
                      <a:pt x="8847" y="52737"/>
                      <a:pt x="9050" y="53177"/>
                    </a:cubicBezTo>
                    <a:cubicBezTo>
                      <a:pt x="10883" y="54463"/>
                      <a:pt x="12812" y="55606"/>
                      <a:pt x="14800" y="56654"/>
                    </a:cubicBezTo>
                    <a:cubicBezTo>
                      <a:pt x="14991" y="56749"/>
                      <a:pt x="15193" y="56844"/>
                      <a:pt x="15408" y="56952"/>
                    </a:cubicBezTo>
                    <a:cubicBezTo>
                      <a:pt x="15753" y="58785"/>
                      <a:pt x="16110" y="60619"/>
                      <a:pt x="16467" y="62488"/>
                    </a:cubicBezTo>
                    <a:cubicBezTo>
                      <a:pt x="16241" y="62476"/>
                      <a:pt x="16098" y="62369"/>
                      <a:pt x="15943" y="62297"/>
                    </a:cubicBezTo>
                    <a:cubicBezTo>
                      <a:pt x="14836" y="61750"/>
                      <a:pt x="13753" y="61154"/>
                      <a:pt x="12693" y="60535"/>
                    </a:cubicBezTo>
                    <a:lnTo>
                      <a:pt x="12693" y="60535"/>
                    </a:lnTo>
                    <a:cubicBezTo>
                      <a:pt x="12919" y="60952"/>
                      <a:pt x="13157" y="61381"/>
                      <a:pt x="13396" y="61797"/>
                    </a:cubicBezTo>
                    <a:cubicBezTo>
                      <a:pt x="13836" y="62035"/>
                      <a:pt x="14277" y="62274"/>
                      <a:pt x="14729" y="62500"/>
                    </a:cubicBezTo>
                    <a:cubicBezTo>
                      <a:pt x="15396" y="62845"/>
                      <a:pt x="16074" y="63178"/>
                      <a:pt x="16777" y="63536"/>
                    </a:cubicBezTo>
                    <a:cubicBezTo>
                      <a:pt x="16860" y="63833"/>
                      <a:pt x="16955" y="64155"/>
                      <a:pt x="17051" y="64476"/>
                    </a:cubicBezTo>
                    <a:cubicBezTo>
                      <a:pt x="17551" y="66155"/>
                      <a:pt x="18289" y="67727"/>
                      <a:pt x="19015" y="69298"/>
                    </a:cubicBezTo>
                    <a:cubicBezTo>
                      <a:pt x="19777" y="70941"/>
                      <a:pt x="20694" y="72477"/>
                      <a:pt x="21682" y="73977"/>
                    </a:cubicBezTo>
                    <a:cubicBezTo>
                      <a:pt x="22159" y="74549"/>
                      <a:pt x="22659" y="75109"/>
                      <a:pt x="23159" y="75668"/>
                    </a:cubicBezTo>
                    <a:cubicBezTo>
                      <a:pt x="23230" y="75751"/>
                      <a:pt x="23313" y="75823"/>
                      <a:pt x="23432" y="75930"/>
                    </a:cubicBezTo>
                    <a:cubicBezTo>
                      <a:pt x="23480" y="75811"/>
                      <a:pt x="23528" y="75751"/>
                      <a:pt x="23528" y="75680"/>
                    </a:cubicBezTo>
                    <a:cubicBezTo>
                      <a:pt x="23552" y="75263"/>
                      <a:pt x="23587" y="74847"/>
                      <a:pt x="23635" y="74430"/>
                    </a:cubicBezTo>
                    <a:cubicBezTo>
                      <a:pt x="23611" y="73096"/>
                      <a:pt x="23575" y="71763"/>
                      <a:pt x="23563" y="70429"/>
                    </a:cubicBezTo>
                    <a:cubicBezTo>
                      <a:pt x="23563" y="69751"/>
                      <a:pt x="23623" y="69084"/>
                      <a:pt x="23659" y="68441"/>
                    </a:cubicBezTo>
                    <a:cubicBezTo>
                      <a:pt x="23742" y="68370"/>
                      <a:pt x="23778" y="68322"/>
                      <a:pt x="23825" y="68298"/>
                    </a:cubicBezTo>
                    <a:cubicBezTo>
                      <a:pt x="24337" y="68084"/>
                      <a:pt x="24826" y="67822"/>
                      <a:pt x="25302" y="67548"/>
                    </a:cubicBezTo>
                    <a:cubicBezTo>
                      <a:pt x="25564" y="67060"/>
                      <a:pt x="25861" y="66596"/>
                      <a:pt x="26195" y="66143"/>
                    </a:cubicBezTo>
                    <a:lnTo>
                      <a:pt x="26195" y="66143"/>
                    </a:lnTo>
                    <a:cubicBezTo>
                      <a:pt x="25742" y="66417"/>
                      <a:pt x="25290" y="66691"/>
                      <a:pt x="24837" y="66953"/>
                    </a:cubicBezTo>
                    <a:cubicBezTo>
                      <a:pt x="24564" y="67119"/>
                      <a:pt x="24290" y="67262"/>
                      <a:pt x="24004" y="67405"/>
                    </a:cubicBezTo>
                    <a:cubicBezTo>
                      <a:pt x="23956" y="67429"/>
                      <a:pt x="23897" y="67429"/>
                      <a:pt x="23813" y="67453"/>
                    </a:cubicBezTo>
                    <a:cubicBezTo>
                      <a:pt x="23802" y="67369"/>
                      <a:pt x="23778" y="67286"/>
                      <a:pt x="23790" y="67215"/>
                    </a:cubicBezTo>
                    <a:cubicBezTo>
                      <a:pt x="23933" y="65917"/>
                      <a:pt x="24135" y="64631"/>
                      <a:pt x="24421" y="63357"/>
                    </a:cubicBezTo>
                    <a:cubicBezTo>
                      <a:pt x="24504" y="63321"/>
                      <a:pt x="24575" y="63286"/>
                      <a:pt x="24647" y="63274"/>
                    </a:cubicBezTo>
                    <a:cubicBezTo>
                      <a:pt x="26659" y="62905"/>
                      <a:pt x="28528" y="62190"/>
                      <a:pt x="30350" y="61297"/>
                    </a:cubicBezTo>
                    <a:lnTo>
                      <a:pt x="30362" y="61297"/>
                    </a:lnTo>
                    <a:cubicBezTo>
                      <a:pt x="30707" y="60857"/>
                      <a:pt x="31052" y="60416"/>
                      <a:pt x="31374" y="59964"/>
                    </a:cubicBezTo>
                    <a:lnTo>
                      <a:pt x="31374" y="59964"/>
                    </a:lnTo>
                    <a:cubicBezTo>
                      <a:pt x="30374" y="60440"/>
                      <a:pt x="29374" y="60940"/>
                      <a:pt x="28350" y="61381"/>
                    </a:cubicBezTo>
                    <a:cubicBezTo>
                      <a:pt x="27338" y="61833"/>
                      <a:pt x="26278" y="62155"/>
                      <a:pt x="25195" y="62405"/>
                    </a:cubicBezTo>
                    <a:cubicBezTo>
                      <a:pt x="25028" y="62452"/>
                      <a:pt x="24861" y="62464"/>
                      <a:pt x="24647" y="62500"/>
                    </a:cubicBezTo>
                    <a:cubicBezTo>
                      <a:pt x="24659" y="62333"/>
                      <a:pt x="24659" y="62226"/>
                      <a:pt x="24683" y="62107"/>
                    </a:cubicBezTo>
                    <a:cubicBezTo>
                      <a:pt x="25111" y="60285"/>
                      <a:pt x="25623" y="58476"/>
                      <a:pt x="26230" y="56678"/>
                    </a:cubicBezTo>
                    <a:cubicBezTo>
                      <a:pt x="26373" y="56654"/>
                      <a:pt x="26504" y="56606"/>
                      <a:pt x="26635" y="56606"/>
                    </a:cubicBezTo>
                    <a:cubicBezTo>
                      <a:pt x="28088" y="56547"/>
                      <a:pt x="29493" y="56225"/>
                      <a:pt x="30886" y="55820"/>
                    </a:cubicBezTo>
                    <a:cubicBezTo>
                      <a:pt x="32053" y="55487"/>
                      <a:pt x="33196" y="55058"/>
                      <a:pt x="34315" y="54594"/>
                    </a:cubicBezTo>
                    <a:cubicBezTo>
                      <a:pt x="34434" y="54285"/>
                      <a:pt x="34553" y="53963"/>
                      <a:pt x="34660" y="53642"/>
                    </a:cubicBezTo>
                    <a:lnTo>
                      <a:pt x="34660" y="53642"/>
                    </a:lnTo>
                    <a:cubicBezTo>
                      <a:pt x="33600" y="54094"/>
                      <a:pt x="32529" y="54523"/>
                      <a:pt x="31445" y="54880"/>
                    </a:cubicBezTo>
                    <a:cubicBezTo>
                      <a:pt x="30160" y="55297"/>
                      <a:pt x="28850" y="55618"/>
                      <a:pt x="27516" y="55797"/>
                    </a:cubicBezTo>
                    <a:cubicBezTo>
                      <a:pt x="27310" y="55828"/>
                      <a:pt x="27104" y="55844"/>
                      <a:pt x="26897" y="55844"/>
                    </a:cubicBezTo>
                    <a:cubicBezTo>
                      <a:pt x="26794" y="55844"/>
                      <a:pt x="26691" y="55840"/>
                      <a:pt x="26588" y="55832"/>
                    </a:cubicBezTo>
                    <a:cubicBezTo>
                      <a:pt x="26659" y="55273"/>
                      <a:pt x="27754" y="52213"/>
                      <a:pt x="28219" y="51225"/>
                    </a:cubicBezTo>
                    <a:cubicBezTo>
                      <a:pt x="28255" y="51201"/>
                      <a:pt x="28314" y="51165"/>
                      <a:pt x="28362" y="51153"/>
                    </a:cubicBezTo>
                    <a:cubicBezTo>
                      <a:pt x="29862" y="50927"/>
                      <a:pt x="31267" y="50403"/>
                      <a:pt x="32660" y="49820"/>
                    </a:cubicBezTo>
                    <a:cubicBezTo>
                      <a:pt x="33743" y="49367"/>
                      <a:pt x="34803" y="48867"/>
                      <a:pt x="35851" y="48343"/>
                    </a:cubicBezTo>
                    <a:cubicBezTo>
                      <a:pt x="35886" y="48046"/>
                      <a:pt x="35922" y="47748"/>
                      <a:pt x="35958" y="47450"/>
                    </a:cubicBezTo>
                    <a:lnTo>
                      <a:pt x="35958" y="47450"/>
                    </a:lnTo>
                    <a:cubicBezTo>
                      <a:pt x="35255" y="47796"/>
                      <a:pt x="34553" y="48141"/>
                      <a:pt x="33839" y="48486"/>
                    </a:cubicBezTo>
                    <a:cubicBezTo>
                      <a:pt x="32719" y="49022"/>
                      <a:pt x="31576" y="49498"/>
                      <a:pt x="30386" y="49891"/>
                    </a:cubicBezTo>
                    <a:cubicBezTo>
                      <a:pt x="29898" y="50058"/>
                      <a:pt x="29398" y="50177"/>
                      <a:pt x="28897" y="50308"/>
                    </a:cubicBezTo>
                    <a:cubicBezTo>
                      <a:pt x="28856" y="50320"/>
                      <a:pt x="28811" y="50323"/>
                      <a:pt x="28763" y="50323"/>
                    </a:cubicBezTo>
                    <a:cubicBezTo>
                      <a:pt x="28716" y="50323"/>
                      <a:pt x="28665" y="50320"/>
                      <a:pt x="28612" y="50320"/>
                    </a:cubicBezTo>
                    <a:cubicBezTo>
                      <a:pt x="28719" y="49760"/>
                      <a:pt x="30017" y="46498"/>
                      <a:pt x="30767" y="44950"/>
                    </a:cubicBezTo>
                    <a:cubicBezTo>
                      <a:pt x="30814" y="44926"/>
                      <a:pt x="30886" y="44879"/>
                      <a:pt x="30957" y="44867"/>
                    </a:cubicBezTo>
                    <a:cubicBezTo>
                      <a:pt x="32469" y="44617"/>
                      <a:pt x="33898" y="44081"/>
                      <a:pt x="35291" y="43450"/>
                    </a:cubicBezTo>
                    <a:cubicBezTo>
                      <a:pt x="35648" y="43295"/>
                      <a:pt x="36005" y="43128"/>
                      <a:pt x="36375" y="42974"/>
                    </a:cubicBezTo>
                    <a:cubicBezTo>
                      <a:pt x="36386" y="42688"/>
                      <a:pt x="36410" y="42414"/>
                      <a:pt x="36422" y="42128"/>
                    </a:cubicBezTo>
                    <a:lnTo>
                      <a:pt x="36422" y="42128"/>
                    </a:lnTo>
                    <a:cubicBezTo>
                      <a:pt x="35684" y="42462"/>
                      <a:pt x="34946" y="42795"/>
                      <a:pt x="34196" y="43117"/>
                    </a:cubicBezTo>
                    <a:cubicBezTo>
                      <a:pt x="33374" y="43474"/>
                      <a:pt x="32529" y="43759"/>
                      <a:pt x="31660" y="43962"/>
                    </a:cubicBezTo>
                    <a:cubicBezTo>
                      <a:pt x="31529" y="43986"/>
                      <a:pt x="31398" y="44009"/>
                      <a:pt x="31219" y="44045"/>
                    </a:cubicBezTo>
                    <a:cubicBezTo>
                      <a:pt x="31231" y="43926"/>
                      <a:pt x="31219" y="43843"/>
                      <a:pt x="31243" y="43783"/>
                    </a:cubicBezTo>
                    <a:cubicBezTo>
                      <a:pt x="31838" y="42378"/>
                      <a:pt x="32446" y="40985"/>
                      <a:pt x="33053" y="39557"/>
                    </a:cubicBezTo>
                    <a:cubicBezTo>
                      <a:pt x="33327" y="39473"/>
                      <a:pt x="33600" y="39378"/>
                      <a:pt x="33886" y="39295"/>
                    </a:cubicBezTo>
                    <a:cubicBezTo>
                      <a:pt x="34827" y="39021"/>
                      <a:pt x="35732" y="38664"/>
                      <a:pt x="36637" y="38283"/>
                    </a:cubicBezTo>
                    <a:lnTo>
                      <a:pt x="36672" y="37425"/>
                    </a:lnTo>
                    <a:lnTo>
                      <a:pt x="36672" y="37425"/>
                    </a:lnTo>
                    <a:cubicBezTo>
                      <a:pt x="36136" y="37652"/>
                      <a:pt x="35613" y="37878"/>
                      <a:pt x="35077" y="38104"/>
                    </a:cubicBezTo>
                    <a:cubicBezTo>
                      <a:pt x="34672" y="38271"/>
                      <a:pt x="34255" y="38390"/>
                      <a:pt x="33839" y="38533"/>
                    </a:cubicBezTo>
                    <a:cubicBezTo>
                      <a:pt x="33731" y="38568"/>
                      <a:pt x="33624" y="38568"/>
                      <a:pt x="33458" y="38592"/>
                    </a:cubicBezTo>
                    <a:cubicBezTo>
                      <a:pt x="33493" y="38449"/>
                      <a:pt x="33517" y="38354"/>
                      <a:pt x="33553" y="38271"/>
                    </a:cubicBezTo>
                    <a:cubicBezTo>
                      <a:pt x="33922" y="37140"/>
                      <a:pt x="34303" y="36020"/>
                      <a:pt x="34684" y="34889"/>
                    </a:cubicBezTo>
                    <a:cubicBezTo>
                      <a:pt x="34743" y="34699"/>
                      <a:pt x="34815" y="34532"/>
                      <a:pt x="35041" y="34461"/>
                    </a:cubicBezTo>
                    <a:cubicBezTo>
                      <a:pt x="35648" y="34282"/>
                      <a:pt x="36232" y="34032"/>
                      <a:pt x="36803" y="33746"/>
                    </a:cubicBezTo>
                    <a:cubicBezTo>
                      <a:pt x="36815" y="33461"/>
                      <a:pt x="36827" y="33175"/>
                      <a:pt x="36839" y="32889"/>
                    </a:cubicBezTo>
                    <a:lnTo>
                      <a:pt x="36839" y="32889"/>
                    </a:lnTo>
                    <a:cubicBezTo>
                      <a:pt x="36506" y="33056"/>
                      <a:pt x="36172" y="33211"/>
                      <a:pt x="35839" y="33377"/>
                    </a:cubicBezTo>
                    <a:cubicBezTo>
                      <a:pt x="35613" y="33484"/>
                      <a:pt x="35374" y="33568"/>
                      <a:pt x="35136" y="33639"/>
                    </a:cubicBezTo>
                    <a:cubicBezTo>
                      <a:pt x="35113" y="33568"/>
                      <a:pt x="35077" y="33532"/>
                      <a:pt x="35077" y="33508"/>
                    </a:cubicBezTo>
                    <a:cubicBezTo>
                      <a:pt x="35494" y="31734"/>
                      <a:pt x="35910" y="29960"/>
                      <a:pt x="36327" y="28222"/>
                    </a:cubicBezTo>
                    <a:cubicBezTo>
                      <a:pt x="36601" y="28055"/>
                      <a:pt x="36863" y="27888"/>
                      <a:pt x="37137" y="27734"/>
                    </a:cubicBezTo>
                    <a:cubicBezTo>
                      <a:pt x="37148" y="27591"/>
                      <a:pt x="37148" y="27460"/>
                      <a:pt x="37160" y="27317"/>
                    </a:cubicBezTo>
                    <a:cubicBezTo>
                      <a:pt x="37184" y="27150"/>
                      <a:pt x="37196" y="26984"/>
                      <a:pt x="37208" y="26817"/>
                    </a:cubicBezTo>
                    <a:lnTo>
                      <a:pt x="37208" y="26817"/>
                    </a:lnTo>
                    <a:cubicBezTo>
                      <a:pt x="37125" y="26865"/>
                      <a:pt x="37053" y="26924"/>
                      <a:pt x="36970" y="26972"/>
                    </a:cubicBezTo>
                    <a:cubicBezTo>
                      <a:pt x="36890" y="27025"/>
                      <a:pt x="36811" y="27097"/>
                      <a:pt x="36702" y="27097"/>
                    </a:cubicBezTo>
                    <a:cubicBezTo>
                      <a:pt x="36664" y="27097"/>
                      <a:pt x="36623" y="27088"/>
                      <a:pt x="36577" y="27067"/>
                    </a:cubicBezTo>
                    <a:cubicBezTo>
                      <a:pt x="36589" y="26924"/>
                      <a:pt x="36613" y="26769"/>
                      <a:pt x="36648" y="26626"/>
                    </a:cubicBezTo>
                    <a:cubicBezTo>
                      <a:pt x="37029" y="24840"/>
                      <a:pt x="37339" y="23055"/>
                      <a:pt x="37565" y="21245"/>
                    </a:cubicBezTo>
                    <a:cubicBezTo>
                      <a:pt x="37613" y="20923"/>
                      <a:pt x="37672" y="20590"/>
                      <a:pt x="37744" y="20268"/>
                    </a:cubicBezTo>
                    <a:cubicBezTo>
                      <a:pt x="37744" y="20173"/>
                      <a:pt x="37756" y="20090"/>
                      <a:pt x="37756" y="19995"/>
                    </a:cubicBezTo>
                    <a:cubicBezTo>
                      <a:pt x="37756" y="19876"/>
                      <a:pt x="37756" y="19756"/>
                      <a:pt x="37720" y="19649"/>
                    </a:cubicBezTo>
                    <a:cubicBezTo>
                      <a:pt x="37678" y="19525"/>
                      <a:pt x="37564" y="19456"/>
                      <a:pt x="37452" y="19456"/>
                    </a:cubicBezTo>
                    <a:cubicBezTo>
                      <a:pt x="37372" y="19456"/>
                      <a:pt x="37293" y="19491"/>
                      <a:pt x="37244" y="19566"/>
                    </a:cubicBezTo>
                    <a:cubicBezTo>
                      <a:pt x="37172" y="19661"/>
                      <a:pt x="37113" y="19756"/>
                      <a:pt x="37053" y="19852"/>
                    </a:cubicBezTo>
                    <a:cubicBezTo>
                      <a:pt x="37041" y="19899"/>
                      <a:pt x="37029" y="19947"/>
                      <a:pt x="37018" y="19995"/>
                    </a:cubicBezTo>
                    <a:cubicBezTo>
                      <a:pt x="36934" y="20447"/>
                      <a:pt x="36863" y="20888"/>
                      <a:pt x="36803" y="21340"/>
                    </a:cubicBezTo>
                    <a:cubicBezTo>
                      <a:pt x="36601" y="22912"/>
                      <a:pt x="36339" y="24471"/>
                      <a:pt x="36005" y="26019"/>
                    </a:cubicBezTo>
                    <a:cubicBezTo>
                      <a:pt x="35970" y="26210"/>
                      <a:pt x="35922" y="26400"/>
                      <a:pt x="35886" y="26567"/>
                    </a:cubicBezTo>
                    <a:cubicBezTo>
                      <a:pt x="35859" y="26575"/>
                      <a:pt x="35837" y="26578"/>
                      <a:pt x="35819" y="26578"/>
                    </a:cubicBezTo>
                    <a:cubicBezTo>
                      <a:pt x="35722" y="26578"/>
                      <a:pt x="35726" y="26488"/>
                      <a:pt x="35696" y="26448"/>
                    </a:cubicBezTo>
                    <a:cubicBezTo>
                      <a:pt x="35660" y="26376"/>
                      <a:pt x="35624" y="26305"/>
                      <a:pt x="35601" y="26233"/>
                    </a:cubicBezTo>
                    <a:cubicBezTo>
                      <a:pt x="35327" y="25567"/>
                      <a:pt x="35077" y="24888"/>
                      <a:pt x="34851" y="24209"/>
                    </a:cubicBezTo>
                    <a:cubicBezTo>
                      <a:pt x="34696" y="24507"/>
                      <a:pt x="34541" y="24817"/>
                      <a:pt x="34386" y="25126"/>
                    </a:cubicBezTo>
                    <a:cubicBezTo>
                      <a:pt x="34696" y="25995"/>
                      <a:pt x="35041" y="26865"/>
                      <a:pt x="35422" y="27722"/>
                    </a:cubicBezTo>
                    <a:cubicBezTo>
                      <a:pt x="35517" y="27948"/>
                      <a:pt x="35565" y="28162"/>
                      <a:pt x="35505" y="28412"/>
                    </a:cubicBezTo>
                    <a:cubicBezTo>
                      <a:pt x="35148" y="29912"/>
                      <a:pt x="34803" y="31413"/>
                      <a:pt x="34446" y="32913"/>
                    </a:cubicBezTo>
                    <a:cubicBezTo>
                      <a:pt x="34422" y="33008"/>
                      <a:pt x="34386" y="33091"/>
                      <a:pt x="34351" y="33163"/>
                    </a:cubicBezTo>
                    <a:cubicBezTo>
                      <a:pt x="34342" y="33164"/>
                      <a:pt x="34333" y="33164"/>
                      <a:pt x="34325" y="33164"/>
                    </a:cubicBezTo>
                    <a:cubicBezTo>
                      <a:pt x="34196" y="33164"/>
                      <a:pt x="34194" y="33075"/>
                      <a:pt x="34172" y="33008"/>
                    </a:cubicBezTo>
                    <a:cubicBezTo>
                      <a:pt x="33672" y="31889"/>
                      <a:pt x="33279" y="30734"/>
                      <a:pt x="32922" y="29555"/>
                    </a:cubicBezTo>
                    <a:cubicBezTo>
                      <a:pt x="32815" y="29186"/>
                      <a:pt x="32719" y="28829"/>
                      <a:pt x="32612" y="28460"/>
                    </a:cubicBezTo>
                    <a:cubicBezTo>
                      <a:pt x="32446" y="28769"/>
                      <a:pt x="32267" y="29079"/>
                      <a:pt x="32100" y="29389"/>
                    </a:cubicBezTo>
                    <a:cubicBezTo>
                      <a:pt x="32303" y="30115"/>
                      <a:pt x="32529" y="30841"/>
                      <a:pt x="32803" y="31556"/>
                    </a:cubicBezTo>
                    <a:cubicBezTo>
                      <a:pt x="33136" y="32425"/>
                      <a:pt x="33493" y="33282"/>
                      <a:pt x="33862" y="34127"/>
                    </a:cubicBezTo>
                    <a:cubicBezTo>
                      <a:pt x="33958" y="34354"/>
                      <a:pt x="34017" y="34568"/>
                      <a:pt x="33934" y="34806"/>
                    </a:cubicBezTo>
                    <a:cubicBezTo>
                      <a:pt x="33529" y="35985"/>
                      <a:pt x="33124" y="37163"/>
                      <a:pt x="32719" y="38342"/>
                    </a:cubicBezTo>
                    <a:cubicBezTo>
                      <a:pt x="32696" y="38414"/>
                      <a:pt x="32636" y="38473"/>
                      <a:pt x="32612" y="38521"/>
                    </a:cubicBezTo>
                    <a:cubicBezTo>
                      <a:pt x="32422" y="38497"/>
                      <a:pt x="32410" y="38354"/>
                      <a:pt x="32362" y="38259"/>
                    </a:cubicBezTo>
                    <a:cubicBezTo>
                      <a:pt x="31517" y="36568"/>
                      <a:pt x="30719" y="34854"/>
                      <a:pt x="30017" y="33103"/>
                    </a:cubicBezTo>
                    <a:cubicBezTo>
                      <a:pt x="29862" y="33365"/>
                      <a:pt x="29707" y="33627"/>
                      <a:pt x="29552" y="33901"/>
                    </a:cubicBezTo>
                    <a:cubicBezTo>
                      <a:pt x="29743" y="34342"/>
                      <a:pt x="29933" y="34782"/>
                      <a:pt x="30124" y="35235"/>
                    </a:cubicBezTo>
                    <a:cubicBezTo>
                      <a:pt x="30731" y="36604"/>
                      <a:pt x="31410" y="37949"/>
                      <a:pt x="32065" y="39295"/>
                    </a:cubicBezTo>
                    <a:cubicBezTo>
                      <a:pt x="32160" y="39485"/>
                      <a:pt x="32207" y="39640"/>
                      <a:pt x="32112" y="39854"/>
                    </a:cubicBezTo>
                    <a:cubicBezTo>
                      <a:pt x="31564" y="41116"/>
                      <a:pt x="31017" y="42390"/>
                      <a:pt x="30469" y="43664"/>
                    </a:cubicBezTo>
                    <a:cubicBezTo>
                      <a:pt x="30445" y="43712"/>
                      <a:pt x="30398" y="43759"/>
                      <a:pt x="30338" y="43831"/>
                    </a:cubicBezTo>
                    <a:cubicBezTo>
                      <a:pt x="30255" y="43700"/>
                      <a:pt x="30171" y="43593"/>
                      <a:pt x="30112" y="43486"/>
                    </a:cubicBezTo>
                    <a:cubicBezTo>
                      <a:pt x="29136" y="41628"/>
                      <a:pt x="28207" y="39759"/>
                      <a:pt x="27350" y="37842"/>
                    </a:cubicBezTo>
                    <a:cubicBezTo>
                      <a:pt x="27207" y="38116"/>
                      <a:pt x="27052" y="38390"/>
                      <a:pt x="26909" y="38664"/>
                    </a:cubicBezTo>
                    <a:cubicBezTo>
                      <a:pt x="27731" y="40450"/>
                      <a:pt x="28600" y="42224"/>
                      <a:pt x="29528" y="43974"/>
                    </a:cubicBezTo>
                    <a:cubicBezTo>
                      <a:pt x="29671" y="44236"/>
                      <a:pt x="29814" y="44486"/>
                      <a:pt x="29981" y="44783"/>
                    </a:cubicBezTo>
                    <a:cubicBezTo>
                      <a:pt x="29278" y="46510"/>
                      <a:pt x="28552" y="48260"/>
                      <a:pt x="27802" y="50082"/>
                    </a:cubicBezTo>
                    <a:cubicBezTo>
                      <a:pt x="27659" y="49879"/>
                      <a:pt x="27552" y="49736"/>
                      <a:pt x="27469" y="49593"/>
                    </a:cubicBezTo>
                    <a:cubicBezTo>
                      <a:pt x="26552" y="48081"/>
                      <a:pt x="25778" y="46510"/>
                      <a:pt x="25087" y="44879"/>
                    </a:cubicBezTo>
                    <a:cubicBezTo>
                      <a:pt x="24933" y="44533"/>
                      <a:pt x="24790" y="44188"/>
                      <a:pt x="24635" y="43831"/>
                    </a:cubicBezTo>
                    <a:cubicBezTo>
                      <a:pt x="24516" y="44176"/>
                      <a:pt x="24397" y="44510"/>
                      <a:pt x="24290" y="44855"/>
                    </a:cubicBezTo>
                    <a:cubicBezTo>
                      <a:pt x="24647" y="45664"/>
                      <a:pt x="25004" y="46474"/>
                      <a:pt x="25373" y="47284"/>
                    </a:cubicBezTo>
                    <a:cubicBezTo>
                      <a:pt x="25957" y="48558"/>
                      <a:pt x="26671" y="49760"/>
                      <a:pt x="27469" y="50963"/>
                    </a:cubicBezTo>
                    <a:cubicBezTo>
                      <a:pt x="27278" y="51463"/>
                      <a:pt x="27088" y="51987"/>
                      <a:pt x="26897" y="52499"/>
                    </a:cubicBezTo>
                    <a:cubicBezTo>
                      <a:pt x="26707" y="52999"/>
                      <a:pt x="26528" y="53511"/>
                      <a:pt x="26350" y="54011"/>
                    </a:cubicBezTo>
                    <a:cubicBezTo>
                      <a:pt x="26159" y="54523"/>
                      <a:pt x="26004" y="55047"/>
                      <a:pt x="25778" y="55582"/>
                    </a:cubicBezTo>
                    <a:cubicBezTo>
                      <a:pt x="25540" y="55428"/>
                      <a:pt x="25445" y="55225"/>
                      <a:pt x="25326" y="55058"/>
                    </a:cubicBezTo>
                    <a:cubicBezTo>
                      <a:pt x="24528" y="53939"/>
                      <a:pt x="23897" y="52737"/>
                      <a:pt x="23325" y="51498"/>
                    </a:cubicBezTo>
                    <a:cubicBezTo>
                      <a:pt x="23135" y="51082"/>
                      <a:pt x="22944" y="50677"/>
                      <a:pt x="22766" y="50260"/>
                    </a:cubicBezTo>
                    <a:cubicBezTo>
                      <a:pt x="22670" y="50677"/>
                      <a:pt x="22575" y="51082"/>
                      <a:pt x="22492" y="51487"/>
                    </a:cubicBezTo>
                    <a:cubicBezTo>
                      <a:pt x="22861" y="52284"/>
                      <a:pt x="23242" y="53058"/>
                      <a:pt x="23671" y="53820"/>
                    </a:cubicBezTo>
                    <a:cubicBezTo>
                      <a:pt x="24183" y="54761"/>
                      <a:pt x="24778" y="55654"/>
                      <a:pt x="25457" y="56463"/>
                    </a:cubicBezTo>
                    <a:cubicBezTo>
                      <a:pt x="24909" y="58392"/>
                      <a:pt x="24373" y="60297"/>
                      <a:pt x="23825" y="62262"/>
                    </a:cubicBezTo>
                    <a:cubicBezTo>
                      <a:pt x="23683" y="62119"/>
                      <a:pt x="23552" y="62000"/>
                      <a:pt x="23432" y="61869"/>
                    </a:cubicBezTo>
                    <a:cubicBezTo>
                      <a:pt x="22766" y="61107"/>
                      <a:pt x="22170" y="60297"/>
                      <a:pt x="21575" y="59464"/>
                    </a:cubicBezTo>
                    <a:cubicBezTo>
                      <a:pt x="21575" y="59547"/>
                      <a:pt x="21575" y="59619"/>
                      <a:pt x="21575" y="59702"/>
                    </a:cubicBezTo>
                    <a:cubicBezTo>
                      <a:pt x="21575" y="60047"/>
                      <a:pt x="21587" y="60392"/>
                      <a:pt x="21587" y="60738"/>
                    </a:cubicBezTo>
                    <a:cubicBezTo>
                      <a:pt x="21670" y="60857"/>
                      <a:pt x="21754" y="60964"/>
                      <a:pt x="21849" y="61071"/>
                    </a:cubicBezTo>
                    <a:cubicBezTo>
                      <a:pt x="22135" y="61452"/>
                      <a:pt x="22432" y="61821"/>
                      <a:pt x="22730" y="62190"/>
                    </a:cubicBezTo>
                    <a:cubicBezTo>
                      <a:pt x="23040" y="62547"/>
                      <a:pt x="23361" y="62893"/>
                      <a:pt x="23623" y="63190"/>
                    </a:cubicBezTo>
                    <a:cubicBezTo>
                      <a:pt x="23421" y="64560"/>
                      <a:pt x="23218" y="65845"/>
                      <a:pt x="23028" y="67131"/>
                    </a:cubicBezTo>
                    <a:cubicBezTo>
                      <a:pt x="23016" y="67191"/>
                      <a:pt x="22956" y="67250"/>
                      <a:pt x="22909" y="67358"/>
                    </a:cubicBezTo>
                    <a:cubicBezTo>
                      <a:pt x="22682" y="67084"/>
                      <a:pt x="22480" y="66869"/>
                      <a:pt x="22313" y="66631"/>
                    </a:cubicBezTo>
                    <a:cubicBezTo>
                      <a:pt x="22159" y="66417"/>
                      <a:pt x="22016" y="66203"/>
                      <a:pt x="21873" y="65976"/>
                    </a:cubicBezTo>
                    <a:lnTo>
                      <a:pt x="21873" y="65976"/>
                    </a:lnTo>
                    <a:cubicBezTo>
                      <a:pt x="21908" y="66453"/>
                      <a:pt x="21968" y="66917"/>
                      <a:pt x="22016" y="67393"/>
                    </a:cubicBezTo>
                    <a:cubicBezTo>
                      <a:pt x="22016" y="67417"/>
                      <a:pt x="22016" y="67441"/>
                      <a:pt x="22028" y="67465"/>
                    </a:cubicBezTo>
                    <a:cubicBezTo>
                      <a:pt x="22278" y="67774"/>
                      <a:pt x="22540" y="68072"/>
                      <a:pt x="22825" y="68358"/>
                    </a:cubicBezTo>
                    <a:cubicBezTo>
                      <a:pt x="22849" y="68393"/>
                      <a:pt x="22861" y="68429"/>
                      <a:pt x="22897" y="68477"/>
                    </a:cubicBezTo>
                    <a:cubicBezTo>
                      <a:pt x="22861" y="69096"/>
                      <a:pt x="22825" y="69727"/>
                      <a:pt x="22813" y="70358"/>
                    </a:cubicBezTo>
                    <a:cubicBezTo>
                      <a:pt x="22801" y="71001"/>
                      <a:pt x="22825" y="71656"/>
                      <a:pt x="22813" y="72311"/>
                    </a:cubicBezTo>
                    <a:cubicBezTo>
                      <a:pt x="22813" y="72727"/>
                      <a:pt x="22849" y="73132"/>
                      <a:pt x="22849" y="73561"/>
                    </a:cubicBezTo>
                    <a:cubicBezTo>
                      <a:pt x="22909" y="73882"/>
                      <a:pt x="22980" y="74216"/>
                      <a:pt x="23040" y="74549"/>
                    </a:cubicBezTo>
                    <a:cubicBezTo>
                      <a:pt x="23063" y="74680"/>
                      <a:pt x="23075" y="74823"/>
                      <a:pt x="23075" y="74954"/>
                    </a:cubicBezTo>
                    <a:cubicBezTo>
                      <a:pt x="23075" y="75001"/>
                      <a:pt x="23016" y="75073"/>
                      <a:pt x="22980" y="75085"/>
                    </a:cubicBezTo>
                    <a:cubicBezTo>
                      <a:pt x="22972" y="75087"/>
                      <a:pt x="22962" y="75088"/>
                      <a:pt x="22952" y="75088"/>
                    </a:cubicBezTo>
                    <a:cubicBezTo>
                      <a:pt x="22905" y="75088"/>
                      <a:pt x="22845" y="75066"/>
                      <a:pt x="22825" y="75037"/>
                    </a:cubicBezTo>
                    <a:cubicBezTo>
                      <a:pt x="22659" y="74799"/>
                      <a:pt x="22480" y="74561"/>
                      <a:pt x="22337" y="74299"/>
                    </a:cubicBezTo>
                    <a:cubicBezTo>
                      <a:pt x="21920" y="73501"/>
                      <a:pt x="21539" y="72692"/>
                      <a:pt x="21194" y="71858"/>
                    </a:cubicBezTo>
                    <a:cubicBezTo>
                      <a:pt x="19599" y="69108"/>
                      <a:pt x="17777" y="65048"/>
                      <a:pt x="17444" y="63083"/>
                    </a:cubicBezTo>
                    <a:cubicBezTo>
                      <a:pt x="17801" y="62631"/>
                      <a:pt x="18122" y="62166"/>
                      <a:pt x="18432" y="61678"/>
                    </a:cubicBezTo>
                    <a:cubicBezTo>
                      <a:pt x="18396" y="61262"/>
                      <a:pt x="18372" y="60833"/>
                      <a:pt x="18360" y="60404"/>
                    </a:cubicBezTo>
                    <a:cubicBezTo>
                      <a:pt x="18015" y="60952"/>
                      <a:pt x="17670" y="61512"/>
                      <a:pt x="17301" y="62035"/>
                    </a:cubicBezTo>
                    <a:cubicBezTo>
                      <a:pt x="17110" y="62035"/>
                      <a:pt x="17110" y="61916"/>
                      <a:pt x="17086" y="61833"/>
                    </a:cubicBezTo>
                    <a:cubicBezTo>
                      <a:pt x="16955" y="61214"/>
                      <a:pt x="16825" y="60595"/>
                      <a:pt x="16705" y="59964"/>
                    </a:cubicBezTo>
                    <a:cubicBezTo>
                      <a:pt x="16539" y="59095"/>
                      <a:pt x="16384" y="58214"/>
                      <a:pt x="16229" y="57344"/>
                    </a:cubicBezTo>
                    <a:cubicBezTo>
                      <a:pt x="16193" y="57166"/>
                      <a:pt x="16170" y="56987"/>
                      <a:pt x="16146" y="56832"/>
                    </a:cubicBezTo>
                    <a:cubicBezTo>
                      <a:pt x="16455" y="56392"/>
                      <a:pt x="16753" y="55975"/>
                      <a:pt x="17039" y="55547"/>
                    </a:cubicBezTo>
                    <a:cubicBezTo>
                      <a:pt x="17717" y="54487"/>
                      <a:pt x="18325" y="53380"/>
                      <a:pt x="18860" y="52249"/>
                    </a:cubicBezTo>
                    <a:cubicBezTo>
                      <a:pt x="18944" y="51475"/>
                      <a:pt x="19015" y="50701"/>
                      <a:pt x="19075" y="49939"/>
                    </a:cubicBezTo>
                    <a:lnTo>
                      <a:pt x="19075" y="49939"/>
                    </a:lnTo>
                    <a:cubicBezTo>
                      <a:pt x="18932" y="50272"/>
                      <a:pt x="18789" y="50617"/>
                      <a:pt x="18634" y="50951"/>
                    </a:cubicBezTo>
                    <a:cubicBezTo>
                      <a:pt x="18015" y="52403"/>
                      <a:pt x="17265" y="53808"/>
                      <a:pt x="16408" y="55142"/>
                    </a:cubicBezTo>
                    <a:cubicBezTo>
                      <a:pt x="16313" y="55308"/>
                      <a:pt x="16193" y="55451"/>
                      <a:pt x="16086" y="55606"/>
                    </a:cubicBezTo>
                    <a:cubicBezTo>
                      <a:pt x="15884" y="55523"/>
                      <a:pt x="15908" y="55368"/>
                      <a:pt x="15896" y="55249"/>
                    </a:cubicBezTo>
                    <a:cubicBezTo>
                      <a:pt x="15610" y="53546"/>
                      <a:pt x="15336" y="51844"/>
                      <a:pt x="15050" y="50153"/>
                    </a:cubicBezTo>
                    <a:cubicBezTo>
                      <a:pt x="14991" y="49736"/>
                      <a:pt x="14920" y="49332"/>
                      <a:pt x="14848" y="48903"/>
                    </a:cubicBezTo>
                    <a:cubicBezTo>
                      <a:pt x="14931" y="48831"/>
                      <a:pt x="14991" y="48760"/>
                      <a:pt x="15062" y="48689"/>
                    </a:cubicBezTo>
                    <a:cubicBezTo>
                      <a:pt x="16241" y="47546"/>
                      <a:pt x="17289" y="46272"/>
                      <a:pt x="18122" y="44855"/>
                    </a:cubicBezTo>
                    <a:cubicBezTo>
                      <a:pt x="18551" y="44152"/>
                      <a:pt x="18956" y="43438"/>
                      <a:pt x="19349" y="42724"/>
                    </a:cubicBezTo>
                    <a:cubicBezTo>
                      <a:pt x="19349" y="42224"/>
                      <a:pt x="19349" y="41735"/>
                      <a:pt x="19349" y="41235"/>
                    </a:cubicBezTo>
                    <a:cubicBezTo>
                      <a:pt x="18825" y="42164"/>
                      <a:pt x="18301" y="43105"/>
                      <a:pt x="17765" y="44021"/>
                    </a:cubicBezTo>
                    <a:cubicBezTo>
                      <a:pt x="17015" y="45331"/>
                      <a:pt x="16110" y="46534"/>
                      <a:pt x="15062" y="47629"/>
                    </a:cubicBezTo>
                    <a:cubicBezTo>
                      <a:pt x="14979" y="47724"/>
                      <a:pt x="14872" y="47796"/>
                      <a:pt x="14789" y="47879"/>
                    </a:cubicBezTo>
                    <a:cubicBezTo>
                      <a:pt x="14729" y="47855"/>
                      <a:pt x="14705" y="47855"/>
                      <a:pt x="14693" y="47831"/>
                    </a:cubicBezTo>
                    <a:cubicBezTo>
                      <a:pt x="14681" y="47819"/>
                      <a:pt x="14669" y="47808"/>
                      <a:pt x="14669" y="47784"/>
                    </a:cubicBezTo>
                    <a:cubicBezTo>
                      <a:pt x="14288" y="45760"/>
                      <a:pt x="13919" y="43736"/>
                      <a:pt x="13550" y="41712"/>
                    </a:cubicBezTo>
                    <a:cubicBezTo>
                      <a:pt x="13538" y="41640"/>
                      <a:pt x="13550" y="41557"/>
                      <a:pt x="13538" y="41473"/>
                    </a:cubicBezTo>
                    <a:cubicBezTo>
                      <a:pt x="13741" y="41247"/>
                      <a:pt x="13931" y="41033"/>
                      <a:pt x="14134" y="40807"/>
                    </a:cubicBezTo>
                    <a:cubicBezTo>
                      <a:pt x="15336" y="39426"/>
                      <a:pt x="16301" y="37878"/>
                      <a:pt x="17086" y="36235"/>
                    </a:cubicBezTo>
                    <a:cubicBezTo>
                      <a:pt x="17396" y="35616"/>
                      <a:pt x="17682" y="34985"/>
                      <a:pt x="17932" y="34342"/>
                    </a:cubicBezTo>
                    <a:cubicBezTo>
                      <a:pt x="18158" y="33746"/>
                      <a:pt x="18384" y="33151"/>
                      <a:pt x="18610" y="32568"/>
                    </a:cubicBezTo>
                    <a:cubicBezTo>
                      <a:pt x="18527" y="32103"/>
                      <a:pt x="18432" y="31639"/>
                      <a:pt x="18337" y="31175"/>
                    </a:cubicBezTo>
                    <a:cubicBezTo>
                      <a:pt x="17979" y="32151"/>
                      <a:pt x="17610" y="33115"/>
                      <a:pt x="17241" y="34068"/>
                    </a:cubicBezTo>
                    <a:cubicBezTo>
                      <a:pt x="16729" y="35401"/>
                      <a:pt x="16086" y="36675"/>
                      <a:pt x="15348" y="37902"/>
                    </a:cubicBezTo>
                    <a:cubicBezTo>
                      <a:pt x="14860" y="38687"/>
                      <a:pt x="14324" y="39449"/>
                      <a:pt x="13717" y="40152"/>
                    </a:cubicBezTo>
                    <a:cubicBezTo>
                      <a:pt x="13622" y="40271"/>
                      <a:pt x="13503" y="40366"/>
                      <a:pt x="13372" y="40509"/>
                    </a:cubicBezTo>
                    <a:cubicBezTo>
                      <a:pt x="13312" y="40390"/>
                      <a:pt x="13276" y="40330"/>
                      <a:pt x="13253" y="40259"/>
                    </a:cubicBezTo>
                    <a:cubicBezTo>
                      <a:pt x="12788" y="38128"/>
                      <a:pt x="12324" y="36008"/>
                      <a:pt x="11860" y="33889"/>
                    </a:cubicBezTo>
                    <a:cubicBezTo>
                      <a:pt x="12574" y="32889"/>
                      <a:pt x="13205" y="31865"/>
                      <a:pt x="13777" y="30805"/>
                    </a:cubicBezTo>
                    <a:cubicBezTo>
                      <a:pt x="14646" y="29210"/>
                      <a:pt x="15312" y="27543"/>
                      <a:pt x="15872" y="25829"/>
                    </a:cubicBezTo>
                    <a:cubicBezTo>
                      <a:pt x="16039" y="25329"/>
                      <a:pt x="16193" y="24829"/>
                      <a:pt x="16360" y="24328"/>
                    </a:cubicBezTo>
                    <a:cubicBezTo>
                      <a:pt x="16217" y="23971"/>
                      <a:pt x="16074" y="23614"/>
                      <a:pt x="15932" y="23245"/>
                    </a:cubicBezTo>
                    <a:cubicBezTo>
                      <a:pt x="15693" y="23995"/>
                      <a:pt x="15455" y="24733"/>
                      <a:pt x="15205" y="25483"/>
                    </a:cubicBezTo>
                    <a:cubicBezTo>
                      <a:pt x="14669" y="27126"/>
                      <a:pt x="14062" y="28734"/>
                      <a:pt x="13229" y="30246"/>
                    </a:cubicBezTo>
                    <a:cubicBezTo>
                      <a:pt x="12812" y="31008"/>
                      <a:pt x="12360" y="31746"/>
                      <a:pt x="11907" y="32496"/>
                    </a:cubicBezTo>
                    <a:cubicBezTo>
                      <a:pt x="11848" y="32615"/>
                      <a:pt x="11752" y="32699"/>
                      <a:pt x="11669" y="32794"/>
                    </a:cubicBezTo>
                    <a:cubicBezTo>
                      <a:pt x="11514" y="32746"/>
                      <a:pt x="11526" y="32639"/>
                      <a:pt x="11502" y="32544"/>
                    </a:cubicBezTo>
                    <a:cubicBezTo>
                      <a:pt x="10907" y="30246"/>
                      <a:pt x="10324" y="27948"/>
                      <a:pt x="9728" y="25650"/>
                    </a:cubicBezTo>
                    <a:cubicBezTo>
                      <a:pt x="9681" y="25460"/>
                      <a:pt x="9693" y="25305"/>
                      <a:pt x="9800" y="25138"/>
                    </a:cubicBezTo>
                    <a:cubicBezTo>
                      <a:pt x="10538" y="24078"/>
                      <a:pt x="11050" y="22888"/>
                      <a:pt x="11479" y="21685"/>
                    </a:cubicBezTo>
                    <a:cubicBezTo>
                      <a:pt x="11788" y="20828"/>
                      <a:pt x="12074" y="19959"/>
                      <a:pt x="12324" y="19090"/>
                    </a:cubicBezTo>
                    <a:cubicBezTo>
                      <a:pt x="12514" y="18435"/>
                      <a:pt x="12693" y="17768"/>
                      <a:pt x="12872" y="17113"/>
                    </a:cubicBezTo>
                    <a:cubicBezTo>
                      <a:pt x="12705" y="16816"/>
                      <a:pt x="12526" y="16518"/>
                      <a:pt x="12348" y="16220"/>
                    </a:cubicBezTo>
                    <a:cubicBezTo>
                      <a:pt x="12038" y="17340"/>
                      <a:pt x="11741" y="18459"/>
                      <a:pt x="11419" y="19566"/>
                    </a:cubicBezTo>
                    <a:cubicBezTo>
                      <a:pt x="11014" y="20959"/>
                      <a:pt x="10514" y="22316"/>
                      <a:pt x="9859" y="23602"/>
                    </a:cubicBezTo>
                    <a:cubicBezTo>
                      <a:pt x="9740" y="23828"/>
                      <a:pt x="9657" y="24067"/>
                      <a:pt x="9419" y="24281"/>
                    </a:cubicBezTo>
                    <a:cubicBezTo>
                      <a:pt x="9347" y="24114"/>
                      <a:pt x="9288" y="23995"/>
                      <a:pt x="9252" y="23876"/>
                    </a:cubicBezTo>
                    <a:cubicBezTo>
                      <a:pt x="8716" y="22114"/>
                      <a:pt x="8192" y="20352"/>
                      <a:pt x="7657" y="18590"/>
                    </a:cubicBezTo>
                    <a:cubicBezTo>
                      <a:pt x="7585" y="18375"/>
                      <a:pt x="7585" y="18185"/>
                      <a:pt x="7704" y="17971"/>
                    </a:cubicBezTo>
                    <a:cubicBezTo>
                      <a:pt x="8609" y="16387"/>
                      <a:pt x="9228" y="14673"/>
                      <a:pt x="9693" y="12899"/>
                    </a:cubicBezTo>
                    <a:cubicBezTo>
                      <a:pt x="9740" y="12720"/>
                      <a:pt x="9788" y="12529"/>
                      <a:pt x="9836" y="12339"/>
                    </a:cubicBezTo>
                    <a:cubicBezTo>
                      <a:pt x="9645" y="12065"/>
                      <a:pt x="9466" y="11803"/>
                      <a:pt x="9276" y="11541"/>
                    </a:cubicBezTo>
                    <a:cubicBezTo>
                      <a:pt x="9109" y="12172"/>
                      <a:pt x="8943" y="12803"/>
                      <a:pt x="8764" y="13446"/>
                    </a:cubicBezTo>
                    <a:cubicBezTo>
                      <a:pt x="8466" y="14530"/>
                      <a:pt x="8085" y="15589"/>
                      <a:pt x="7585" y="16601"/>
                    </a:cubicBezTo>
                    <a:cubicBezTo>
                      <a:pt x="7502" y="16780"/>
                      <a:pt x="7395" y="16947"/>
                      <a:pt x="7276" y="17173"/>
                    </a:cubicBezTo>
                    <a:cubicBezTo>
                      <a:pt x="7180" y="17018"/>
                      <a:pt x="7121" y="16935"/>
                      <a:pt x="7085" y="16828"/>
                    </a:cubicBezTo>
                    <a:cubicBezTo>
                      <a:pt x="6502" y="15232"/>
                      <a:pt x="5942" y="13625"/>
                      <a:pt x="5359" y="12029"/>
                    </a:cubicBezTo>
                    <a:cubicBezTo>
                      <a:pt x="5299" y="11851"/>
                      <a:pt x="5264" y="11696"/>
                      <a:pt x="5323" y="11505"/>
                    </a:cubicBezTo>
                    <a:cubicBezTo>
                      <a:pt x="5764" y="10160"/>
                      <a:pt x="6037" y="8791"/>
                      <a:pt x="6228" y="7398"/>
                    </a:cubicBezTo>
                    <a:cubicBezTo>
                      <a:pt x="6014" y="7112"/>
                      <a:pt x="5811" y="6826"/>
                      <a:pt x="5597" y="6541"/>
                    </a:cubicBezTo>
                    <a:cubicBezTo>
                      <a:pt x="5466" y="7672"/>
                      <a:pt x="5287" y="8803"/>
                      <a:pt x="5002" y="9910"/>
                    </a:cubicBezTo>
                    <a:cubicBezTo>
                      <a:pt x="4966" y="10077"/>
                      <a:pt x="4978" y="10267"/>
                      <a:pt x="4787" y="10410"/>
                    </a:cubicBezTo>
                    <a:cubicBezTo>
                      <a:pt x="4656" y="10232"/>
                      <a:pt x="4597" y="10029"/>
                      <a:pt x="4525" y="9839"/>
                    </a:cubicBezTo>
                    <a:cubicBezTo>
                      <a:pt x="3728" y="7791"/>
                      <a:pt x="2930" y="5743"/>
                      <a:pt x="2132" y="3707"/>
                    </a:cubicBezTo>
                    <a:cubicBezTo>
                      <a:pt x="1739" y="2707"/>
                      <a:pt x="1323" y="1730"/>
                      <a:pt x="918" y="742"/>
                    </a:cubicBezTo>
                    <a:cubicBezTo>
                      <a:pt x="834" y="540"/>
                      <a:pt x="775" y="326"/>
                      <a:pt x="703" y="123"/>
                    </a:cubicBezTo>
                    <a:cubicBezTo>
                      <a:pt x="703" y="123"/>
                      <a:pt x="703" y="123"/>
                      <a:pt x="703" y="111"/>
                    </a:cubicBezTo>
                    <a:cubicBezTo>
                      <a:pt x="599" y="44"/>
                      <a:pt x="490" y="0"/>
                      <a:pt x="3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2" name="Google Shape;262;p11"/>
          <p:cNvGrpSpPr/>
          <p:nvPr/>
        </p:nvGrpSpPr>
        <p:grpSpPr>
          <a:xfrm flipH="1">
            <a:off x="6850986" y="-681191"/>
            <a:ext cx="3007106" cy="2760604"/>
            <a:chOff x="-1018769" y="-681191"/>
            <a:chExt cx="3007106" cy="2760604"/>
          </a:xfrm>
        </p:grpSpPr>
        <p:grpSp>
          <p:nvGrpSpPr>
            <p:cNvPr id="263" name="Google Shape;263;p11"/>
            <p:cNvGrpSpPr/>
            <p:nvPr/>
          </p:nvGrpSpPr>
          <p:grpSpPr>
            <a:xfrm rot="8865836">
              <a:off x="47123" y="-374739"/>
              <a:ext cx="1626176" cy="1651154"/>
              <a:chOff x="3682600" y="2898075"/>
              <a:chExt cx="1342750" cy="1363375"/>
            </a:xfrm>
          </p:grpSpPr>
          <p:sp>
            <p:nvSpPr>
              <p:cNvPr id="264" name="Google Shape;264;p11"/>
              <p:cNvSpPr/>
              <p:nvPr/>
            </p:nvSpPr>
            <p:spPr>
              <a:xfrm>
                <a:off x="4273150" y="3626100"/>
                <a:ext cx="752200" cy="274200"/>
              </a:xfrm>
              <a:custGeom>
                <a:avLst/>
                <a:gdLst/>
                <a:ahLst/>
                <a:cxnLst/>
                <a:rect l="l" t="t" r="r" b="b"/>
                <a:pathLst>
                  <a:path w="30088" h="10968" extrusionOk="0">
                    <a:moveTo>
                      <a:pt x="29528" y="1"/>
                    </a:moveTo>
                    <a:cubicBezTo>
                      <a:pt x="29357" y="1"/>
                      <a:pt x="29186" y="29"/>
                      <a:pt x="29016" y="63"/>
                    </a:cubicBezTo>
                    <a:cubicBezTo>
                      <a:pt x="28063" y="241"/>
                      <a:pt x="27111" y="408"/>
                      <a:pt x="26170" y="599"/>
                    </a:cubicBezTo>
                    <a:cubicBezTo>
                      <a:pt x="24199" y="1002"/>
                      <a:pt x="22216" y="1198"/>
                      <a:pt x="20219" y="1198"/>
                    </a:cubicBezTo>
                    <a:cubicBezTo>
                      <a:pt x="19502" y="1198"/>
                      <a:pt x="18783" y="1173"/>
                      <a:pt x="18062" y="1123"/>
                    </a:cubicBezTo>
                    <a:cubicBezTo>
                      <a:pt x="17039" y="1048"/>
                      <a:pt x="16011" y="996"/>
                      <a:pt x="14985" y="996"/>
                    </a:cubicBezTo>
                    <a:cubicBezTo>
                      <a:pt x="14541" y="996"/>
                      <a:pt x="14098" y="1006"/>
                      <a:pt x="13657" y="1027"/>
                    </a:cubicBezTo>
                    <a:cubicBezTo>
                      <a:pt x="11490" y="1146"/>
                      <a:pt x="9478" y="1765"/>
                      <a:pt x="7584" y="2813"/>
                    </a:cubicBezTo>
                    <a:cubicBezTo>
                      <a:pt x="5763" y="3813"/>
                      <a:pt x="4215" y="5171"/>
                      <a:pt x="2822" y="6695"/>
                    </a:cubicBezTo>
                    <a:cubicBezTo>
                      <a:pt x="2465" y="7088"/>
                      <a:pt x="2108" y="7469"/>
                      <a:pt x="1774" y="7885"/>
                    </a:cubicBezTo>
                    <a:cubicBezTo>
                      <a:pt x="1381" y="8373"/>
                      <a:pt x="1024" y="8897"/>
                      <a:pt x="643" y="9409"/>
                    </a:cubicBezTo>
                    <a:cubicBezTo>
                      <a:pt x="393" y="9778"/>
                      <a:pt x="214" y="10183"/>
                      <a:pt x="48" y="10588"/>
                    </a:cubicBezTo>
                    <a:cubicBezTo>
                      <a:pt x="0" y="10695"/>
                      <a:pt x="0" y="10802"/>
                      <a:pt x="83" y="10898"/>
                    </a:cubicBezTo>
                    <a:cubicBezTo>
                      <a:pt x="134" y="10948"/>
                      <a:pt x="193" y="10968"/>
                      <a:pt x="258" y="10968"/>
                    </a:cubicBezTo>
                    <a:cubicBezTo>
                      <a:pt x="301" y="10968"/>
                      <a:pt x="346" y="10959"/>
                      <a:pt x="393" y="10945"/>
                    </a:cubicBezTo>
                    <a:cubicBezTo>
                      <a:pt x="476" y="10921"/>
                      <a:pt x="560" y="10886"/>
                      <a:pt x="631" y="10850"/>
                    </a:cubicBezTo>
                    <a:cubicBezTo>
                      <a:pt x="1322" y="10517"/>
                      <a:pt x="2048" y="10374"/>
                      <a:pt x="2786" y="10302"/>
                    </a:cubicBezTo>
                    <a:cubicBezTo>
                      <a:pt x="3485" y="10235"/>
                      <a:pt x="4181" y="10208"/>
                      <a:pt x="4876" y="10208"/>
                    </a:cubicBezTo>
                    <a:cubicBezTo>
                      <a:pt x="5780" y="10208"/>
                      <a:pt x="6682" y="10254"/>
                      <a:pt x="7584" y="10314"/>
                    </a:cubicBezTo>
                    <a:cubicBezTo>
                      <a:pt x="8576" y="10381"/>
                      <a:pt x="9568" y="10429"/>
                      <a:pt x="10559" y="10429"/>
                    </a:cubicBezTo>
                    <a:cubicBezTo>
                      <a:pt x="11518" y="10429"/>
                      <a:pt x="12476" y="10384"/>
                      <a:pt x="13430" y="10266"/>
                    </a:cubicBezTo>
                    <a:cubicBezTo>
                      <a:pt x="15776" y="9993"/>
                      <a:pt x="18062" y="9504"/>
                      <a:pt x="20217" y="8540"/>
                    </a:cubicBezTo>
                    <a:cubicBezTo>
                      <a:pt x="21943" y="7766"/>
                      <a:pt x="23467" y="6718"/>
                      <a:pt x="24860" y="5468"/>
                    </a:cubicBezTo>
                    <a:cubicBezTo>
                      <a:pt x="26003" y="4432"/>
                      <a:pt x="27063" y="3325"/>
                      <a:pt x="28123" y="2218"/>
                    </a:cubicBezTo>
                    <a:cubicBezTo>
                      <a:pt x="28575" y="1730"/>
                      <a:pt x="29051" y="1289"/>
                      <a:pt x="29563" y="872"/>
                    </a:cubicBezTo>
                    <a:cubicBezTo>
                      <a:pt x="29694" y="765"/>
                      <a:pt x="29825" y="646"/>
                      <a:pt x="29932" y="503"/>
                    </a:cubicBezTo>
                    <a:cubicBezTo>
                      <a:pt x="30087" y="313"/>
                      <a:pt x="29980" y="51"/>
                      <a:pt x="29730" y="15"/>
                    </a:cubicBezTo>
                    <a:cubicBezTo>
                      <a:pt x="29663" y="5"/>
                      <a:pt x="29595" y="1"/>
                      <a:pt x="295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5" name="Google Shape;265;p11"/>
              <p:cNvGrpSpPr/>
              <p:nvPr/>
            </p:nvGrpSpPr>
            <p:grpSpPr>
              <a:xfrm>
                <a:off x="3682600" y="2898075"/>
                <a:ext cx="1342150" cy="1363375"/>
                <a:chOff x="3682600" y="2898075"/>
                <a:chExt cx="1342150" cy="1363375"/>
              </a:xfrm>
            </p:grpSpPr>
            <p:sp>
              <p:nvSpPr>
                <p:cNvPr id="266" name="Google Shape;266;p11"/>
                <p:cNvSpPr/>
                <p:nvPr/>
              </p:nvSpPr>
              <p:spPr>
                <a:xfrm>
                  <a:off x="4149325" y="2898075"/>
                  <a:ext cx="318800" cy="85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2" h="34313" extrusionOk="0">
                      <a:moveTo>
                        <a:pt x="11566" y="1"/>
                      </a:moveTo>
                      <a:cubicBezTo>
                        <a:pt x="11494" y="1"/>
                        <a:pt x="11421" y="21"/>
                        <a:pt x="11359" y="61"/>
                      </a:cubicBezTo>
                      <a:cubicBezTo>
                        <a:pt x="11180" y="180"/>
                        <a:pt x="11097" y="359"/>
                        <a:pt x="11013" y="537"/>
                      </a:cubicBezTo>
                      <a:cubicBezTo>
                        <a:pt x="10811" y="1026"/>
                        <a:pt x="10609" y="1514"/>
                        <a:pt x="10406" y="1990"/>
                      </a:cubicBezTo>
                      <a:cubicBezTo>
                        <a:pt x="10394" y="2014"/>
                        <a:pt x="10394" y="2038"/>
                        <a:pt x="10382" y="2050"/>
                      </a:cubicBezTo>
                      <a:cubicBezTo>
                        <a:pt x="9739" y="3228"/>
                        <a:pt x="9168" y="4443"/>
                        <a:pt x="8358" y="5514"/>
                      </a:cubicBezTo>
                      <a:cubicBezTo>
                        <a:pt x="8263" y="5633"/>
                        <a:pt x="8168" y="5752"/>
                        <a:pt x="8084" y="5883"/>
                      </a:cubicBezTo>
                      <a:cubicBezTo>
                        <a:pt x="6775" y="7931"/>
                        <a:pt x="5417" y="9955"/>
                        <a:pt x="4167" y="12051"/>
                      </a:cubicBezTo>
                      <a:cubicBezTo>
                        <a:pt x="2596" y="14694"/>
                        <a:pt x="1346" y="17492"/>
                        <a:pt x="643" y="20504"/>
                      </a:cubicBezTo>
                      <a:cubicBezTo>
                        <a:pt x="214" y="22338"/>
                        <a:pt x="12" y="24183"/>
                        <a:pt x="0" y="26053"/>
                      </a:cubicBezTo>
                      <a:cubicBezTo>
                        <a:pt x="0" y="27791"/>
                        <a:pt x="143" y="29505"/>
                        <a:pt x="405" y="31232"/>
                      </a:cubicBezTo>
                      <a:cubicBezTo>
                        <a:pt x="524" y="32053"/>
                        <a:pt x="703" y="32863"/>
                        <a:pt x="953" y="33661"/>
                      </a:cubicBezTo>
                      <a:cubicBezTo>
                        <a:pt x="1095" y="34101"/>
                        <a:pt x="1233" y="34313"/>
                        <a:pt x="1453" y="34313"/>
                      </a:cubicBezTo>
                      <a:cubicBezTo>
                        <a:pt x="1601" y="34313"/>
                        <a:pt x="1787" y="34217"/>
                        <a:pt x="2036" y="34030"/>
                      </a:cubicBezTo>
                      <a:cubicBezTo>
                        <a:pt x="2881" y="33411"/>
                        <a:pt x="3715" y="32768"/>
                        <a:pt x="4525" y="32089"/>
                      </a:cubicBezTo>
                      <a:cubicBezTo>
                        <a:pt x="5918" y="30922"/>
                        <a:pt x="7132" y="29565"/>
                        <a:pt x="8227" y="28100"/>
                      </a:cubicBezTo>
                      <a:cubicBezTo>
                        <a:pt x="8608" y="27600"/>
                        <a:pt x="8989" y="27088"/>
                        <a:pt x="9335" y="26553"/>
                      </a:cubicBezTo>
                      <a:cubicBezTo>
                        <a:pt x="10430" y="24719"/>
                        <a:pt x="11394" y="22838"/>
                        <a:pt x="11990" y="20778"/>
                      </a:cubicBezTo>
                      <a:cubicBezTo>
                        <a:pt x="12537" y="18885"/>
                        <a:pt x="12752" y="16956"/>
                        <a:pt x="12728" y="14992"/>
                      </a:cubicBezTo>
                      <a:cubicBezTo>
                        <a:pt x="12704" y="12420"/>
                        <a:pt x="12502" y="9860"/>
                        <a:pt x="12275" y="7312"/>
                      </a:cubicBezTo>
                      <a:cubicBezTo>
                        <a:pt x="12121" y="5514"/>
                        <a:pt x="12049" y="3716"/>
                        <a:pt x="12049" y="1919"/>
                      </a:cubicBezTo>
                      <a:cubicBezTo>
                        <a:pt x="12049" y="1502"/>
                        <a:pt x="12025" y="1085"/>
                        <a:pt x="12002" y="680"/>
                      </a:cubicBezTo>
                      <a:cubicBezTo>
                        <a:pt x="12002" y="502"/>
                        <a:pt x="11966" y="323"/>
                        <a:pt x="11871" y="168"/>
                      </a:cubicBezTo>
                      <a:cubicBezTo>
                        <a:pt x="11804" y="57"/>
                        <a:pt x="11686" y="1"/>
                        <a:pt x="1156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267;p11"/>
                <p:cNvSpPr/>
                <p:nvPr/>
              </p:nvSpPr>
              <p:spPr>
                <a:xfrm>
                  <a:off x="3682600" y="3159425"/>
                  <a:ext cx="390250" cy="6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0" h="25928" extrusionOk="0">
                      <a:moveTo>
                        <a:pt x="293" y="1"/>
                      </a:moveTo>
                      <a:cubicBezTo>
                        <a:pt x="248" y="1"/>
                        <a:pt x="202" y="12"/>
                        <a:pt x="155" y="37"/>
                      </a:cubicBezTo>
                      <a:cubicBezTo>
                        <a:pt x="12" y="109"/>
                        <a:pt x="0" y="239"/>
                        <a:pt x="12" y="370"/>
                      </a:cubicBezTo>
                      <a:cubicBezTo>
                        <a:pt x="12" y="501"/>
                        <a:pt x="36" y="632"/>
                        <a:pt x="60" y="763"/>
                      </a:cubicBezTo>
                      <a:cubicBezTo>
                        <a:pt x="95" y="918"/>
                        <a:pt x="119" y="1061"/>
                        <a:pt x="167" y="1216"/>
                      </a:cubicBezTo>
                      <a:cubicBezTo>
                        <a:pt x="845" y="3526"/>
                        <a:pt x="1084" y="5895"/>
                        <a:pt x="1203" y="8288"/>
                      </a:cubicBezTo>
                      <a:cubicBezTo>
                        <a:pt x="1322" y="10741"/>
                        <a:pt x="1881" y="13098"/>
                        <a:pt x="2834" y="15372"/>
                      </a:cubicBezTo>
                      <a:cubicBezTo>
                        <a:pt x="3703" y="17420"/>
                        <a:pt x="5001" y="19170"/>
                        <a:pt x="6644" y="20671"/>
                      </a:cubicBezTo>
                      <a:cubicBezTo>
                        <a:pt x="8215" y="22099"/>
                        <a:pt x="9906" y="23385"/>
                        <a:pt x="11728" y="24492"/>
                      </a:cubicBezTo>
                      <a:cubicBezTo>
                        <a:pt x="12383" y="24897"/>
                        <a:pt x="13073" y="25254"/>
                        <a:pt x="13740" y="25612"/>
                      </a:cubicBezTo>
                      <a:cubicBezTo>
                        <a:pt x="13930" y="25719"/>
                        <a:pt x="14145" y="25802"/>
                        <a:pt x="14347" y="25874"/>
                      </a:cubicBezTo>
                      <a:cubicBezTo>
                        <a:pt x="14432" y="25909"/>
                        <a:pt x="14508" y="25928"/>
                        <a:pt x="14577" y="25928"/>
                      </a:cubicBezTo>
                      <a:cubicBezTo>
                        <a:pt x="14737" y="25928"/>
                        <a:pt x="14858" y="25825"/>
                        <a:pt x="14966" y="25600"/>
                      </a:cubicBezTo>
                      <a:cubicBezTo>
                        <a:pt x="14990" y="25505"/>
                        <a:pt x="15026" y="25362"/>
                        <a:pt x="15073" y="25219"/>
                      </a:cubicBezTo>
                      <a:cubicBezTo>
                        <a:pt x="15609" y="23480"/>
                        <a:pt x="15597" y="21718"/>
                        <a:pt x="15359" y="19944"/>
                      </a:cubicBezTo>
                      <a:cubicBezTo>
                        <a:pt x="15014" y="17373"/>
                        <a:pt x="14097" y="15027"/>
                        <a:pt x="12787" y="12812"/>
                      </a:cubicBezTo>
                      <a:cubicBezTo>
                        <a:pt x="12192" y="11789"/>
                        <a:pt x="11490" y="10836"/>
                        <a:pt x="10680" y="9955"/>
                      </a:cubicBezTo>
                      <a:cubicBezTo>
                        <a:pt x="9632" y="8812"/>
                        <a:pt x="8501" y="7740"/>
                        <a:pt x="7322" y="6716"/>
                      </a:cubicBezTo>
                      <a:cubicBezTo>
                        <a:pt x="6156" y="5728"/>
                        <a:pt x="4977" y="4740"/>
                        <a:pt x="3810" y="3740"/>
                      </a:cubicBezTo>
                      <a:cubicBezTo>
                        <a:pt x="2727" y="2811"/>
                        <a:pt x="1762" y="1763"/>
                        <a:pt x="929" y="597"/>
                      </a:cubicBezTo>
                      <a:cubicBezTo>
                        <a:pt x="822" y="430"/>
                        <a:pt x="703" y="275"/>
                        <a:pt x="560" y="132"/>
                      </a:cubicBezTo>
                      <a:cubicBezTo>
                        <a:pt x="485" y="58"/>
                        <a:pt x="394" y="1"/>
                        <a:pt x="2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268;p11"/>
                <p:cNvSpPr/>
                <p:nvPr/>
              </p:nvSpPr>
              <p:spPr>
                <a:xfrm>
                  <a:off x="3682900" y="2898125"/>
                  <a:ext cx="1341850" cy="136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74" h="54533" extrusionOk="0">
                      <a:moveTo>
                        <a:pt x="30208" y="0"/>
                      </a:moveTo>
                      <a:cubicBezTo>
                        <a:pt x="30139" y="0"/>
                        <a:pt x="30068" y="19"/>
                        <a:pt x="30004" y="59"/>
                      </a:cubicBezTo>
                      <a:cubicBezTo>
                        <a:pt x="29968" y="83"/>
                        <a:pt x="29932" y="119"/>
                        <a:pt x="29909" y="154"/>
                      </a:cubicBezTo>
                      <a:cubicBezTo>
                        <a:pt x="29670" y="1952"/>
                        <a:pt x="29385" y="3750"/>
                        <a:pt x="29051" y="5536"/>
                      </a:cubicBezTo>
                      <a:cubicBezTo>
                        <a:pt x="28349" y="9263"/>
                        <a:pt x="27361" y="12918"/>
                        <a:pt x="26158" y="16526"/>
                      </a:cubicBezTo>
                      <a:cubicBezTo>
                        <a:pt x="24920" y="20276"/>
                        <a:pt x="23527" y="23967"/>
                        <a:pt x="22098" y="27646"/>
                      </a:cubicBezTo>
                      <a:cubicBezTo>
                        <a:pt x="21277" y="29730"/>
                        <a:pt x="20515" y="31825"/>
                        <a:pt x="19931" y="33992"/>
                      </a:cubicBezTo>
                      <a:cubicBezTo>
                        <a:pt x="19919" y="34063"/>
                        <a:pt x="19895" y="34135"/>
                        <a:pt x="19883" y="34206"/>
                      </a:cubicBezTo>
                      <a:cubicBezTo>
                        <a:pt x="19562" y="35433"/>
                        <a:pt x="19324" y="36671"/>
                        <a:pt x="19110" y="37921"/>
                      </a:cubicBezTo>
                      <a:cubicBezTo>
                        <a:pt x="18788" y="39755"/>
                        <a:pt x="18467" y="41588"/>
                        <a:pt x="18038" y="43398"/>
                      </a:cubicBezTo>
                      <a:cubicBezTo>
                        <a:pt x="17967" y="43672"/>
                        <a:pt x="17883" y="43946"/>
                        <a:pt x="17800" y="44219"/>
                      </a:cubicBezTo>
                      <a:cubicBezTo>
                        <a:pt x="17788" y="44255"/>
                        <a:pt x="17740" y="44291"/>
                        <a:pt x="17705" y="44291"/>
                      </a:cubicBezTo>
                      <a:cubicBezTo>
                        <a:pt x="17669" y="44291"/>
                        <a:pt x="17609" y="44243"/>
                        <a:pt x="17609" y="44219"/>
                      </a:cubicBezTo>
                      <a:cubicBezTo>
                        <a:pt x="17550" y="43957"/>
                        <a:pt x="17490" y="43707"/>
                        <a:pt x="17443" y="43446"/>
                      </a:cubicBezTo>
                      <a:cubicBezTo>
                        <a:pt x="17038" y="40779"/>
                        <a:pt x="16216" y="38266"/>
                        <a:pt x="15002" y="35873"/>
                      </a:cubicBezTo>
                      <a:cubicBezTo>
                        <a:pt x="14895" y="35647"/>
                        <a:pt x="14776" y="35421"/>
                        <a:pt x="14657" y="35206"/>
                      </a:cubicBezTo>
                      <a:cubicBezTo>
                        <a:pt x="13526" y="33123"/>
                        <a:pt x="12228" y="31134"/>
                        <a:pt x="10978" y="29134"/>
                      </a:cubicBezTo>
                      <a:cubicBezTo>
                        <a:pt x="9180" y="26277"/>
                        <a:pt x="7346" y="23431"/>
                        <a:pt x="5644" y="20514"/>
                      </a:cubicBezTo>
                      <a:cubicBezTo>
                        <a:pt x="3786" y="17335"/>
                        <a:pt x="2012" y="14109"/>
                        <a:pt x="572" y="10715"/>
                      </a:cubicBezTo>
                      <a:cubicBezTo>
                        <a:pt x="548" y="10656"/>
                        <a:pt x="524" y="10608"/>
                        <a:pt x="500" y="10549"/>
                      </a:cubicBezTo>
                      <a:cubicBezTo>
                        <a:pt x="437" y="10494"/>
                        <a:pt x="359" y="10454"/>
                        <a:pt x="275" y="10454"/>
                      </a:cubicBezTo>
                      <a:cubicBezTo>
                        <a:pt x="232" y="10454"/>
                        <a:pt x="188" y="10465"/>
                        <a:pt x="143" y="10489"/>
                      </a:cubicBezTo>
                      <a:cubicBezTo>
                        <a:pt x="24" y="10549"/>
                        <a:pt x="0" y="10644"/>
                        <a:pt x="0" y="10739"/>
                      </a:cubicBezTo>
                      <a:cubicBezTo>
                        <a:pt x="286" y="11430"/>
                        <a:pt x="572" y="12108"/>
                        <a:pt x="893" y="12787"/>
                      </a:cubicBezTo>
                      <a:cubicBezTo>
                        <a:pt x="2846" y="16930"/>
                        <a:pt x="5155" y="20895"/>
                        <a:pt x="7584" y="24788"/>
                      </a:cubicBezTo>
                      <a:cubicBezTo>
                        <a:pt x="9132" y="27277"/>
                        <a:pt x="10716" y="29753"/>
                        <a:pt x="12275" y="32242"/>
                      </a:cubicBezTo>
                      <a:cubicBezTo>
                        <a:pt x="13121" y="33575"/>
                        <a:pt x="13918" y="34933"/>
                        <a:pt x="14633" y="36349"/>
                      </a:cubicBezTo>
                      <a:cubicBezTo>
                        <a:pt x="14633" y="36349"/>
                        <a:pt x="14633" y="36349"/>
                        <a:pt x="14633" y="36361"/>
                      </a:cubicBezTo>
                      <a:cubicBezTo>
                        <a:pt x="15442" y="37969"/>
                        <a:pt x="16073" y="39647"/>
                        <a:pt x="16478" y="41410"/>
                      </a:cubicBezTo>
                      <a:cubicBezTo>
                        <a:pt x="16776" y="42731"/>
                        <a:pt x="17026" y="44065"/>
                        <a:pt x="17169" y="45422"/>
                      </a:cubicBezTo>
                      <a:cubicBezTo>
                        <a:pt x="17228" y="45910"/>
                        <a:pt x="17169" y="46374"/>
                        <a:pt x="17002" y="46839"/>
                      </a:cubicBezTo>
                      <a:cubicBezTo>
                        <a:pt x="16431" y="48434"/>
                        <a:pt x="15823" y="50006"/>
                        <a:pt x="15097" y="51530"/>
                      </a:cubicBezTo>
                      <a:cubicBezTo>
                        <a:pt x="14752" y="52232"/>
                        <a:pt x="14407" y="52947"/>
                        <a:pt x="14073" y="53661"/>
                      </a:cubicBezTo>
                      <a:cubicBezTo>
                        <a:pt x="13978" y="53863"/>
                        <a:pt x="13883" y="54054"/>
                        <a:pt x="13871" y="54280"/>
                      </a:cubicBezTo>
                      <a:cubicBezTo>
                        <a:pt x="13871" y="54375"/>
                        <a:pt x="13907" y="54447"/>
                        <a:pt x="13990" y="54494"/>
                      </a:cubicBezTo>
                      <a:cubicBezTo>
                        <a:pt x="14030" y="54521"/>
                        <a:pt x="14070" y="54533"/>
                        <a:pt x="14108" y="54533"/>
                      </a:cubicBezTo>
                      <a:cubicBezTo>
                        <a:pt x="14173" y="54533"/>
                        <a:pt x="14235" y="54499"/>
                        <a:pt x="14288" y="54447"/>
                      </a:cubicBezTo>
                      <a:cubicBezTo>
                        <a:pt x="14347" y="54399"/>
                        <a:pt x="14395" y="54316"/>
                        <a:pt x="14430" y="54233"/>
                      </a:cubicBezTo>
                      <a:cubicBezTo>
                        <a:pt x="15038" y="52971"/>
                        <a:pt x="15645" y="51708"/>
                        <a:pt x="16216" y="50423"/>
                      </a:cubicBezTo>
                      <a:cubicBezTo>
                        <a:pt x="16657" y="49422"/>
                        <a:pt x="17050" y="48399"/>
                        <a:pt x="17431" y="47375"/>
                      </a:cubicBezTo>
                      <a:cubicBezTo>
                        <a:pt x="17669" y="46744"/>
                        <a:pt x="18002" y="46184"/>
                        <a:pt x="18407" y="45672"/>
                      </a:cubicBezTo>
                      <a:cubicBezTo>
                        <a:pt x="19372" y="44481"/>
                        <a:pt x="20360" y="43303"/>
                        <a:pt x="21479" y="42255"/>
                      </a:cubicBezTo>
                      <a:cubicBezTo>
                        <a:pt x="22431" y="41374"/>
                        <a:pt x="23432" y="40588"/>
                        <a:pt x="24491" y="39862"/>
                      </a:cubicBezTo>
                      <a:cubicBezTo>
                        <a:pt x="25206" y="39374"/>
                        <a:pt x="25932" y="38921"/>
                        <a:pt x="26694" y="38493"/>
                      </a:cubicBezTo>
                      <a:cubicBezTo>
                        <a:pt x="29063" y="37195"/>
                        <a:pt x="31540" y="36111"/>
                        <a:pt x="34111" y="35302"/>
                      </a:cubicBezTo>
                      <a:cubicBezTo>
                        <a:pt x="35016" y="35016"/>
                        <a:pt x="35921" y="34754"/>
                        <a:pt x="36838" y="34540"/>
                      </a:cubicBezTo>
                      <a:cubicBezTo>
                        <a:pt x="38505" y="34135"/>
                        <a:pt x="40172" y="33778"/>
                        <a:pt x="41862" y="33480"/>
                      </a:cubicBezTo>
                      <a:cubicBezTo>
                        <a:pt x="43065" y="33266"/>
                        <a:pt x="44267" y="32992"/>
                        <a:pt x="45458" y="32706"/>
                      </a:cubicBezTo>
                      <a:cubicBezTo>
                        <a:pt x="46851" y="32385"/>
                        <a:pt x="48197" y="31920"/>
                        <a:pt x="49518" y="31373"/>
                      </a:cubicBezTo>
                      <a:cubicBezTo>
                        <a:pt x="50887" y="30789"/>
                        <a:pt x="52257" y="30218"/>
                        <a:pt x="53590" y="29563"/>
                      </a:cubicBezTo>
                      <a:cubicBezTo>
                        <a:pt x="53673" y="29372"/>
                        <a:pt x="53554" y="29158"/>
                        <a:pt x="53340" y="29122"/>
                      </a:cubicBezTo>
                      <a:lnTo>
                        <a:pt x="53221" y="29122"/>
                      </a:lnTo>
                      <a:cubicBezTo>
                        <a:pt x="51709" y="29849"/>
                        <a:pt x="50173" y="30515"/>
                        <a:pt x="48613" y="31123"/>
                      </a:cubicBezTo>
                      <a:cubicBezTo>
                        <a:pt x="46899" y="31801"/>
                        <a:pt x="45137" y="32325"/>
                        <a:pt x="43303" y="32623"/>
                      </a:cubicBezTo>
                      <a:cubicBezTo>
                        <a:pt x="42815" y="32706"/>
                        <a:pt x="42315" y="32825"/>
                        <a:pt x="41827" y="32909"/>
                      </a:cubicBezTo>
                      <a:cubicBezTo>
                        <a:pt x="40207" y="33206"/>
                        <a:pt x="38588" y="33528"/>
                        <a:pt x="36993" y="33921"/>
                      </a:cubicBezTo>
                      <a:cubicBezTo>
                        <a:pt x="33480" y="34766"/>
                        <a:pt x="30123" y="36028"/>
                        <a:pt x="26932" y="37731"/>
                      </a:cubicBezTo>
                      <a:cubicBezTo>
                        <a:pt x="25789" y="38350"/>
                        <a:pt x="24682" y="39028"/>
                        <a:pt x="23634" y="39778"/>
                      </a:cubicBezTo>
                      <a:cubicBezTo>
                        <a:pt x="23051" y="40195"/>
                        <a:pt x="22467" y="40636"/>
                        <a:pt x="21919" y="41100"/>
                      </a:cubicBezTo>
                      <a:cubicBezTo>
                        <a:pt x="20872" y="42005"/>
                        <a:pt x="19907" y="42981"/>
                        <a:pt x="19014" y="44041"/>
                      </a:cubicBezTo>
                      <a:cubicBezTo>
                        <a:pt x="18788" y="44327"/>
                        <a:pt x="18550" y="44600"/>
                        <a:pt x="18276" y="44922"/>
                      </a:cubicBezTo>
                      <a:cubicBezTo>
                        <a:pt x="18276" y="44803"/>
                        <a:pt x="18264" y="44743"/>
                        <a:pt x="18276" y="44684"/>
                      </a:cubicBezTo>
                      <a:cubicBezTo>
                        <a:pt x="18883" y="42433"/>
                        <a:pt x="19312" y="40147"/>
                        <a:pt x="19681" y="37850"/>
                      </a:cubicBezTo>
                      <a:cubicBezTo>
                        <a:pt x="19883" y="36611"/>
                        <a:pt x="20145" y="35385"/>
                        <a:pt x="20479" y="34171"/>
                      </a:cubicBezTo>
                      <a:cubicBezTo>
                        <a:pt x="20979" y="32301"/>
                        <a:pt x="21610" y="30456"/>
                        <a:pt x="22312" y="28646"/>
                      </a:cubicBezTo>
                      <a:cubicBezTo>
                        <a:pt x="23955" y="24431"/>
                        <a:pt x="25563" y="20216"/>
                        <a:pt x="26956" y="15918"/>
                      </a:cubicBezTo>
                      <a:cubicBezTo>
                        <a:pt x="28087" y="12406"/>
                        <a:pt x="29016" y="8846"/>
                        <a:pt x="29670" y="5215"/>
                      </a:cubicBezTo>
                      <a:cubicBezTo>
                        <a:pt x="29980" y="3524"/>
                        <a:pt x="30254" y="1821"/>
                        <a:pt x="30468" y="107"/>
                      </a:cubicBezTo>
                      <a:cubicBezTo>
                        <a:pt x="30399" y="37"/>
                        <a:pt x="30305" y="0"/>
                        <a:pt x="302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9" name="Google Shape;269;p11"/>
            <p:cNvSpPr/>
            <p:nvPr/>
          </p:nvSpPr>
          <p:spPr>
            <a:xfrm rot="8591978">
              <a:off x="-626751" y="-7683"/>
              <a:ext cx="1516889" cy="1813451"/>
            </a:xfrm>
            <a:custGeom>
              <a:avLst/>
              <a:gdLst/>
              <a:ahLst/>
              <a:cxnLst/>
              <a:rect l="l" t="t" r="r" b="b"/>
              <a:pathLst>
                <a:path w="41840" h="50020" extrusionOk="0">
                  <a:moveTo>
                    <a:pt x="26518" y="0"/>
                  </a:moveTo>
                  <a:cubicBezTo>
                    <a:pt x="26241" y="0"/>
                    <a:pt x="25952" y="83"/>
                    <a:pt x="25671" y="252"/>
                  </a:cubicBezTo>
                  <a:cubicBezTo>
                    <a:pt x="25480" y="371"/>
                    <a:pt x="25302" y="514"/>
                    <a:pt x="25135" y="656"/>
                  </a:cubicBezTo>
                  <a:cubicBezTo>
                    <a:pt x="24778" y="990"/>
                    <a:pt x="24444" y="1371"/>
                    <a:pt x="24170" y="1776"/>
                  </a:cubicBezTo>
                  <a:cubicBezTo>
                    <a:pt x="23182" y="3240"/>
                    <a:pt x="22539" y="4871"/>
                    <a:pt x="22075" y="6562"/>
                  </a:cubicBezTo>
                  <a:cubicBezTo>
                    <a:pt x="21646" y="8169"/>
                    <a:pt x="21444" y="9824"/>
                    <a:pt x="21325" y="11491"/>
                  </a:cubicBezTo>
                  <a:cubicBezTo>
                    <a:pt x="21277" y="12229"/>
                    <a:pt x="21230" y="12968"/>
                    <a:pt x="21170" y="13706"/>
                  </a:cubicBezTo>
                  <a:cubicBezTo>
                    <a:pt x="21111" y="14551"/>
                    <a:pt x="21039" y="15384"/>
                    <a:pt x="20968" y="16230"/>
                  </a:cubicBezTo>
                  <a:cubicBezTo>
                    <a:pt x="20908" y="16837"/>
                    <a:pt x="20872" y="17456"/>
                    <a:pt x="20801" y="18063"/>
                  </a:cubicBezTo>
                  <a:cubicBezTo>
                    <a:pt x="20658" y="19206"/>
                    <a:pt x="20503" y="20349"/>
                    <a:pt x="20337" y="21492"/>
                  </a:cubicBezTo>
                  <a:cubicBezTo>
                    <a:pt x="20229" y="22207"/>
                    <a:pt x="20122" y="22909"/>
                    <a:pt x="19932" y="23647"/>
                  </a:cubicBezTo>
                  <a:cubicBezTo>
                    <a:pt x="19789" y="23564"/>
                    <a:pt x="19789" y="23469"/>
                    <a:pt x="19789" y="23397"/>
                  </a:cubicBezTo>
                  <a:cubicBezTo>
                    <a:pt x="19729" y="22993"/>
                    <a:pt x="19694" y="22576"/>
                    <a:pt x="19622" y="22171"/>
                  </a:cubicBezTo>
                  <a:cubicBezTo>
                    <a:pt x="19170" y="19433"/>
                    <a:pt x="18586" y="16718"/>
                    <a:pt x="17753" y="14063"/>
                  </a:cubicBezTo>
                  <a:cubicBezTo>
                    <a:pt x="17384" y="12860"/>
                    <a:pt x="16920" y="11694"/>
                    <a:pt x="16312" y="10598"/>
                  </a:cubicBezTo>
                  <a:cubicBezTo>
                    <a:pt x="15991" y="10003"/>
                    <a:pt x="15622" y="9419"/>
                    <a:pt x="15110" y="8967"/>
                  </a:cubicBezTo>
                  <a:cubicBezTo>
                    <a:pt x="14967" y="8824"/>
                    <a:pt x="14800" y="8693"/>
                    <a:pt x="14622" y="8598"/>
                  </a:cubicBezTo>
                  <a:cubicBezTo>
                    <a:pt x="14451" y="8511"/>
                    <a:pt x="14279" y="8468"/>
                    <a:pt x="14114" y="8468"/>
                  </a:cubicBezTo>
                  <a:cubicBezTo>
                    <a:pt x="13784" y="8468"/>
                    <a:pt x="13483" y="8638"/>
                    <a:pt x="13276" y="8955"/>
                  </a:cubicBezTo>
                  <a:cubicBezTo>
                    <a:pt x="13157" y="9122"/>
                    <a:pt x="13074" y="9312"/>
                    <a:pt x="13002" y="9503"/>
                  </a:cubicBezTo>
                  <a:cubicBezTo>
                    <a:pt x="12788" y="10122"/>
                    <a:pt x="12729" y="10753"/>
                    <a:pt x="12752" y="11396"/>
                  </a:cubicBezTo>
                  <a:cubicBezTo>
                    <a:pt x="12800" y="12551"/>
                    <a:pt x="13050" y="13670"/>
                    <a:pt x="13407" y="14777"/>
                  </a:cubicBezTo>
                  <a:cubicBezTo>
                    <a:pt x="14145" y="16968"/>
                    <a:pt x="15241" y="19004"/>
                    <a:pt x="16419" y="20980"/>
                  </a:cubicBezTo>
                  <a:cubicBezTo>
                    <a:pt x="17015" y="21957"/>
                    <a:pt x="17693" y="22897"/>
                    <a:pt x="18324" y="23862"/>
                  </a:cubicBezTo>
                  <a:cubicBezTo>
                    <a:pt x="18551" y="24207"/>
                    <a:pt x="18753" y="24564"/>
                    <a:pt x="18979" y="24898"/>
                  </a:cubicBezTo>
                  <a:cubicBezTo>
                    <a:pt x="19229" y="25267"/>
                    <a:pt x="19289" y="25648"/>
                    <a:pt x="19122" y="26076"/>
                  </a:cubicBezTo>
                  <a:cubicBezTo>
                    <a:pt x="19027" y="26314"/>
                    <a:pt x="18967" y="26588"/>
                    <a:pt x="18896" y="26838"/>
                  </a:cubicBezTo>
                  <a:cubicBezTo>
                    <a:pt x="18063" y="29601"/>
                    <a:pt x="16991" y="32268"/>
                    <a:pt x="15634" y="34827"/>
                  </a:cubicBezTo>
                  <a:cubicBezTo>
                    <a:pt x="15384" y="35316"/>
                    <a:pt x="15086" y="35792"/>
                    <a:pt x="14800" y="36256"/>
                  </a:cubicBezTo>
                  <a:cubicBezTo>
                    <a:pt x="14767" y="36311"/>
                    <a:pt x="14726" y="36338"/>
                    <a:pt x="14686" y="36338"/>
                  </a:cubicBezTo>
                  <a:cubicBezTo>
                    <a:pt x="14640" y="36338"/>
                    <a:pt x="14594" y="36302"/>
                    <a:pt x="14562" y="36232"/>
                  </a:cubicBezTo>
                  <a:cubicBezTo>
                    <a:pt x="14300" y="35601"/>
                    <a:pt x="14133" y="34946"/>
                    <a:pt x="14014" y="34280"/>
                  </a:cubicBezTo>
                  <a:cubicBezTo>
                    <a:pt x="13645" y="32387"/>
                    <a:pt x="13371" y="30470"/>
                    <a:pt x="13110" y="28553"/>
                  </a:cubicBezTo>
                  <a:cubicBezTo>
                    <a:pt x="12907" y="27064"/>
                    <a:pt x="12669" y="25588"/>
                    <a:pt x="12264" y="24136"/>
                  </a:cubicBezTo>
                  <a:cubicBezTo>
                    <a:pt x="12086" y="23481"/>
                    <a:pt x="11895" y="22826"/>
                    <a:pt x="11645" y="22195"/>
                  </a:cubicBezTo>
                  <a:cubicBezTo>
                    <a:pt x="11383" y="21516"/>
                    <a:pt x="11026" y="20897"/>
                    <a:pt x="10562" y="20337"/>
                  </a:cubicBezTo>
                  <a:cubicBezTo>
                    <a:pt x="10205" y="19908"/>
                    <a:pt x="9785" y="19693"/>
                    <a:pt x="9377" y="19693"/>
                  </a:cubicBezTo>
                  <a:cubicBezTo>
                    <a:pt x="8912" y="19693"/>
                    <a:pt x="8462" y="19971"/>
                    <a:pt x="8133" y="20528"/>
                  </a:cubicBezTo>
                  <a:cubicBezTo>
                    <a:pt x="7906" y="20921"/>
                    <a:pt x="7740" y="21338"/>
                    <a:pt x="7633" y="21778"/>
                  </a:cubicBezTo>
                  <a:cubicBezTo>
                    <a:pt x="7347" y="22921"/>
                    <a:pt x="7383" y="24064"/>
                    <a:pt x="7585" y="25207"/>
                  </a:cubicBezTo>
                  <a:cubicBezTo>
                    <a:pt x="7835" y="26672"/>
                    <a:pt x="8299" y="28077"/>
                    <a:pt x="8919" y="29434"/>
                  </a:cubicBezTo>
                  <a:cubicBezTo>
                    <a:pt x="9942" y="31696"/>
                    <a:pt x="11300" y="33744"/>
                    <a:pt x="12824" y="35697"/>
                  </a:cubicBezTo>
                  <a:cubicBezTo>
                    <a:pt x="13145" y="36125"/>
                    <a:pt x="13491" y="36530"/>
                    <a:pt x="13824" y="36947"/>
                  </a:cubicBezTo>
                  <a:cubicBezTo>
                    <a:pt x="14086" y="37292"/>
                    <a:pt x="14086" y="37328"/>
                    <a:pt x="13836" y="37709"/>
                  </a:cubicBezTo>
                  <a:cubicBezTo>
                    <a:pt x="13824" y="37744"/>
                    <a:pt x="13788" y="37780"/>
                    <a:pt x="13764" y="37804"/>
                  </a:cubicBezTo>
                  <a:cubicBezTo>
                    <a:pt x="13050" y="38792"/>
                    <a:pt x="12288" y="39721"/>
                    <a:pt x="11431" y="40590"/>
                  </a:cubicBezTo>
                  <a:cubicBezTo>
                    <a:pt x="10383" y="41662"/>
                    <a:pt x="9204" y="42543"/>
                    <a:pt x="8002" y="43412"/>
                  </a:cubicBezTo>
                  <a:cubicBezTo>
                    <a:pt x="7895" y="43507"/>
                    <a:pt x="7764" y="43578"/>
                    <a:pt x="7645" y="43638"/>
                  </a:cubicBezTo>
                  <a:cubicBezTo>
                    <a:pt x="7603" y="43660"/>
                    <a:pt x="7562" y="43671"/>
                    <a:pt x="7524" y="43671"/>
                  </a:cubicBezTo>
                  <a:cubicBezTo>
                    <a:pt x="7441" y="43671"/>
                    <a:pt x="7371" y="43621"/>
                    <a:pt x="7347" y="43531"/>
                  </a:cubicBezTo>
                  <a:cubicBezTo>
                    <a:pt x="7299" y="43376"/>
                    <a:pt x="7252" y="43209"/>
                    <a:pt x="7216" y="43055"/>
                  </a:cubicBezTo>
                  <a:cubicBezTo>
                    <a:pt x="7014" y="41792"/>
                    <a:pt x="6859" y="40530"/>
                    <a:pt x="6835" y="39256"/>
                  </a:cubicBezTo>
                  <a:cubicBezTo>
                    <a:pt x="6799" y="37590"/>
                    <a:pt x="6811" y="35923"/>
                    <a:pt x="6811" y="34256"/>
                  </a:cubicBezTo>
                  <a:cubicBezTo>
                    <a:pt x="6811" y="33053"/>
                    <a:pt x="6692" y="31875"/>
                    <a:pt x="6454" y="30696"/>
                  </a:cubicBezTo>
                  <a:cubicBezTo>
                    <a:pt x="6287" y="29910"/>
                    <a:pt x="6013" y="29160"/>
                    <a:pt x="5620" y="28446"/>
                  </a:cubicBezTo>
                  <a:cubicBezTo>
                    <a:pt x="5454" y="28148"/>
                    <a:pt x="5263" y="27850"/>
                    <a:pt x="5013" y="27600"/>
                  </a:cubicBezTo>
                  <a:cubicBezTo>
                    <a:pt x="4698" y="27302"/>
                    <a:pt x="4356" y="27152"/>
                    <a:pt x="4020" y="27152"/>
                  </a:cubicBezTo>
                  <a:cubicBezTo>
                    <a:pt x="3645" y="27152"/>
                    <a:pt x="3279" y="27337"/>
                    <a:pt x="2965" y="27707"/>
                  </a:cubicBezTo>
                  <a:cubicBezTo>
                    <a:pt x="2763" y="27934"/>
                    <a:pt x="2608" y="28207"/>
                    <a:pt x="2477" y="28493"/>
                  </a:cubicBezTo>
                  <a:cubicBezTo>
                    <a:pt x="2168" y="29220"/>
                    <a:pt x="2013" y="29982"/>
                    <a:pt x="1953" y="30767"/>
                  </a:cubicBezTo>
                  <a:cubicBezTo>
                    <a:pt x="1858" y="32232"/>
                    <a:pt x="2049" y="33672"/>
                    <a:pt x="2453" y="35089"/>
                  </a:cubicBezTo>
                  <a:cubicBezTo>
                    <a:pt x="3227" y="37732"/>
                    <a:pt x="4382" y="40209"/>
                    <a:pt x="5680" y="42626"/>
                  </a:cubicBezTo>
                  <a:cubicBezTo>
                    <a:pt x="5918" y="43078"/>
                    <a:pt x="6180" y="43519"/>
                    <a:pt x="6478" y="43936"/>
                  </a:cubicBezTo>
                  <a:cubicBezTo>
                    <a:pt x="6644" y="44174"/>
                    <a:pt x="6621" y="44257"/>
                    <a:pt x="6359" y="44436"/>
                  </a:cubicBezTo>
                  <a:cubicBezTo>
                    <a:pt x="6263" y="44507"/>
                    <a:pt x="6156" y="44567"/>
                    <a:pt x="6049" y="44626"/>
                  </a:cubicBezTo>
                  <a:cubicBezTo>
                    <a:pt x="5454" y="44960"/>
                    <a:pt x="4858" y="45293"/>
                    <a:pt x="4251" y="45602"/>
                  </a:cubicBezTo>
                  <a:cubicBezTo>
                    <a:pt x="3073" y="46210"/>
                    <a:pt x="1846" y="46769"/>
                    <a:pt x="620" y="47281"/>
                  </a:cubicBezTo>
                  <a:cubicBezTo>
                    <a:pt x="465" y="47341"/>
                    <a:pt x="310" y="47412"/>
                    <a:pt x="179" y="47496"/>
                  </a:cubicBezTo>
                  <a:cubicBezTo>
                    <a:pt x="1" y="47603"/>
                    <a:pt x="1" y="47829"/>
                    <a:pt x="167" y="47960"/>
                  </a:cubicBezTo>
                  <a:cubicBezTo>
                    <a:pt x="250" y="48015"/>
                    <a:pt x="339" y="48055"/>
                    <a:pt x="429" y="48055"/>
                  </a:cubicBezTo>
                  <a:cubicBezTo>
                    <a:pt x="457" y="48055"/>
                    <a:pt x="485" y="48052"/>
                    <a:pt x="513" y="48043"/>
                  </a:cubicBezTo>
                  <a:cubicBezTo>
                    <a:pt x="656" y="48008"/>
                    <a:pt x="798" y="47960"/>
                    <a:pt x="929" y="47912"/>
                  </a:cubicBezTo>
                  <a:cubicBezTo>
                    <a:pt x="1513" y="47662"/>
                    <a:pt x="2108" y="47424"/>
                    <a:pt x="2692" y="47162"/>
                  </a:cubicBezTo>
                  <a:cubicBezTo>
                    <a:pt x="3358" y="46853"/>
                    <a:pt x="4037" y="46543"/>
                    <a:pt x="4692" y="46198"/>
                  </a:cubicBezTo>
                  <a:cubicBezTo>
                    <a:pt x="4889" y="46099"/>
                    <a:pt x="5083" y="46048"/>
                    <a:pt x="5278" y="46048"/>
                  </a:cubicBezTo>
                  <a:cubicBezTo>
                    <a:pt x="5435" y="46048"/>
                    <a:pt x="5592" y="46081"/>
                    <a:pt x="5751" y="46150"/>
                  </a:cubicBezTo>
                  <a:cubicBezTo>
                    <a:pt x="5871" y="46198"/>
                    <a:pt x="5990" y="46245"/>
                    <a:pt x="6097" y="46293"/>
                  </a:cubicBezTo>
                  <a:cubicBezTo>
                    <a:pt x="6787" y="46567"/>
                    <a:pt x="7442" y="46912"/>
                    <a:pt x="8097" y="47257"/>
                  </a:cubicBezTo>
                  <a:cubicBezTo>
                    <a:pt x="9395" y="47960"/>
                    <a:pt x="10704" y="48650"/>
                    <a:pt x="12109" y="49162"/>
                  </a:cubicBezTo>
                  <a:cubicBezTo>
                    <a:pt x="13567" y="49690"/>
                    <a:pt x="15051" y="50019"/>
                    <a:pt x="16593" y="50019"/>
                  </a:cubicBezTo>
                  <a:cubicBezTo>
                    <a:pt x="16827" y="50019"/>
                    <a:pt x="17063" y="50012"/>
                    <a:pt x="17301" y="49996"/>
                  </a:cubicBezTo>
                  <a:cubicBezTo>
                    <a:pt x="18027" y="49948"/>
                    <a:pt x="18729" y="49805"/>
                    <a:pt x="19396" y="49520"/>
                  </a:cubicBezTo>
                  <a:cubicBezTo>
                    <a:pt x="19825" y="49341"/>
                    <a:pt x="20206" y="49115"/>
                    <a:pt x="20539" y="48793"/>
                  </a:cubicBezTo>
                  <a:cubicBezTo>
                    <a:pt x="21170" y="48174"/>
                    <a:pt x="21146" y="47531"/>
                    <a:pt x="20491" y="46924"/>
                  </a:cubicBezTo>
                  <a:cubicBezTo>
                    <a:pt x="20229" y="46686"/>
                    <a:pt x="19932" y="46507"/>
                    <a:pt x="19610" y="46388"/>
                  </a:cubicBezTo>
                  <a:cubicBezTo>
                    <a:pt x="18991" y="46150"/>
                    <a:pt x="18360" y="45960"/>
                    <a:pt x="17705" y="45864"/>
                  </a:cubicBezTo>
                  <a:cubicBezTo>
                    <a:pt x="16753" y="45722"/>
                    <a:pt x="15788" y="45626"/>
                    <a:pt x="14824" y="45626"/>
                  </a:cubicBezTo>
                  <a:cubicBezTo>
                    <a:pt x="13705" y="45626"/>
                    <a:pt x="12598" y="45626"/>
                    <a:pt x="11490" y="45614"/>
                  </a:cubicBezTo>
                  <a:cubicBezTo>
                    <a:pt x="10913" y="45614"/>
                    <a:pt x="10335" y="45617"/>
                    <a:pt x="9758" y="45617"/>
                  </a:cubicBezTo>
                  <a:cubicBezTo>
                    <a:pt x="9180" y="45617"/>
                    <a:pt x="8603" y="45614"/>
                    <a:pt x="8026" y="45602"/>
                  </a:cubicBezTo>
                  <a:cubicBezTo>
                    <a:pt x="7561" y="45602"/>
                    <a:pt x="7085" y="45531"/>
                    <a:pt x="6621" y="45483"/>
                  </a:cubicBezTo>
                  <a:cubicBezTo>
                    <a:pt x="6537" y="45483"/>
                    <a:pt x="6442" y="45448"/>
                    <a:pt x="6430" y="45352"/>
                  </a:cubicBezTo>
                  <a:cubicBezTo>
                    <a:pt x="6418" y="45269"/>
                    <a:pt x="6502" y="45221"/>
                    <a:pt x="6573" y="45174"/>
                  </a:cubicBezTo>
                  <a:cubicBezTo>
                    <a:pt x="6609" y="45150"/>
                    <a:pt x="6644" y="45126"/>
                    <a:pt x="6680" y="45102"/>
                  </a:cubicBezTo>
                  <a:cubicBezTo>
                    <a:pt x="7966" y="44376"/>
                    <a:pt x="9216" y="43578"/>
                    <a:pt x="10371" y="42650"/>
                  </a:cubicBezTo>
                  <a:cubicBezTo>
                    <a:pt x="10514" y="42533"/>
                    <a:pt x="10665" y="42457"/>
                    <a:pt x="10832" y="42457"/>
                  </a:cubicBezTo>
                  <a:cubicBezTo>
                    <a:pt x="10887" y="42457"/>
                    <a:pt x="10943" y="42465"/>
                    <a:pt x="11002" y="42483"/>
                  </a:cubicBezTo>
                  <a:cubicBezTo>
                    <a:pt x="11836" y="42721"/>
                    <a:pt x="12705" y="42757"/>
                    <a:pt x="13550" y="42912"/>
                  </a:cubicBezTo>
                  <a:cubicBezTo>
                    <a:pt x="15122" y="43186"/>
                    <a:pt x="16693" y="43293"/>
                    <a:pt x="18277" y="43305"/>
                  </a:cubicBezTo>
                  <a:cubicBezTo>
                    <a:pt x="18319" y="43305"/>
                    <a:pt x="18362" y="43306"/>
                    <a:pt x="18404" y="43306"/>
                  </a:cubicBezTo>
                  <a:cubicBezTo>
                    <a:pt x="19003" y="43306"/>
                    <a:pt x="19593" y="43232"/>
                    <a:pt x="20194" y="43209"/>
                  </a:cubicBezTo>
                  <a:cubicBezTo>
                    <a:pt x="21361" y="43150"/>
                    <a:pt x="22527" y="43019"/>
                    <a:pt x="23682" y="42816"/>
                  </a:cubicBezTo>
                  <a:cubicBezTo>
                    <a:pt x="25313" y="42519"/>
                    <a:pt x="26873" y="42031"/>
                    <a:pt x="28338" y="41245"/>
                  </a:cubicBezTo>
                  <a:cubicBezTo>
                    <a:pt x="29231" y="40757"/>
                    <a:pt x="30052" y="40185"/>
                    <a:pt x="30683" y="39364"/>
                  </a:cubicBezTo>
                  <a:cubicBezTo>
                    <a:pt x="30886" y="39102"/>
                    <a:pt x="31052" y="38828"/>
                    <a:pt x="31147" y="38506"/>
                  </a:cubicBezTo>
                  <a:cubicBezTo>
                    <a:pt x="31290" y="37971"/>
                    <a:pt x="31124" y="37459"/>
                    <a:pt x="30671" y="37149"/>
                  </a:cubicBezTo>
                  <a:cubicBezTo>
                    <a:pt x="30445" y="36994"/>
                    <a:pt x="30195" y="36899"/>
                    <a:pt x="29933" y="36840"/>
                  </a:cubicBezTo>
                  <a:cubicBezTo>
                    <a:pt x="29559" y="36754"/>
                    <a:pt x="29185" y="36720"/>
                    <a:pt x="28813" y="36720"/>
                  </a:cubicBezTo>
                  <a:cubicBezTo>
                    <a:pt x="28510" y="36720"/>
                    <a:pt x="28208" y="36743"/>
                    <a:pt x="27909" y="36780"/>
                  </a:cubicBezTo>
                  <a:cubicBezTo>
                    <a:pt x="26409" y="36970"/>
                    <a:pt x="24968" y="37423"/>
                    <a:pt x="23575" y="37994"/>
                  </a:cubicBezTo>
                  <a:cubicBezTo>
                    <a:pt x="22146" y="38578"/>
                    <a:pt x="20753" y="39221"/>
                    <a:pt x="19336" y="39840"/>
                  </a:cubicBezTo>
                  <a:cubicBezTo>
                    <a:pt x="18420" y="40245"/>
                    <a:pt x="17503" y="40685"/>
                    <a:pt x="16562" y="41054"/>
                  </a:cubicBezTo>
                  <a:cubicBezTo>
                    <a:pt x="15240" y="41569"/>
                    <a:pt x="13872" y="41900"/>
                    <a:pt x="12435" y="41900"/>
                  </a:cubicBezTo>
                  <a:cubicBezTo>
                    <a:pt x="12410" y="41900"/>
                    <a:pt x="12385" y="41900"/>
                    <a:pt x="12359" y="41900"/>
                  </a:cubicBezTo>
                  <a:cubicBezTo>
                    <a:pt x="12240" y="41900"/>
                    <a:pt x="12109" y="41900"/>
                    <a:pt x="11990" y="41888"/>
                  </a:cubicBezTo>
                  <a:cubicBezTo>
                    <a:pt x="11907" y="41888"/>
                    <a:pt x="11824" y="41876"/>
                    <a:pt x="11740" y="41864"/>
                  </a:cubicBezTo>
                  <a:cubicBezTo>
                    <a:pt x="11669" y="41840"/>
                    <a:pt x="11574" y="41828"/>
                    <a:pt x="11562" y="41721"/>
                  </a:cubicBezTo>
                  <a:cubicBezTo>
                    <a:pt x="11562" y="41673"/>
                    <a:pt x="11609" y="41614"/>
                    <a:pt x="11657" y="41578"/>
                  </a:cubicBezTo>
                  <a:cubicBezTo>
                    <a:pt x="12193" y="41042"/>
                    <a:pt x="12752" y="40519"/>
                    <a:pt x="13252" y="39947"/>
                  </a:cubicBezTo>
                  <a:cubicBezTo>
                    <a:pt x="14229" y="38804"/>
                    <a:pt x="15110" y="37590"/>
                    <a:pt x="15872" y="36292"/>
                  </a:cubicBezTo>
                  <a:cubicBezTo>
                    <a:pt x="16086" y="35935"/>
                    <a:pt x="16360" y="35756"/>
                    <a:pt x="16741" y="35697"/>
                  </a:cubicBezTo>
                  <a:cubicBezTo>
                    <a:pt x="17396" y="35589"/>
                    <a:pt x="18039" y="35482"/>
                    <a:pt x="18694" y="35351"/>
                  </a:cubicBezTo>
                  <a:cubicBezTo>
                    <a:pt x="20444" y="35018"/>
                    <a:pt x="22206" y="34661"/>
                    <a:pt x="23956" y="34339"/>
                  </a:cubicBezTo>
                  <a:cubicBezTo>
                    <a:pt x="25694" y="34018"/>
                    <a:pt x="27433" y="33672"/>
                    <a:pt x="29135" y="33196"/>
                  </a:cubicBezTo>
                  <a:cubicBezTo>
                    <a:pt x="31362" y="32565"/>
                    <a:pt x="33541" y="31851"/>
                    <a:pt x="35684" y="30994"/>
                  </a:cubicBezTo>
                  <a:cubicBezTo>
                    <a:pt x="37279" y="30351"/>
                    <a:pt x="38756" y="29517"/>
                    <a:pt x="40077" y="28410"/>
                  </a:cubicBezTo>
                  <a:cubicBezTo>
                    <a:pt x="40518" y="28053"/>
                    <a:pt x="40875" y="27636"/>
                    <a:pt x="41196" y="27184"/>
                  </a:cubicBezTo>
                  <a:cubicBezTo>
                    <a:pt x="41446" y="26826"/>
                    <a:pt x="41613" y="26422"/>
                    <a:pt x="41708" y="25993"/>
                  </a:cubicBezTo>
                  <a:cubicBezTo>
                    <a:pt x="41839" y="25290"/>
                    <a:pt x="41577" y="24671"/>
                    <a:pt x="40958" y="24302"/>
                  </a:cubicBezTo>
                  <a:cubicBezTo>
                    <a:pt x="40803" y="24207"/>
                    <a:pt x="40625" y="24136"/>
                    <a:pt x="40458" y="24076"/>
                  </a:cubicBezTo>
                  <a:cubicBezTo>
                    <a:pt x="39957" y="23898"/>
                    <a:pt x="39436" y="23822"/>
                    <a:pt x="38914" y="23822"/>
                  </a:cubicBezTo>
                  <a:cubicBezTo>
                    <a:pt x="38842" y="23822"/>
                    <a:pt x="38769" y="23823"/>
                    <a:pt x="38696" y="23826"/>
                  </a:cubicBezTo>
                  <a:cubicBezTo>
                    <a:pt x="37815" y="23862"/>
                    <a:pt x="36934" y="23981"/>
                    <a:pt x="36077" y="24207"/>
                  </a:cubicBezTo>
                  <a:cubicBezTo>
                    <a:pt x="34898" y="24505"/>
                    <a:pt x="33755" y="24921"/>
                    <a:pt x="32648" y="25421"/>
                  </a:cubicBezTo>
                  <a:cubicBezTo>
                    <a:pt x="29338" y="26957"/>
                    <a:pt x="26206" y="28815"/>
                    <a:pt x="23254" y="30946"/>
                  </a:cubicBezTo>
                  <a:cubicBezTo>
                    <a:pt x="22158" y="31732"/>
                    <a:pt x="21122" y="32565"/>
                    <a:pt x="19991" y="33291"/>
                  </a:cubicBezTo>
                  <a:cubicBezTo>
                    <a:pt x="19182" y="33803"/>
                    <a:pt x="18360" y="34327"/>
                    <a:pt x="17455" y="34673"/>
                  </a:cubicBezTo>
                  <a:cubicBezTo>
                    <a:pt x="17306" y="34725"/>
                    <a:pt x="17162" y="34843"/>
                    <a:pt x="17002" y="34843"/>
                  </a:cubicBezTo>
                  <a:cubicBezTo>
                    <a:pt x="16945" y="34843"/>
                    <a:pt x="16886" y="34829"/>
                    <a:pt x="16824" y="34792"/>
                  </a:cubicBezTo>
                  <a:cubicBezTo>
                    <a:pt x="16789" y="34565"/>
                    <a:pt x="16943" y="34399"/>
                    <a:pt x="17027" y="34220"/>
                  </a:cubicBezTo>
                  <a:cubicBezTo>
                    <a:pt x="17705" y="32887"/>
                    <a:pt x="18324" y="31517"/>
                    <a:pt x="18813" y="30089"/>
                  </a:cubicBezTo>
                  <a:cubicBezTo>
                    <a:pt x="18955" y="29648"/>
                    <a:pt x="19110" y="29196"/>
                    <a:pt x="19253" y="28743"/>
                  </a:cubicBezTo>
                  <a:cubicBezTo>
                    <a:pt x="19336" y="28493"/>
                    <a:pt x="19491" y="28327"/>
                    <a:pt x="19741" y="28243"/>
                  </a:cubicBezTo>
                  <a:cubicBezTo>
                    <a:pt x="20349" y="28053"/>
                    <a:pt x="20956" y="27850"/>
                    <a:pt x="21563" y="27648"/>
                  </a:cubicBezTo>
                  <a:cubicBezTo>
                    <a:pt x="22206" y="27434"/>
                    <a:pt x="22861" y="27231"/>
                    <a:pt x="23492" y="26993"/>
                  </a:cubicBezTo>
                  <a:cubicBezTo>
                    <a:pt x="25194" y="26386"/>
                    <a:pt x="26861" y="25671"/>
                    <a:pt x="28516" y="24945"/>
                  </a:cubicBezTo>
                  <a:cubicBezTo>
                    <a:pt x="31100" y="23814"/>
                    <a:pt x="33481" y="22373"/>
                    <a:pt x="35577" y="20480"/>
                  </a:cubicBezTo>
                  <a:cubicBezTo>
                    <a:pt x="36315" y="19814"/>
                    <a:pt x="36958" y="19064"/>
                    <a:pt x="37470" y="18218"/>
                  </a:cubicBezTo>
                  <a:cubicBezTo>
                    <a:pt x="37803" y="17670"/>
                    <a:pt x="38077" y="17087"/>
                    <a:pt x="38196" y="16456"/>
                  </a:cubicBezTo>
                  <a:cubicBezTo>
                    <a:pt x="38386" y="15468"/>
                    <a:pt x="37863" y="14742"/>
                    <a:pt x="36862" y="14646"/>
                  </a:cubicBezTo>
                  <a:cubicBezTo>
                    <a:pt x="36715" y="14634"/>
                    <a:pt x="36567" y="14627"/>
                    <a:pt x="36419" y="14627"/>
                  </a:cubicBezTo>
                  <a:cubicBezTo>
                    <a:pt x="36138" y="14627"/>
                    <a:pt x="35857" y="14651"/>
                    <a:pt x="35577" y="14706"/>
                  </a:cubicBezTo>
                  <a:cubicBezTo>
                    <a:pt x="34326" y="14956"/>
                    <a:pt x="33183" y="15444"/>
                    <a:pt x="32100" y="16123"/>
                  </a:cubicBezTo>
                  <a:cubicBezTo>
                    <a:pt x="30659" y="17016"/>
                    <a:pt x="29409" y="18147"/>
                    <a:pt x="28230" y="19361"/>
                  </a:cubicBezTo>
                  <a:cubicBezTo>
                    <a:pt x="27266" y="20337"/>
                    <a:pt x="26385" y="21397"/>
                    <a:pt x="25516" y="22469"/>
                  </a:cubicBezTo>
                  <a:cubicBezTo>
                    <a:pt x="24659" y="23516"/>
                    <a:pt x="23789" y="24564"/>
                    <a:pt x="22801" y="25493"/>
                  </a:cubicBezTo>
                  <a:cubicBezTo>
                    <a:pt x="22254" y="26005"/>
                    <a:pt x="21682" y="26469"/>
                    <a:pt x="21051" y="26862"/>
                  </a:cubicBezTo>
                  <a:cubicBezTo>
                    <a:pt x="20718" y="27053"/>
                    <a:pt x="20360" y="27231"/>
                    <a:pt x="20003" y="27398"/>
                  </a:cubicBezTo>
                  <a:cubicBezTo>
                    <a:pt x="19950" y="27423"/>
                    <a:pt x="19903" y="27435"/>
                    <a:pt x="19863" y="27435"/>
                  </a:cubicBezTo>
                  <a:cubicBezTo>
                    <a:pt x="19750" y="27435"/>
                    <a:pt x="19694" y="27339"/>
                    <a:pt x="19729" y="27172"/>
                  </a:cubicBezTo>
                  <a:cubicBezTo>
                    <a:pt x="19884" y="26445"/>
                    <a:pt x="20063" y="25731"/>
                    <a:pt x="20491" y="25100"/>
                  </a:cubicBezTo>
                  <a:cubicBezTo>
                    <a:pt x="20682" y="24838"/>
                    <a:pt x="20849" y="24540"/>
                    <a:pt x="21015" y="24267"/>
                  </a:cubicBezTo>
                  <a:cubicBezTo>
                    <a:pt x="22039" y="22600"/>
                    <a:pt x="23063" y="20933"/>
                    <a:pt x="23956" y="19206"/>
                  </a:cubicBezTo>
                  <a:cubicBezTo>
                    <a:pt x="24980" y="17242"/>
                    <a:pt x="25849" y="15230"/>
                    <a:pt x="26599" y="13158"/>
                  </a:cubicBezTo>
                  <a:cubicBezTo>
                    <a:pt x="27457" y="10729"/>
                    <a:pt x="28183" y="8265"/>
                    <a:pt x="28480" y="5693"/>
                  </a:cubicBezTo>
                  <a:cubicBezTo>
                    <a:pt x="28588" y="4776"/>
                    <a:pt x="28588" y="3847"/>
                    <a:pt x="28516" y="2919"/>
                  </a:cubicBezTo>
                  <a:cubicBezTo>
                    <a:pt x="28492" y="2573"/>
                    <a:pt x="28397" y="2228"/>
                    <a:pt x="28314" y="1895"/>
                  </a:cubicBezTo>
                  <a:cubicBezTo>
                    <a:pt x="28207" y="1478"/>
                    <a:pt x="28016" y="1085"/>
                    <a:pt x="27778" y="728"/>
                  </a:cubicBezTo>
                  <a:cubicBezTo>
                    <a:pt x="27452" y="251"/>
                    <a:pt x="27002" y="0"/>
                    <a:pt x="265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" name="Google Shape;270;p11"/>
          <p:cNvGrpSpPr/>
          <p:nvPr/>
        </p:nvGrpSpPr>
        <p:grpSpPr>
          <a:xfrm>
            <a:off x="8531675" y="1885900"/>
            <a:ext cx="439350" cy="1012650"/>
            <a:chOff x="116563" y="2009800"/>
            <a:chExt cx="439350" cy="1012650"/>
          </a:xfrm>
        </p:grpSpPr>
        <p:sp>
          <p:nvSpPr>
            <p:cNvPr id="271" name="Google Shape;271;p11"/>
            <p:cNvSpPr/>
            <p:nvPr/>
          </p:nvSpPr>
          <p:spPr>
            <a:xfrm rot="10800000" flipH="1">
              <a:off x="416288" y="2478875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1"/>
            <p:cNvSpPr/>
            <p:nvPr/>
          </p:nvSpPr>
          <p:spPr>
            <a:xfrm rot="10800000" flipH="1">
              <a:off x="358388" y="2931600"/>
              <a:ext cx="103025" cy="90850"/>
            </a:xfrm>
            <a:custGeom>
              <a:avLst/>
              <a:gdLst/>
              <a:ahLst/>
              <a:cxnLst/>
              <a:rect l="l" t="t" r="r" b="b"/>
              <a:pathLst>
                <a:path w="4121" h="3634" extrusionOk="0">
                  <a:moveTo>
                    <a:pt x="2046" y="1"/>
                  </a:moveTo>
                  <a:cubicBezTo>
                    <a:pt x="1469" y="1"/>
                    <a:pt x="860" y="246"/>
                    <a:pt x="561" y="755"/>
                  </a:cubicBezTo>
                  <a:cubicBezTo>
                    <a:pt x="1" y="1719"/>
                    <a:pt x="132" y="2660"/>
                    <a:pt x="1073" y="3374"/>
                  </a:cubicBezTo>
                  <a:cubicBezTo>
                    <a:pt x="1346" y="3551"/>
                    <a:pt x="1673" y="3634"/>
                    <a:pt x="2004" y="3634"/>
                  </a:cubicBezTo>
                  <a:cubicBezTo>
                    <a:pt x="2611" y="3634"/>
                    <a:pt x="3234" y="3355"/>
                    <a:pt x="3573" y="2862"/>
                  </a:cubicBezTo>
                  <a:cubicBezTo>
                    <a:pt x="4121" y="2053"/>
                    <a:pt x="3811" y="826"/>
                    <a:pt x="2966" y="255"/>
                  </a:cubicBezTo>
                  <a:cubicBezTo>
                    <a:pt x="2718" y="87"/>
                    <a:pt x="2388" y="1"/>
                    <a:pt x="20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1"/>
            <p:cNvSpPr/>
            <p:nvPr/>
          </p:nvSpPr>
          <p:spPr>
            <a:xfrm rot="10800000" flipH="1">
              <a:off x="116563" y="26641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1"/>
            <p:cNvSpPr/>
            <p:nvPr/>
          </p:nvSpPr>
          <p:spPr>
            <a:xfrm rot="10800000" flipH="1">
              <a:off x="245413" y="2009800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" name="Google Shape;275;p11"/>
          <p:cNvGrpSpPr/>
          <p:nvPr/>
        </p:nvGrpSpPr>
        <p:grpSpPr>
          <a:xfrm>
            <a:off x="364000" y="2815225"/>
            <a:ext cx="349225" cy="601400"/>
            <a:chOff x="364000" y="2891425"/>
            <a:chExt cx="349225" cy="601400"/>
          </a:xfrm>
        </p:grpSpPr>
        <p:grpSp>
          <p:nvGrpSpPr>
            <p:cNvPr id="276" name="Google Shape;276;p11"/>
            <p:cNvGrpSpPr/>
            <p:nvPr/>
          </p:nvGrpSpPr>
          <p:grpSpPr>
            <a:xfrm>
              <a:off x="435775" y="2891425"/>
              <a:ext cx="277450" cy="601400"/>
              <a:chOff x="8678100" y="3072400"/>
              <a:chExt cx="277450" cy="601400"/>
            </a:xfrm>
          </p:grpSpPr>
          <p:sp>
            <p:nvSpPr>
              <p:cNvPr id="277" name="Google Shape;277;p11"/>
              <p:cNvSpPr/>
              <p:nvPr/>
            </p:nvSpPr>
            <p:spPr>
              <a:xfrm>
                <a:off x="8815925" y="3431375"/>
                <a:ext cx="139625" cy="116575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4663" extrusionOk="0">
                    <a:moveTo>
                      <a:pt x="2718" y="1"/>
                    </a:moveTo>
                    <a:cubicBezTo>
                      <a:pt x="1979" y="1"/>
                      <a:pt x="1235" y="367"/>
                      <a:pt x="703" y="1176"/>
                    </a:cubicBezTo>
                    <a:cubicBezTo>
                      <a:pt x="0" y="2259"/>
                      <a:pt x="357" y="3545"/>
                      <a:pt x="1489" y="4284"/>
                    </a:cubicBezTo>
                    <a:cubicBezTo>
                      <a:pt x="1892" y="4540"/>
                      <a:pt x="2335" y="4663"/>
                      <a:pt x="2772" y="4663"/>
                    </a:cubicBezTo>
                    <a:cubicBezTo>
                      <a:pt x="3576" y="4663"/>
                      <a:pt x="4361" y="4249"/>
                      <a:pt x="4846" y="3486"/>
                    </a:cubicBezTo>
                    <a:cubicBezTo>
                      <a:pt x="5584" y="2426"/>
                      <a:pt x="4858" y="902"/>
                      <a:pt x="3977" y="366"/>
                    </a:cubicBezTo>
                    <a:cubicBezTo>
                      <a:pt x="3588" y="128"/>
                      <a:pt x="3154" y="1"/>
                      <a:pt x="27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1"/>
              <p:cNvSpPr/>
              <p:nvPr/>
            </p:nvSpPr>
            <p:spPr>
              <a:xfrm>
                <a:off x="8678100" y="3598950"/>
                <a:ext cx="85150" cy="74850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2994" extrusionOk="0">
                    <a:moveTo>
                      <a:pt x="1641" y="1"/>
                    </a:moveTo>
                    <a:cubicBezTo>
                      <a:pt x="1159" y="1"/>
                      <a:pt x="682" y="200"/>
                      <a:pt x="429" y="557"/>
                    </a:cubicBezTo>
                    <a:cubicBezTo>
                      <a:pt x="1" y="1164"/>
                      <a:pt x="215" y="2343"/>
                      <a:pt x="822" y="2760"/>
                    </a:cubicBezTo>
                    <a:cubicBezTo>
                      <a:pt x="1055" y="2918"/>
                      <a:pt x="1329" y="2993"/>
                      <a:pt x="1606" y="2993"/>
                    </a:cubicBezTo>
                    <a:cubicBezTo>
                      <a:pt x="2122" y="2993"/>
                      <a:pt x="2651" y="2732"/>
                      <a:pt x="2953" y="2260"/>
                    </a:cubicBezTo>
                    <a:cubicBezTo>
                      <a:pt x="3406" y="1569"/>
                      <a:pt x="3203" y="700"/>
                      <a:pt x="2465" y="224"/>
                    </a:cubicBezTo>
                    <a:cubicBezTo>
                      <a:pt x="2220" y="72"/>
                      <a:pt x="1929" y="1"/>
                      <a:pt x="16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1"/>
              <p:cNvSpPr/>
              <p:nvPr/>
            </p:nvSpPr>
            <p:spPr>
              <a:xfrm>
                <a:off x="8838400" y="3072400"/>
                <a:ext cx="9467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3325" extrusionOk="0">
                    <a:moveTo>
                      <a:pt x="1826" y="0"/>
                    </a:moveTo>
                    <a:cubicBezTo>
                      <a:pt x="1295" y="0"/>
                      <a:pt x="766" y="221"/>
                      <a:pt x="477" y="621"/>
                    </a:cubicBezTo>
                    <a:cubicBezTo>
                      <a:pt x="0" y="1288"/>
                      <a:pt x="239" y="2597"/>
                      <a:pt x="917" y="3062"/>
                    </a:cubicBezTo>
                    <a:cubicBezTo>
                      <a:pt x="1175" y="3241"/>
                      <a:pt x="1478" y="3325"/>
                      <a:pt x="1786" y="3325"/>
                    </a:cubicBezTo>
                    <a:cubicBezTo>
                      <a:pt x="2358" y="3325"/>
                      <a:pt x="2946" y="3033"/>
                      <a:pt x="3287" y="2514"/>
                    </a:cubicBezTo>
                    <a:cubicBezTo>
                      <a:pt x="3787" y="1740"/>
                      <a:pt x="3560" y="776"/>
                      <a:pt x="2739" y="252"/>
                    </a:cubicBezTo>
                    <a:cubicBezTo>
                      <a:pt x="2469" y="81"/>
                      <a:pt x="2147" y="0"/>
                      <a:pt x="18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0" name="Google Shape;280;p11"/>
            <p:cNvSpPr/>
            <p:nvPr/>
          </p:nvSpPr>
          <p:spPr>
            <a:xfrm>
              <a:off x="364000" y="30438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575" y="184950"/>
            <a:ext cx="7708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Poppins ExtraBold"/>
              <a:buNone/>
              <a:defRPr sz="39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Poppins ExtraBold"/>
              <a:buNone/>
              <a:defRPr sz="39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Poppins ExtraBold"/>
              <a:buNone/>
              <a:defRPr sz="39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Poppins ExtraBold"/>
              <a:buNone/>
              <a:defRPr sz="39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Poppins ExtraBold"/>
              <a:buNone/>
              <a:defRPr sz="39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Poppins ExtraBold"/>
              <a:buNone/>
              <a:defRPr sz="39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Poppins ExtraBold"/>
              <a:buNone/>
              <a:defRPr sz="39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Poppins ExtraBold"/>
              <a:buNone/>
              <a:defRPr sz="39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Poppins ExtraBold"/>
              <a:buNone/>
              <a:defRPr sz="39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7575" y="1152475"/>
            <a:ext cx="7708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74" r:id="rId15"/>
    <p:sldLayoutId id="214748367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1.jp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40">
          <a:extLst>
            <a:ext uri="{FF2B5EF4-FFF2-40B4-BE49-F238E27FC236}">
              <a16:creationId xmlns:a16="http://schemas.microsoft.com/office/drawing/2014/main" id="{A7885DA6-3A76-1F60-A41D-E26A8F70D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33">
            <a:extLst>
              <a:ext uri="{FF2B5EF4-FFF2-40B4-BE49-F238E27FC236}">
                <a16:creationId xmlns:a16="http://schemas.microsoft.com/office/drawing/2014/main" id="{62EECC03-B21D-AB8A-5073-C792C92AAB0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13225" y="1109100"/>
            <a:ext cx="7717500" cy="17560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tx2">
                    <a:lumMod val="50000"/>
                  </a:schemeClr>
                </a:solidFill>
              </a:rPr>
              <a:t>Unit 4.</a:t>
            </a:r>
            <a:r>
              <a:rPr lang="en" sz="4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br>
              <a:rPr lang="en" sz="45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" sz="4500" dirty="0">
                <a:solidFill>
                  <a:srgbClr val="FF0000"/>
                </a:solidFill>
              </a:rPr>
              <a:t>Ethnic groups of Vietnam</a:t>
            </a:r>
            <a:endParaRPr sz="4500" dirty="0">
              <a:solidFill>
                <a:srgbClr val="FF0000"/>
              </a:solidFill>
            </a:endParaRPr>
          </a:p>
        </p:txBody>
      </p:sp>
      <p:sp>
        <p:nvSpPr>
          <p:cNvPr id="2" name="Google Shape;752;p34">
            <a:extLst>
              <a:ext uri="{FF2B5EF4-FFF2-40B4-BE49-F238E27FC236}">
                <a16:creationId xmlns:a16="http://schemas.microsoft.com/office/drawing/2014/main" id="{4E27D04E-3E56-A97B-1B97-9FD4A5AD18EF}"/>
              </a:ext>
            </a:extLst>
          </p:cNvPr>
          <p:cNvSpPr txBox="1">
            <a:spLocks/>
          </p:cNvSpPr>
          <p:nvPr/>
        </p:nvSpPr>
        <p:spPr>
          <a:xfrm>
            <a:off x="1066775" y="3190310"/>
            <a:ext cx="7010400" cy="1083078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D9DD"/>
              </a:buClr>
              <a:buSzPts val="1800"/>
              <a:buFont typeface="Arial"/>
              <a:buNone/>
              <a:tabLst/>
              <a:defRPr/>
            </a:pPr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ExtraBold"/>
                <a:cs typeface="Poppins ExtraBold"/>
                <a:sym typeface="Poppins ExtraBold"/>
              </a:rPr>
              <a:t>Lesson 4. Communication</a:t>
            </a:r>
          </a:p>
        </p:txBody>
      </p:sp>
      <p:sp>
        <p:nvSpPr>
          <p:cNvPr id="4" name="Google Shape;742;p33">
            <a:extLst>
              <a:ext uri="{FF2B5EF4-FFF2-40B4-BE49-F238E27FC236}">
                <a16:creationId xmlns:a16="http://schemas.microsoft.com/office/drawing/2014/main" id="{C53BF9C5-74CC-3694-B388-8AB57A37DA08}"/>
              </a:ext>
            </a:extLst>
          </p:cNvPr>
          <p:cNvSpPr/>
          <p:nvPr/>
        </p:nvSpPr>
        <p:spPr>
          <a:xfrm>
            <a:off x="1271239" y="159552"/>
            <a:ext cx="6257321" cy="62435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dirty="0"/>
              <a:t>Tuesday, 18</a:t>
            </a:r>
            <a:r>
              <a:rPr lang="en-US" sz="3200" b="1" baseline="30000" dirty="0"/>
              <a:t>th</a:t>
            </a:r>
            <a:r>
              <a:rPr lang="en-US" sz="3200" b="1" dirty="0"/>
              <a:t> November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202</a:t>
            </a:r>
            <a:r>
              <a:rPr lang="en-US" sz="3200" b="1" dirty="0"/>
              <a:t>5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045937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40"/>
          <p:cNvSpPr/>
          <p:nvPr/>
        </p:nvSpPr>
        <p:spPr>
          <a:xfrm rot="10800000" flipH="1">
            <a:off x="7643713" y="1064525"/>
            <a:ext cx="103025" cy="90850"/>
          </a:xfrm>
          <a:custGeom>
            <a:avLst/>
            <a:gdLst/>
            <a:ahLst/>
            <a:cxnLst/>
            <a:rect l="l" t="t" r="r" b="b"/>
            <a:pathLst>
              <a:path w="4121" h="3634" extrusionOk="0">
                <a:moveTo>
                  <a:pt x="2046" y="1"/>
                </a:moveTo>
                <a:cubicBezTo>
                  <a:pt x="1469" y="1"/>
                  <a:pt x="860" y="246"/>
                  <a:pt x="561" y="755"/>
                </a:cubicBezTo>
                <a:cubicBezTo>
                  <a:pt x="1" y="1719"/>
                  <a:pt x="132" y="2660"/>
                  <a:pt x="1073" y="3374"/>
                </a:cubicBezTo>
                <a:cubicBezTo>
                  <a:pt x="1346" y="3551"/>
                  <a:pt x="1673" y="3634"/>
                  <a:pt x="2004" y="3634"/>
                </a:cubicBezTo>
                <a:cubicBezTo>
                  <a:pt x="2611" y="3634"/>
                  <a:pt x="3234" y="3355"/>
                  <a:pt x="3573" y="2862"/>
                </a:cubicBezTo>
                <a:cubicBezTo>
                  <a:pt x="4121" y="2053"/>
                  <a:pt x="3811" y="826"/>
                  <a:pt x="2966" y="255"/>
                </a:cubicBezTo>
                <a:cubicBezTo>
                  <a:pt x="2718" y="87"/>
                  <a:pt x="2388" y="1"/>
                  <a:pt x="204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9B9AFA-3CEA-A402-AE03-0ACBB02B3B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7675" y="1272968"/>
            <a:ext cx="3703801" cy="3870532"/>
          </a:xfrm>
          <a:prstGeom prst="rect">
            <a:avLst/>
          </a:prstGeom>
        </p:spPr>
      </p:pic>
      <p:sp>
        <p:nvSpPr>
          <p:cNvPr id="1014" name="Google Shape;1014;p40"/>
          <p:cNvSpPr txBox="1">
            <a:spLocks noGrp="1"/>
          </p:cNvSpPr>
          <p:nvPr>
            <p:ph type="title"/>
          </p:nvPr>
        </p:nvSpPr>
        <p:spPr>
          <a:xfrm>
            <a:off x="1679400" y="364525"/>
            <a:ext cx="5480400" cy="8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The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</a:rPr>
              <a:t>Jrai</a:t>
            </a:r>
            <a:endParaRPr sz="36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69;p35">
            <a:extLst>
              <a:ext uri="{FF2B5EF4-FFF2-40B4-BE49-F238E27FC236}">
                <a16:creationId xmlns:a16="http://schemas.microsoft.com/office/drawing/2014/main" id="{AEA9752C-3A30-33ED-1C2A-99FA414AFA57}"/>
              </a:ext>
            </a:extLst>
          </p:cNvPr>
          <p:cNvSpPr txBox="1">
            <a:spLocks/>
          </p:cNvSpPr>
          <p:nvPr/>
        </p:nvSpPr>
        <p:spPr>
          <a:xfrm>
            <a:off x="107023" y="1095583"/>
            <a:ext cx="4671025" cy="3870531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Poppins ExtraBold"/>
              <a:buNone/>
              <a:defRPr sz="39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Poppins ExtraBold"/>
              <a:buNone/>
              <a:defRPr sz="39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Poppins ExtraBold"/>
              <a:buNone/>
              <a:defRPr sz="39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Poppins ExtraBold"/>
              <a:buNone/>
              <a:defRPr sz="39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Poppins ExtraBold"/>
              <a:buNone/>
              <a:defRPr sz="39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Poppins ExtraBold"/>
              <a:buNone/>
              <a:defRPr sz="39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Poppins ExtraBold"/>
              <a:buNone/>
              <a:defRPr sz="39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Poppins ExtraBold"/>
              <a:buNone/>
              <a:defRPr sz="39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Poppins ExtraBold"/>
              <a:buNone/>
              <a:defRPr sz="39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endParaRPr lang="en-US" dirty="0"/>
          </a:p>
        </p:txBody>
      </p:sp>
      <p:cxnSp>
        <p:nvCxnSpPr>
          <p:cNvPr id="889" name="Google Shape;889;p38"/>
          <p:cNvCxnSpPr>
            <a:cxnSpLocks/>
            <a:stCxn id="888" idx="3"/>
            <a:endCxn id="887" idx="1"/>
          </p:cNvCxnSpPr>
          <p:nvPr/>
        </p:nvCxnSpPr>
        <p:spPr>
          <a:xfrm>
            <a:off x="579456" y="2493000"/>
            <a:ext cx="286045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889;p38">
            <a:extLst>
              <a:ext uri="{FF2B5EF4-FFF2-40B4-BE49-F238E27FC236}">
                <a16:creationId xmlns:a16="http://schemas.microsoft.com/office/drawing/2014/main" id="{94303372-4077-E89A-E32B-8D75FDD008A7}"/>
              </a:ext>
            </a:extLst>
          </p:cNvPr>
          <p:cNvCxnSpPr>
            <a:cxnSpLocks/>
            <a:stCxn id="19" idx="3"/>
            <a:endCxn id="16" idx="1"/>
          </p:cNvCxnSpPr>
          <p:nvPr/>
        </p:nvCxnSpPr>
        <p:spPr>
          <a:xfrm>
            <a:off x="565562" y="4341379"/>
            <a:ext cx="286044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80" name="Google Shape;880;p38"/>
          <p:cNvSpPr/>
          <p:nvPr/>
        </p:nvSpPr>
        <p:spPr>
          <a:xfrm rot="-1811405">
            <a:off x="69485" y="81367"/>
            <a:ext cx="1230735" cy="44996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38"/>
          <p:cNvSpPr txBox="1">
            <a:spLocks noGrp="1"/>
          </p:cNvSpPr>
          <p:nvPr>
            <p:ph type="title"/>
          </p:nvPr>
        </p:nvSpPr>
        <p:spPr>
          <a:xfrm>
            <a:off x="372793" y="77411"/>
            <a:ext cx="8316424" cy="675421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4. Work in pairs. Read the information below about the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Jrai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. Take turns to ask and answer about the information.</a:t>
            </a:r>
            <a:endParaRPr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79" name="Google Shape;879;p38"/>
          <p:cNvSpPr txBox="1">
            <a:spLocks noGrp="1"/>
          </p:cNvSpPr>
          <p:nvPr>
            <p:ph type="subTitle" idx="4294967295"/>
          </p:nvPr>
        </p:nvSpPr>
        <p:spPr>
          <a:xfrm>
            <a:off x="539324" y="706161"/>
            <a:ext cx="3614400" cy="533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300" dirty="0">
                <a:solidFill>
                  <a:schemeClr val="accent3">
                    <a:lumMod val="50000"/>
                  </a:schemeClr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QUESTIONS</a:t>
            </a:r>
            <a:endParaRPr sz="2300" dirty="0">
              <a:solidFill>
                <a:schemeClr val="accent3">
                  <a:lumMod val="50000"/>
                </a:schemeClr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881" name="Google Shape;881;p38"/>
          <p:cNvSpPr txBox="1">
            <a:spLocks noGrp="1"/>
          </p:cNvSpPr>
          <p:nvPr>
            <p:ph type="subTitle" idx="4294967295"/>
          </p:nvPr>
        </p:nvSpPr>
        <p:spPr>
          <a:xfrm>
            <a:off x="865501" y="1139383"/>
            <a:ext cx="3510300" cy="533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buNone/>
            </a:pPr>
            <a:r>
              <a:rPr lang="en-US" dirty="0"/>
              <a:t>How many population in </a:t>
            </a:r>
            <a:r>
              <a:rPr lang="en-US" dirty="0" err="1"/>
              <a:t>Jrai</a:t>
            </a:r>
            <a:r>
              <a:rPr lang="en-US" dirty="0"/>
              <a:t>?</a:t>
            </a:r>
          </a:p>
          <a:p>
            <a:pPr marL="0" lvl="0" indent="0" algn="l" rtl="0">
              <a:spcBef>
                <a:spcPts val="0"/>
              </a:spcBef>
              <a:buNone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It’s…..</a:t>
            </a:r>
            <a:endParaRPr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882" name="Google Shape;882;p38"/>
          <p:cNvCxnSpPr>
            <a:cxnSpLocks/>
            <a:stCxn id="883" idx="3"/>
            <a:endCxn id="881" idx="1"/>
          </p:cNvCxnSpPr>
          <p:nvPr/>
        </p:nvCxnSpPr>
        <p:spPr>
          <a:xfrm>
            <a:off x="598741" y="1405933"/>
            <a:ext cx="26676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84" name="Google Shape;884;p38"/>
          <p:cNvSpPr txBox="1">
            <a:spLocks noGrp="1"/>
          </p:cNvSpPr>
          <p:nvPr>
            <p:ph type="subTitle" idx="4294967295"/>
          </p:nvPr>
        </p:nvSpPr>
        <p:spPr>
          <a:xfrm>
            <a:off x="888025" y="1681149"/>
            <a:ext cx="3510300" cy="533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buNone/>
            </a:pPr>
            <a:r>
              <a:rPr lang="en-US" dirty="0"/>
              <a:t>Where do they mainly live?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Mainly in……</a:t>
            </a:r>
            <a:r>
              <a:rPr lang="en-US" dirty="0"/>
              <a:t> </a:t>
            </a:r>
          </a:p>
          <a:p>
            <a:pPr marL="0" lvl="0" indent="0" algn="l" rtl="0">
              <a:spcBef>
                <a:spcPts val="0"/>
              </a:spcBef>
              <a:buNone/>
            </a:pPr>
            <a:endParaRPr dirty="0"/>
          </a:p>
        </p:txBody>
      </p:sp>
      <p:cxnSp>
        <p:nvCxnSpPr>
          <p:cNvPr id="885" name="Google Shape;885;p38"/>
          <p:cNvCxnSpPr>
            <a:cxnSpLocks/>
            <a:stCxn id="886" idx="3"/>
            <a:endCxn id="884" idx="1"/>
          </p:cNvCxnSpPr>
          <p:nvPr/>
        </p:nvCxnSpPr>
        <p:spPr>
          <a:xfrm>
            <a:off x="598741" y="1947699"/>
            <a:ext cx="289284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87" name="Google Shape;887;p38"/>
          <p:cNvSpPr txBox="1">
            <a:spLocks noGrp="1"/>
          </p:cNvSpPr>
          <p:nvPr>
            <p:ph type="subTitle" idx="4294967295"/>
          </p:nvPr>
        </p:nvSpPr>
        <p:spPr>
          <a:xfrm>
            <a:off x="865501" y="2226450"/>
            <a:ext cx="3510300" cy="533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buNone/>
            </a:pPr>
            <a:r>
              <a:rPr lang="en-US" dirty="0"/>
              <a:t>What type of house do they live in?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It’s…..</a:t>
            </a:r>
          </a:p>
        </p:txBody>
      </p:sp>
      <p:sp>
        <p:nvSpPr>
          <p:cNvPr id="883" name="Google Shape;883;p38"/>
          <p:cNvSpPr txBox="1">
            <a:spLocks noGrp="1"/>
          </p:cNvSpPr>
          <p:nvPr>
            <p:ph type="subTitle" idx="4294967295"/>
          </p:nvPr>
        </p:nvSpPr>
        <p:spPr>
          <a:xfrm>
            <a:off x="291061" y="1244851"/>
            <a:ext cx="307680" cy="322163"/>
          </a:xfrm>
          <a:prstGeom prst="rect">
            <a:avLst/>
          </a:prstGeom>
          <a:solidFill>
            <a:schemeClr val="accent4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 dirty="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1</a:t>
            </a:r>
            <a:endParaRPr sz="1400" dirty="0">
              <a:solidFill>
                <a:schemeClr val="dk1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886" name="Google Shape;886;p38"/>
          <p:cNvSpPr txBox="1">
            <a:spLocks noGrp="1"/>
          </p:cNvSpPr>
          <p:nvPr>
            <p:ph type="subTitle" idx="4294967295"/>
          </p:nvPr>
        </p:nvSpPr>
        <p:spPr>
          <a:xfrm>
            <a:off x="291061" y="1786617"/>
            <a:ext cx="307680" cy="322163"/>
          </a:xfrm>
          <a:prstGeom prst="rect">
            <a:avLst/>
          </a:prstGeom>
          <a:solidFill>
            <a:schemeClr val="accent4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 dirty="0">
                <a:latin typeface="Poppins ExtraBold"/>
                <a:ea typeface="Poppins ExtraBold"/>
                <a:cs typeface="Poppins ExtraBold"/>
                <a:sym typeface="Poppins ExtraBold"/>
              </a:rPr>
              <a:t>2</a:t>
            </a:r>
            <a:endParaRPr sz="1400" dirty="0">
              <a:solidFill>
                <a:schemeClr val="dk1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888" name="Google Shape;888;p38"/>
          <p:cNvSpPr txBox="1">
            <a:spLocks noGrp="1"/>
          </p:cNvSpPr>
          <p:nvPr>
            <p:ph type="subTitle" idx="4294967295"/>
          </p:nvPr>
        </p:nvSpPr>
        <p:spPr>
          <a:xfrm>
            <a:off x="271776" y="2331918"/>
            <a:ext cx="307680" cy="322163"/>
          </a:xfrm>
          <a:prstGeom prst="rect">
            <a:avLst/>
          </a:prstGeom>
          <a:solidFill>
            <a:schemeClr val="accent4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 dirty="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3</a:t>
            </a:r>
            <a:endParaRPr sz="1400" dirty="0">
              <a:solidFill>
                <a:schemeClr val="dk1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grpSp>
        <p:nvGrpSpPr>
          <p:cNvPr id="890" name="Google Shape;890;p38"/>
          <p:cNvGrpSpPr/>
          <p:nvPr/>
        </p:nvGrpSpPr>
        <p:grpSpPr>
          <a:xfrm>
            <a:off x="8110663" y="1058385"/>
            <a:ext cx="467750" cy="752700"/>
            <a:chOff x="2170238" y="239775"/>
            <a:chExt cx="467750" cy="752700"/>
          </a:xfrm>
        </p:grpSpPr>
        <p:sp>
          <p:nvSpPr>
            <p:cNvPr id="891" name="Google Shape;891;p38"/>
            <p:cNvSpPr/>
            <p:nvPr/>
          </p:nvSpPr>
          <p:spPr>
            <a:xfrm rot="10800000" flipH="1">
              <a:off x="2333188" y="556450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8"/>
            <p:cNvSpPr/>
            <p:nvPr/>
          </p:nvSpPr>
          <p:spPr>
            <a:xfrm rot="10800000" flipH="1">
              <a:off x="2524413" y="901625"/>
              <a:ext cx="103025" cy="90850"/>
            </a:xfrm>
            <a:custGeom>
              <a:avLst/>
              <a:gdLst/>
              <a:ahLst/>
              <a:cxnLst/>
              <a:rect l="l" t="t" r="r" b="b"/>
              <a:pathLst>
                <a:path w="4121" h="3634" extrusionOk="0">
                  <a:moveTo>
                    <a:pt x="2046" y="1"/>
                  </a:moveTo>
                  <a:cubicBezTo>
                    <a:pt x="1469" y="1"/>
                    <a:pt x="860" y="246"/>
                    <a:pt x="561" y="755"/>
                  </a:cubicBezTo>
                  <a:cubicBezTo>
                    <a:pt x="1" y="1719"/>
                    <a:pt x="132" y="2660"/>
                    <a:pt x="1073" y="3374"/>
                  </a:cubicBezTo>
                  <a:cubicBezTo>
                    <a:pt x="1346" y="3551"/>
                    <a:pt x="1673" y="3634"/>
                    <a:pt x="2004" y="3634"/>
                  </a:cubicBezTo>
                  <a:cubicBezTo>
                    <a:pt x="2611" y="3634"/>
                    <a:pt x="3234" y="3355"/>
                    <a:pt x="3573" y="2862"/>
                  </a:cubicBezTo>
                  <a:cubicBezTo>
                    <a:pt x="4121" y="2053"/>
                    <a:pt x="3811" y="826"/>
                    <a:pt x="2966" y="255"/>
                  </a:cubicBezTo>
                  <a:cubicBezTo>
                    <a:pt x="2718" y="87"/>
                    <a:pt x="2388" y="1"/>
                    <a:pt x="20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8"/>
            <p:cNvSpPr/>
            <p:nvPr/>
          </p:nvSpPr>
          <p:spPr>
            <a:xfrm rot="10800000" flipH="1">
              <a:off x="2170238" y="2862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8"/>
            <p:cNvSpPr/>
            <p:nvPr/>
          </p:nvSpPr>
          <p:spPr>
            <a:xfrm rot="10800000" flipH="1">
              <a:off x="2543313" y="239775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85F71D4-8A10-C5FE-417E-3BE8CA6BB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2926" y="1005598"/>
            <a:ext cx="3703801" cy="3870532"/>
          </a:xfrm>
          <a:prstGeom prst="rect">
            <a:avLst/>
          </a:prstGeom>
        </p:spPr>
      </p:pic>
      <p:grpSp>
        <p:nvGrpSpPr>
          <p:cNvPr id="895" name="Google Shape;895;p38"/>
          <p:cNvGrpSpPr/>
          <p:nvPr/>
        </p:nvGrpSpPr>
        <p:grpSpPr>
          <a:xfrm>
            <a:off x="8199154" y="2736639"/>
            <a:ext cx="1012693" cy="2437149"/>
            <a:chOff x="-1529650" y="1652700"/>
            <a:chExt cx="2050797" cy="3968674"/>
          </a:xfrm>
        </p:grpSpPr>
        <p:sp>
          <p:nvSpPr>
            <p:cNvPr id="896" name="Google Shape;896;p38"/>
            <p:cNvSpPr/>
            <p:nvPr/>
          </p:nvSpPr>
          <p:spPr>
            <a:xfrm>
              <a:off x="-1182179" y="2576320"/>
              <a:ext cx="530537" cy="553462"/>
            </a:xfrm>
            <a:custGeom>
              <a:avLst/>
              <a:gdLst/>
              <a:ahLst/>
              <a:cxnLst/>
              <a:rect l="l" t="t" r="r" b="b"/>
              <a:pathLst>
                <a:path w="17449" h="18203" extrusionOk="0">
                  <a:moveTo>
                    <a:pt x="9742" y="0"/>
                  </a:moveTo>
                  <a:cubicBezTo>
                    <a:pt x="9220" y="0"/>
                    <a:pt x="8765" y="215"/>
                    <a:pt x="8421" y="725"/>
                  </a:cubicBezTo>
                  <a:cubicBezTo>
                    <a:pt x="6202" y="4007"/>
                    <a:pt x="1" y="7716"/>
                    <a:pt x="1" y="7716"/>
                  </a:cubicBezTo>
                  <a:cubicBezTo>
                    <a:pt x="852" y="10360"/>
                    <a:pt x="3101" y="11606"/>
                    <a:pt x="3101" y="11606"/>
                  </a:cubicBezTo>
                  <a:lnTo>
                    <a:pt x="5655" y="10178"/>
                  </a:lnTo>
                  <a:lnTo>
                    <a:pt x="4196" y="12670"/>
                  </a:lnTo>
                  <a:cubicBezTo>
                    <a:pt x="5800" y="14387"/>
                    <a:pt x="7534" y="15426"/>
                    <a:pt x="7975" y="15426"/>
                  </a:cubicBezTo>
                  <a:cubicBezTo>
                    <a:pt x="8011" y="15426"/>
                    <a:pt x="8038" y="15419"/>
                    <a:pt x="8056" y="15406"/>
                  </a:cubicBezTo>
                  <a:cubicBezTo>
                    <a:pt x="8329" y="15223"/>
                    <a:pt x="10700" y="11607"/>
                    <a:pt x="10700" y="11606"/>
                  </a:cubicBezTo>
                  <a:lnTo>
                    <a:pt x="10700" y="11606"/>
                  </a:lnTo>
                  <a:lnTo>
                    <a:pt x="9393" y="16622"/>
                  </a:lnTo>
                  <a:cubicBezTo>
                    <a:pt x="11703" y="18172"/>
                    <a:pt x="14196" y="18202"/>
                    <a:pt x="14196" y="18202"/>
                  </a:cubicBezTo>
                  <a:cubicBezTo>
                    <a:pt x="14652" y="14798"/>
                    <a:pt x="17235" y="6621"/>
                    <a:pt x="17448" y="6378"/>
                  </a:cubicBezTo>
                  <a:cubicBezTo>
                    <a:pt x="17448" y="6378"/>
                    <a:pt x="12589" y="0"/>
                    <a:pt x="97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8"/>
            <p:cNvSpPr/>
            <p:nvPr/>
          </p:nvSpPr>
          <p:spPr>
            <a:xfrm>
              <a:off x="-488088" y="3907918"/>
              <a:ext cx="609043" cy="1701859"/>
            </a:xfrm>
            <a:custGeom>
              <a:avLst/>
              <a:gdLst/>
              <a:ahLst/>
              <a:cxnLst/>
              <a:rect l="l" t="t" r="r" b="b"/>
              <a:pathLst>
                <a:path w="20031" h="55973" extrusionOk="0">
                  <a:moveTo>
                    <a:pt x="14803" y="0"/>
                  </a:moveTo>
                  <a:lnTo>
                    <a:pt x="0" y="2098"/>
                  </a:lnTo>
                  <a:lnTo>
                    <a:pt x="4377" y="51582"/>
                  </a:lnTo>
                  <a:cubicBezTo>
                    <a:pt x="3196" y="55199"/>
                    <a:pt x="5263" y="55892"/>
                    <a:pt x="7021" y="55892"/>
                  </a:cubicBezTo>
                  <a:cubicBezTo>
                    <a:pt x="8114" y="55892"/>
                    <a:pt x="9088" y="55624"/>
                    <a:pt x="9088" y="55624"/>
                  </a:cubicBezTo>
                  <a:cubicBezTo>
                    <a:pt x="9088" y="55624"/>
                    <a:pt x="12476" y="55972"/>
                    <a:pt x="15481" y="55972"/>
                  </a:cubicBezTo>
                  <a:cubicBezTo>
                    <a:pt x="17878" y="55972"/>
                    <a:pt x="20031" y="55751"/>
                    <a:pt x="20031" y="54955"/>
                  </a:cubicBezTo>
                  <a:cubicBezTo>
                    <a:pt x="20031" y="53162"/>
                    <a:pt x="10487" y="49940"/>
                    <a:pt x="10487" y="49940"/>
                  </a:cubicBezTo>
                  <a:cubicBezTo>
                    <a:pt x="12006" y="37782"/>
                    <a:pt x="14803" y="1"/>
                    <a:pt x="14803" y="0"/>
                  </a:cubicBezTo>
                  <a:close/>
                </a:path>
              </a:pathLst>
            </a:custGeom>
            <a:solidFill>
              <a:srgbClr val="E69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8"/>
            <p:cNvSpPr/>
            <p:nvPr/>
          </p:nvSpPr>
          <p:spPr>
            <a:xfrm>
              <a:off x="-1087892" y="3714297"/>
              <a:ext cx="550665" cy="1894049"/>
            </a:xfrm>
            <a:custGeom>
              <a:avLst/>
              <a:gdLst/>
              <a:ahLst/>
              <a:cxnLst/>
              <a:rect l="l" t="t" r="r" b="b"/>
              <a:pathLst>
                <a:path w="18111" h="62294" extrusionOk="0">
                  <a:moveTo>
                    <a:pt x="17186" y="1"/>
                  </a:moveTo>
                  <a:cubicBezTo>
                    <a:pt x="14212" y="1"/>
                    <a:pt x="4894" y="6368"/>
                    <a:pt x="4894" y="6368"/>
                  </a:cubicBezTo>
                  <a:cubicBezTo>
                    <a:pt x="4894" y="6368"/>
                    <a:pt x="7690" y="44150"/>
                    <a:pt x="9241" y="56308"/>
                  </a:cubicBezTo>
                  <a:cubicBezTo>
                    <a:pt x="9241" y="56308"/>
                    <a:pt x="0" y="59469"/>
                    <a:pt x="0" y="61263"/>
                  </a:cubicBezTo>
                  <a:cubicBezTo>
                    <a:pt x="0" y="62074"/>
                    <a:pt x="2248" y="62293"/>
                    <a:pt x="4674" y="62293"/>
                  </a:cubicBezTo>
                  <a:cubicBezTo>
                    <a:pt x="7519" y="62293"/>
                    <a:pt x="10608" y="61992"/>
                    <a:pt x="10608" y="61992"/>
                  </a:cubicBezTo>
                  <a:cubicBezTo>
                    <a:pt x="10608" y="61992"/>
                    <a:pt x="11587" y="62260"/>
                    <a:pt x="12684" y="62260"/>
                  </a:cubicBezTo>
                  <a:cubicBezTo>
                    <a:pt x="14448" y="62260"/>
                    <a:pt x="16519" y="61567"/>
                    <a:pt x="15320" y="57950"/>
                  </a:cubicBezTo>
                  <a:cubicBezTo>
                    <a:pt x="15320" y="57950"/>
                    <a:pt x="17083" y="24879"/>
                    <a:pt x="18086" y="836"/>
                  </a:cubicBezTo>
                  <a:cubicBezTo>
                    <a:pt x="18111" y="247"/>
                    <a:pt x="17771" y="1"/>
                    <a:pt x="17186" y="1"/>
                  </a:cubicBezTo>
                  <a:close/>
                </a:path>
              </a:pathLst>
            </a:custGeom>
            <a:solidFill>
              <a:srgbClr val="E69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8"/>
            <p:cNvSpPr/>
            <p:nvPr/>
          </p:nvSpPr>
          <p:spPr>
            <a:xfrm>
              <a:off x="-1107321" y="5489203"/>
              <a:ext cx="136823" cy="105384"/>
            </a:xfrm>
            <a:custGeom>
              <a:avLst/>
              <a:gdLst/>
              <a:ahLst/>
              <a:cxnLst/>
              <a:rect l="l" t="t" r="r" b="b"/>
              <a:pathLst>
                <a:path w="4500" h="3466" extrusionOk="0">
                  <a:moveTo>
                    <a:pt x="3831" y="0"/>
                  </a:moveTo>
                  <a:cubicBezTo>
                    <a:pt x="913" y="1337"/>
                    <a:pt x="1" y="2614"/>
                    <a:pt x="1" y="2614"/>
                  </a:cubicBezTo>
                  <a:cubicBezTo>
                    <a:pt x="1" y="2614"/>
                    <a:pt x="153" y="3009"/>
                    <a:pt x="4226" y="3465"/>
                  </a:cubicBezTo>
                  <a:cubicBezTo>
                    <a:pt x="4500" y="2249"/>
                    <a:pt x="4348" y="1034"/>
                    <a:pt x="3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8"/>
            <p:cNvSpPr/>
            <p:nvPr/>
          </p:nvSpPr>
          <p:spPr>
            <a:xfrm>
              <a:off x="-990869" y="5446666"/>
              <a:ext cx="389123" cy="161815"/>
            </a:xfrm>
            <a:custGeom>
              <a:avLst/>
              <a:gdLst/>
              <a:ahLst/>
              <a:cxnLst/>
              <a:rect l="l" t="t" r="r" b="b"/>
              <a:pathLst>
                <a:path w="12798" h="5322" extrusionOk="0">
                  <a:moveTo>
                    <a:pt x="3952" y="1"/>
                  </a:moveTo>
                  <a:cubicBezTo>
                    <a:pt x="2341" y="426"/>
                    <a:pt x="1034" y="913"/>
                    <a:pt x="1" y="1399"/>
                  </a:cubicBezTo>
                  <a:cubicBezTo>
                    <a:pt x="518" y="2433"/>
                    <a:pt x="670" y="3648"/>
                    <a:pt x="396" y="4864"/>
                  </a:cubicBezTo>
                  <a:cubicBezTo>
                    <a:pt x="1460" y="4986"/>
                    <a:pt x="2767" y="5107"/>
                    <a:pt x="4408" y="5229"/>
                  </a:cubicBezTo>
                  <a:cubicBezTo>
                    <a:pt x="5343" y="5293"/>
                    <a:pt x="6172" y="5321"/>
                    <a:pt x="6909" y="5321"/>
                  </a:cubicBezTo>
                  <a:cubicBezTo>
                    <a:pt x="12476" y="5321"/>
                    <a:pt x="12737" y="3709"/>
                    <a:pt x="12737" y="3709"/>
                  </a:cubicBezTo>
                  <a:cubicBezTo>
                    <a:pt x="12797" y="1673"/>
                    <a:pt x="12281" y="457"/>
                    <a:pt x="12311" y="366"/>
                  </a:cubicBezTo>
                  <a:lnTo>
                    <a:pt x="12311" y="366"/>
                  </a:lnTo>
                  <a:cubicBezTo>
                    <a:pt x="11171" y="972"/>
                    <a:pt x="9968" y="1185"/>
                    <a:pt x="8842" y="1185"/>
                  </a:cubicBezTo>
                  <a:cubicBezTo>
                    <a:pt x="6186" y="1185"/>
                    <a:pt x="3952" y="1"/>
                    <a:pt x="39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8"/>
            <p:cNvSpPr/>
            <p:nvPr/>
          </p:nvSpPr>
          <p:spPr>
            <a:xfrm>
              <a:off x="-1111912" y="5559440"/>
              <a:ext cx="508311" cy="61935"/>
            </a:xfrm>
            <a:custGeom>
              <a:avLst/>
              <a:gdLst/>
              <a:ahLst/>
              <a:cxnLst/>
              <a:rect l="l" t="t" r="r" b="b"/>
              <a:pathLst>
                <a:path w="16718" h="2037" extrusionOk="0">
                  <a:moveTo>
                    <a:pt x="16718" y="0"/>
                  </a:moveTo>
                  <a:lnTo>
                    <a:pt x="16718" y="0"/>
                  </a:lnTo>
                  <a:cubicBezTo>
                    <a:pt x="14748" y="493"/>
                    <a:pt x="11692" y="1044"/>
                    <a:pt x="7866" y="1044"/>
                  </a:cubicBezTo>
                  <a:cubicBezTo>
                    <a:pt x="5553" y="1044"/>
                    <a:pt x="2958" y="842"/>
                    <a:pt x="152" y="304"/>
                  </a:cubicBezTo>
                  <a:cubicBezTo>
                    <a:pt x="0" y="790"/>
                    <a:pt x="61" y="1125"/>
                    <a:pt x="61" y="1125"/>
                  </a:cubicBezTo>
                  <a:cubicBezTo>
                    <a:pt x="61" y="1125"/>
                    <a:pt x="942" y="2037"/>
                    <a:pt x="7964" y="2037"/>
                  </a:cubicBezTo>
                  <a:cubicBezTo>
                    <a:pt x="14256" y="2037"/>
                    <a:pt x="16566" y="1246"/>
                    <a:pt x="16566" y="1246"/>
                  </a:cubicBezTo>
                  <a:cubicBezTo>
                    <a:pt x="16626" y="790"/>
                    <a:pt x="16687" y="395"/>
                    <a:pt x="167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8"/>
            <p:cNvSpPr/>
            <p:nvPr/>
          </p:nvSpPr>
          <p:spPr>
            <a:xfrm>
              <a:off x="-940031" y="3984630"/>
              <a:ext cx="912211" cy="1482487"/>
            </a:xfrm>
            <a:custGeom>
              <a:avLst/>
              <a:gdLst/>
              <a:ahLst/>
              <a:cxnLst/>
              <a:rect l="l" t="t" r="r" b="b"/>
              <a:pathLst>
                <a:path w="30002" h="48758" extrusionOk="0">
                  <a:moveTo>
                    <a:pt x="30001" y="0"/>
                  </a:moveTo>
                  <a:lnTo>
                    <a:pt x="1" y="851"/>
                  </a:lnTo>
                  <a:cubicBezTo>
                    <a:pt x="1" y="40487"/>
                    <a:pt x="1946" y="47812"/>
                    <a:pt x="1946" y="47812"/>
                  </a:cubicBezTo>
                  <a:cubicBezTo>
                    <a:pt x="2681" y="48205"/>
                    <a:pt x="3989" y="48337"/>
                    <a:pt x="5424" y="48337"/>
                  </a:cubicBezTo>
                  <a:cubicBezTo>
                    <a:pt x="8436" y="48337"/>
                    <a:pt x="12007" y="47752"/>
                    <a:pt x="12007" y="47752"/>
                  </a:cubicBezTo>
                  <a:lnTo>
                    <a:pt x="15138" y="10699"/>
                  </a:lnTo>
                  <a:lnTo>
                    <a:pt x="17600" y="47812"/>
                  </a:lnTo>
                  <a:cubicBezTo>
                    <a:pt x="17600" y="47812"/>
                    <a:pt x="22098" y="48758"/>
                    <a:pt x="25142" y="48758"/>
                  </a:cubicBezTo>
                  <a:cubicBezTo>
                    <a:pt x="26664" y="48758"/>
                    <a:pt x="27823" y="48522"/>
                    <a:pt x="27873" y="47812"/>
                  </a:cubicBezTo>
                  <a:cubicBezTo>
                    <a:pt x="29576" y="25654"/>
                    <a:pt x="30001" y="0"/>
                    <a:pt x="300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8"/>
            <p:cNvSpPr/>
            <p:nvPr/>
          </p:nvSpPr>
          <p:spPr>
            <a:xfrm>
              <a:off x="-497331" y="3987397"/>
              <a:ext cx="32381" cy="37003"/>
            </a:xfrm>
            <a:custGeom>
              <a:avLst/>
              <a:gdLst/>
              <a:ahLst/>
              <a:cxnLst/>
              <a:rect l="l" t="t" r="r" b="b"/>
              <a:pathLst>
                <a:path w="1065" h="1217" extrusionOk="0">
                  <a:moveTo>
                    <a:pt x="547" y="0"/>
                  </a:moveTo>
                  <a:cubicBezTo>
                    <a:pt x="243" y="31"/>
                    <a:pt x="0" y="274"/>
                    <a:pt x="0" y="608"/>
                  </a:cubicBezTo>
                  <a:cubicBezTo>
                    <a:pt x="0" y="943"/>
                    <a:pt x="243" y="1216"/>
                    <a:pt x="547" y="1216"/>
                  </a:cubicBezTo>
                  <a:cubicBezTo>
                    <a:pt x="851" y="1216"/>
                    <a:pt x="1064" y="943"/>
                    <a:pt x="1064" y="608"/>
                  </a:cubicBezTo>
                  <a:cubicBezTo>
                    <a:pt x="1064" y="274"/>
                    <a:pt x="821" y="0"/>
                    <a:pt x="547" y="0"/>
                  </a:cubicBezTo>
                  <a:close/>
                </a:path>
              </a:pathLst>
            </a:custGeom>
            <a:solidFill>
              <a:srgbClr val="35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8"/>
            <p:cNvSpPr/>
            <p:nvPr/>
          </p:nvSpPr>
          <p:spPr>
            <a:xfrm>
              <a:off x="-1969" y="5489203"/>
              <a:ext cx="135880" cy="105384"/>
            </a:xfrm>
            <a:custGeom>
              <a:avLst/>
              <a:gdLst/>
              <a:ahLst/>
              <a:cxnLst/>
              <a:rect l="l" t="t" r="r" b="b"/>
              <a:pathLst>
                <a:path w="4469" h="3466" extrusionOk="0">
                  <a:moveTo>
                    <a:pt x="639" y="0"/>
                  </a:moveTo>
                  <a:cubicBezTo>
                    <a:pt x="152" y="1034"/>
                    <a:pt x="0" y="2249"/>
                    <a:pt x="243" y="3465"/>
                  </a:cubicBezTo>
                  <a:cubicBezTo>
                    <a:pt x="4347" y="3009"/>
                    <a:pt x="4468" y="2614"/>
                    <a:pt x="4468" y="2614"/>
                  </a:cubicBezTo>
                  <a:cubicBezTo>
                    <a:pt x="4468" y="2614"/>
                    <a:pt x="3587" y="1337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8"/>
            <p:cNvSpPr/>
            <p:nvPr/>
          </p:nvSpPr>
          <p:spPr>
            <a:xfrm>
              <a:off x="-370724" y="5446666"/>
              <a:ext cx="388181" cy="161815"/>
            </a:xfrm>
            <a:custGeom>
              <a:avLst/>
              <a:gdLst/>
              <a:ahLst/>
              <a:cxnLst/>
              <a:rect l="l" t="t" r="r" b="b"/>
              <a:pathLst>
                <a:path w="12767" h="5322" extrusionOk="0">
                  <a:moveTo>
                    <a:pt x="8846" y="1"/>
                  </a:moveTo>
                  <a:cubicBezTo>
                    <a:pt x="8846" y="1"/>
                    <a:pt x="6597" y="1185"/>
                    <a:pt x="3943" y="1185"/>
                  </a:cubicBezTo>
                  <a:cubicBezTo>
                    <a:pt x="2817" y="1185"/>
                    <a:pt x="1618" y="972"/>
                    <a:pt x="487" y="366"/>
                  </a:cubicBezTo>
                  <a:cubicBezTo>
                    <a:pt x="487" y="457"/>
                    <a:pt x="0" y="1673"/>
                    <a:pt x="61" y="3709"/>
                  </a:cubicBezTo>
                  <a:cubicBezTo>
                    <a:pt x="61" y="3709"/>
                    <a:pt x="322" y="5321"/>
                    <a:pt x="5889" y="5321"/>
                  </a:cubicBezTo>
                  <a:cubicBezTo>
                    <a:pt x="6625" y="5321"/>
                    <a:pt x="7455" y="5293"/>
                    <a:pt x="8390" y="5229"/>
                  </a:cubicBezTo>
                  <a:cubicBezTo>
                    <a:pt x="10031" y="5107"/>
                    <a:pt x="11338" y="4986"/>
                    <a:pt x="12402" y="4864"/>
                  </a:cubicBezTo>
                  <a:cubicBezTo>
                    <a:pt x="12128" y="3648"/>
                    <a:pt x="12280" y="2433"/>
                    <a:pt x="12767" y="1399"/>
                  </a:cubicBezTo>
                  <a:cubicBezTo>
                    <a:pt x="11733" y="913"/>
                    <a:pt x="10456" y="426"/>
                    <a:pt x="88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8"/>
            <p:cNvSpPr/>
            <p:nvPr/>
          </p:nvSpPr>
          <p:spPr>
            <a:xfrm>
              <a:off x="-368869" y="5559440"/>
              <a:ext cx="507399" cy="61935"/>
            </a:xfrm>
            <a:custGeom>
              <a:avLst/>
              <a:gdLst/>
              <a:ahLst/>
              <a:cxnLst/>
              <a:rect l="l" t="t" r="r" b="b"/>
              <a:pathLst>
                <a:path w="16688" h="2037" extrusionOk="0">
                  <a:moveTo>
                    <a:pt x="0" y="0"/>
                  </a:moveTo>
                  <a:cubicBezTo>
                    <a:pt x="31" y="395"/>
                    <a:pt x="61" y="790"/>
                    <a:pt x="152" y="1246"/>
                  </a:cubicBezTo>
                  <a:cubicBezTo>
                    <a:pt x="152" y="1246"/>
                    <a:pt x="2462" y="2037"/>
                    <a:pt x="8724" y="2037"/>
                  </a:cubicBezTo>
                  <a:cubicBezTo>
                    <a:pt x="15745" y="2037"/>
                    <a:pt x="16657" y="1125"/>
                    <a:pt x="16657" y="1125"/>
                  </a:cubicBezTo>
                  <a:cubicBezTo>
                    <a:pt x="16657" y="1125"/>
                    <a:pt x="16687" y="790"/>
                    <a:pt x="16535" y="304"/>
                  </a:cubicBezTo>
                  <a:cubicBezTo>
                    <a:pt x="13741" y="842"/>
                    <a:pt x="11153" y="1044"/>
                    <a:pt x="8844" y="1044"/>
                  </a:cubicBezTo>
                  <a:cubicBezTo>
                    <a:pt x="5026" y="1044"/>
                    <a:pt x="1970" y="49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8"/>
            <p:cNvSpPr/>
            <p:nvPr/>
          </p:nvSpPr>
          <p:spPr>
            <a:xfrm>
              <a:off x="-373491" y="3711986"/>
              <a:ext cx="157133" cy="205203"/>
            </a:xfrm>
            <a:custGeom>
              <a:avLst/>
              <a:gdLst/>
              <a:ahLst/>
              <a:cxnLst/>
              <a:rect l="l" t="t" r="r" b="b"/>
              <a:pathLst>
                <a:path w="5168" h="6749" fill="none" extrusionOk="0">
                  <a:moveTo>
                    <a:pt x="0" y="6748"/>
                  </a:moveTo>
                  <a:cubicBezTo>
                    <a:pt x="2067" y="4773"/>
                    <a:pt x="3800" y="2493"/>
                    <a:pt x="5167" y="0"/>
                  </a:cubicBezTo>
                </a:path>
              </a:pathLst>
            </a:custGeom>
            <a:noFill/>
            <a:ln w="4550" cap="flat" cmpd="sng">
              <a:solidFill>
                <a:srgbClr val="35343D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8"/>
            <p:cNvSpPr/>
            <p:nvPr/>
          </p:nvSpPr>
          <p:spPr>
            <a:xfrm>
              <a:off x="-241349" y="3675014"/>
              <a:ext cx="125725" cy="250476"/>
            </a:xfrm>
            <a:custGeom>
              <a:avLst/>
              <a:gdLst/>
              <a:ahLst/>
              <a:cxnLst/>
              <a:rect l="l" t="t" r="r" b="b"/>
              <a:pathLst>
                <a:path w="4135" h="8238" fill="none" extrusionOk="0">
                  <a:moveTo>
                    <a:pt x="1" y="8238"/>
                  </a:moveTo>
                  <a:cubicBezTo>
                    <a:pt x="2037" y="5897"/>
                    <a:pt x="3466" y="3040"/>
                    <a:pt x="4135" y="1"/>
                  </a:cubicBezTo>
                </a:path>
              </a:pathLst>
            </a:custGeom>
            <a:noFill/>
            <a:ln w="4550" cap="flat" cmpd="sng">
              <a:solidFill>
                <a:srgbClr val="35343D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8"/>
            <p:cNvSpPr/>
            <p:nvPr/>
          </p:nvSpPr>
          <p:spPr>
            <a:xfrm>
              <a:off x="-261660" y="1968276"/>
              <a:ext cx="782807" cy="1565371"/>
            </a:xfrm>
            <a:custGeom>
              <a:avLst/>
              <a:gdLst/>
              <a:ahLst/>
              <a:cxnLst/>
              <a:rect l="l" t="t" r="r" b="b"/>
              <a:pathLst>
                <a:path w="25746" h="51484" extrusionOk="0">
                  <a:moveTo>
                    <a:pt x="21108" y="0"/>
                  </a:moveTo>
                  <a:cubicBezTo>
                    <a:pt x="19931" y="0"/>
                    <a:pt x="19818" y="5221"/>
                    <a:pt x="19818" y="5221"/>
                  </a:cubicBezTo>
                  <a:cubicBezTo>
                    <a:pt x="19818" y="5221"/>
                    <a:pt x="19393" y="692"/>
                    <a:pt x="18359" y="662"/>
                  </a:cubicBezTo>
                  <a:cubicBezTo>
                    <a:pt x="18356" y="662"/>
                    <a:pt x="18354" y="662"/>
                    <a:pt x="18351" y="662"/>
                  </a:cubicBezTo>
                  <a:cubicBezTo>
                    <a:pt x="17360" y="662"/>
                    <a:pt x="18055" y="6498"/>
                    <a:pt x="18055" y="6498"/>
                  </a:cubicBezTo>
                  <a:cubicBezTo>
                    <a:pt x="18055" y="6498"/>
                    <a:pt x="17303" y="4826"/>
                    <a:pt x="16648" y="4826"/>
                  </a:cubicBezTo>
                  <a:cubicBezTo>
                    <a:pt x="16512" y="4826"/>
                    <a:pt x="16381" y="4898"/>
                    <a:pt x="16262" y="5069"/>
                  </a:cubicBezTo>
                  <a:cubicBezTo>
                    <a:pt x="15563" y="6072"/>
                    <a:pt x="17630" y="10175"/>
                    <a:pt x="17630" y="10175"/>
                  </a:cubicBezTo>
                  <a:cubicBezTo>
                    <a:pt x="17630" y="10175"/>
                    <a:pt x="15502" y="18717"/>
                    <a:pt x="12645" y="24249"/>
                  </a:cubicBezTo>
                  <a:cubicBezTo>
                    <a:pt x="9271" y="30844"/>
                    <a:pt x="4620" y="34401"/>
                    <a:pt x="578" y="36316"/>
                  </a:cubicBezTo>
                  <a:lnTo>
                    <a:pt x="0" y="51483"/>
                  </a:lnTo>
                  <a:cubicBezTo>
                    <a:pt x="24560" y="42881"/>
                    <a:pt x="23800" y="10419"/>
                    <a:pt x="23800" y="10419"/>
                  </a:cubicBezTo>
                  <a:cubicBezTo>
                    <a:pt x="24560" y="8534"/>
                    <a:pt x="25745" y="2364"/>
                    <a:pt x="24925" y="2029"/>
                  </a:cubicBezTo>
                  <a:cubicBezTo>
                    <a:pt x="24890" y="2017"/>
                    <a:pt x="24856" y="2011"/>
                    <a:pt x="24821" y="2011"/>
                  </a:cubicBezTo>
                  <a:cubicBezTo>
                    <a:pt x="23981" y="2011"/>
                    <a:pt x="22888" y="5373"/>
                    <a:pt x="22888" y="5373"/>
                  </a:cubicBezTo>
                  <a:cubicBezTo>
                    <a:pt x="22888" y="5373"/>
                    <a:pt x="24013" y="844"/>
                    <a:pt x="23162" y="601"/>
                  </a:cubicBezTo>
                  <a:cubicBezTo>
                    <a:pt x="23139" y="593"/>
                    <a:pt x="23115" y="589"/>
                    <a:pt x="23092" y="589"/>
                  </a:cubicBezTo>
                  <a:cubicBezTo>
                    <a:pt x="22289" y="589"/>
                    <a:pt x="21399" y="5069"/>
                    <a:pt x="21399" y="5069"/>
                  </a:cubicBezTo>
                  <a:cubicBezTo>
                    <a:pt x="21399" y="5069"/>
                    <a:pt x="22007" y="297"/>
                    <a:pt x="21247" y="23"/>
                  </a:cubicBezTo>
                  <a:cubicBezTo>
                    <a:pt x="21199" y="8"/>
                    <a:pt x="21153" y="0"/>
                    <a:pt x="21108" y="0"/>
                  </a:cubicBezTo>
                  <a:close/>
                </a:path>
              </a:pathLst>
            </a:custGeom>
            <a:solidFill>
              <a:srgbClr val="E69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8"/>
            <p:cNvSpPr/>
            <p:nvPr/>
          </p:nvSpPr>
          <p:spPr>
            <a:xfrm>
              <a:off x="-1529650" y="1968276"/>
              <a:ext cx="782807" cy="1565371"/>
            </a:xfrm>
            <a:custGeom>
              <a:avLst/>
              <a:gdLst/>
              <a:ahLst/>
              <a:cxnLst/>
              <a:rect l="l" t="t" r="r" b="b"/>
              <a:pathLst>
                <a:path w="25746" h="51484" extrusionOk="0">
                  <a:moveTo>
                    <a:pt x="4637" y="0"/>
                  </a:moveTo>
                  <a:cubicBezTo>
                    <a:pt x="4592" y="0"/>
                    <a:pt x="4546" y="8"/>
                    <a:pt x="4499" y="23"/>
                  </a:cubicBezTo>
                  <a:cubicBezTo>
                    <a:pt x="3739" y="297"/>
                    <a:pt x="4347" y="5069"/>
                    <a:pt x="4347" y="5069"/>
                  </a:cubicBezTo>
                  <a:cubicBezTo>
                    <a:pt x="4347" y="5069"/>
                    <a:pt x="3457" y="589"/>
                    <a:pt x="2625" y="589"/>
                  </a:cubicBezTo>
                  <a:cubicBezTo>
                    <a:pt x="2601" y="589"/>
                    <a:pt x="2577" y="593"/>
                    <a:pt x="2553" y="601"/>
                  </a:cubicBezTo>
                  <a:cubicBezTo>
                    <a:pt x="1733" y="844"/>
                    <a:pt x="2827" y="5373"/>
                    <a:pt x="2827" y="5373"/>
                  </a:cubicBezTo>
                  <a:cubicBezTo>
                    <a:pt x="2827" y="5373"/>
                    <a:pt x="1762" y="2011"/>
                    <a:pt x="924" y="2011"/>
                  </a:cubicBezTo>
                  <a:cubicBezTo>
                    <a:pt x="889" y="2011"/>
                    <a:pt x="855" y="2017"/>
                    <a:pt x="821" y="2029"/>
                  </a:cubicBezTo>
                  <a:cubicBezTo>
                    <a:pt x="0" y="2364"/>
                    <a:pt x="1186" y="8534"/>
                    <a:pt x="1945" y="10419"/>
                  </a:cubicBezTo>
                  <a:cubicBezTo>
                    <a:pt x="1945" y="10419"/>
                    <a:pt x="1186" y="42881"/>
                    <a:pt x="25745" y="51483"/>
                  </a:cubicBezTo>
                  <a:lnTo>
                    <a:pt x="21794" y="35069"/>
                  </a:lnTo>
                  <a:cubicBezTo>
                    <a:pt x="17721" y="33155"/>
                    <a:pt x="16475" y="30844"/>
                    <a:pt x="13070" y="24249"/>
                  </a:cubicBezTo>
                  <a:cubicBezTo>
                    <a:pt x="10244" y="18717"/>
                    <a:pt x="8116" y="10175"/>
                    <a:pt x="8116" y="10175"/>
                  </a:cubicBezTo>
                  <a:cubicBezTo>
                    <a:pt x="8116" y="10175"/>
                    <a:pt x="10183" y="6072"/>
                    <a:pt x="9484" y="5069"/>
                  </a:cubicBezTo>
                  <a:cubicBezTo>
                    <a:pt x="9364" y="4898"/>
                    <a:pt x="9233" y="4826"/>
                    <a:pt x="9098" y="4826"/>
                  </a:cubicBezTo>
                  <a:cubicBezTo>
                    <a:pt x="8442" y="4826"/>
                    <a:pt x="7690" y="6498"/>
                    <a:pt x="7690" y="6498"/>
                  </a:cubicBezTo>
                  <a:cubicBezTo>
                    <a:pt x="7690" y="6498"/>
                    <a:pt x="8386" y="662"/>
                    <a:pt x="7364" y="662"/>
                  </a:cubicBezTo>
                  <a:cubicBezTo>
                    <a:pt x="7361" y="662"/>
                    <a:pt x="7359" y="662"/>
                    <a:pt x="7356" y="662"/>
                  </a:cubicBezTo>
                  <a:cubicBezTo>
                    <a:pt x="6353" y="692"/>
                    <a:pt x="5927" y="5221"/>
                    <a:pt x="5927" y="5221"/>
                  </a:cubicBezTo>
                  <a:cubicBezTo>
                    <a:pt x="5927" y="5221"/>
                    <a:pt x="5814" y="0"/>
                    <a:pt x="4637" y="0"/>
                  </a:cubicBezTo>
                  <a:close/>
                </a:path>
              </a:pathLst>
            </a:custGeom>
            <a:solidFill>
              <a:srgbClr val="E69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8"/>
            <p:cNvSpPr/>
            <p:nvPr/>
          </p:nvSpPr>
          <p:spPr>
            <a:xfrm>
              <a:off x="-1246851" y="2947021"/>
              <a:ext cx="1467619" cy="1202305"/>
            </a:xfrm>
            <a:custGeom>
              <a:avLst/>
              <a:gdLst/>
              <a:ahLst/>
              <a:cxnLst/>
              <a:rect l="l" t="t" r="r" b="b"/>
              <a:pathLst>
                <a:path w="48269" h="39543" extrusionOk="0">
                  <a:moveTo>
                    <a:pt x="8483" y="1"/>
                  </a:moveTo>
                  <a:cubicBezTo>
                    <a:pt x="4379" y="1"/>
                    <a:pt x="0" y="8016"/>
                    <a:pt x="0" y="8016"/>
                  </a:cubicBezTo>
                  <a:cubicBezTo>
                    <a:pt x="0" y="8016"/>
                    <a:pt x="2766" y="13943"/>
                    <a:pt x="9757" y="17621"/>
                  </a:cubicBezTo>
                  <a:lnTo>
                    <a:pt x="8511" y="35615"/>
                  </a:lnTo>
                  <a:cubicBezTo>
                    <a:pt x="8511" y="35615"/>
                    <a:pt x="15096" y="39543"/>
                    <a:pt x="24919" y="39543"/>
                  </a:cubicBezTo>
                  <a:cubicBezTo>
                    <a:pt x="29915" y="39543"/>
                    <a:pt x="35747" y="38527"/>
                    <a:pt x="41977" y="35464"/>
                  </a:cubicBezTo>
                  <a:lnTo>
                    <a:pt x="37904" y="16831"/>
                  </a:lnTo>
                  <a:cubicBezTo>
                    <a:pt x="44895" y="13153"/>
                    <a:pt x="48269" y="8016"/>
                    <a:pt x="48269" y="8016"/>
                  </a:cubicBezTo>
                  <a:cubicBezTo>
                    <a:pt x="48269" y="8016"/>
                    <a:pt x="43915" y="1"/>
                    <a:pt x="39815" y="1"/>
                  </a:cubicBezTo>
                  <a:cubicBezTo>
                    <a:pt x="39449" y="1"/>
                    <a:pt x="39084" y="65"/>
                    <a:pt x="38724" y="205"/>
                  </a:cubicBezTo>
                  <a:cubicBezTo>
                    <a:pt x="33360" y="2296"/>
                    <a:pt x="31402" y="2495"/>
                    <a:pt x="30851" y="2495"/>
                  </a:cubicBezTo>
                  <a:cubicBezTo>
                    <a:pt x="30721" y="2495"/>
                    <a:pt x="30670" y="2484"/>
                    <a:pt x="30670" y="2484"/>
                  </a:cubicBezTo>
                  <a:lnTo>
                    <a:pt x="24955" y="2150"/>
                  </a:lnTo>
                  <a:lnTo>
                    <a:pt x="24955" y="2120"/>
                  </a:lnTo>
                  <a:lnTo>
                    <a:pt x="24286" y="2089"/>
                  </a:lnTo>
                  <a:lnTo>
                    <a:pt x="23982" y="2089"/>
                  </a:lnTo>
                  <a:lnTo>
                    <a:pt x="23314" y="2120"/>
                  </a:lnTo>
                  <a:lnTo>
                    <a:pt x="23314" y="2150"/>
                  </a:lnTo>
                  <a:lnTo>
                    <a:pt x="17630" y="2484"/>
                  </a:lnTo>
                  <a:cubicBezTo>
                    <a:pt x="17630" y="2484"/>
                    <a:pt x="17577" y="2495"/>
                    <a:pt x="17446" y="2495"/>
                  </a:cubicBezTo>
                  <a:cubicBezTo>
                    <a:pt x="16888" y="2495"/>
                    <a:pt x="14914" y="2296"/>
                    <a:pt x="9575" y="205"/>
                  </a:cubicBezTo>
                  <a:cubicBezTo>
                    <a:pt x="9215" y="65"/>
                    <a:pt x="8851" y="1"/>
                    <a:pt x="8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8"/>
            <p:cNvSpPr/>
            <p:nvPr/>
          </p:nvSpPr>
          <p:spPr>
            <a:xfrm>
              <a:off x="-60195" y="2919018"/>
              <a:ext cx="308702" cy="272672"/>
            </a:xfrm>
            <a:custGeom>
              <a:avLst/>
              <a:gdLst/>
              <a:ahLst/>
              <a:cxnLst/>
              <a:rect l="l" t="t" r="r" b="b"/>
              <a:pathLst>
                <a:path w="10153" h="8968" extrusionOk="0">
                  <a:moveTo>
                    <a:pt x="821" y="1"/>
                  </a:moveTo>
                  <a:cubicBezTo>
                    <a:pt x="456" y="396"/>
                    <a:pt x="0" y="1065"/>
                    <a:pt x="0" y="1065"/>
                  </a:cubicBezTo>
                  <a:cubicBezTo>
                    <a:pt x="6414" y="3375"/>
                    <a:pt x="9241" y="8968"/>
                    <a:pt x="9241" y="8968"/>
                  </a:cubicBezTo>
                  <a:lnTo>
                    <a:pt x="10152" y="8177"/>
                  </a:lnTo>
                  <a:cubicBezTo>
                    <a:pt x="6505" y="1794"/>
                    <a:pt x="821" y="1"/>
                    <a:pt x="8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8"/>
            <p:cNvSpPr/>
            <p:nvPr/>
          </p:nvSpPr>
          <p:spPr>
            <a:xfrm>
              <a:off x="-488088" y="3011450"/>
              <a:ext cx="12040" cy="943"/>
            </a:xfrm>
            <a:custGeom>
              <a:avLst/>
              <a:gdLst/>
              <a:ahLst/>
              <a:cxnLst/>
              <a:rect l="l" t="t" r="r" b="b"/>
              <a:pathLst>
                <a:path w="396" h="31" extrusionOk="0">
                  <a:moveTo>
                    <a:pt x="395" y="31"/>
                  </a:moveTo>
                  <a:lnTo>
                    <a:pt x="0" y="1"/>
                  </a:lnTo>
                </a:path>
              </a:pathLst>
            </a:custGeom>
            <a:solidFill>
              <a:srgbClr val="6EC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8"/>
            <p:cNvSpPr/>
            <p:nvPr/>
          </p:nvSpPr>
          <p:spPr>
            <a:xfrm>
              <a:off x="-710837" y="3006706"/>
              <a:ext cx="411288" cy="148954"/>
            </a:xfrm>
            <a:custGeom>
              <a:avLst/>
              <a:gdLst/>
              <a:ahLst/>
              <a:cxnLst/>
              <a:rect l="l" t="t" r="r" b="b"/>
              <a:pathLst>
                <a:path w="13527" h="4899" extrusionOk="0">
                  <a:moveTo>
                    <a:pt x="6600" y="0"/>
                  </a:moveTo>
                  <a:cubicBezTo>
                    <a:pt x="4511" y="0"/>
                    <a:pt x="2190" y="135"/>
                    <a:pt x="1" y="552"/>
                  </a:cubicBezTo>
                  <a:cubicBezTo>
                    <a:pt x="1" y="552"/>
                    <a:pt x="487" y="4837"/>
                    <a:pt x="6870" y="4898"/>
                  </a:cubicBezTo>
                  <a:cubicBezTo>
                    <a:pt x="6913" y="4899"/>
                    <a:pt x="6956" y="4899"/>
                    <a:pt x="6998" y="4899"/>
                  </a:cubicBezTo>
                  <a:cubicBezTo>
                    <a:pt x="13257" y="4899"/>
                    <a:pt x="13527" y="461"/>
                    <a:pt x="13527" y="461"/>
                  </a:cubicBezTo>
                  <a:cubicBezTo>
                    <a:pt x="13527" y="461"/>
                    <a:pt x="10458" y="0"/>
                    <a:pt x="66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8"/>
            <p:cNvSpPr/>
            <p:nvPr/>
          </p:nvSpPr>
          <p:spPr>
            <a:xfrm>
              <a:off x="-1273668" y="2919018"/>
              <a:ext cx="308702" cy="272672"/>
            </a:xfrm>
            <a:custGeom>
              <a:avLst/>
              <a:gdLst/>
              <a:ahLst/>
              <a:cxnLst/>
              <a:rect l="l" t="t" r="r" b="b"/>
              <a:pathLst>
                <a:path w="10153" h="8968" extrusionOk="0">
                  <a:moveTo>
                    <a:pt x="9332" y="1"/>
                  </a:moveTo>
                  <a:cubicBezTo>
                    <a:pt x="9332" y="1"/>
                    <a:pt x="3618" y="1794"/>
                    <a:pt x="1" y="8177"/>
                  </a:cubicBezTo>
                  <a:lnTo>
                    <a:pt x="913" y="8968"/>
                  </a:lnTo>
                  <a:cubicBezTo>
                    <a:pt x="913" y="8968"/>
                    <a:pt x="3739" y="3375"/>
                    <a:pt x="10153" y="1065"/>
                  </a:cubicBezTo>
                  <a:cubicBezTo>
                    <a:pt x="10153" y="1065"/>
                    <a:pt x="9667" y="396"/>
                    <a:pt x="93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8"/>
            <p:cNvSpPr/>
            <p:nvPr/>
          </p:nvSpPr>
          <p:spPr>
            <a:xfrm>
              <a:off x="-510284" y="1652700"/>
              <a:ext cx="101705" cy="112985"/>
            </a:xfrm>
            <a:custGeom>
              <a:avLst/>
              <a:gdLst/>
              <a:ahLst/>
              <a:cxnLst/>
              <a:rect l="l" t="t" r="r" b="b"/>
              <a:pathLst>
                <a:path w="3345" h="3716" extrusionOk="0">
                  <a:moveTo>
                    <a:pt x="788" y="0"/>
                  </a:moveTo>
                  <a:cubicBezTo>
                    <a:pt x="672" y="0"/>
                    <a:pt x="558" y="30"/>
                    <a:pt x="457" y="98"/>
                  </a:cubicBezTo>
                  <a:cubicBezTo>
                    <a:pt x="213" y="250"/>
                    <a:pt x="122" y="585"/>
                    <a:pt x="92" y="858"/>
                  </a:cubicBezTo>
                  <a:cubicBezTo>
                    <a:pt x="1" y="1618"/>
                    <a:pt x="183" y="2408"/>
                    <a:pt x="578" y="3016"/>
                  </a:cubicBezTo>
                  <a:lnTo>
                    <a:pt x="2523" y="3715"/>
                  </a:lnTo>
                  <a:cubicBezTo>
                    <a:pt x="2736" y="3077"/>
                    <a:pt x="2949" y="2439"/>
                    <a:pt x="3162" y="1800"/>
                  </a:cubicBezTo>
                  <a:cubicBezTo>
                    <a:pt x="3253" y="1466"/>
                    <a:pt x="3344" y="1071"/>
                    <a:pt x="3101" y="828"/>
                  </a:cubicBezTo>
                  <a:cubicBezTo>
                    <a:pt x="3008" y="721"/>
                    <a:pt x="2874" y="673"/>
                    <a:pt x="2732" y="673"/>
                  </a:cubicBezTo>
                  <a:cubicBezTo>
                    <a:pt x="2550" y="673"/>
                    <a:pt x="2356" y="752"/>
                    <a:pt x="2220" y="889"/>
                  </a:cubicBezTo>
                  <a:cubicBezTo>
                    <a:pt x="1976" y="1101"/>
                    <a:pt x="1855" y="1436"/>
                    <a:pt x="1764" y="1740"/>
                  </a:cubicBezTo>
                  <a:cubicBezTo>
                    <a:pt x="1764" y="1314"/>
                    <a:pt x="1764" y="858"/>
                    <a:pt x="1551" y="463"/>
                  </a:cubicBezTo>
                  <a:cubicBezTo>
                    <a:pt x="1397" y="200"/>
                    <a:pt x="1086" y="0"/>
                    <a:pt x="788" y="0"/>
                  </a:cubicBezTo>
                  <a:close/>
                </a:path>
              </a:pathLst>
            </a:custGeom>
            <a:solidFill>
              <a:srgbClr val="35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8"/>
            <p:cNvSpPr/>
            <p:nvPr/>
          </p:nvSpPr>
          <p:spPr>
            <a:xfrm>
              <a:off x="-412318" y="2619587"/>
              <a:ext cx="599830" cy="483652"/>
            </a:xfrm>
            <a:custGeom>
              <a:avLst/>
              <a:gdLst/>
              <a:ahLst/>
              <a:cxnLst/>
              <a:rect l="l" t="t" r="r" b="b"/>
              <a:pathLst>
                <a:path w="19728" h="15907" extrusionOk="0">
                  <a:moveTo>
                    <a:pt x="11125" y="1"/>
                  </a:moveTo>
                  <a:cubicBezTo>
                    <a:pt x="11125" y="1"/>
                    <a:pt x="1" y="1399"/>
                    <a:pt x="1703" y="4955"/>
                  </a:cubicBezTo>
                  <a:cubicBezTo>
                    <a:pt x="3405" y="8542"/>
                    <a:pt x="3496" y="15746"/>
                    <a:pt x="3496" y="15746"/>
                  </a:cubicBezTo>
                  <a:cubicBezTo>
                    <a:pt x="4012" y="15860"/>
                    <a:pt x="4509" y="15907"/>
                    <a:pt x="4975" y="15907"/>
                  </a:cubicBezTo>
                  <a:cubicBezTo>
                    <a:pt x="6980" y="15907"/>
                    <a:pt x="8420" y="15047"/>
                    <a:pt x="8420" y="15047"/>
                  </a:cubicBezTo>
                  <a:lnTo>
                    <a:pt x="8451" y="12129"/>
                  </a:lnTo>
                  <a:lnTo>
                    <a:pt x="9910" y="14651"/>
                  </a:lnTo>
                  <a:cubicBezTo>
                    <a:pt x="12341" y="14074"/>
                    <a:pt x="14226" y="12980"/>
                    <a:pt x="14226" y="12676"/>
                  </a:cubicBezTo>
                  <a:cubicBezTo>
                    <a:pt x="14195" y="12341"/>
                    <a:pt x="12250" y="8451"/>
                    <a:pt x="12250" y="8451"/>
                  </a:cubicBezTo>
                  <a:lnTo>
                    <a:pt x="12250" y="8451"/>
                  </a:lnTo>
                  <a:lnTo>
                    <a:pt x="15898" y="12129"/>
                  </a:lnTo>
                  <a:cubicBezTo>
                    <a:pt x="18420" y="10913"/>
                    <a:pt x="19727" y="8785"/>
                    <a:pt x="19727" y="8785"/>
                  </a:cubicBezTo>
                  <a:cubicBezTo>
                    <a:pt x="17022" y="6688"/>
                    <a:pt x="11247" y="335"/>
                    <a:pt x="11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8"/>
            <p:cNvSpPr/>
            <p:nvPr/>
          </p:nvSpPr>
          <p:spPr>
            <a:xfrm>
              <a:off x="-673864" y="2826616"/>
              <a:ext cx="331810" cy="152268"/>
            </a:xfrm>
            <a:custGeom>
              <a:avLst/>
              <a:gdLst/>
              <a:ahLst/>
              <a:cxnLst/>
              <a:rect l="l" t="t" r="r" b="b"/>
              <a:pathLst>
                <a:path w="10913" h="5008" extrusionOk="0">
                  <a:moveTo>
                    <a:pt x="1" y="0"/>
                  </a:moveTo>
                  <a:lnTo>
                    <a:pt x="305" y="4742"/>
                  </a:lnTo>
                  <a:cubicBezTo>
                    <a:pt x="1412" y="4920"/>
                    <a:pt x="2544" y="5008"/>
                    <a:pt x="3688" y="5008"/>
                  </a:cubicBezTo>
                  <a:cubicBezTo>
                    <a:pt x="6062" y="5008"/>
                    <a:pt x="8483" y="4629"/>
                    <a:pt x="10821" y="3891"/>
                  </a:cubicBezTo>
                  <a:lnTo>
                    <a:pt x="10913" y="5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9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8"/>
            <p:cNvSpPr/>
            <p:nvPr/>
          </p:nvSpPr>
          <p:spPr>
            <a:xfrm>
              <a:off x="-673864" y="2826616"/>
              <a:ext cx="331810" cy="152268"/>
            </a:xfrm>
            <a:custGeom>
              <a:avLst/>
              <a:gdLst/>
              <a:ahLst/>
              <a:cxnLst/>
              <a:rect l="l" t="t" r="r" b="b"/>
              <a:pathLst>
                <a:path w="10913" h="5008" extrusionOk="0">
                  <a:moveTo>
                    <a:pt x="1" y="0"/>
                  </a:moveTo>
                  <a:lnTo>
                    <a:pt x="305" y="4742"/>
                  </a:lnTo>
                  <a:cubicBezTo>
                    <a:pt x="1412" y="4920"/>
                    <a:pt x="2544" y="5008"/>
                    <a:pt x="3688" y="5008"/>
                  </a:cubicBezTo>
                  <a:cubicBezTo>
                    <a:pt x="6062" y="5008"/>
                    <a:pt x="8483" y="4629"/>
                    <a:pt x="10821" y="3891"/>
                  </a:cubicBezTo>
                  <a:lnTo>
                    <a:pt x="10913" y="5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9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8"/>
            <p:cNvSpPr/>
            <p:nvPr/>
          </p:nvSpPr>
          <p:spPr>
            <a:xfrm>
              <a:off x="-663709" y="2944923"/>
              <a:ext cx="318888" cy="179785"/>
            </a:xfrm>
            <a:custGeom>
              <a:avLst/>
              <a:gdLst/>
              <a:ahLst/>
              <a:cxnLst/>
              <a:rect l="l" t="t" r="r" b="b"/>
              <a:pathLst>
                <a:path w="10488" h="5913" extrusionOk="0">
                  <a:moveTo>
                    <a:pt x="10487" y="0"/>
                  </a:moveTo>
                  <a:cubicBezTo>
                    <a:pt x="8149" y="738"/>
                    <a:pt x="5728" y="1117"/>
                    <a:pt x="3364" y="1117"/>
                  </a:cubicBezTo>
                  <a:cubicBezTo>
                    <a:pt x="2224" y="1117"/>
                    <a:pt x="1098" y="1029"/>
                    <a:pt x="1" y="851"/>
                  </a:cubicBezTo>
                  <a:lnTo>
                    <a:pt x="1" y="851"/>
                  </a:lnTo>
                  <a:lnTo>
                    <a:pt x="183" y="3465"/>
                  </a:lnTo>
                  <a:cubicBezTo>
                    <a:pt x="183" y="3465"/>
                    <a:pt x="934" y="5912"/>
                    <a:pt x="5043" y="5912"/>
                  </a:cubicBezTo>
                  <a:cubicBezTo>
                    <a:pt x="5230" y="5912"/>
                    <a:pt x="5423" y="5907"/>
                    <a:pt x="5624" y="5897"/>
                  </a:cubicBezTo>
                  <a:cubicBezTo>
                    <a:pt x="9758" y="5654"/>
                    <a:pt x="10214" y="2918"/>
                    <a:pt x="10214" y="2918"/>
                  </a:cubicBezTo>
                  <a:lnTo>
                    <a:pt x="10487" y="0"/>
                  </a:lnTo>
                  <a:close/>
                </a:path>
              </a:pathLst>
            </a:custGeom>
            <a:solidFill>
              <a:srgbClr val="E69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8"/>
            <p:cNvSpPr/>
            <p:nvPr/>
          </p:nvSpPr>
          <p:spPr>
            <a:xfrm>
              <a:off x="-1026899" y="1748933"/>
              <a:ext cx="1097043" cy="1168312"/>
            </a:xfrm>
            <a:custGeom>
              <a:avLst/>
              <a:gdLst/>
              <a:ahLst/>
              <a:cxnLst/>
              <a:rect l="l" t="t" r="r" b="b"/>
              <a:pathLst>
                <a:path w="36081" h="38425" extrusionOk="0">
                  <a:moveTo>
                    <a:pt x="15595" y="0"/>
                  </a:moveTo>
                  <a:cubicBezTo>
                    <a:pt x="8267" y="0"/>
                    <a:pt x="3428" y="3168"/>
                    <a:pt x="2037" y="9000"/>
                  </a:cubicBezTo>
                  <a:cubicBezTo>
                    <a:pt x="2037" y="9000"/>
                    <a:pt x="0" y="15383"/>
                    <a:pt x="487" y="24532"/>
                  </a:cubicBezTo>
                  <a:cubicBezTo>
                    <a:pt x="882" y="31645"/>
                    <a:pt x="6931" y="38332"/>
                    <a:pt x="15685" y="38423"/>
                  </a:cubicBezTo>
                  <a:cubicBezTo>
                    <a:pt x="15781" y="38424"/>
                    <a:pt x="15877" y="38425"/>
                    <a:pt x="15974" y="38425"/>
                  </a:cubicBezTo>
                  <a:cubicBezTo>
                    <a:pt x="24086" y="38425"/>
                    <a:pt x="32243" y="34609"/>
                    <a:pt x="34165" y="23134"/>
                  </a:cubicBezTo>
                  <a:cubicBezTo>
                    <a:pt x="36080" y="11493"/>
                    <a:pt x="31977" y="2556"/>
                    <a:pt x="21429" y="581"/>
                  </a:cubicBezTo>
                  <a:cubicBezTo>
                    <a:pt x="19344" y="191"/>
                    <a:pt x="17394" y="0"/>
                    <a:pt x="15595" y="0"/>
                  </a:cubicBezTo>
                  <a:close/>
                </a:path>
              </a:pathLst>
            </a:custGeom>
            <a:solidFill>
              <a:srgbClr val="E69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8"/>
            <p:cNvSpPr/>
            <p:nvPr/>
          </p:nvSpPr>
          <p:spPr>
            <a:xfrm>
              <a:off x="-1152595" y="2436000"/>
              <a:ext cx="258807" cy="295537"/>
            </a:xfrm>
            <a:custGeom>
              <a:avLst/>
              <a:gdLst/>
              <a:ahLst/>
              <a:cxnLst/>
              <a:rect l="l" t="t" r="r" b="b"/>
              <a:pathLst>
                <a:path w="8512" h="9720" extrusionOk="0">
                  <a:moveTo>
                    <a:pt x="4273" y="1"/>
                  </a:moveTo>
                  <a:cubicBezTo>
                    <a:pt x="2446" y="1"/>
                    <a:pt x="1" y="740"/>
                    <a:pt x="1" y="4701"/>
                  </a:cubicBezTo>
                  <a:cubicBezTo>
                    <a:pt x="17" y="8173"/>
                    <a:pt x="2042" y="9720"/>
                    <a:pt x="4165" y="9720"/>
                  </a:cubicBezTo>
                  <a:cubicBezTo>
                    <a:pt x="5890" y="9720"/>
                    <a:pt x="7680" y="8699"/>
                    <a:pt x="8511" y="6860"/>
                  </a:cubicBezTo>
                  <a:lnTo>
                    <a:pt x="6232" y="264"/>
                  </a:lnTo>
                  <a:cubicBezTo>
                    <a:pt x="6232" y="264"/>
                    <a:pt x="5362" y="1"/>
                    <a:pt x="4273" y="1"/>
                  </a:cubicBezTo>
                  <a:close/>
                </a:path>
              </a:pathLst>
            </a:custGeom>
            <a:solidFill>
              <a:srgbClr val="E69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8"/>
            <p:cNvSpPr/>
            <p:nvPr/>
          </p:nvSpPr>
          <p:spPr>
            <a:xfrm>
              <a:off x="-832823" y="2543574"/>
              <a:ext cx="262486" cy="142417"/>
            </a:xfrm>
            <a:custGeom>
              <a:avLst/>
              <a:gdLst/>
              <a:ahLst/>
              <a:cxnLst/>
              <a:rect l="l" t="t" r="r" b="b"/>
              <a:pathLst>
                <a:path w="8633" h="4684" extrusionOk="0">
                  <a:moveTo>
                    <a:pt x="3181" y="1"/>
                  </a:moveTo>
                  <a:cubicBezTo>
                    <a:pt x="1648" y="1"/>
                    <a:pt x="456" y="548"/>
                    <a:pt x="274" y="1437"/>
                  </a:cubicBezTo>
                  <a:cubicBezTo>
                    <a:pt x="1" y="2653"/>
                    <a:pt x="1611" y="4021"/>
                    <a:pt x="3830" y="4507"/>
                  </a:cubicBezTo>
                  <a:cubicBezTo>
                    <a:pt x="4384" y="4627"/>
                    <a:pt x="4924" y="4684"/>
                    <a:pt x="5428" y="4684"/>
                  </a:cubicBezTo>
                  <a:cubicBezTo>
                    <a:pt x="6975" y="4684"/>
                    <a:pt x="8183" y="4147"/>
                    <a:pt x="8390" y="3230"/>
                  </a:cubicBezTo>
                  <a:cubicBezTo>
                    <a:pt x="8633" y="2045"/>
                    <a:pt x="7022" y="677"/>
                    <a:pt x="4803" y="191"/>
                  </a:cubicBezTo>
                  <a:cubicBezTo>
                    <a:pt x="4241" y="62"/>
                    <a:pt x="3692" y="1"/>
                    <a:pt x="3181" y="1"/>
                  </a:cubicBezTo>
                  <a:close/>
                </a:path>
              </a:pathLst>
            </a:custGeom>
            <a:solidFill>
              <a:srgbClr val="E69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8"/>
            <p:cNvSpPr/>
            <p:nvPr/>
          </p:nvSpPr>
          <p:spPr>
            <a:xfrm>
              <a:off x="-93458" y="2378504"/>
              <a:ext cx="261605" cy="295719"/>
            </a:xfrm>
            <a:custGeom>
              <a:avLst/>
              <a:gdLst/>
              <a:ahLst/>
              <a:cxnLst/>
              <a:rect l="l" t="t" r="r" b="b"/>
              <a:pathLst>
                <a:path w="8604" h="9726" extrusionOk="0">
                  <a:moveTo>
                    <a:pt x="4139" y="1"/>
                  </a:moveTo>
                  <a:cubicBezTo>
                    <a:pt x="2752" y="1"/>
                    <a:pt x="1550" y="513"/>
                    <a:pt x="1550" y="513"/>
                  </a:cubicBezTo>
                  <a:lnTo>
                    <a:pt x="0" y="7322"/>
                  </a:lnTo>
                  <a:cubicBezTo>
                    <a:pt x="926" y="8903"/>
                    <a:pt x="2565" y="9726"/>
                    <a:pt x="4140" y="9726"/>
                  </a:cubicBezTo>
                  <a:cubicBezTo>
                    <a:pt x="6441" y="9726"/>
                    <a:pt x="8604" y="7969"/>
                    <a:pt x="8207" y="4252"/>
                  </a:cubicBezTo>
                  <a:cubicBezTo>
                    <a:pt x="7838" y="779"/>
                    <a:pt x="5848" y="1"/>
                    <a:pt x="4139" y="1"/>
                  </a:cubicBezTo>
                  <a:close/>
                </a:path>
              </a:pathLst>
            </a:custGeom>
            <a:solidFill>
              <a:srgbClr val="E69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8"/>
            <p:cNvSpPr/>
            <p:nvPr/>
          </p:nvSpPr>
          <p:spPr>
            <a:xfrm>
              <a:off x="-353180" y="2538982"/>
              <a:ext cx="261574" cy="139650"/>
            </a:xfrm>
            <a:custGeom>
              <a:avLst/>
              <a:gdLst/>
              <a:ahLst/>
              <a:cxnLst/>
              <a:rect l="l" t="t" r="r" b="b"/>
              <a:pathLst>
                <a:path w="8603" h="4593" extrusionOk="0">
                  <a:moveTo>
                    <a:pt x="5261" y="1"/>
                  </a:moveTo>
                  <a:cubicBezTo>
                    <a:pt x="4834" y="1"/>
                    <a:pt x="4383" y="42"/>
                    <a:pt x="3922" y="129"/>
                  </a:cubicBezTo>
                  <a:cubicBezTo>
                    <a:pt x="1642" y="524"/>
                    <a:pt x="1" y="1801"/>
                    <a:pt x="214" y="3017"/>
                  </a:cubicBezTo>
                  <a:cubicBezTo>
                    <a:pt x="384" y="3989"/>
                    <a:pt x="1702" y="4592"/>
                    <a:pt x="3374" y="4592"/>
                  </a:cubicBezTo>
                  <a:cubicBezTo>
                    <a:pt x="3792" y="4592"/>
                    <a:pt x="4232" y="4555"/>
                    <a:pt x="4682" y="4476"/>
                  </a:cubicBezTo>
                  <a:cubicBezTo>
                    <a:pt x="6931" y="4080"/>
                    <a:pt x="8603" y="2773"/>
                    <a:pt x="8390" y="1588"/>
                  </a:cubicBezTo>
                  <a:cubicBezTo>
                    <a:pt x="8221" y="621"/>
                    <a:pt x="6918" y="1"/>
                    <a:pt x="5261" y="1"/>
                  </a:cubicBezTo>
                  <a:close/>
                </a:path>
              </a:pathLst>
            </a:custGeom>
            <a:solidFill>
              <a:srgbClr val="E69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8"/>
            <p:cNvSpPr/>
            <p:nvPr/>
          </p:nvSpPr>
          <p:spPr>
            <a:xfrm>
              <a:off x="-1277682" y="1695815"/>
              <a:ext cx="1488477" cy="786699"/>
            </a:xfrm>
            <a:custGeom>
              <a:avLst/>
              <a:gdLst/>
              <a:ahLst/>
              <a:cxnLst/>
              <a:rect l="l" t="t" r="r" b="b"/>
              <a:pathLst>
                <a:path w="48955" h="25874" extrusionOk="0">
                  <a:moveTo>
                    <a:pt x="20177" y="1"/>
                  </a:moveTo>
                  <a:cubicBezTo>
                    <a:pt x="15838" y="1"/>
                    <a:pt x="10738" y="1564"/>
                    <a:pt x="5938" y="7221"/>
                  </a:cubicBezTo>
                  <a:cubicBezTo>
                    <a:pt x="1" y="14228"/>
                    <a:pt x="4415" y="25874"/>
                    <a:pt x="4935" y="25874"/>
                  </a:cubicBezTo>
                  <a:cubicBezTo>
                    <a:pt x="4948" y="25874"/>
                    <a:pt x="4958" y="25867"/>
                    <a:pt x="4966" y="25854"/>
                  </a:cubicBezTo>
                  <a:cubicBezTo>
                    <a:pt x="5270" y="25307"/>
                    <a:pt x="7337" y="25216"/>
                    <a:pt x="8765" y="24304"/>
                  </a:cubicBezTo>
                  <a:cubicBezTo>
                    <a:pt x="9160" y="24061"/>
                    <a:pt x="8735" y="22602"/>
                    <a:pt x="9160" y="22389"/>
                  </a:cubicBezTo>
                  <a:cubicBezTo>
                    <a:pt x="9677" y="22085"/>
                    <a:pt x="10133" y="21781"/>
                    <a:pt x="10528" y="21538"/>
                  </a:cubicBezTo>
                  <a:cubicBezTo>
                    <a:pt x="11106" y="21173"/>
                    <a:pt x="11622" y="16553"/>
                    <a:pt x="12078" y="16249"/>
                  </a:cubicBezTo>
                  <a:cubicBezTo>
                    <a:pt x="12092" y="16240"/>
                    <a:pt x="12106" y="16236"/>
                    <a:pt x="12120" y="16236"/>
                  </a:cubicBezTo>
                  <a:cubicBezTo>
                    <a:pt x="12542" y="16236"/>
                    <a:pt x="12656" y="20261"/>
                    <a:pt x="12656" y="20261"/>
                  </a:cubicBezTo>
                  <a:cubicBezTo>
                    <a:pt x="13355" y="19927"/>
                    <a:pt x="14905" y="19197"/>
                    <a:pt x="15939" y="18954"/>
                  </a:cubicBezTo>
                  <a:cubicBezTo>
                    <a:pt x="16668" y="18802"/>
                    <a:pt x="18249" y="11477"/>
                    <a:pt x="18948" y="11355"/>
                  </a:cubicBezTo>
                  <a:cubicBezTo>
                    <a:pt x="18952" y="11355"/>
                    <a:pt x="18957" y="11354"/>
                    <a:pt x="18961" y="11354"/>
                  </a:cubicBezTo>
                  <a:cubicBezTo>
                    <a:pt x="19689" y="11354"/>
                    <a:pt x="20827" y="18468"/>
                    <a:pt x="21523" y="18468"/>
                  </a:cubicBezTo>
                  <a:cubicBezTo>
                    <a:pt x="21526" y="18468"/>
                    <a:pt x="21528" y="18468"/>
                    <a:pt x="21531" y="18468"/>
                  </a:cubicBezTo>
                  <a:cubicBezTo>
                    <a:pt x="23721" y="18280"/>
                    <a:pt x="26305" y="18141"/>
                    <a:pt x="28745" y="18141"/>
                  </a:cubicBezTo>
                  <a:cubicBezTo>
                    <a:pt x="31047" y="18141"/>
                    <a:pt x="33221" y="18265"/>
                    <a:pt x="34814" y="18589"/>
                  </a:cubicBezTo>
                  <a:cubicBezTo>
                    <a:pt x="34823" y="18591"/>
                    <a:pt x="34832" y="18592"/>
                    <a:pt x="34841" y="18592"/>
                  </a:cubicBezTo>
                  <a:cubicBezTo>
                    <a:pt x="35407" y="18592"/>
                    <a:pt x="36166" y="14909"/>
                    <a:pt x="36675" y="14909"/>
                  </a:cubicBezTo>
                  <a:cubicBezTo>
                    <a:pt x="36683" y="14909"/>
                    <a:pt x="36691" y="14910"/>
                    <a:pt x="36699" y="14911"/>
                  </a:cubicBezTo>
                  <a:cubicBezTo>
                    <a:pt x="37398" y="15094"/>
                    <a:pt x="37702" y="18893"/>
                    <a:pt x="37702" y="18893"/>
                  </a:cubicBezTo>
                  <a:cubicBezTo>
                    <a:pt x="38583" y="19167"/>
                    <a:pt x="40042" y="19988"/>
                    <a:pt x="40741" y="20200"/>
                  </a:cubicBezTo>
                  <a:cubicBezTo>
                    <a:pt x="41228" y="20383"/>
                    <a:pt x="42079" y="22298"/>
                    <a:pt x="42474" y="22480"/>
                  </a:cubicBezTo>
                  <a:cubicBezTo>
                    <a:pt x="44480" y="23544"/>
                    <a:pt x="46000" y="23635"/>
                    <a:pt x="46000" y="23635"/>
                  </a:cubicBezTo>
                  <a:cubicBezTo>
                    <a:pt x="48954" y="3294"/>
                    <a:pt x="36615" y="729"/>
                    <a:pt x="30201" y="729"/>
                  </a:cubicBezTo>
                  <a:cubicBezTo>
                    <a:pt x="28036" y="729"/>
                    <a:pt x="26547" y="1021"/>
                    <a:pt x="26547" y="1021"/>
                  </a:cubicBezTo>
                  <a:cubicBezTo>
                    <a:pt x="24783" y="487"/>
                    <a:pt x="22598" y="1"/>
                    <a:pt x="201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8"/>
            <p:cNvSpPr/>
            <p:nvPr/>
          </p:nvSpPr>
          <p:spPr>
            <a:xfrm>
              <a:off x="-565392" y="2479367"/>
              <a:ext cx="168841" cy="93992"/>
            </a:xfrm>
            <a:custGeom>
              <a:avLst/>
              <a:gdLst/>
              <a:ahLst/>
              <a:cxnLst/>
              <a:rect l="l" t="t" r="r" b="b"/>
              <a:pathLst>
                <a:path w="2937" h="1635" extrusionOk="0">
                  <a:moveTo>
                    <a:pt x="1435" y="1"/>
                  </a:moveTo>
                  <a:cubicBezTo>
                    <a:pt x="1035" y="1"/>
                    <a:pt x="568" y="68"/>
                    <a:pt x="301" y="401"/>
                  </a:cubicBezTo>
                  <a:cubicBezTo>
                    <a:pt x="1" y="801"/>
                    <a:pt x="368" y="1268"/>
                    <a:pt x="668" y="1535"/>
                  </a:cubicBezTo>
                  <a:cubicBezTo>
                    <a:pt x="709" y="1570"/>
                    <a:pt x="755" y="1584"/>
                    <a:pt x="799" y="1584"/>
                  </a:cubicBezTo>
                  <a:cubicBezTo>
                    <a:pt x="970" y="1584"/>
                    <a:pt x="1127" y="1368"/>
                    <a:pt x="968" y="1235"/>
                  </a:cubicBezTo>
                  <a:cubicBezTo>
                    <a:pt x="835" y="1135"/>
                    <a:pt x="701" y="1002"/>
                    <a:pt x="635" y="835"/>
                  </a:cubicBezTo>
                  <a:cubicBezTo>
                    <a:pt x="601" y="735"/>
                    <a:pt x="601" y="668"/>
                    <a:pt x="668" y="601"/>
                  </a:cubicBezTo>
                  <a:cubicBezTo>
                    <a:pt x="835" y="435"/>
                    <a:pt x="1202" y="401"/>
                    <a:pt x="1435" y="401"/>
                  </a:cubicBezTo>
                  <a:cubicBezTo>
                    <a:pt x="1702" y="435"/>
                    <a:pt x="2036" y="468"/>
                    <a:pt x="2269" y="635"/>
                  </a:cubicBezTo>
                  <a:cubicBezTo>
                    <a:pt x="2503" y="835"/>
                    <a:pt x="2336" y="1068"/>
                    <a:pt x="2169" y="1268"/>
                  </a:cubicBezTo>
                  <a:cubicBezTo>
                    <a:pt x="2041" y="1422"/>
                    <a:pt x="2188" y="1635"/>
                    <a:pt x="2339" y="1635"/>
                  </a:cubicBezTo>
                  <a:cubicBezTo>
                    <a:pt x="2385" y="1635"/>
                    <a:pt x="2430" y="1615"/>
                    <a:pt x="2469" y="1569"/>
                  </a:cubicBezTo>
                  <a:cubicBezTo>
                    <a:pt x="2769" y="1235"/>
                    <a:pt x="2936" y="801"/>
                    <a:pt x="2603" y="401"/>
                  </a:cubicBezTo>
                  <a:cubicBezTo>
                    <a:pt x="2336" y="101"/>
                    <a:pt x="1835" y="1"/>
                    <a:pt x="14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8" name="Google Shape;928;p38"/>
            <p:cNvGrpSpPr/>
            <p:nvPr/>
          </p:nvGrpSpPr>
          <p:grpSpPr>
            <a:xfrm>
              <a:off x="-946552" y="2262973"/>
              <a:ext cx="337774" cy="254063"/>
              <a:chOff x="2125700" y="1217150"/>
              <a:chExt cx="178650" cy="134375"/>
            </a:xfrm>
          </p:grpSpPr>
          <p:sp>
            <p:nvSpPr>
              <p:cNvPr id="929" name="Google Shape;929;p38"/>
              <p:cNvSpPr/>
              <p:nvPr/>
            </p:nvSpPr>
            <p:spPr>
              <a:xfrm>
                <a:off x="2145025" y="1223775"/>
                <a:ext cx="159325" cy="127750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5110" extrusionOk="0">
                    <a:moveTo>
                      <a:pt x="3088" y="1"/>
                    </a:moveTo>
                    <a:cubicBezTo>
                      <a:pt x="2328" y="1"/>
                      <a:pt x="1602" y="312"/>
                      <a:pt x="1335" y="503"/>
                    </a:cubicBezTo>
                    <a:cubicBezTo>
                      <a:pt x="568" y="1203"/>
                      <a:pt x="1" y="2437"/>
                      <a:pt x="601" y="3672"/>
                    </a:cubicBezTo>
                    <a:cubicBezTo>
                      <a:pt x="1163" y="4858"/>
                      <a:pt x="2193" y="5109"/>
                      <a:pt x="3143" y="5109"/>
                    </a:cubicBezTo>
                    <a:cubicBezTo>
                      <a:pt x="3208" y="5109"/>
                      <a:pt x="3273" y="5108"/>
                      <a:pt x="3337" y="5106"/>
                    </a:cubicBezTo>
                    <a:cubicBezTo>
                      <a:pt x="4738" y="5039"/>
                      <a:pt x="6372" y="3271"/>
                      <a:pt x="4671" y="703"/>
                    </a:cubicBezTo>
                    <a:cubicBezTo>
                      <a:pt x="4243" y="175"/>
                      <a:pt x="3656" y="1"/>
                      <a:pt x="30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38"/>
              <p:cNvSpPr/>
              <p:nvPr/>
            </p:nvSpPr>
            <p:spPr>
              <a:xfrm>
                <a:off x="2163375" y="1240025"/>
                <a:ext cx="130450" cy="95125"/>
              </a:xfrm>
              <a:custGeom>
                <a:avLst/>
                <a:gdLst/>
                <a:ahLst/>
                <a:cxnLst/>
                <a:rect l="l" t="t" r="r" b="b"/>
                <a:pathLst>
                  <a:path w="5218" h="3805" extrusionOk="0">
                    <a:moveTo>
                      <a:pt x="2700" y="0"/>
                    </a:moveTo>
                    <a:cubicBezTo>
                      <a:pt x="2487" y="0"/>
                      <a:pt x="2255" y="27"/>
                      <a:pt x="2002" y="86"/>
                    </a:cubicBezTo>
                    <a:cubicBezTo>
                      <a:pt x="301" y="486"/>
                      <a:pt x="1" y="3288"/>
                      <a:pt x="2202" y="3755"/>
                    </a:cubicBezTo>
                    <a:cubicBezTo>
                      <a:pt x="2367" y="3789"/>
                      <a:pt x="2524" y="3805"/>
                      <a:pt x="2672" y="3805"/>
                    </a:cubicBezTo>
                    <a:cubicBezTo>
                      <a:pt x="4966" y="3805"/>
                      <a:pt x="5217" y="0"/>
                      <a:pt x="27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38"/>
              <p:cNvSpPr/>
              <p:nvPr/>
            </p:nvSpPr>
            <p:spPr>
              <a:xfrm>
                <a:off x="2149050" y="1217150"/>
                <a:ext cx="81900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2259" extrusionOk="0">
                    <a:moveTo>
                      <a:pt x="2976" y="0"/>
                    </a:moveTo>
                    <a:cubicBezTo>
                      <a:pt x="1675" y="34"/>
                      <a:pt x="407" y="634"/>
                      <a:pt x="40" y="2002"/>
                    </a:cubicBezTo>
                    <a:cubicBezTo>
                      <a:pt x="1" y="2159"/>
                      <a:pt x="124" y="2259"/>
                      <a:pt x="246" y="2259"/>
                    </a:cubicBezTo>
                    <a:cubicBezTo>
                      <a:pt x="330" y="2259"/>
                      <a:pt x="413" y="2211"/>
                      <a:pt x="440" y="2102"/>
                    </a:cubicBezTo>
                    <a:cubicBezTo>
                      <a:pt x="741" y="934"/>
                      <a:pt x="1841" y="434"/>
                      <a:pt x="2976" y="434"/>
                    </a:cubicBezTo>
                    <a:cubicBezTo>
                      <a:pt x="3242" y="401"/>
                      <a:pt x="3276" y="0"/>
                      <a:pt x="29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38"/>
              <p:cNvSpPr/>
              <p:nvPr/>
            </p:nvSpPr>
            <p:spPr>
              <a:xfrm>
                <a:off x="2125700" y="1232575"/>
                <a:ext cx="4495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854" extrusionOk="0">
                    <a:moveTo>
                      <a:pt x="326" y="0"/>
                    </a:moveTo>
                    <a:cubicBezTo>
                      <a:pt x="132" y="0"/>
                      <a:pt x="1" y="296"/>
                      <a:pt x="207" y="384"/>
                    </a:cubicBezTo>
                    <a:cubicBezTo>
                      <a:pt x="607" y="551"/>
                      <a:pt x="1007" y="751"/>
                      <a:pt x="1441" y="851"/>
                    </a:cubicBezTo>
                    <a:cubicBezTo>
                      <a:pt x="1452" y="852"/>
                      <a:pt x="1462" y="853"/>
                      <a:pt x="1472" y="853"/>
                    </a:cubicBezTo>
                    <a:cubicBezTo>
                      <a:pt x="1715" y="853"/>
                      <a:pt x="1797" y="483"/>
                      <a:pt x="1541" y="451"/>
                    </a:cubicBezTo>
                    <a:cubicBezTo>
                      <a:pt x="1141" y="351"/>
                      <a:pt x="774" y="184"/>
                      <a:pt x="407" y="17"/>
                    </a:cubicBezTo>
                    <a:cubicBezTo>
                      <a:pt x="379" y="5"/>
                      <a:pt x="352" y="0"/>
                      <a:pt x="3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3" name="Google Shape;933;p38"/>
            <p:cNvGrpSpPr/>
            <p:nvPr/>
          </p:nvGrpSpPr>
          <p:grpSpPr>
            <a:xfrm flipH="1">
              <a:off x="-363327" y="2262973"/>
              <a:ext cx="337774" cy="254063"/>
              <a:chOff x="2125700" y="1217150"/>
              <a:chExt cx="178650" cy="134375"/>
            </a:xfrm>
          </p:grpSpPr>
          <p:sp>
            <p:nvSpPr>
              <p:cNvPr id="934" name="Google Shape;934;p38"/>
              <p:cNvSpPr/>
              <p:nvPr/>
            </p:nvSpPr>
            <p:spPr>
              <a:xfrm>
                <a:off x="2145025" y="1223775"/>
                <a:ext cx="159325" cy="127750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5110" extrusionOk="0">
                    <a:moveTo>
                      <a:pt x="3088" y="1"/>
                    </a:moveTo>
                    <a:cubicBezTo>
                      <a:pt x="2328" y="1"/>
                      <a:pt x="1602" y="312"/>
                      <a:pt x="1335" y="503"/>
                    </a:cubicBezTo>
                    <a:cubicBezTo>
                      <a:pt x="568" y="1203"/>
                      <a:pt x="1" y="2437"/>
                      <a:pt x="601" y="3672"/>
                    </a:cubicBezTo>
                    <a:cubicBezTo>
                      <a:pt x="1163" y="4858"/>
                      <a:pt x="2193" y="5109"/>
                      <a:pt x="3143" y="5109"/>
                    </a:cubicBezTo>
                    <a:cubicBezTo>
                      <a:pt x="3208" y="5109"/>
                      <a:pt x="3273" y="5108"/>
                      <a:pt x="3337" y="5106"/>
                    </a:cubicBezTo>
                    <a:cubicBezTo>
                      <a:pt x="4738" y="5039"/>
                      <a:pt x="6372" y="3271"/>
                      <a:pt x="4671" y="703"/>
                    </a:cubicBezTo>
                    <a:cubicBezTo>
                      <a:pt x="4243" y="175"/>
                      <a:pt x="3656" y="1"/>
                      <a:pt x="30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38"/>
              <p:cNvSpPr/>
              <p:nvPr/>
            </p:nvSpPr>
            <p:spPr>
              <a:xfrm>
                <a:off x="2163375" y="1240025"/>
                <a:ext cx="130450" cy="95125"/>
              </a:xfrm>
              <a:custGeom>
                <a:avLst/>
                <a:gdLst/>
                <a:ahLst/>
                <a:cxnLst/>
                <a:rect l="l" t="t" r="r" b="b"/>
                <a:pathLst>
                  <a:path w="5218" h="3805" extrusionOk="0">
                    <a:moveTo>
                      <a:pt x="2700" y="0"/>
                    </a:moveTo>
                    <a:cubicBezTo>
                      <a:pt x="2487" y="0"/>
                      <a:pt x="2255" y="27"/>
                      <a:pt x="2002" y="86"/>
                    </a:cubicBezTo>
                    <a:cubicBezTo>
                      <a:pt x="301" y="486"/>
                      <a:pt x="1" y="3288"/>
                      <a:pt x="2202" y="3755"/>
                    </a:cubicBezTo>
                    <a:cubicBezTo>
                      <a:pt x="2367" y="3789"/>
                      <a:pt x="2524" y="3805"/>
                      <a:pt x="2672" y="3805"/>
                    </a:cubicBezTo>
                    <a:cubicBezTo>
                      <a:pt x="4966" y="3805"/>
                      <a:pt x="5217" y="0"/>
                      <a:pt x="27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38"/>
              <p:cNvSpPr/>
              <p:nvPr/>
            </p:nvSpPr>
            <p:spPr>
              <a:xfrm>
                <a:off x="2149050" y="1217150"/>
                <a:ext cx="81900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2259" extrusionOk="0">
                    <a:moveTo>
                      <a:pt x="2976" y="0"/>
                    </a:moveTo>
                    <a:cubicBezTo>
                      <a:pt x="1675" y="34"/>
                      <a:pt x="407" y="634"/>
                      <a:pt x="40" y="2002"/>
                    </a:cubicBezTo>
                    <a:cubicBezTo>
                      <a:pt x="1" y="2159"/>
                      <a:pt x="124" y="2259"/>
                      <a:pt x="246" y="2259"/>
                    </a:cubicBezTo>
                    <a:cubicBezTo>
                      <a:pt x="330" y="2259"/>
                      <a:pt x="413" y="2211"/>
                      <a:pt x="440" y="2102"/>
                    </a:cubicBezTo>
                    <a:cubicBezTo>
                      <a:pt x="741" y="934"/>
                      <a:pt x="1841" y="434"/>
                      <a:pt x="2976" y="434"/>
                    </a:cubicBezTo>
                    <a:cubicBezTo>
                      <a:pt x="3242" y="401"/>
                      <a:pt x="3276" y="0"/>
                      <a:pt x="29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38"/>
              <p:cNvSpPr/>
              <p:nvPr/>
            </p:nvSpPr>
            <p:spPr>
              <a:xfrm>
                <a:off x="2125700" y="1232575"/>
                <a:ext cx="4495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854" extrusionOk="0">
                    <a:moveTo>
                      <a:pt x="326" y="0"/>
                    </a:moveTo>
                    <a:cubicBezTo>
                      <a:pt x="132" y="0"/>
                      <a:pt x="1" y="296"/>
                      <a:pt x="207" y="384"/>
                    </a:cubicBezTo>
                    <a:cubicBezTo>
                      <a:pt x="607" y="551"/>
                      <a:pt x="1007" y="751"/>
                      <a:pt x="1441" y="851"/>
                    </a:cubicBezTo>
                    <a:cubicBezTo>
                      <a:pt x="1452" y="852"/>
                      <a:pt x="1462" y="853"/>
                      <a:pt x="1472" y="853"/>
                    </a:cubicBezTo>
                    <a:cubicBezTo>
                      <a:pt x="1715" y="853"/>
                      <a:pt x="1797" y="483"/>
                      <a:pt x="1541" y="451"/>
                    </a:cubicBezTo>
                    <a:cubicBezTo>
                      <a:pt x="1141" y="351"/>
                      <a:pt x="774" y="184"/>
                      <a:pt x="407" y="17"/>
                    </a:cubicBezTo>
                    <a:cubicBezTo>
                      <a:pt x="379" y="5"/>
                      <a:pt x="352" y="0"/>
                      <a:pt x="3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8" name="Google Shape;938;p38"/>
            <p:cNvGrpSpPr/>
            <p:nvPr/>
          </p:nvGrpSpPr>
          <p:grpSpPr>
            <a:xfrm>
              <a:off x="-906088" y="2618428"/>
              <a:ext cx="796268" cy="163120"/>
              <a:chOff x="2164225" y="1373100"/>
              <a:chExt cx="421150" cy="86275"/>
            </a:xfrm>
          </p:grpSpPr>
          <p:sp>
            <p:nvSpPr>
              <p:cNvPr id="939" name="Google Shape;939;p38"/>
              <p:cNvSpPr/>
              <p:nvPr/>
            </p:nvSpPr>
            <p:spPr>
              <a:xfrm>
                <a:off x="2310150" y="1378925"/>
                <a:ext cx="130125" cy="80450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3218" extrusionOk="0">
                    <a:moveTo>
                      <a:pt x="5204" y="1"/>
                    </a:moveTo>
                    <a:lnTo>
                      <a:pt x="5204" y="1"/>
                    </a:lnTo>
                    <a:cubicBezTo>
                      <a:pt x="3970" y="167"/>
                      <a:pt x="568" y="234"/>
                      <a:pt x="1" y="334"/>
                    </a:cubicBezTo>
                    <a:cubicBezTo>
                      <a:pt x="351" y="2348"/>
                      <a:pt x="1442" y="3217"/>
                      <a:pt x="2534" y="3217"/>
                    </a:cubicBezTo>
                    <a:cubicBezTo>
                      <a:pt x="3831" y="3217"/>
                      <a:pt x="5132" y="1992"/>
                      <a:pt x="5204" y="1"/>
                    </a:cubicBezTo>
                    <a:close/>
                  </a:path>
                </a:pathLst>
              </a:custGeom>
              <a:solidFill>
                <a:srgbClr val="5709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38"/>
              <p:cNvSpPr/>
              <p:nvPr/>
            </p:nvSpPr>
            <p:spPr>
              <a:xfrm>
                <a:off x="2329325" y="1414125"/>
                <a:ext cx="90100" cy="44800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792" extrusionOk="0">
                    <a:moveTo>
                      <a:pt x="1544" y="1"/>
                    </a:moveTo>
                    <a:cubicBezTo>
                      <a:pt x="935" y="1"/>
                      <a:pt x="358" y="221"/>
                      <a:pt x="1" y="728"/>
                    </a:cubicBezTo>
                    <a:cubicBezTo>
                      <a:pt x="1" y="794"/>
                      <a:pt x="1" y="828"/>
                      <a:pt x="34" y="861"/>
                    </a:cubicBezTo>
                    <a:cubicBezTo>
                      <a:pt x="524" y="1498"/>
                      <a:pt x="1158" y="1791"/>
                      <a:pt x="1792" y="1791"/>
                    </a:cubicBezTo>
                    <a:cubicBezTo>
                      <a:pt x="2451" y="1791"/>
                      <a:pt x="3110" y="1473"/>
                      <a:pt x="3603" y="894"/>
                    </a:cubicBezTo>
                    <a:cubicBezTo>
                      <a:pt x="3105" y="340"/>
                      <a:pt x="2299" y="1"/>
                      <a:pt x="1544" y="1"/>
                    </a:cubicBezTo>
                    <a:close/>
                  </a:path>
                </a:pathLst>
              </a:custGeom>
              <a:solidFill>
                <a:srgbClr val="780C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38"/>
              <p:cNvSpPr/>
              <p:nvPr/>
            </p:nvSpPr>
            <p:spPr>
              <a:xfrm>
                <a:off x="2164225" y="1373925"/>
                <a:ext cx="103425" cy="74250"/>
              </a:xfrm>
              <a:custGeom>
                <a:avLst/>
                <a:gdLst/>
                <a:ahLst/>
                <a:cxnLst/>
                <a:rect l="l" t="t" r="r" b="b"/>
                <a:pathLst>
                  <a:path w="4137" h="2970" extrusionOk="0">
                    <a:moveTo>
                      <a:pt x="2068" y="1"/>
                    </a:moveTo>
                    <a:cubicBezTo>
                      <a:pt x="934" y="1"/>
                      <a:pt x="0" y="668"/>
                      <a:pt x="0" y="1502"/>
                    </a:cubicBezTo>
                    <a:cubicBezTo>
                      <a:pt x="0" y="2336"/>
                      <a:pt x="934" y="2969"/>
                      <a:pt x="2068" y="2969"/>
                    </a:cubicBezTo>
                    <a:cubicBezTo>
                      <a:pt x="3202" y="2969"/>
                      <a:pt x="4136" y="2336"/>
                      <a:pt x="4136" y="1502"/>
                    </a:cubicBezTo>
                    <a:cubicBezTo>
                      <a:pt x="4136" y="668"/>
                      <a:pt x="3202" y="1"/>
                      <a:pt x="2068" y="1"/>
                    </a:cubicBezTo>
                    <a:close/>
                  </a:path>
                </a:pathLst>
              </a:custGeom>
              <a:solidFill>
                <a:srgbClr val="DB7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38"/>
              <p:cNvSpPr/>
              <p:nvPr/>
            </p:nvSpPr>
            <p:spPr>
              <a:xfrm>
                <a:off x="2482775" y="1373100"/>
                <a:ext cx="102600" cy="74225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2969" extrusionOk="0">
                    <a:moveTo>
                      <a:pt x="2035" y="0"/>
                    </a:moveTo>
                    <a:cubicBezTo>
                      <a:pt x="901" y="0"/>
                      <a:pt x="1" y="667"/>
                      <a:pt x="1" y="1501"/>
                    </a:cubicBezTo>
                    <a:cubicBezTo>
                      <a:pt x="1" y="2302"/>
                      <a:pt x="901" y="2969"/>
                      <a:pt x="2035" y="2969"/>
                    </a:cubicBezTo>
                    <a:cubicBezTo>
                      <a:pt x="3203" y="2969"/>
                      <a:pt x="4104" y="2302"/>
                      <a:pt x="4104" y="1501"/>
                    </a:cubicBezTo>
                    <a:cubicBezTo>
                      <a:pt x="4104" y="667"/>
                      <a:pt x="3203" y="0"/>
                      <a:pt x="2035" y="0"/>
                    </a:cubicBezTo>
                    <a:close/>
                  </a:path>
                </a:pathLst>
              </a:custGeom>
              <a:solidFill>
                <a:srgbClr val="DB7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" name="Google Shape;881;p38">
            <a:extLst>
              <a:ext uri="{FF2B5EF4-FFF2-40B4-BE49-F238E27FC236}">
                <a16:creationId xmlns:a16="http://schemas.microsoft.com/office/drawing/2014/main" id="{A4509DE1-9AB2-2B0D-1CFE-6703FFEAEE23}"/>
              </a:ext>
            </a:extLst>
          </p:cNvPr>
          <p:cNvSpPr txBox="1">
            <a:spLocks/>
          </p:cNvSpPr>
          <p:nvPr/>
        </p:nvSpPr>
        <p:spPr>
          <a:xfrm>
            <a:off x="865501" y="2770731"/>
            <a:ext cx="35103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pPr marL="0" indent="0">
              <a:buNone/>
            </a:pPr>
            <a:r>
              <a:rPr lang="en-US" dirty="0"/>
              <a:t>What do they earn for their living?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Growing crops, 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13" name="Google Shape;882;p38">
            <a:extLst>
              <a:ext uri="{FF2B5EF4-FFF2-40B4-BE49-F238E27FC236}">
                <a16:creationId xmlns:a16="http://schemas.microsoft.com/office/drawing/2014/main" id="{F0E8CF68-AF57-EB52-3BC9-D9E11759911B}"/>
              </a:ext>
            </a:extLst>
          </p:cNvPr>
          <p:cNvCxnSpPr>
            <a:cxnSpLocks/>
            <a:stCxn id="17" idx="3"/>
            <a:endCxn id="12" idx="1"/>
          </p:cNvCxnSpPr>
          <p:nvPr/>
        </p:nvCxnSpPr>
        <p:spPr>
          <a:xfrm>
            <a:off x="579456" y="3037281"/>
            <a:ext cx="286045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Google Shape;884;p38">
            <a:extLst>
              <a:ext uri="{FF2B5EF4-FFF2-40B4-BE49-F238E27FC236}">
                <a16:creationId xmlns:a16="http://schemas.microsoft.com/office/drawing/2014/main" id="{A4AF9A3A-109A-ABD8-C230-C011C6C5294D}"/>
              </a:ext>
            </a:extLst>
          </p:cNvPr>
          <p:cNvSpPr txBox="1">
            <a:spLocks/>
          </p:cNvSpPr>
          <p:nvPr/>
        </p:nvSpPr>
        <p:spPr>
          <a:xfrm>
            <a:off x="854845" y="3332530"/>
            <a:ext cx="3923203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pPr marL="0" indent="0">
              <a:buNone/>
            </a:pPr>
            <a:r>
              <a:rPr lang="en-US" dirty="0"/>
              <a:t>What are their traditional culture?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They are rich in traditional folk dances, songs, games, and musical instruments.</a:t>
            </a:r>
          </a:p>
        </p:txBody>
      </p:sp>
      <p:cxnSp>
        <p:nvCxnSpPr>
          <p:cNvPr id="15" name="Google Shape;885;p38">
            <a:extLst>
              <a:ext uri="{FF2B5EF4-FFF2-40B4-BE49-F238E27FC236}">
                <a16:creationId xmlns:a16="http://schemas.microsoft.com/office/drawing/2014/main" id="{89BE26B2-4A35-DC95-655F-DD536EEED3E9}"/>
              </a:ext>
            </a:extLst>
          </p:cNvPr>
          <p:cNvCxnSpPr>
            <a:cxnSpLocks/>
            <a:stCxn id="18" idx="3"/>
            <a:endCxn id="14" idx="1"/>
          </p:cNvCxnSpPr>
          <p:nvPr/>
        </p:nvCxnSpPr>
        <p:spPr>
          <a:xfrm>
            <a:off x="565562" y="3599080"/>
            <a:ext cx="289283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Google Shape;887;p38">
            <a:extLst>
              <a:ext uri="{FF2B5EF4-FFF2-40B4-BE49-F238E27FC236}">
                <a16:creationId xmlns:a16="http://schemas.microsoft.com/office/drawing/2014/main" id="{0FFB12C5-B002-E6EC-21E9-3E0159504084}"/>
              </a:ext>
            </a:extLst>
          </p:cNvPr>
          <p:cNvSpPr txBox="1">
            <a:spLocks/>
          </p:cNvSpPr>
          <p:nvPr/>
        </p:nvSpPr>
        <p:spPr>
          <a:xfrm>
            <a:off x="851606" y="4074829"/>
            <a:ext cx="4121837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pPr marL="0" indent="0">
              <a:buNone/>
            </a:pPr>
            <a:r>
              <a:rPr lang="en-US" dirty="0"/>
              <a:t>Who plays the dominant role in the family?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Women plays the dominant role in the family.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7" name="Google Shape;883;p38">
            <a:extLst>
              <a:ext uri="{FF2B5EF4-FFF2-40B4-BE49-F238E27FC236}">
                <a16:creationId xmlns:a16="http://schemas.microsoft.com/office/drawing/2014/main" id="{A9F2B86F-FB4D-D824-BBE5-A2C9299570BA}"/>
              </a:ext>
            </a:extLst>
          </p:cNvPr>
          <p:cNvSpPr txBox="1">
            <a:spLocks/>
          </p:cNvSpPr>
          <p:nvPr/>
        </p:nvSpPr>
        <p:spPr>
          <a:xfrm>
            <a:off x="271776" y="2876199"/>
            <a:ext cx="307680" cy="322163"/>
          </a:xfrm>
          <a:prstGeom prst="rect">
            <a:avLst/>
          </a:prstGeom>
          <a:solidFill>
            <a:schemeClr val="accent4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pPr marL="0" indent="0" algn="ctr">
              <a:spcAft>
                <a:spcPts val="1200"/>
              </a:spcAft>
              <a:buFont typeface="Chivo"/>
              <a:buNone/>
            </a:pPr>
            <a:r>
              <a:rPr lang="en" sz="1400" dirty="0">
                <a:latin typeface="Poppins ExtraBold"/>
                <a:ea typeface="Poppins ExtraBold"/>
                <a:cs typeface="Poppins ExtraBold"/>
                <a:sym typeface="Poppins ExtraBold"/>
              </a:rPr>
              <a:t>4</a:t>
            </a:r>
          </a:p>
        </p:txBody>
      </p:sp>
      <p:sp>
        <p:nvSpPr>
          <p:cNvPr id="18" name="Google Shape;886;p38">
            <a:extLst>
              <a:ext uri="{FF2B5EF4-FFF2-40B4-BE49-F238E27FC236}">
                <a16:creationId xmlns:a16="http://schemas.microsoft.com/office/drawing/2014/main" id="{E8562132-4C0A-24F9-6D31-F3D9EB5B6BAA}"/>
              </a:ext>
            </a:extLst>
          </p:cNvPr>
          <p:cNvSpPr txBox="1">
            <a:spLocks/>
          </p:cNvSpPr>
          <p:nvPr/>
        </p:nvSpPr>
        <p:spPr>
          <a:xfrm>
            <a:off x="257882" y="3437998"/>
            <a:ext cx="307680" cy="322163"/>
          </a:xfrm>
          <a:prstGeom prst="rect">
            <a:avLst/>
          </a:prstGeom>
          <a:solidFill>
            <a:schemeClr val="accent4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pPr marL="0" indent="0" algn="ctr">
              <a:spcAft>
                <a:spcPts val="1200"/>
              </a:spcAft>
              <a:buFont typeface="Chivo"/>
              <a:buNone/>
            </a:pPr>
            <a:r>
              <a:rPr lang="en" sz="1400" dirty="0">
                <a:latin typeface="Poppins ExtraBold"/>
                <a:ea typeface="Poppins ExtraBold"/>
                <a:cs typeface="Poppins ExtraBold"/>
                <a:sym typeface="Poppins ExtraBold"/>
              </a:rPr>
              <a:t>5</a:t>
            </a:r>
          </a:p>
        </p:txBody>
      </p:sp>
      <p:sp>
        <p:nvSpPr>
          <p:cNvPr id="19" name="Google Shape;888;p38">
            <a:extLst>
              <a:ext uri="{FF2B5EF4-FFF2-40B4-BE49-F238E27FC236}">
                <a16:creationId xmlns:a16="http://schemas.microsoft.com/office/drawing/2014/main" id="{34B21313-B1F5-F660-FC65-67FE9296B992}"/>
              </a:ext>
            </a:extLst>
          </p:cNvPr>
          <p:cNvSpPr txBox="1">
            <a:spLocks/>
          </p:cNvSpPr>
          <p:nvPr/>
        </p:nvSpPr>
        <p:spPr>
          <a:xfrm>
            <a:off x="257882" y="4180297"/>
            <a:ext cx="307680" cy="322163"/>
          </a:xfrm>
          <a:prstGeom prst="rect">
            <a:avLst/>
          </a:prstGeom>
          <a:solidFill>
            <a:schemeClr val="accent4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pPr marL="0" indent="0" algn="ctr">
              <a:spcAft>
                <a:spcPts val="1200"/>
              </a:spcAft>
              <a:buFont typeface="Chivo"/>
              <a:buNone/>
            </a:pPr>
            <a:r>
              <a:rPr lang="en" sz="1400" dirty="0">
                <a:latin typeface="Poppins ExtraBold"/>
                <a:ea typeface="Poppins ExtraBold"/>
                <a:cs typeface="Poppins ExtraBold"/>
                <a:sym typeface="Poppins ExtraBold"/>
              </a:rPr>
              <a:t>6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8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8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8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88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9" grpId="0" build="p"/>
      <p:bldP spid="881" grpId="0" build="p"/>
      <p:bldP spid="884" grpId="0" build="p"/>
      <p:bldP spid="887" grpId="0" build="p"/>
      <p:bldP spid="883" grpId="0" uiExpand="1" build="p" animBg="1"/>
      <p:bldP spid="886" grpId="0" uiExpand="1" build="p" animBg="1"/>
      <p:bldP spid="888" grpId="0" uiExpand="1" build="p" animBg="1"/>
      <p:bldP spid="12" grpId="0"/>
      <p:bldP spid="14" grpId="0"/>
      <p:bldP spid="16" grpId="0"/>
      <p:bldP spid="17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35"/>
          <p:cNvSpPr txBox="1">
            <a:spLocks noGrp="1"/>
          </p:cNvSpPr>
          <p:nvPr>
            <p:ph type="title"/>
          </p:nvPr>
        </p:nvSpPr>
        <p:spPr>
          <a:xfrm>
            <a:off x="1075919" y="1235995"/>
            <a:ext cx="6888480" cy="2671509"/>
          </a:xfrm>
          <a:prstGeom prst="rect">
            <a:avLst/>
          </a:prstGeom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/>
              <a:t>VOCABULARY</a:t>
            </a:r>
            <a:endParaRPr sz="7200" dirty="0"/>
          </a:p>
        </p:txBody>
      </p:sp>
    </p:spTree>
    <p:extLst>
      <p:ext uri="{BB962C8B-B14F-4D97-AF65-F5344CB8AC3E}">
        <p14:creationId xmlns:p14="http://schemas.microsoft.com/office/powerpoint/2010/main" val="111473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3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8499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Vocabulary </a:t>
            </a:r>
            <a:endParaRPr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48" name="Google Shape;748;p34"/>
          <p:cNvSpPr txBox="1">
            <a:spLocks noGrp="1"/>
          </p:cNvSpPr>
          <p:nvPr>
            <p:ph type="subTitle" idx="1"/>
          </p:nvPr>
        </p:nvSpPr>
        <p:spPr>
          <a:xfrm>
            <a:off x="1229939" y="1791608"/>
            <a:ext cx="2353500" cy="81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hunt (v) </a:t>
            </a:r>
          </a:p>
        </p:txBody>
      </p:sp>
      <p:sp>
        <p:nvSpPr>
          <p:cNvPr id="751" name="Google Shape;751;p34"/>
          <p:cNvSpPr txBox="1">
            <a:spLocks noGrp="1"/>
          </p:cNvSpPr>
          <p:nvPr>
            <p:ph type="title" idx="4"/>
          </p:nvPr>
        </p:nvSpPr>
        <p:spPr>
          <a:xfrm>
            <a:off x="182826" y="1770159"/>
            <a:ext cx="961800" cy="769200"/>
          </a:xfrm>
          <a:prstGeom prst="rect">
            <a:avLst/>
          </a:prstGeom>
          <a:solidFill>
            <a:schemeClr val="bg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7" name="Google Shape;748;p34">
            <a:extLst>
              <a:ext uri="{FF2B5EF4-FFF2-40B4-BE49-F238E27FC236}">
                <a16:creationId xmlns:a16="http://schemas.microsoft.com/office/drawing/2014/main" id="{2E1886A2-6F3C-CF7B-151F-57C30FAB3EF0}"/>
              </a:ext>
            </a:extLst>
          </p:cNvPr>
          <p:cNvSpPr txBox="1">
            <a:spLocks/>
          </p:cNvSpPr>
          <p:nvPr/>
        </p:nvSpPr>
        <p:spPr>
          <a:xfrm>
            <a:off x="1181955" y="2746242"/>
            <a:ext cx="2353500" cy="8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ivo"/>
              <a:buNone/>
              <a:defRPr sz="23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pPr marL="0" indent="0"/>
            <a:r>
              <a:rPr lang="en-US" sz="4400" dirty="0"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/</a:t>
            </a:r>
            <a:r>
              <a:rPr lang="en-US" sz="4400" dirty="0" err="1"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hʌnt</a:t>
            </a:r>
            <a:r>
              <a:rPr lang="en-US" sz="4400" dirty="0"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/</a:t>
            </a:r>
          </a:p>
        </p:txBody>
      </p:sp>
      <p:sp>
        <p:nvSpPr>
          <p:cNvPr id="8" name="Google Shape;748;p34">
            <a:extLst>
              <a:ext uri="{FF2B5EF4-FFF2-40B4-BE49-F238E27FC236}">
                <a16:creationId xmlns:a16="http://schemas.microsoft.com/office/drawing/2014/main" id="{679FE644-C6EF-B175-9D29-1AC52E5046C5}"/>
              </a:ext>
            </a:extLst>
          </p:cNvPr>
          <p:cNvSpPr txBox="1">
            <a:spLocks/>
          </p:cNvSpPr>
          <p:nvPr/>
        </p:nvSpPr>
        <p:spPr>
          <a:xfrm>
            <a:off x="182826" y="3739611"/>
            <a:ext cx="4389174" cy="8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ivo"/>
              <a:buNone/>
              <a:defRPr sz="23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pPr marL="0" indent="0"/>
            <a:r>
              <a:rPr lang="en-US" sz="4400" dirty="0" err="1">
                <a:solidFill>
                  <a:srgbClr val="00B05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đi</a:t>
            </a:r>
            <a:r>
              <a:rPr lang="en-US" sz="4400" dirty="0">
                <a:solidFill>
                  <a:srgbClr val="00B05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săn</a:t>
            </a:r>
            <a:r>
              <a:rPr lang="en-US" sz="4400" dirty="0">
                <a:solidFill>
                  <a:srgbClr val="00B05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, </a:t>
            </a:r>
            <a:r>
              <a:rPr lang="en-US" sz="4400" dirty="0" err="1">
                <a:solidFill>
                  <a:srgbClr val="00B05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săn</a:t>
            </a:r>
            <a:r>
              <a:rPr lang="en-US" sz="4400" dirty="0">
                <a:solidFill>
                  <a:srgbClr val="00B05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bắn</a:t>
            </a:r>
            <a:endParaRPr lang="en-US" sz="4400" dirty="0">
              <a:solidFill>
                <a:srgbClr val="00B050"/>
              </a:solidFill>
              <a:latin typeface="Chivo" panose="020B0604020202020204" charset="0"/>
              <a:ea typeface="Chivo" panose="020B0604020202020204" charset="0"/>
              <a:cs typeface="Chivo" panose="020B0604020202020204" charset="0"/>
            </a:endParaRPr>
          </a:p>
        </p:txBody>
      </p:sp>
      <p:sp>
        <p:nvSpPr>
          <p:cNvPr id="9" name="Google Shape;748;p34">
            <a:extLst>
              <a:ext uri="{FF2B5EF4-FFF2-40B4-BE49-F238E27FC236}">
                <a16:creationId xmlns:a16="http://schemas.microsoft.com/office/drawing/2014/main" id="{4840D2DC-97D0-F18A-68FD-5236E9121085}"/>
              </a:ext>
            </a:extLst>
          </p:cNvPr>
          <p:cNvSpPr txBox="1">
            <a:spLocks/>
          </p:cNvSpPr>
          <p:nvPr/>
        </p:nvSpPr>
        <p:spPr>
          <a:xfrm>
            <a:off x="3291840" y="1810012"/>
            <a:ext cx="4084320" cy="8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ivo"/>
              <a:buNone/>
              <a:defRPr sz="23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pPr marL="0" indent="0"/>
            <a:r>
              <a:rPr lang="en-US" sz="4400" dirty="0"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=&gt; go hunting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110C98-00F2-5BD3-4786-FA2A69ECCC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9482" y="2491709"/>
            <a:ext cx="4170649" cy="2585802"/>
          </a:xfrm>
          <a:prstGeom prst="rect">
            <a:avLst/>
          </a:prstGeom>
        </p:spPr>
      </p:pic>
      <p:pic>
        <p:nvPicPr>
          <p:cNvPr id="13" name="ttsMP3.com_VoiceText_2023-11-2_11_29_23">
            <a:hlinkClick r:id="" action="ppaction://media"/>
            <a:extLst>
              <a:ext uri="{FF2B5EF4-FFF2-40B4-BE49-F238E27FC236}">
                <a16:creationId xmlns:a16="http://schemas.microsoft.com/office/drawing/2014/main" id="{C1C75E84-58CD-F1F8-2B9E-7F776BF31E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10" end="2215.5"/>
                </p14:media>
              </p:ext>
            </p:extLst>
          </p:nvPr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404080" y="2840304"/>
            <a:ext cx="777875" cy="777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1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48" grpId="0" build="p"/>
      <p:bldP spid="751" grpId="0" animBg="1"/>
      <p:bldP spid="7" grpId="0" build="p"/>
      <p:bldP spid="8" grpId="0" build="p"/>
      <p:bldP spid="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3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8499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Vocabulary </a:t>
            </a:r>
            <a:endParaRPr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48" name="Google Shape;748;p34"/>
          <p:cNvSpPr txBox="1">
            <a:spLocks noGrp="1"/>
          </p:cNvSpPr>
          <p:nvPr>
            <p:ph type="subTitle" idx="1"/>
          </p:nvPr>
        </p:nvSpPr>
        <p:spPr>
          <a:xfrm>
            <a:off x="1229938" y="1791608"/>
            <a:ext cx="7914061" cy="81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earn for (one’s) living from… </a:t>
            </a:r>
          </a:p>
        </p:txBody>
      </p:sp>
      <p:sp>
        <p:nvSpPr>
          <p:cNvPr id="751" name="Google Shape;751;p34"/>
          <p:cNvSpPr txBox="1">
            <a:spLocks noGrp="1"/>
          </p:cNvSpPr>
          <p:nvPr>
            <p:ph type="title" idx="4"/>
          </p:nvPr>
        </p:nvSpPr>
        <p:spPr>
          <a:xfrm>
            <a:off x="182826" y="1770159"/>
            <a:ext cx="961800" cy="769200"/>
          </a:xfrm>
          <a:prstGeom prst="rect">
            <a:avLst/>
          </a:prstGeom>
          <a:solidFill>
            <a:schemeClr val="bg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7" name="Google Shape;748;p34">
            <a:extLst>
              <a:ext uri="{FF2B5EF4-FFF2-40B4-BE49-F238E27FC236}">
                <a16:creationId xmlns:a16="http://schemas.microsoft.com/office/drawing/2014/main" id="{2E1886A2-6F3C-CF7B-151F-57C30FAB3EF0}"/>
              </a:ext>
            </a:extLst>
          </p:cNvPr>
          <p:cNvSpPr txBox="1">
            <a:spLocks/>
          </p:cNvSpPr>
          <p:nvPr/>
        </p:nvSpPr>
        <p:spPr>
          <a:xfrm>
            <a:off x="-160346" y="2741608"/>
            <a:ext cx="6212755" cy="8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ivo"/>
              <a:buNone/>
              <a:defRPr sz="23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pPr marL="0" lvl="0" indent="0">
              <a:buClr>
                <a:srgbClr val="000000"/>
              </a:buClr>
            </a:pPr>
            <a:r>
              <a:rPr lang="en-US" sz="3600" dirty="0">
                <a:solidFill>
                  <a:srgbClr val="00000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/</a:t>
            </a:r>
            <a:r>
              <a:rPr lang="en-US" sz="3600" dirty="0" err="1">
                <a:solidFill>
                  <a:srgbClr val="00000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ɝːn</a:t>
            </a:r>
            <a:r>
              <a:rPr lang="en-US" sz="3600" dirty="0">
                <a:solidFill>
                  <a:srgbClr val="00000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fər</a:t>
            </a:r>
            <a:r>
              <a:rPr lang="en-US" sz="3600" dirty="0">
                <a:solidFill>
                  <a:srgbClr val="00000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 ˈ</a:t>
            </a:r>
            <a:r>
              <a:rPr lang="en-US" sz="3600" dirty="0" err="1">
                <a:solidFill>
                  <a:srgbClr val="00000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wʌnz</a:t>
            </a:r>
            <a:r>
              <a:rPr lang="en-US" sz="3600" dirty="0">
                <a:solidFill>
                  <a:srgbClr val="00000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 ˈ</a:t>
            </a:r>
            <a:r>
              <a:rPr lang="en-US" sz="3600" dirty="0" err="1">
                <a:solidFill>
                  <a:srgbClr val="00000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lɪvɪŋ</a:t>
            </a:r>
            <a:r>
              <a:rPr lang="en-US" sz="3600" dirty="0">
                <a:solidFill>
                  <a:srgbClr val="00000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/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ivo" panose="020B0604020202020204" charset="0"/>
              <a:ea typeface="Chivo" panose="020B0604020202020204" charset="0"/>
              <a:cs typeface="Chivo" panose="020B0604020202020204" charset="0"/>
              <a:sym typeface="Poppins ExtraBold"/>
            </a:endParaRPr>
          </a:p>
        </p:txBody>
      </p:sp>
      <p:sp>
        <p:nvSpPr>
          <p:cNvPr id="8" name="Google Shape;748;p34">
            <a:extLst>
              <a:ext uri="{FF2B5EF4-FFF2-40B4-BE49-F238E27FC236}">
                <a16:creationId xmlns:a16="http://schemas.microsoft.com/office/drawing/2014/main" id="{679FE644-C6EF-B175-9D29-1AC52E5046C5}"/>
              </a:ext>
            </a:extLst>
          </p:cNvPr>
          <p:cNvSpPr txBox="1">
            <a:spLocks/>
          </p:cNvSpPr>
          <p:nvPr/>
        </p:nvSpPr>
        <p:spPr>
          <a:xfrm>
            <a:off x="336229" y="3799235"/>
            <a:ext cx="4878397" cy="8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ivo"/>
              <a:buNone/>
              <a:defRPr sz="23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hivo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hivo" panose="020B0604020202020204" charset="0"/>
                <a:ea typeface="Chivo" panose="020B0604020202020204" charset="0"/>
                <a:cs typeface="Chivo" panose="020B0604020202020204" charset="0"/>
                <a:sym typeface="Poppins ExtraBold"/>
              </a:rPr>
              <a:t>kiếm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hivo" panose="020B0604020202020204" charset="0"/>
                <a:ea typeface="Chivo" panose="020B0604020202020204" charset="0"/>
                <a:cs typeface="Chivo" panose="020B0604020202020204" charset="0"/>
                <a:sym typeface="Poppins ExtraBold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hivo" panose="020B0604020202020204" charset="0"/>
                <a:ea typeface="Chivo" panose="020B0604020202020204" charset="0"/>
                <a:cs typeface="Chivo" panose="020B0604020202020204" charset="0"/>
                <a:sym typeface="Poppins ExtraBold"/>
              </a:rPr>
              <a:t>sống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hivo" panose="020B0604020202020204" charset="0"/>
                <a:ea typeface="Chivo" panose="020B0604020202020204" charset="0"/>
                <a:cs typeface="Chivo" panose="020B0604020202020204" charset="0"/>
                <a:sym typeface="Poppins ExtraBold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hivo" panose="020B0604020202020204" charset="0"/>
                <a:ea typeface="Chivo" panose="020B0604020202020204" charset="0"/>
                <a:cs typeface="Chivo" panose="020B0604020202020204" charset="0"/>
                <a:sym typeface="Poppins ExtraBold"/>
              </a:rPr>
              <a:t>bằng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hivo" panose="020B0604020202020204" charset="0"/>
                <a:ea typeface="Chivo" panose="020B0604020202020204" charset="0"/>
                <a:cs typeface="Chivo" panose="020B0604020202020204" charset="0"/>
                <a:sym typeface="Poppins ExtraBold"/>
              </a:rPr>
              <a:t>…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hivo" panose="020B0604020202020204" charset="0"/>
              <a:ea typeface="Chivo" panose="020B0604020202020204" charset="0"/>
              <a:cs typeface="Chivo" panose="020B0604020202020204" charset="0"/>
              <a:sym typeface="Poppins ExtraBol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81E529-6FF6-B64D-1ED5-2267D2A20F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872" y="2757684"/>
            <a:ext cx="3562075" cy="23761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F56FA7-E16F-4211-295B-6F4C7930C2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2153" y="2723933"/>
            <a:ext cx="3607513" cy="23780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0AF664-C5F4-B219-BB44-CE74D764F7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872" y="2677929"/>
            <a:ext cx="3767468" cy="2424092"/>
          </a:xfrm>
          <a:prstGeom prst="rect">
            <a:avLst/>
          </a:prstGeom>
        </p:spPr>
      </p:pic>
      <p:pic>
        <p:nvPicPr>
          <p:cNvPr id="5" name="earn">
            <a:hlinkClick r:id="" action="ppaction://media"/>
            <a:extLst>
              <a:ext uri="{FF2B5EF4-FFF2-40B4-BE49-F238E27FC236}">
                <a16:creationId xmlns:a16="http://schemas.microsoft.com/office/drawing/2014/main" id="{194D468D-8A8E-48BD-D070-B7E0F3D96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92547" y="29796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5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6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48" grpId="0" build="p"/>
      <p:bldP spid="751" grpId="0" animBg="1"/>
      <p:bldP spid="7" grpId="0" build="p"/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3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8499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Vocabulary </a:t>
            </a:r>
            <a:endParaRPr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48" name="Google Shape;748;p34"/>
          <p:cNvSpPr txBox="1">
            <a:spLocks noGrp="1"/>
          </p:cNvSpPr>
          <p:nvPr>
            <p:ph type="subTitle" idx="1"/>
          </p:nvPr>
        </p:nvSpPr>
        <p:spPr>
          <a:xfrm>
            <a:off x="1229939" y="1791608"/>
            <a:ext cx="2353500" cy="81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role (n) </a:t>
            </a:r>
          </a:p>
        </p:txBody>
      </p:sp>
      <p:sp>
        <p:nvSpPr>
          <p:cNvPr id="751" name="Google Shape;751;p34"/>
          <p:cNvSpPr txBox="1">
            <a:spLocks noGrp="1"/>
          </p:cNvSpPr>
          <p:nvPr>
            <p:ph type="title" idx="4"/>
          </p:nvPr>
        </p:nvSpPr>
        <p:spPr>
          <a:xfrm>
            <a:off x="182826" y="1770159"/>
            <a:ext cx="961800" cy="769200"/>
          </a:xfrm>
          <a:prstGeom prst="rect">
            <a:avLst/>
          </a:prstGeom>
          <a:solidFill>
            <a:schemeClr val="bg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754" name="Google Shape;754;p34"/>
          <p:cNvSpPr/>
          <p:nvPr/>
        </p:nvSpPr>
        <p:spPr>
          <a:xfrm rot="1602898">
            <a:off x="218295" y="1030705"/>
            <a:ext cx="1230557" cy="449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748;p34">
            <a:extLst>
              <a:ext uri="{FF2B5EF4-FFF2-40B4-BE49-F238E27FC236}">
                <a16:creationId xmlns:a16="http://schemas.microsoft.com/office/drawing/2014/main" id="{2E1886A2-6F3C-CF7B-151F-57C30FAB3EF0}"/>
              </a:ext>
            </a:extLst>
          </p:cNvPr>
          <p:cNvSpPr txBox="1">
            <a:spLocks/>
          </p:cNvSpPr>
          <p:nvPr/>
        </p:nvSpPr>
        <p:spPr>
          <a:xfrm>
            <a:off x="1181955" y="2746242"/>
            <a:ext cx="2353500" cy="8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ivo"/>
              <a:buNone/>
              <a:defRPr sz="23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pPr marL="0" lvl="0" indent="0">
              <a:buClr>
                <a:srgbClr val="000000"/>
              </a:buClr>
            </a:pPr>
            <a:r>
              <a:rPr lang="en-US" sz="4400" dirty="0">
                <a:solidFill>
                  <a:srgbClr val="00000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 /</a:t>
            </a:r>
            <a:r>
              <a:rPr lang="en-US" sz="4400" dirty="0" err="1">
                <a:solidFill>
                  <a:srgbClr val="00000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roʊl</a:t>
            </a:r>
            <a:r>
              <a:rPr lang="en-US" sz="4400" dirty="0">
                <a:solidFill>
                  <a:srgbClr val="00000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/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ivo" panose="020B0604020202020204" charset="0"/>
              <a:ea typeface="Chivo" panose="020B0604020202020204" charset="0"/>
              <a:cs typeface="Chivo" panose="020B0604020202020204" charset="0"/>
              <a:sym typeface="Poppins ExtraBold"/>
            </a:endParaRPr>
          </a:p>
        </p:txBody>
      </p:sp>
      <p:sp>
        <p:nvSpPr>
          <p:cNvPr id="8" name="Google Shape;748;p34">
            <a:extLst>
              <a:ext uri="{FF2B5EF4-FFF2-40B4-BE49-F238E27FC236}">
                <a16:creationId xmlns:a16="http://schemas.microsoft.com/office/drawing/2014/main" id="{679FE644-C6EF-B175-9D29-1AC52E5046C5}"/>
              </a:ext>
            </a:extLst>
          </p:cNvPr>
          <p:cNvSpPr txBox="1">
            <a:spLocks/>
          </p:cNvSpPr>
          <p:nvPr/>
        </p:nvSpPr>
        <p:spPr>
          <a:xfrm>
            <a:off x="182826" y="3739611"/>
            <a:ext cx="4389174" cy="8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ivo"/>
              <a:buNone/>
              <a:defRPr sz="23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hivo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hivo" panose="020B0604020202020204" charset="0"/>
                <a:ea typeface="Chivo" panose="020B0604020202020204" charset="0"/>
                <a:cs typeface="Chivo" panose="020B0604020202020204" charset="0"/>
                <a:sym typeface="Poppins ExtraBold"/>
              </a:rPr>
              <a:t>vai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hivo" panose="020B0604020202020204" charset="0"/>
                <a:ea typeface="Chivo" panose="020B0604020202020204" charset="0"/>
                <a:cs typeface="Chivo" panose="020B0604020202020204" charset="0"/>
                <a:sym typeface="Poppins ExtraBold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hivo" panose="020B0604020202020204" charset="0"/>
                <a:ea typeface="Chivo" panose="020B0604020202020204" charset="0"/>
                <a:cs typeface="Chivo" panose="020B0604020202020204" charset="0"/>
                <a:sym typeface="Poppins ExtraBold"/>
              </a:rPr>
              <a:t>trò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hivo" panose="020B0604020202020204" charset="0"/>
              <a:ea typeface="Chivo" panose="020B0604020202020204" charset="0"/>
              <a:cs typeface="Chivo" panose="020B0604020202020204" charset="0"/>
              <a:sym typeface="Poppins ExtraBold"/>
            </a:endParaRPr>
          </a:p>
        </p:txBody>
      </p:sp>
      <p:sp>
        <p:nvSpPr>
          <p:cNvPr id="9" name="Google Shape;748;p34">
            <a:extLst>
              <a:ext uri="{FF2B5EF4-FFF2-40B4-BE49-F238E27FC236}">
                <a16:creationId xmlns:a16="http://schemas.microsoft.com/office/drawing/2014/main" id="{4840D2DC-97D0-F18A-68FD-5236E9121085}"/>
              </a:ext>
            </a:extLst>
          </p:cNvPr>
          <p:cNvSpPr txBox="1">
            <a:spLocks/>
          </p:cNvSpPr>
          <p:nvPr/>
        </p:nvSpPr>
        <p:spPr>
          <a:xfrm>
            <a:off x="3962400" y="3125189"/>
            <a:ext cx="5486400" cy="8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ivo"/>
              <a:buNone/>
              <a:defRPr sz="23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None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pPr marL="0" lvl="0" indent="0">
              <a:buClr>
                <a:srgbClr val="000000"/>
              </a:buClr>
            </a:pPr>
            <a:r>
              <a:rPr lang="en-US" sz="4400" dirty="0">
                <a:solidFill>
                  <a:srgbClr val="00000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Women play a dominant 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role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hivo" panose="020B0604020202020204" charset="0"/>
              <a:ea typeface="Chivo" panose="020B0604020202020204" charset="0"/>
              <a:cs typeface="Chivo" panose="020B0604020202020204" charset="0"/>
              <a:sym typeface="Poppins ExtraBold"/>
            </a:endParaRPr>
          </a:p>
        </p:txBody>
      </p:sp>
      <p:pic>
        <p:nvPicPr>
          <p:cNvPr id="6" name="ttsMP3.com_VoiceText_2023-11-2_11_29_23">
            <a:hlinkClick r:id="" action="ppaction://media"/>
            <a:extLst>
              <a:ext uri="{FF2B5EF4-FFF2-40B4-BE49-F238E27FC236}">
                <a16:creationId xmlns:a16="http://schemas.microsoft.com/office/drawing/2014/main" id="{965A12C2-39E9-76E5-4A04-98854B2C604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50" end="0.5"/>
                </p14:media>
              </p:ext>
            </p:extLst>
          </p:nvPr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331062" y="2861979"/>
            <a:ext cx="777875" cy="7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1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48" grpId="0" build="p"/>
      <p:bldP spid="751" grpId="0" animBg="1"/>
      <p:bldP spid="7" grpId="0" build="p"/>
      <p:bldP spid="8" grpId="0" build="p"/>
      <p:bldP spid="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69;p35">
            <a:extLst>
              <a:ext uri="{FF2B5EF4-FFF2-40B4-BE49-F238E27FC236}">
                <a16:creationId xmlns:a16="http://schemas.microsoft.com/office/drawing/2014/main" id="{4CFBADD7-2363-D4CB-4541-5972262A786A}"/>
              </a:ext>
            </a:extLst>
          </p:cNvPr>
          <p:cNvSpPr txBox="1">
            <a:spLocks/>
          </p:cNvSpPr>
          <p:nvPr/>
        </p:nvSpPr>
        <p:spPr>
          <a:xfrm>
            <a:off x="76200" y="1779150"/>
            <a:ext cx="8991600" cy="325005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 ExtraBold"/>
              <a:buNone/>
              <a:defRPr sz="47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 ExtraBold"/>
              <a:buNone/>
              <a:defRPr sz="36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 ExtraBold"/>
              <a:buNone/>
              <a:defRPr sz="36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 ExtraBold"/>
              <a:buNone/>
              <a:defRPr sz="36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 ExtraBold"/>
              <a:buNone/>
              <a:defRPr sz="36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 ExtraBold"/>
              <a:buNone/>
              <a:defRPr sz="36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 ExtraBold"/>
              <a:buNone/>
              <a:defRPr sz="36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 ExtraBold"/>
              <a:buNone/>
              <a:defRPr sz="36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 ExtraBold"/>
              <a:buNone/>
              <a:defRPr sz="36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endParaRPr lang="en-US" dirty="0"/>
          </a:p>
        </p:txBody>
      </p:sp>
      <p:sp>
        <p:nvSpPr>
          <p:cNvPr id="769" name="Google Shape;769;p35"/>
          <p:cNvSpPr txBox="1">
            <a:spLocks noGrp="1"/>
          </p:cNvSpPr>
          <p:nvPr>
            <p:ph type="title"/>
          </p:nvPr>
        </p:nvSpPr>
        <p:spPr>
          <a:xfrm>
            <a:off x="1831800" y="479309"/>
            <a:ext cx="5480400" cy="1154419"/>
          </a:xfrm>
          <a:prstGeom prst="rect">
            <a:avLst/>
          </a:prstGeom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VOCABULARY</a:t>
            </a:r>
            <a:endParaRPr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A1EC876-6C90-528A-BEF4-A2636E6D60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3868223"/>
              </p:ext>
            </p:extLst>
          </p:nvPr>
        </p:nvGraphicFramePr>
        <p:xfrm>
          <a:off x="426720" y="1821871"/>
          <a:ext cx="8641080" cy="29701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20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2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89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1776">
                <a:tc>
                  <a:txBody>
                    <a:bodyPr/>
                    <a:lstStyle/>
                    <a:p>
                      <a:pPr marL="144145" indent="-14414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Poetsen" panose="020B0604020202020204" charset="0"/>
                        </a:rPr>
                        <a:t>- 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Poetsen" panose="020B0604020202020204" charset="0"/>
                        </a:rPr>
                        <a:t>hunt (v)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Poetsen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Poetsen" panose="020B0604020202020204" charset="0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Poetsen" panose="020B0604020202020204" charset="0"/>
                        </a:rPr>
                        <a:t>hʌnt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Poetsen" panose="020B0604020202020204" charset="0"/>
                        </a:rPr>
                        <a:t>/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Poetsen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Poetsen" panose="020B0604020202020204" charset="0"/>
                        </a:rPr>
                        <a:t>săn</a:t>
                      </a:r>
                      <a:r>
                        <a:rPr lang="en-US" sz="3200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Poetsen" panose="020B0604020202020204" charset="0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Poetsen" panose="020B0604020202020204" charset="0"/>
                        </a:rPr>
                        <a:t>săn</a:t>
                      </a:r>
                      <a:r>
                        <a:rPr lang="en-US" sz="3200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Poetsen" panose="020B060402020202020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Poetsen" panose="020B0604020202020204" charset="0"/>
                        </a:rPr>
                        <a:t>đuổi</a:t>
                      </a:r>
                      <a:endParaRPr lang="en-US" sz="3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Poetsen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1776">
                <a:tc>
                  <a:txBody>
                    <a:bodyPr/>
                    <a:lstStyle/>
                    <a:p>
                      <a:pPr marL="144145" indent="-14414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Poetsen" panose="020B0604020202020204" charset="0"/>
                        </a:rPr>
                        <a:t>- earn for (one’s) living from…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Poetsen" panose="020B0604020202020204" charset="0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Poetsen" panose="020B0604020202020204" charset="0"/>
                        </a:rPr>
                        <a:t>ɝːn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Poetsen" panose="020B060402020202020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Poetsen" panose="020B0604020202020204" charset="0"/>
                        </a:rPr>
                        <a:t>fər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Poetsen" panose="020B0604020202020204" charset="0"/>
                        </a:rPr>
                        <a:t> ˈ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Poetsen" panose="020B0604020202020204" charset="0"/>
                        </a:rPr>
                        <a:t>wʌnz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Poetsen" panose="020B0604020202020204" charset="0"/>
                        </a:rPr>
                        <a:t> ˈ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Poetsen" panose="020B0604020202020204" charset="0"/>
                        </a:rPr>
                        <a:t>lɪvɪŋ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Poetsen" panose="020B060402020202020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Poetsen" panose="020B0604020202020204" charset="0"/>
                          <a:ea typeface="Chivo" panose="020B0604020202020204" charset="0"/>
                          <a:cs typeface="Chivo" panose="020B0604020202020204" charset="0"/>
                          <a:sym typeface="Poppins ExtraBold"/>
                        </a:rPr>
                        <a:t>kiếm</a:t>
                      </a:r>
                      <a:r>
                        <a:rPr kumimoji="0" lang="en-US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Poetsen" panose="020B0604020202020204" charset="0"/>
                          <a:ea typeface="Chivo" panose="020B0604020202020204" charset="0"/>
                          <a:cs typeface="Chivo" panose="020B0604020202020204" charset="0"/>
                          <a:sym typeface="Poppins ExtraBold"/>
                        </a:rPr>
                        <a:t> </a:t>
                      </a:r>
                      <a:r>
                        <a:rPr kumimoji="0" lang="en-US" sz="32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Poetsen" panose="020B0604020202020204" charset="0"/>
                          <a:ea typeface="Chivo" panose="020B0604020202020204" charset="0"/>
                          <a:cs typeface="Chivo" panose="020B0604020202020204" charset="0"/>
                          <a:sym typeface="Poppins ExtraBold"/>
                        </a:rPr>
                        <a:t>sống</a:t>
                      </a:r>
                      <a:r>
                        <a:rPr kumimoji="0" lang="en-US" sz="3200" b="0" i="0" u="none" strike="noStrike" kern="0" cap="none" spc="0" normalizeH="0" noProof="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Poetsen" panose="020B0604020202020204" charset="0"/>
                          <a:ea typeface="Chivo" panose="020B0604020202020204" charset="0"/>
                          <a:cs typeface="Chivo" panose="020B0604020202020204" charset="0"/>
                          <a:sym typeface="Poppins ExtraBold"/>
                        </a:rPr>
                        <a:t> </a:t>
                      </a:r>
                      <a:r>
                        <a:rPr kumimoji="0" lang="en-US" sz="3200" b="0" i="0" u="none" strike="noStrike" kern="0" cap="none" spc="0" normalizeH="0" noProof="0" dirty="0" err="1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Poetsen" panose="020B0604020202020204" charset="0"/>
                          <a:ea typeface="Chivo" panose="020B0604020202020204" charset="0"/>
                          <a:cs typeface="Chivo" panose="020B0604020202020204" charset="0"/>
                          <a:sym typeface="Poppins ExtraBold"/>
                        </a:rPr>
                        <a:t>bằng</a:t>
                      </a:r>
                      <a:r>
                        <a:rPr kumimoji="0" lang="en-US" sz="3200" b="0" i="0" u="none" strike="noStrike" kern="0" cap="none" spc="0" normalizeH="0" noProof="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Poetsen" panose="020B0604020202020204" charset="0"/>
                          <a:ea typeface="Chivo" panose="020B0604020202020204" charset="0"/>
                          <a:cs typeface="Chivo" panose="020B0604020202020204" charset="0"/>
                          <a:sym typeface="Poppins ExtraBold"/>
                        </a:rPr>
                        <a:t>…</a:t>
                      </a:r>
                      <a:endParaRPr kumimoji="0" lang="en-US" sz="3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Poetsen" panose="020B0604020202020204" charset="0"/>
                        <a:ea typeface="Chivo" panose="020B0604020202020204" charset="0"/>
                        <a:cs typeface="Chivo" panose="020B0604020202020204" charset="0"/>
                        <a:sym typeface="Poppins ExtraBold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1776">
                <a:tc>
                  <a:txBody>
                    <a:bodyPr/>
                    <a:lstStyle/>
                    <a:p>
                      <a:pPr marL="144145" indent="-14414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Poetsen" panose="020B0604020202020204" charset="0"/>
                        </a:rPr>
                        <a:t>- 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Poetsen" panose="020B0604020202020204" charset="0"/>
                        </a:rPr>
                        <a:t>role (n)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Poetsen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Poetsen" panose="020B0604020202020204" charset="0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Poetsen" panose="020B0604020202020204" charset="0"/>
                        </a:rPr>
                        <a:t>rəʊl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Poetsen" panose="020B0604020202020204" charset="0"/>
                        </a:rPr>
                        <a:t>/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Poetsen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Poetsen" panose="020B0604020202020204" charset="0"/>
                        </a:rPr>
                        <a:t>vai</a:t>
                      </a:r>
                      <a:r>
                        <a:rPr lang="en-US" sz="3200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Poetsen" panose="020B060402020202020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Poetsen" panose="020B0604020202020204" charset="0"/>
                        </a:rPr>
                        <a:t>trò</a:t>
                      </a:r>
                      <a:endParaRPr lang="en-US" sz="3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Poetsen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ttsMP3.com_VoiceText_2023-11-2_11_29_23">
            <a:hlinkClick r:id="" action="ppaction://media"/>
            <a:extLst>
              <a:ext uri="{FF2B5EF4-FFF2-40B4-BE49-F238E27FC236}">
                <a16:creationId xmlns:a16="http://schemas.microsoft.com/office/drawing/2014/main" id="{403F80BC-8DED-C3D5-2CF9-090344FBA4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10" end="2215.5"/>
                </p14:media>
              </p:ext>
            </p:extLst>
          </p:nvPr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144780" y="2019771"/>
            <a:ext cx="351375" cy="351375"/>
          </a:xfrm>
          <a:prstGeom prst="rect">
            <a:avLst/>
          </a:prstGeom>
        </p:spPr>
      </p:pic>
      <p:pic>
        <p:nvPicPr>
          <p:cNvPr id="6" name="earn">
            <a:hlinkClick r:id="" action="ppaction://media"/>
            <a:extLst>
              <a:ext uri="{FF2B5EF4-FFF2-40B4-BE49-F238E27FC236}">
                <a16:creationId xmlns:a16="http://schemas.microsoft.com/office/drawing/2014/main" id="{BA1C6B5F-F644-A977-A114-00701DDEAB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144779" y="2688401"/>
            <a:ext cx="351375" cy="351375"/>
          </a:xfrm>
          <a:prstGeom prst="rect">
            <a:avLst/>
          </a:prstGeom>
        </p:spPr>
      </p:pic>
      <p:pic>
        <p:nvPicPr>
          <p:cNvPr id="7" name="ttsMP3.com_VoiceText_2023-11-2_11_29_23">
            <a:hlinkClick r:id="" action="ppaction://media"/>
            <a:extLst>
              <a:ext uri="{FF2B5EF4-FFF2-40B4-BE49-F238E27FC236}">
                <a16:creationId xmlns:a16="http://schemas.microsoft.com/office/drawing/2014/main" id="{E9730570-F164-83AE-8C9B-5D5AF4F6A1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50" end="0.5"/>
                </p14:media>
              </p:ext>
            </p:extLst>
          </p:nvPr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144779" y="4320724"/>
            <a:ext cx="351375" cy="35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1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35"/>
          <p:cNvSpPr txBox="1">
            <a:spLocks noGrp="1"/>
          </p:cNvSpPr>
          <p:nvPr>
            <p:ph type="title"/>
          </p:nvPr>
        </p:nvSpPr>
        <p:spPr>
          <a:xfrm>
            <a:off x="1794900" y="1064525"/>
            <a:ext cx="5480400" cy="1901100"/>
          </a:xfrm>
          <a:prstGeom prst="rect">
            <a:avLst/>
          </a:prstGeom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</a:t>
            </a:r>
            <a:r>
              <a:rPr lang="en"/>
              <a:t>veryday</a:t>
            </a:r>
            <a:br>
              <a:rPr lang="en"/>
            </a:br>
            <a:r>
              <a:rPr lang="en"/>
              <a:t>English</a:t>
            </a:r>
            <a:endParaRPr dirty="0"/>
          </a:p>
        </p:txBody>
      </p:sp>
      <p:sp>
        <p:nvSpPr>
          <p:cNvPr id="770" name="Google Shape;770;p35"/>
          <p:cNvSpPr txBox="1">
            <a:spLocks noGrp="1"/>
          </p:cNvSpPr>
          <p:nvPr>
            <p:ph type="title" idx="2"/>
          </p:nvPr>
        </p:nvSpPr>
        <p:spPr>
          <a:xfrm>
            <a:off x="1794900" y="3169950"/>
            <a:ext cx="5443500" cy="10149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 dirty="0">
                <a:solidFill>
                  <a:schemeClr val="bg2">
                    <a:lumMod val="50000"/>
                  </a:schemeClr>
                </a:solidFill>
              </a:rPr>
              <a:t>Giving opinions</a:t>
            </a:r>
            <a:endParaRPr sz="47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37"/>
          <p:cNvSpPr/>
          <p:nvPr/>
        </p:nvSpPr>
        <p:spPr>
          <a:xfrm flipH="1">
            <a:off x="904041" y="1133807"/>
            <a:ext cx="4073048" cy="748189"/>
          </a:xfrm>
          <a:prstGeom prst="wedgeRoundRectCallout">
            <a:avLst>
              <a:gd name="adj1" fmla="val 57134"/>
              <a:gd name="adj2" fmla="val 25988"/>
              <a:gd name="adj3" fmla="val 16667"/>
            </a:avLst>
          </a:prstGeom>
          <a:solidFill>
            <a:schemeClr val="lt1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What do you think about life in the mountains?</a:t>
            </a:r>
          </a:p>
        </p:txBody>
      </p:sp>
      <p:grpSp>
        <p:nvGrpSpPr>
          <p:cNvPr id="801" name="Google Shape;801;p37"/>
          <p:cNvGrpSpPr/>
          <p:nvPr/>
        </p:nvGrpSpPr>
        <p:grpSpPr>
          <a:xfrm rot="10800000" flipH="1">
            <a:off x="-333489" y="-54917"/>
            <a:ext cx="1051911" cy="2104875"/>
            <a:chOff x="2147875" y="645450"/>
            <a:chExt cx="948950" cy="1898850"/>
          </a:xfrm>
        </p:grpSpPr>
        <p:sp>
          <p:nvSpPr>
            <p:cNvPr id="802" name="Google Shape;802;p37"/>
            <p:cNvSpPr/>
            <p:nvPr/>
          </p:nvSpPr>
          <p:spPr>
            <a:xfrm>
              <a:off x="2147875" y="645650"/>
              <a:ext cx="948950" cy="1898650"/>
            </a:xfrm>
            <a:custGeom>
              <a:avLst/>
              <a:gdLst/>
              <a:ahLst/>
              <a:cxnLst/>
              <a:rect l="l" t="t" r="r" b="b"/>
              <a:pathLst>
                <a:path w="37958" h="75946" extrusionOk="0">
                  <a:moveTo>
                    <a:pt x="577" y="0"/>
                  </a:moveTo>
                  <a:cubicBezTo>
                    <a:pt x="504" y="0"/>
                    <a:pt x="426" y="17"/>
                    <a:pt x="346" y="56"/>
                  </a:cubicBezTo>
                  <a:cubicBezTo>
                    <a:pt x="72" y="175"/>
                    <a:pt x="1" y="437"/>
                    <a:pt x="12" y="699"/>
                  </a:cubicBezTo>
                  <a:cubicBezTo>
                    <a:pt x="24" y="1330"/>
                    <a:pt x="60" y="1961"/>
                    <a:pt x="108" y="2592"/>
                  </a:cubicBezTo>
                  <a:cubicBezTo>
                    <a:pt x="203" y="3520"/>
                    <a:pt x="310" y="4437"/>
                    <a:pt x="417" y="5366"/>
                  </a:cubicBezTo>
                  <a:cubicBezTo>
                    <a:pt x="489" y="5973"/>
                    <a:pt x="560" y="6580"/>
                    <a:pt x="620" y="7187"/>
                  </a:cubicBezTo>
                  <a:cubicBezTo>
                    <a:pt x="679" y="7997"/>
                    <a:pt x="739" y="8807"/>
                    <a:pt x="786" y="9604"/>
                  </a:cubicBezTo>
                  <a:cubicBezTo>
                    <a:pt x="834" y="10343"/>
                    <a:pt x="870" y="11069"/>
                    <a:pt x="894" y="11795"/>
                  </a:cubicBezTo>
                  <a:cubicBezTo>
                    <a:pt x="953" y="13021"/>
                    <a:pt x="1001" y="14248"/>
                    <a:pt x="1048" y="15474"/>
                  </a:cubicBezTo>
                  <a:cubicBezTo>
                    <a:pt x="1096" y="16653"/>
                    <a:pt x="1132" y="17832"/>
                    <a:pt x="1167" y="19022"/>
                  </a:cubicBezTo>
                  <a:cubicBezTo>
                    <a:pt x="1203" y="19975"/>
                    <a:pt x="1227" y="20915"/>
                    <a:pt x="1275" y="21868"/>
                  </a:cubicBezTo>
                  <a:cubicBezTo>
                    <a:pt x="1310" y="22618"/>
                    <a:pt x="1370" y="23356"/>
                    <a:pt x="1417" y="24106"/>
                  </a:cubicBezTo>
                  <a:cubicBezTo>
                    <a:pt x="1489" y="25059"/>
                    <a:pt x="1560" y="25999"/>
                    <a:pt x="1644" y="26940"/>
                  </a:cubicBezTo>
                  <a:cubicBezTo>
                    <a:pt x="1691" y="27499"/>
                    <a:pt x="1727" y="28047"/>
                    <a:pt x="1810" y="28595"/>
                  </a:cubicBezTo>
                  <a:cubicBezTo>
                    <a:pt x="2072" y="30274"/>
                    <a:pt x="2263" y="31964"/>
                    <a:pt x="2644" y="33631"/>
                  </a:cubicBezTo>
                  <a:cubicBezTo>
                    <a:pt x="2906" y="34727"/>
                    <a:pt x="3191" y="35810"/>
                    <a:pt x="3465" y="36905"/>
                  </a:cubicBezTo>
                  <a:cubicBezTo>
                    <a:pt x="3644" y="37596"/>
                    <a:pt x="3822" y="38286"/>
                    <a:pt x="4025" y="38965"/>
                  </a:cubicBezTo>
                  <a:cubicBezTo>
                    <a:pt x="4251" y="39739"/>
                    <a:pt x="4477" y="40525"/>
                    <a:pt x="4727" y="41287"/>
                  </a:cubicBezTo>
                  <a:cubicBezTo>
                    <a:pt x="5037" y="42251"/>
                    <a:pt x="5370" y="43204"/>
                    <a:pt x="5704" y="44144"/>
                  </a:cubicBezTo>
                  <a:cubicBezTo>
                    <a:pt x="6156" y="45418"/>
                    <a:pt x="6597" y="46680"/>
                    <a:pt x="7073" y="47942"/>
                  </a:cubicBezTo>
                  <a:cubicBezTo>
                    <a:pt x="7752" y="49752"/>
                    <a:pt x="8490" y="51538"/>
                    <a:pt x="9287" y="53312"/>
                  </a:cubicBezTo>
                  <a:cubicBezTo>
                    <a:pt x="10835" y="56777"/>
                    <a:pt x="12550" y="60158"/>
                    <a:pt x="14526" y="63409"/>
                  </a:cubicBezTo>
                  <a:cubicBezTo>
                    <a:pt x="15610" y="65195"/>
                    <a:pt x="16776" y="66945"/>
                    <a:pt x="17991" y="68647"/>
                  </a:cubicBezTo>
                  <a:cubicBezTo>
                    <a:pt x="18681" y="69636"/>
                    <a:pt x="19372" y="70624"/>
                    <a:pt x="20051" y="71624"/>
                  </a:cubicBezTo>
                  <a:cubicBezTo>
                    <a:pt x="21039" y="73065"/>
                    <a:pt x="22170" y="74386"/>
                    <a:pt x="23337" y="75672"/>
                  </a:cubicBezTo>
                  <a:cubicBezTo>
                    <a:pt x="23420" y="75755"/>
                    <a:pt x="23504" y="75827"/>
                    <a:pt x="23623" y="75946"/>
                  </a:cubicBezTo>
                  <a:cubicBezTo>
                    <a:pt x="23670" y="75827"/>
                    <a:pt x="23718" y="75755"/>
                    <a:pt x="23718" y="75684"/>
                  </a:cubicBezTo>
                  <a:cubicBezTo>
                    <a:pt x="23789" y="74041"/>
                    <a:pt x="24123" y="72434"/>
                    <a:pt x="24385" y="70814"/>
                  </a:cubicBezTo>
                  <a:cubicBezTo>
                    <a:pt x="24706" y="68862"/>
                    <a:pt x="25539" y="67123"/>
                    <a:pt x="26813" y="65599"/>
                  </a:cubicBezTo>
                  <a:cubicBezTo>
                    <a:pt x="27468" y="64814"/>
                    <a:pt x="28171" y="64052"/>
                    <a:pt x="28861" y="63290"/>
                  </a:cubicBezTo>
                  <a:cubicBezTo>
                    <a:pt x="29850" y="62194"/>
                    <a:pt x="30802" y="61051"/>
                    <a:pt x="31659" y="59837"/>
                  </a:cubicBezTo>
                  <a:cubicBezTo>
                    <a:pt x="33493" y="57265"/>
                    <a:pt x="34791" y="54443"/>
                    <a:pt x="35493" y="51348"/>
                  </a:cubicBezTo>
                  <a:cubicBezTo>
                    <a:pt x="35934" y="49419"/>
                    <a:pt x="36172" y="47454"/>
                    <a:pt x="36362" y="45490"/>
                  </a:cubicBezTo>
                  <a:cubicBezTo>
                    <a:pt x="36672" y="42108"/>
                    <a:pt x="36815" y="38703"/>
                    <a:pt x="36946" y="35310"/>
                  </a:cubicBezTo>
                  <a:cubicBezTo>
                    <a:pt x="37041" y="32643"/>
                    <a:pt x="37148" y="29976"/>
                    <a:pt x="37362" y="27321"/>
                  </a:cubicBezTo>
                  <a:cubicBezTo>
                    <a:pt x="37517" y="25368"/>
                    <a:pt x="37696" y="23416"/>
                    <a:pt x="37851" y="21475"/>
                  </a:cubicBezTo>
                  <a:cubicBezTo>
                    <a:pt x="37898" y="20975"/>
                    <a:pt x="37922" y="20487"/>
                    <a:pt x="37958" y="19999"/>
                  </a:cubicBezTo>
                  <a:cubicBezTo>
                    <a:pt x="37958" y="19879"/>
                    <a:pt x="37946" y="19760"/>
                    <a:pt x="37910" y="19653"/>
                  </a:cubicBezTo>
                  <a:cubicBezTo>
                    <a:pt x="37868" y="19528"/>
                    <a:pt x="37758" y="19460"/>
                    <a:pt x="37648" y="19460"/>
                  </a:cubicBezTo>
                  <a:cubicBezTo>
                    <a:pt x="37568" y="19460"/>
                    <a:pt x="37489" y="19495"/>
                    <a:pt x="37434" y="19570"/>
                  </a:cubicBezTo>
                  <a:cubicBezTo>
                    <a:pt x="37291" y="19772"/>
                    <a:pt x="37160" y="19999"/>
                    <a:pt x="37053" y="20225"/>
                  </a:cubicBezTo>
                  <a:cubicBezTo>
                    <a:pt x="36207" y="21892"/>
                    <a:pt x="35386" y="23558"/>
                    <a:pt x="34541" y="25213"/>
                  </a:cubicBezTo>
                  <a:cubicBezTo>
                    <a:pt x="33219" y="27797"/>
                    <a:pt x="31790" y="30333"/>
                    <a:pt x="30350" y="32857"/>
                  </a:cubicBezTo>
                  <a:cubicBezTo>
                    <a:pt x="29230" y="34822"/>
                    <a:pt x="28111" y="36774"/>
                    <a:pt x="27052" y="38763"/>
                  </a:cubicBezTo>
                  <a:cubicBezTo>
                    <a:pt x="25837" y="41037"/>
                    <a:pt x="24920" y="43442"/>
                    <a:pt x="24146" y="45906"/>
                  </a:cubicBezTo>
                  <a:cubicBezTo>
                    <a:pt x="23456" y="48157"/>
                    <a:pt x="22861" y="50431"/>
                    <a:pt x="22456" y="52753"/>
                  </a:cubicBezTo>
                  <a:cubicBezTo>
                    <a:pt x="22039" y="55050"/>
                    <a:pt x="21777" y="57372"/>
                    <a:pt x="21777" y="59706"/>
                  </a:cubicBezTo>
                  <a:cubicBezTo>
                    <a:pt x="21777" y="61087"/>
                    <a:pt x="21860" y="62468"/>
                    <a:pt x="21920" y="63849"/>
                  </a:cubicBezTo>
                  <a:cubicBezTo>
                    <a:pt x="21968" y="65040"/>
                    <a:pt x="22087" y="66218"/>
                    <a:pt x="22218" y="67397"/>
                  </a:cubicBezTo>
                  <a:cubicBezTo>
                    <a:pt x="22349" y="68552"/>
                    <a:pt x="22503" y="69707"/>
                    <a:pt x="22634" y="70862"/>
                  </a:cubicBezTo>
                  <a:cubicBezTo>
                    <a:pt x="22777" y="72100"/>
                    <a:pt x="23015" y="73327"/>
                    <a:pt x="23230" y="74553"/>
                  </a:cubicBezTo>
                  <a:cubicBezTo>
                    <a:pt x="23253" y="74684"/>
                    <a:pt x="23277" y="74827"/>
                    <a:pt x="23277" y="74958"/>
                  </a:cubicBezTo>
                  <a:cubicBezTo>
                    <a:pt x="23277" y="75005"/>
                    <a:pt x="23218" y="75077"/>
                    <a:pt x="23182" y="75089"/>
                  </a:cubicBezTo>
                  <a:cubicBezTo>
                    <a:pt x="23174" y="75091"/>
                    <a:pt x="23164" y="75092"/>
                    <a:pt x="23154" y="75092"/>
                  </a:cubicBezTo>
                  <a:cubicBezTo>
                    <a:pt x="23107" y="75092"/>
                    <a:pt x="23047" y="75070"/>
                    <a:pt x="23027" y="75041"/>
                  </a:cubicBezTo>
                  <a:cubicBezTo>
                    <a:pt x="22849" y="74803"/>
                    <a:pt x="22670" y="74565"/>
                    <a:pt x="22539" y="74303"/>
                  </a:cubicBezTo>
                  <a:cubicBezTo>
                    <a:pt x="21932" y="73148"/>
                    <a:pt x="21396" y="71957"/>
                    <a:pt x="20967" y="70719"/>
                  </a:cubicBezTo>
                  <a:cubicBezTo>
                    <a:pt x="20634" y="69767"/>
                    <a:pt x="20289" y="68826"/>
                    <a:pt x="19979" y="67862"/>
                  </a:cubicBezTo>
                  <a:cubicBezTo>
                    <a:pt x="19777" y="67231"/>
                    <a:pt x="19646" y="66564"/>
                    <a:pt x="19432" y="65921"/>
                  </a:cubicBezTo>
                  <a:cubicBezTo>
                    <a:pt x="19217" y="65242"/>
                    <a:pt x="19074" y="64552"/>
                    <a:pt x="18943" y="63849"/>
                  </a:cubicBezTo>
                  <a:cubicBezTo>
                    <a:pt x="18610" y="62230"/>
                    <a:pt x="18515" y="60599"/>
                    <a:pt x="18551" y="58956"/>
                  </a:cubicBezTo>
                  <a:cubicBezTo>
                    <a:pt x="18574" y="57098"/>
                    <a:pt x="18765" y="55253"/>
                    <a:pt x="18955" y="53395"/>
                  </a:cubicBezTo>
                  <a:cubicBezTo>
                    <a:pt x="19241" y="50609"/>
                    <a:pt x="19491" y="47811"/>
                    <a:pt x="19539" y="45002"/>
                  </a:cubicBezTo>
                  <a:cubicBezTo>
                    <a:pt x="19574" y="43049"/>
                    <a:pt x="19563" y="41096"/>
                    <a:pt x="19515" y="39132"/>
                  </a:cubicBezTo>
                  <a:cubicBezTo>
                    <a:pt x="19491" y="37917"/>
                    <a:pt x="19372" y="36691"/>
                    <a:pt x="19241" y="35477"/>
                  </a:cubicBezTo>
                  <a:cubicBezTo>
                    <a:pt x="19015" y="33381"/>
                    <a:pt x="18610" y="31333"/>
                    <a:pt x="18134" y="29285"/>
                  </a:cubicBezTo>
                  <a:cubicBezTo>
                    <a:pt x="17824" y="27988"/>
                    <a:pt x="17419" y="26702"/>
                    <a:pt x="16967" y="25428"/>
                  </a:cubicBezTo>
                  <a:cubicBezTo>
                    <a:pt x="16348" y="23654"/>
                    <a:pt x="15622" y="21927"/>
                    <a:pt x="14788" y="20249"/>
                  </a:cubicBezTo>
                  <a:cubicBezTo>
                    <a:pt x="13871" y="18379"/>
                    <a:pt x="12812" y="16593"/>
                    <a:pt x="11704" y="14843"/>
                  </a:cubicBezTo>
                  <a:cubicBezTo>
                    <a:pt x="10740" y="13319"/>
                    <a:pt x="9716" y="11843"/>
                    <a:pt x="8645" y="10390"/>
                  </a:cubicBezTo>
                  <a:cubicBezTo>
                    <a:pt x="7049" y="8223"/>
                    <a:pt x="5454" y="6068"/>
                    <a:pt x="3846" y="3901"/>
                  </a:cubicBezTo>
                  <a:cubicBezTo>
                    <a:pt x="3156" y="2973"/>
                    <a:pt x="2465" y="2032"/>
                    <a:pt x="1763" y="1091"/>
                  </a:cubicBezTo>
                  <a:cubicBezTo>
                    <a:pt x="1548" y="806"/>
                    <a:pt x="1334" y="532"/>
                    <a:pt x="1084" y="270"/>
                  </a:cubicBezTo>
                  <a:cubicBezTo>
                    <a:pt x="945" y="122"/>
                    <a:pt x="775" y="0"/>
                    <a:pt x="5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7"/>
            <p:cNvSpPr/>
            <p:nvPr/>
          </p:nvSpPr>
          <p:spPr>
            <a:xfrm>
              <a:off x="2152925" y="645450"/>
              <a:ext cx="943900" cy="1898275"/>
            </a:xfrm>
            <a:custGeom>
              <a:avLst/>
              <a:gdLst/>
              <a:ahLst/>
              <a:cxnLst/>
              <a:rect l="l" t="t" r="r" b="b"/>
              <a:pathLst>
                <a:path w="37756" h="75931" extrusionOk="0">
                  <a:moveTo>
                    <a:pt x="371" y="0"/>
                  </a:moveTo>
                  <a:cubicBezTo>
                    <a:pt x="299" y="0"/>
                    <a:pt x="224" y="16"/>
                    <a:pt x="144" y="52"/>
                  </a:cubicBezTo>
                  <a:cubicBezTo>
                    <a:pt x="84" y="75"/>
                    <a:pt x="49" y="111"/>
                    <a:pt x="1" y="147"/>
                  </a:cubicBezTo>
                  <a:cubicBezTo>
                    <a:pt x="1" y="195"/>
                    <a:pt x="1" y="242"/>
                    <a:pt x="1" y="302"/>
                  </a:cubicBezTo>
                  <a:cubicBezTo>
                    <a:pt x="49" y="528"/>
                    <a:pt x="120" y="754"/>
                    <a:pt x="215" y="980"/>
                  </a:cubicBezTo>
                  <a:cubicBezTo>
                    <a:pt x="811" y="2469"/>
                    <a:pt x="1430" y="3945"/>
                    <a:pt x="2025" y="5433"/>
                  </a:cubicBezTo>
                  <a:cubicBezTo>
                    <a:pt x="2704" y="7160"/>
                    <a:pt x="3370" y="8898"/>
                    <a:pt x="4037" y="10624"/>
                  </a:cubicBezTo>
                  <a:cubicBezTo>
                    <a:pt x="4097" y="10791"/>
                    <a:pt x="4132" y="10958"/>
                    <a:pt x="4180" y="11124"/>
                  </a:cubicBezTo>
                  <a:cubicBezTo>
                    <a:pt x="4156" y="11129"/>
                    <a:pt x="4134" y="11131"/>
                    <a:pt x="4113" y="11131"/>
                  </a:cubicBezTo>
                  <a:cubicBezTo>
                    <a:pt x="3966" y="11131"/>
                    <a:pt x="3881" y="11031"/>
                    <a:pt x="3787" y="10958"/>
                  </a:cubicBezTo>
                  <a:cubicBezTo>
                    <a:pt x="2858" y="10255"/>
                    <a:pt x="1906" y="9577"/>
                    <a:pt x="1001" y="8850"/>
                  </a:cubicBezTo>
                  <a:cubicBezTo>
                    <a:pt x="834" y="8719"/>
                    <a:pt x="668" y="8577"/>
                    <a:pt x="513" y="8446"/>
                  </a:cubicBezTo>
                  <a:lnTo>
                    <a:pt x="513" y="8446"/>
                  </a:lnTo>
                  <a:cubicBezTo>
                    <a:pt x="537" y="8779"/>
                    <a:pt x="549" y="9124"/>
                    <a:pt x="572" y="9458"/>
                  </a:cubicBezTo>
                  <a:cubicBezTo>
                    <a:pt x="620" y="9493"/>
                    <a:pt x="668" y="9541"/>
                    <a:pt x="715" y="9577"/>
                  </a:cubicBezTo>
                  <a:cubicBezTo>
                    <a:pt x="1727" y="10410"/>
                    <a:pt x="2775" y="11172"/>
                    <a:pt x="3859" y="11910"/>
                  </a:cubicBezTo>
                  <a:cubicBezTo>
                    <a:pt x="4156" y="12113"/>
                    <a:pt x="4502" y="12291"/>
                    <a:pt x="4704" y="12553"/>
                  </a:cubicBezTo>
                  <a:cubicBezTo>
                    <a:pt x="4918" y="12827"/>
                    <a:pt x="5002" y="13196"/>
                    <a:pt x="5121" y="13530"/>
                  </a:cubicBezTo>
                  <a:cubicBezTo>
                    <a:pt x="5597" y="14851"/>
                    <a:pt x="6061" y="16173"/>
                    <a:pt x="6538" y="17494"/>
                  </a:cubicBezTo>
                  <a:cubicBezTo>
                    <a:pt x="6549" y="17554"/>
                    <a:pt x="6561" y="17613"/>
                    <a:pt x="6573" y="17721"/>
                  </a:cubicBezTo>
                  <a:cubicBezTo>
                    <a:pt x="6442" y="17661"/>
                    <a:pt x="6335" y="17625"/>
                    <a:pt x="6240" y="17566"/>
                  </a:cubicBezTo>
                  <a:cubicBezTo>
                    <a:pt x="4490" y="16399"/>
                    <a:pt x="2739" y="15244"/>
                    <a:pt x="1096" y="13946"/>
                  </a:cubicBezTo>
                  <a:cubicBezTo>
                    <a:pt x="989" y="13875"/>
                    <a:pt x="882" y="13791"/>
                    <a:pt x="775" y="13708"/>
                  </a:cubicBezTo>
                  <a:lnTo>
                    <a:pt x="775" y="13708"/>
                  </a:lnTo>
                  <a:cubicBezTo>
                    <a:pt x="799" y="14030"/>
                    <a:pt x="811" y="14351"/>
                    <a:pt x="823" y="14684"/>
                  </a:cubicBezTo>
                  <a:cubicBezTo>
                    <a:pt x="2597" y="16042"/>
                    <a:pt x="4466" y="17268"/>
                    <a:pt x="6323" y="18518"/>
                  </a:cubicBezTo>
                  <a:cubicBezTo>
                    <a:pt x="6514" y="18649"/>
                    <a:pt x="6728" y="18756"/>
                    <a:pt x="6930" y="18875"/>
                  </a:cubicBezTo>
                  <a:cubicBezTo>
                    <a:pt x="7252" y="19566"/>
                    <a:pt x="8597" y="24090"/>
                    <a:pt x="8681" y="24817"/>
                  </a:cubicBezTo>
                  <a:cubicBezTo>
                    <a:pt x="8573" y="24781"/>
                    <a:pt x="8490" y="24769"/>
                    <a:pt x="8407" y="24721"/>
                  </a:cubicBezTo>
                  <a:cubicBezTo>
                    <a:pt x="7681" y="24293"/>
                    <a:pt x="6942" y="23864"/>
                    <a:pt x="6216" y="23424"/>
                  </a:cubicBezTo>
                  <a:cubicBezTo>
                    <a:pt x="4442" y="22316"/>
                    <a:pt x="2704" y="21150"/>
                    <a:pt x="1001" y="19947"/>
                  </a:cubicBezTo>
                  <a:lnTo>
                    <a:pt x="1001" y="19947"/>
                  </a:lnTo>
                  <a:cubicBezTo>
                    <a:pt x="1013" y="20257"/>
                    <a:pt x="1025" y="20566"/>
                    <a:pt x="1037" y="20876"/>
                  </a:cubicBezTo>
                  <a:cubicBezTo>
                    <a:pt x="2358" y="21804"/>
                    <a:pt x="3704" y="22721"/>
                    <a:pt x="5085" y="23578"/>
                  </a:cubicBezTo>
                  <a:cubicBezTo>
                    <a:pt x="6347" y="24376"/>
                    <a:pt x="7597" y="25162"/>
                    <a:pt x="8919" y="25841"/>
                  </a:cubicBezTo>
                  <a:cubicBezTo>
                    <a:pt x="8954" y="25864"/>
                    <a:pt x="8978" y="25888"/>
                    <a:pt x="9002" y="25912"/>
                  </a:cubicBezTo>
                  <a:cubicBezTo>
                    <a:pt x="9276" y="26638"/>
                    <a:pt x="10800" y="32615"/>
                    <a:pt x="10871" y="33270"/>
                  </a:cubicBezTo>
                  <a:cubicBezTo>
                    <a:pt x="10840" y="33298"/>
                    <a:pt x="10809" y="33308"/>
                    <a:pt x="10780" y="33308"/>
                  </a:cubicBezTo>
                  <a:cubicBezTo>
                    <a:pt x="10721" y="33308"/>
                    <a:pt x="10665" y="33266"/>
                    <a:pt x="10609" y="33234"/>
                  </a:cubicBezTo>
                  <a:cubicBezTo>
                    <a:pt x="9871" y="32782"/>
                    <a:pt x="9121" y="32329"/>
                    <a:pt x="8383" y="31865"/>
                  </a:cubicBezTo>
                  <a:cubicBezTo>
                    <a:pt x="6026" y="30341"/>
                    <a:pt x="3704" y="28769"/>
                    <a:pt x="1454" y="27103"/>
                  </a:cubicBezTo>
                  <a:lnTo>
                    <a:pt x="1454" y="27103"/>
                  </a:lnTo>
                  <a:cubicBezTo>
                    <a:pt x="1477" y="27436"/>
                    <a:pt x="1501" y="27757"/>
                    <a:pt x="1537" y="28079"/>
                  </a:cubicBezTo>
                  <a:cubicBezTo>
                    <a:pt x="1989" y="28400"/>
                    <a:pt x="2430" y="28734"/>
                    <a:pt x="2882" y="29043"/>
                  </a:cubicBezTo>
                  <a:cubicBezTo>
                    <a:pt x="5287" y="30758"/>
                    <a:pt x="7740" y="32389"/>
                    <a:pt x="10276" y="33901"/>
                  </a:cubicBezTo>
                  <a:cubicBezTo>
                    <a:pt x="10478" y="34020"/>
                    <a:pt x="10681" y="34139"/>
                    <a:pt x="10895" y="34246"/>
                  </a:cubicBezTo>
                  <a:cubicBezTo>
                    <a:pt x="11110" y="34354"/>
                    <a:pt x="11229" y="34496"/>
                    <a:pt x="11276" y="34735"/>
                  </a:cubicBezTo>
                  <a:cubicBezTo>
                    <a:pt x="11705" y="36687"/>
                    <a:pt x="12133" y="38640"/>
                    <a:pt x="12550" y="40592"/>
                  </a:cubicBezTo>
                  <a:cubicBezTo>
                    <a:pt x="12574" y="40688"/>
                    <a:pt x="12586" y="40783"/>
                    <a:pt x="12598" y="40938"/>
                  </a:cubicBezTo>
                  <a:cubicBezTo>
                    <a:pt x="12455" y="40890"/>
                    <a:pt x="12348" y="40878"/>
                    <a:pt x="12253" y="40819"/>
                  </a:cubicBezTo>
                  <a:cubicBezTo>
                    <a:pt x="11050" y="40140"/>
                    <a:pt x="9847" y="39437"/>
                    <a:pt x="8645" y="38759"/>
                  </a:cubicBezTo>
                  <a:cubicBezTo>
                    <a:pt x="6645" y="37604"/>
                    <a:pt x="4692" y="36378"/>
                    <a:pt x="2799" y="35068"/>
                  </a:cubicBezTo>
                  <a:lnTo>
                    <a:pt x="2799" y="35068"/>
                  </a:lnTo>
                  <a:cubicBezTo>
                    <a:pt x="2894" y="35437"/>
                    <a:pt x="2989" y="35794"/>
                    <a:pt x="3085" y="36163"/>
                  </a:cubicBezTo>
                  <a:cubicBezTo>
                    <a:pt x="4775" y="37318"/>
                    <a:pt x="6526" y="38378"/>
                    <a:pt x="8300" y="39402"/>
                  </a:cubicBezTo>
                  <a:cubicBezTo>
                    <a:pt x="9788" y="40271"/>
                    <a:pt x="11288" y="41116"/>
                    <a:pt x="12788" y="41985"/>
                  </a:cubicBezTo>
                  <a:cubicBezTo>
                    <a:pt x="12967" y="42521"/>
                    <a:pt x="13896" y="47558"/>
                    <a:pt x="13919" y="48129"/>
                  </a:cubicBezTo>
                  <a:cubicBezTo>
                    <a:pt x="13875" y="48155"/>
                    <a:pt x="13832" y="48165"/>
                    <a:pt x="13790" y="48165"/>
                  </a:cubicBezTo>
                  <a:cubicBezTo>
                    <a:pt x="13677" y="48165"/>
                    <a:pt x="13575" y="48089"/>
                    <a:pt x="13479" y="48046"/>
                  </a:cubicBezTo>
                  <a:cubicBezTo>
                    <a:pt x="12657" y="47665"/>
                    <a:pt x="11812" y="47296"/>
                    <a:pt x="11014" y="46879"/>
                  </a:cubicBezTo>
                  <a:cubicBezTo>
                    <a:pt x="9109" y="45891"/>
                    <a:pt x="7228" y="44867"/>
                    <a:pt x="5383" y="43783"/>
                  </a:cubicBezTo>
                  <a:lnTo>
                    <a:pt x="5383" y="43783"/>
                  </a:lnTo>
                  <a:cubicBezTo>
                    <a:pt x="5418" y="43902"/>
                    <a:pt x="5466" y="44033"/>
                    <a:pt x="5525" y="44140"/>
                  </a:cubicBezTo>
                  <a:cubicBezTo>
                    <a:pt x="5609" y="44379"/>
                    <a:pt x="5692" y="44605"/>
                    <a:pt x="5776" y="44843"/>
                  </a:cubicBezTo>
                  <a:cubicBezTo>
                    <a:pt x="6549" y="45295"/>
                    <a:pt x="7347" y="45736"/>
                    <a:pt x="8133" y="46164"/>
                  </a:cubicBezTo>
                  <a:cubicBezTo>
                    <a:pt x="9633" y="46974"/>
                    <a:pt x="11121" y="47808"/>
                    <a:pt x="12681" y="48486"/>
                  </a:cubicBezTo>
                  <a:cubicBezTo>
                    <a:pt x="13145" y="48701"/>
                    <a:pt x="13622" y="48891"/>
                    <a:pt x="14086" y="49082"/>
                  </a:cubicBezTo>
                  <a:cubicBezTo>
                    <a:pt x="14241" y="49534"/>
                    <a:pt x="15181" y="55368"/>
                    <a:pt x="15205" y="55928"/>
                  </a:cubicBezTo>
                  <a:cubicBezTo>
                    <a:pt x="15167" y="55948"/>
                    <a:pt x="15132" y="55956"/>
                    <a:pt x="15099" y="55956"/>
                  </a:cubicBezTo>
                  <a:cubicBezTo>
                    <a:pt x="14997" y="55956"/>
                    <a:pt x="14914" y="55877"/>
                    <a:pt x="14824" y="55832"/>
                  </a:cubicBezTo>
                  <a:cubicBezTo>
                    <a:pt x="12610" y="54654"/>
                    <a:pt x="10478" y="53344"/>
                    <a:pt x="8466" y="51856"/>
                  </a:cubicBezTo>
                  <a:lnTo>
                    <a:pt x="8466" y="51856"/>
                  </a:lnTo>
                  <a:cubicBezTo>
                    <a:pt x="8657" y="52296"/>
                    <a:pt x="8847" y="52737"/>
                    <a:pt x="9050" y="53177"/>
                  </a:cubicBezTo>
                  <a:cubicBezTo>
                    <a:pt x="10883" y="54463"/>
                    <a:pt x="12812" y="55606"/>
                    <a:pt x="14800" y="56654"/>
                  </a:cubicBezTo>
                  <a:cubicBezTo>
                    <a:pt x="14991" y="56749"/>
                    <a:pt x="15193" y="56844"/>
                    <a:pt x="15408" y="56952"/>
                  </a:cubicBezTo>
                  <a:cubicBezTo>
                    <a:pt x="15753" y="58785"/>
                    <a:pt x="16110" y="60619"/>
                    <a:pt x="16467" y="62488"/>
                  </a:cubicBezTo>
                  <a:cubicBezTo>
                    <a:pt x="16241" y="62476"/>
                    <a:pt x="16098" y="62369"/>
                    <a:pt x="15943" y="62297"/>
                  </a:cubicBezTo>
                  <a:cubicBezTo>
                    <a:pt x="14836" y="61750"/>
                    <a:pt x="13753" y="61154"/>
                    <a:pt x="12693" y="60535"/>
                  </a:cubicBezTo>
                  <a:lnTo>
                    <a:pt x="12693" y="60535"/>
                  </a:lnTo>
                  <a:cubicBezTo>
                    <a:pt x="12919" y="60952"/>
                    <a:pt x="13157" y="61381"/>
                    <a:pt x="13396" y="61797"/>
                  </a:cubicBezTo>
                  <a:cubicBezTo>
                    <a:pt x="13836" y="62035"/>
                    <a:pt x="14277" y="62274"/>
                    <a:pt x="14729" y="62500"/>
                  </a:cubicBezTo>
                  <a:cubicBezTo>
                    <a:pt x="15396" y="62845"/>
                    <a:pt x="16074" y="63178"/>
                    <a:pt x="16777" y="63536"/>
                  </a:cubicBezTo>
                  <a:cubicBezTo>
                    <a:pt x="16860" y="63833"/>
                    <a:pt x="16955" y="64155"/>
                    <a:pt x="17051" y="64476"/>
                  </a:cubicBezTo>
                  <a:cubicBezTo>
                    <a:pt x="17551" y="66155"/>
                    <a:pt x="18289" y="67727"/>
                    <a:pt x="19015" y="69298"/>
                  </a:cubicBezTo>
                  <a:cubicBezTo>
                    <a:pt x="19777" y="70941"/>
                    <a:pt x="20694" y="72477"/>
                    <a:pt x="21682" y="73977"/>
                  </a:cubicBezTo>
                  <a:cubicBezTo>
                    <a:pt x="22159" y="74549"/>
                    <a:pt x="22659" y="75109"/>
                    <a:pt x="23159" y="75668"/>
                  </a:cubicBezTo>
                  <a:cubicBezTo>
                    <a:pt x="23230" y="75751"/>
                    <a:pt x="23313" y="75823"/>
                    <a:pt x="23432" y="75930"/>
                  </a:cubicBezTo>
                  <a:cubicBezTo>
                    <a:pt x="23480" y="75811"/>
                    <a:pt x="23528" y="75751"/>
                    <a:pt x="23528" y="75680"/>
                  </a:cubicBezTo>
                  <a:cubicBezTo>
                    <a:pt x="23552" y="75263"/>
                    <a:pt x="23587" y="74847"/>
                    <a:pt x="23635" y="74430"/>
                  </a:cubicBezTo>
                  <a:cubicBezTo>
                    <a:pt x="23611" y="73096"/>
                    <a:pt x="23575" y="71763"/>
                    <a:pt x="23563" y="70429"/>
                  </a:cubicBezTo>
                  <a:cubicBezTo>
                    <a:pt x="23563" y="69751"/>
                    <a:pt x="23623" y="69084"/>
                    <a:pt x="23659" y="68441"/>
                  </a:cubicBezTo>
                  <a:cubicBezTo>
                    <a:pt x="23742" y="68370"/>
                    <a:pt x="23778" y="68322"/>
                    <a:pt x="23825" y="68298"/>
                  </a:cubicBezTo>
                  <a:cubicBezTo>
                    <a:pt x="24337" y="68084"/>
                    <a:pt x="24826" y="67822"/>
                    <a:pt x="25302" y="67548"/>
                  </a:cubicBezTo>
                  <a:cubicBezTo>
                    <a:pt x="25564" y="67060"/>
                    <a:pt x="25861" y="66596"/>
                    <a:pt x="26195" y="66143"/>
                  </a:cubicBezTo>
                  <a:lnTo>
                    <a:pt x="26195" y="66143"/>
                  </a:lnTo>
                  <a:cubicBezTo>
                    <a:pt x="25742" y="66417"/>
                    <a:pt x="25290" y="66691"/>
                    <a:pt x="24837" y="66953"/>
                  </a:cubicBezTo>
                  <a:cubicBezTo>
                    <a:pt x="24564" y="67119"/>
                    <a:pt x="24290" y="67262"/>
                    <a:pt x="24004" y="67405"/>
                  </a:cubicBezTo>
                  <a:cubicBezTo>
                    <a:pt x="23956" y="67429"/>
                    <a:pt x="23897" y="67429"/>
                    <a:pt x="23813" y="67453"/>
                  </a:cubicBezTo>
                  <a:cubicBezTo>
                    <a:pt x="23802" y="67369"/>
                    <a:pt x="23778" y="67286"/>
                    <a:pt x="23790" y="67215"/>
                  </a:cubicBezTo>
                  <a:cubicBezTo>
                    <a:pt x="23933" y="65917"/>
                    <a:pt x="24135" y="64631"/>
                    <a:pt x="24421" y="63357"/>
                  </a:cubicBezTo>
                  <a:cubicBezTo>
                    <a:pt x="24504" y="63321"/>
                    <a:pt x="24575" y="63286"/>
                    <a:pt x="24647" y="63274"/>
                  </a:cubicBezTo>
                  <a:cubicBezTo>
                    <a:pt x="26659" y="62905"/>
                    <a:pt x="28528" y="62190"/>
                    <a:pt x="30350" y="61297"/>
                  </a:cubicBezTo>
                  <a:lnTo>
                    <a:pt x="30362" y="61297"/>
                  </a:lnTo>
                  <a:cubicBezTo>
                    <a:pt x="30707" y="60857"/>
                    <a:pt x="31052" y="60416"/>
                    <a:pt x="31374" y="59964"/>
                  </a:cubicBezTo>
                  <a:lnTo>
                    <a:pt x="31374" y="59964"/>
                  </a:lnTo>
                  <a:cubicBezTo>
                    <a:pt x="30374" y="60440"/>
                    <a:pt x="29374" y="60940"/>
                    <a:pt x="28350" y="61381"/>
                  </a:cubicBezTo>
                  <a:cubicBezTo>
                    <a:pt x="27338" y="61833"/>
                    <a:pt x="26278" y="62155"/>
                    <a:pt x="25195" y="62405"/>
                  </a:cubicBezTo>
                  <a:cubicBezTo>
                    <a:pt x="25028" y="62452"/>
                    <a:pt x="24861" y="62464"/>
                    <a:pt x="24647" y="62500"/>
                  </a:cubicBezTo>
                  <a:cubicBezTo>
                    <a:pt x="24659" y="62333"/>
                    <a:pt x="24659" y="62226"/>
                    <a:pt x="24683" y="62107"/>
                  </a:cubicBezTo>
                  <a:cubicBezTo>
                    <a:pt x="25111" y="60285"/>
                    <a:pt x="25623" y="58476"/>
                    <a:pt x="26230" y="56678"/>
                  </a:cubicBezTo>
                  <a:cubicBezTo>
                    <a:pt x="26373" y="56654"/>
                    <a:pt x="26504" y="56606"/>
                    <a:pt x="26635" y="56606"/>
                  </a:cubicBezTo>
                  <a:cubicBezTo>
                    <a:pt x="28088" y="56547"/>
                    <a:pt x="29493" y="56225"/>
                    <a:pt x="30886" y="55820"/>
                  </a:cubicBezTo>
                  <a:cubicBezTo>
                    <a:pt x="32053" y="55487"/>
                    <a:pt x="33196" y="55058"/>
                    <a:pt x="34315" y="54594"/>
                  </a:cubicBezTo>
                  <a:cubicBezTo>
                    <a:pt x="34434" y="54285"/>
                    <a:pt x="34553" y="53963"/>
                    <a:pt x="34660" y="53642"/>
                  </a:cubicBezTo>
                  <a:lnTo>
                    <a:pt x="34660" y="53642"/>
                  </a:lnTo>
                  <a:cubicBezTo>
                    <a:pt x="33600" y="54094"/>
                    <a:pt x="32529" y="54523"/>
                    <a:pt x="31445" y="54880"/>
                  </a:cubicBezTo>
                  <a:cubicBezTo>
                    <a:pt x="30160" y="55297"/>
                    <a:pt x="28850" y="55618"/>
                    <a:pt x="27516" y="55797"/>
                  </a:cubicBezTo>
                  <a:cubicBezTo>
                    <a:pt x="27310" y="55828"/>
                    <a:pt x="27104" y="55844"/>
                    <a:pt x="26897" y="55844"/>
                  </a:cubicBezTo>
                  <a:cubicBezTo>
                    <a:pt x="26794" y="55844"/>
                    <a:pt x="26691" y="55840"/>
                    <a:pt x="26588" y="55832"/>
                  </a:cubicBezTo>
                  <a:cubicBezTo>
                    <a:pt x="26659" y="55273"/>
                    <a:pt x="27754" y="52213"/>
                    <a:pt x="28219" y="51225"/>
                  </a:cubicBezTo>
                  <a:cubicBezTo>
                    <a:pt x="28255" y="51201"/>
                    <a:pt x="28314" y="51165"/>
                    <a:pt x="28362" y="51153"/>
                  </a:cubicBezTo>
                  <a:cubicBezTo>
                    <a:pt x="29862" y="50927"/>
                    <a:pt x="31267" y="50403"/>
                    <a:pt x="32660" y="49820"/>
                  </a:cubicBezTo>
                  <a:cubicBezTo>
                    <a:pt x="33743" y="49367"/>
                    <a:pt x="34803" y="48867"/>
                    <a:pt x="35851" y="48343"/>
                  </a:cubicBezTo>
                  <a:cubicBezTo>
                    <a:pt x="35886" y="48046"/>
                    <a:pt x="35922" y="47748"/>
                    <a:pt x="35958" y="47450"/>
                  </a:cubicBezTo>
                  <a:lnTo>
                    <a:pt x="35958" y="47450"/>
                  </a:lnTo>
                  <a:cubicBezTo>
                    <a:pt x="35255" y="47796"/>
                    <a:pt x="34553" y="48141"/>
                    <a:pt x="33839" y="48486"/>
                  </a:cubicBezTo>
                  <a:cubicBezTo>
                    <a:pt x="32719" y="49022"/>
                    <a:pt x="31576" y="49498"/>
                    <a:pt x="30386" y="49891"/>
                  </a:cubicBezTo>
                  <a:cubicBezTo>
                    <a:pt x="29898" y="50058"/>
                    <a:pt x="29398" y="50177"/>
                    <a:pt x="28897" y="50308"/>
                  </a:cubicBezTo>
                  <a:cubicBezTo>
                    <a:pt x="28856" y="50320"/>
                    <a:pt x="28811" y="50323"/>
                    <a:pt x="28763" y="50323"/>
                  </a:cubicBezTo>
                  <a:cubicBezTo>
                    <a:pt x="28716" y="50323"/>
                    <a:pt x="28665" y="50320"/>
                    <a:pt x="28612" y="50320"/>
                  </a:cubicBezTo>
                  <a:cubicBezTo>
                    <a:pt x="28719" y="49760"/>
                    <a:pt x="30017" y="46498"/>
                    <a:pt x="30767" y="44950"/>
                  </a:cubicBezTo>
                  <a:cubicBezTo>
                    <a:pt x="30814" y="44926"/>
                    <a:pt x="30886" y="44879"/>
                    <a:pt x="30957" y="44867"/>
                  </a:cubicBezTo>
                  <a:cubicBezTo>
                    <a:pt x="32469" y="44617"/>
                    <a:pt x="33898" y="44081"/>
                    <a:pt x="35291" y="43450"/>
                  </a:cubicBezTo>
                  <a:cubicBezTo>
                    <a:pt x="35648" y="43295"/>
                    <a:pt x="36005" y="43128"/>
                    <a:pt x="36375" y="42974"/>
                  </a:cubicBezTo>
                  <a:cubicBezTo>
                    <a:pt x="36386" y="42688"/>
                    <a:pt x="36410" y="42414"/>
                    <a:pt x="36422" y="42128"/>
                  </a:cubicBezTo>
                  <a:lnTo>
                    <a:pt x="36422" y="42128"/>
                  </a:lnTo>
                  <a:cubicBezTo>
                    <a:pt x="35684" y="42462"/>
                    <a:pt x="34946" y="42795"/>
                    <a:pt x="34196" y="43117"/>
                  </a:cubicBezTo>
                  <a:cubicBezTo>
                    <a:pt x="33374" y="43474"/>
                    <a:pt x="32529" y="43759"/>
                    <a:pt x="31660" y="43962"/>
                  </a:cubicBezTo>
                  <a:cubicBezTo>
                    <a:pt x="31529" y="43986"/>
                    <a:pt x="31398" y="44009"/>
                    <a:pt x="31219" y="44045"/>
                  </a:cubicBezTo>
                  <a:cubicBezTo>
                    <a:pt x="31231" y="43926"/>
                    <a:pt x="31219" y="43843"/>
                    <a:pt x="31243" y="43783"/>
                  </a:cubicBezTo>
                  <a:cubicBezTo>
                    <a:pt x="31838" y="42378"/>
                    <a:pt x="32446" y="40985"/>
                    <a:pt x="33053" y="39557"/>
                  </a:cubicBezTo>
                  <a:cubicBezTo>
                    <a:pt x="33327" y="39473"/>
                    <a:pt x="33600" y="39378"/>
                    <a:pt x="33886" y="39295"/>
                  </a:cubicBezTo>
                  <a:cubicBezTo>
                    <a:pt x="34827" y="39021"/>
                    <a:pt x="35732" y="38664"/>
                    <a:pt x="36637" y="38283"/>
                  </a:cubicBezTo>
                  <a:lnTo>
                    <a:pt x="36672" y="37425"/>
                  </a:lnTo>
                  <a:lnTo>
                    <a:pt x="36672" y="37425"/>
                  </a:lnTo>
                  <a:cubicBezTo>
                    <a:pt x="36136" y="37652"/>
                    <a:pt x="35613" y="37878"/>
                    <a:pt x="35077" y="38104"/>
                  </a:cubicBezTo>
                  <a:cubicBezTo>
                    <a:pt x="34672" y="38271"/>
                    <a:pt x="34255" y="38390"/>
                    <a:pt x="33839" y="38533"/>
                  </a:cubicBezTo>
                  <a:cubicBezTo>
                    <a:pt x="33731" y="38568"/>
                    <a:pt x="33624" y="38568"/>
                    <a:pt x="33458" y="38592"/>
                  </a:cubicBezTo>
                  <a:cubicBezTo>
                    <a:pt x="33493" y="38449"/>
                    <a:pt x="33517" y="38354"/>
                    <a:pt x="33553" y="38271"/>
                  </a:cubicBezTo>
                  <a:cubicBezTo>
                    <a:pt x="33922" y="37140"/>
                    <a:pt x="34303" y="36020"/>
                    <a:pt x="34684" y="34889"/>
                  </a:cubicBezTo>
                  <a:cubicBezTo>
                    <a:pt x="34743" y="34699"/>
                    <a:pt x="34815" y="34532"/>
                    <a:pt x="35041" y="34461"/>
                  </a:cubicBezTo>
                  <a:cubicBezTo>
                    <a:pt x="35648" y="34282"/>
                    <a:pt x="36232" y="34032"/>
                    <a:pt x="36803" y="33746"/>
                  </a:cubicBezTo>
                  <a:cubicBezTo>
                    <a:pt x="36815" y="33461"/>
                    <a:pt x="36827" y="33175"/>
                    <a:pt x="36839" y="32889"/>
                  </a:cubicBezTo>
                  <a:lnTo>
                    <a:pt x="36839" y="32889"/>
                  </a:lnTo>
                  <a:cubicBezTo>
                    <a:pt x="36506" y="33056"/>
                    <a:pt x="36172" y="33211"/>
                    <a:pt x="35839" y="33377"/>
                  </a:cubicBezTo>
                  <a:cubicBezTo>
                    <a:pt x="35613" y="33484"/>
                    <a:pt x="35374" y="33568"/>
                    <a:pt x="35136" y="33639"/>
                  </a:cubicBezTo>
                  <a:cubicBezTo>
                    <a:pt x="35113" y="33568"/>
                    <a:pt x="35077" y="33532"/>
                    <a:pt x="35077" y="33508"/>
                  </a:cubicBezTo>
                  <a:cubicBezTo>
                    <a:pt x="35494" y="31734"/>
                    <a:pt x="35910" y="29960"/>
                    <a:pt x="36327" y="28222"/>
                  </a:cubicBezTo>
                  <a:cubicBezTo>
                    <a:pt x="36601" y="28055"/>
                    <a:pt x="36863" y="27888"/>
                    <a:pt x="37137" y="27734"/>
                  </a:cubicBezTo>
                  <a:cubicBezTo>
                    <a:pt x="37148" y="27591"/>
                    <a:pt x="37148" y="27460"/>
                    <a:pt x="37160" y="27317"/>
                  </a:cubicBezTo>
                  <a:cubicBezTo>
                    <a:pt x="37184" y="27150"/>
                    <a:pt x="37196" y="26984"/>
                    <a:pt x="37208" y="26817"/>
                  </a:cubicBezTo>
                  <a:lnTo>
                    <a:pt x="37208" y="26817"/>
                  </a:lnTo>
                  <a:cubicBezTo>
                    <a:pt x="37125" y="26865"/>
                    <a:pt x="37053" y="26924"/>
                    <a:pt x="36970" y="26972"/>
                  </a:cubicBezTo>
                  <a:cubicBezTo>
                    <a:pt x="36890" y="27025"/>
                    <a:pt x="36811" y="27097"/>
                    <a:pt x="36702" y="27097"/>
                  </a:cubicBezTo>
                  <a:cubicBezTo>
                    <a:pt x="36664" y="27097"/>
                    <a:pt x="36623" y="27088"/>
                    <a:pt x="36577" y="27067"/>
                  </a:cubicBezTo>
                  <a:cubicBezTo>
                    <a:pt x="36589" y="26924"/>
                    <a:pt x="36613" y="26769"/>
                    <a:pt x="36648" y="26626"/>
                  </a:cubicBezTo>
                  <a:cubicBezTo>
                    <a:pt x="37029" y="24840"/>
                    <a:pt x="37339" y="23055"/>
                    <a:pt x="37565" y="21245"/>
                  </a:cubicBezTo>
                  <a:cubicBezTo>
                    <a:pt x="37613" y="20923"/>
                    <a:pt x="37672" y="20590"/>
                    <a:pt x="37744" y="20268"/>
                  </a:cubicBezTo>
                  <a:cubicBezTo>
                    <a:pt x="37744" y="20173"/>
                    <a:pt x="37756" y="20090"/>
                    <a:pt x="37756" y="19995"/>
                  </a:cubicBezTo>
                  <a:cubicBezTo>
                    <a:pt x="37756" y="19876"/>
                    <a:pt x="37756" y="19756"/>
                    <a:pt x="37720" y="19649"/>
                  </a:cubicBezTo>
                  <a:cubicBezTo>
                    <a:pt x="37678" y="19525"/>
                    <a:pt x="37564" y="19456"/>
                    <a:pt x="37452" y="19456"/>
                  </a:cubicBezTo>
                  <a:cubicBezTo>
                    <a:pt x="37372" y="19456"/>
                    <a:pt x="37293" y="19491"/>
                    <a:pt x="37244" y="19566"/>
                  </a:cubicBezTo>
                  <a:cubicBezTo>
                    <a:pt x="37172" y="19661"/>
                    <a:pt x="37113" y="19756"/>
                    <a:pt x="37053" y="19852"/>
                  </a:cubicBezTo>
                  <a:cubicBezTo>
                    <a:pt x="37041" y="19899"/>
                    <a:pt x="37029" y="19947"/>
                    <a:pt x="37018" y="19995"/>
                  </a:cubicBezTo>
                  <a:cubicBezTo>
                    <a:pt x="36934" y="20447"/>
                    <a:pt x="36863" y="20888"/>
                    <a:pt x="36803" y="21340"/>
                  </a:cubicBezTo>
                  <a:cubicBezTo>
                    <a:pt x="36601" y="22912"/>
                    <a:pt x="36339" y="24471"/>
                    <a:pt x="36005" y="26019"/>
                  </a:cubicBezTo>
                  <a:cubicBezTo>
                    <a:pt x="35970" y="26210"/>
                    <a:pt x="35922" y="26400"/>
                    <a:pt x="35886" y="26567"/>
                  </a:cubicBezTo>
                  <a:cubicBezTo>
                    <a:pt x="35859" y="26575"/>
                    <a:pt x="35837" y="26578"/>
                    <a:pt x="35819" y="26578"/>
                  </a:cubicBezTo>
                  <a:cubicBezTo>
                    <a:pt x="35722" y="26578"/>
                    <a:pt x="35726" y="26488"/>
                    <a:pt x="35696" y="26448"/>
                  </a:cubicBezTo>
                  <a:cubicBezTo>
                    <a:pt x="35660" y="26376"/>
                    <a:pt x="35624" y="26305"/>
                    <a:pt x="35601" y="26233"/>
                  </a:cubicBezTo>
                  <a:cubicBezTo>
                    <a:pt x="35327" y="25567"/>
                    <a:pt x="35077" y="24888"/>
                    <a:pt x="34851" y="24209"/>
                  </a:cubicBezTo>
                  <a:cubicBezTo>
                    <a:pt x="34696" y="24507"/>
                    <a:pt x="34541" y="24817"/>
                    <a:pt x="34386" y="25126"/>
                  </a:cubicBezTo>
                  <a:cubicBezTo>
                    <a:pt x="34696" y="25995"/>
                    <a:pt x="35041" y="26865"/>
                    <a:pt x="35422" y="27722"/>
                  </a:cubicBezTo>
                  <a:cubicBezTo>
                    <a:pt x="35517" y="27948"/>
                    <a:pt x="35565" y="28162"/>
                    <a:pt x="35505" y="28412"/>
                  </a:cubicBezTo>
                  <a:cubicBezTo>
                    <a:pt x="35148" y="29912"/>
                    <a:pt x="34803" y="31413"/>
                    <a:pt x="34446" y="32913"/>
                  </a:cubicBezTo>
                  <a:cubicBezTo>
                    <a:pt x="34422" y="33008"/>
                    <a:pt x="34386" y="33091"/>
                    <a:pt x="34351" y="33163"/>
                  </a:cubicBezTo>
                  <a:cubicBezTo>
                    <a:pt x="34342" y="33164"/>
                    <a:pt x="34333" y="33164"/>
                    <a:pt x="34325" y="33164"/>
                  </a:cubicBezTo>
                  <a:cubicBezTo>
                    <a:pt x="34196" y="33164"/>
                    <a:pt x="34194" y="33075"/>
                    <a:pt x="34172" y="33008"/>
                  </a:cubicBezTo>
                  <a:cubicBezTo>
                    <a:pt x="33672" y="31889"/>
                    <a:pt x="33279" y="30734"/>
                    <a:pt x="32922" y="29555"/>
                  </a:cubicBezTo>
                  <a:cubicBezTo>
                    <a:pt x="32815" y="29186"/>
                    <a:pt x="32719" y="28829"/>
                    <a:pt x="32612" y="28460"/>
                  </a:cubicBezTo>
                  <a:cubicBezTo>
                    <a:pt x="32446" y="28769"/>
                    <a:pt x="32267" y="29079"/>
                    <a:pt x="32100" y="29389"/>
                  </a:cubicBezTo>
                  <a:cubicBezTo>
                    <a:pt x="32303" y="30115"/>
                    <a:pt x="32529" y="30841"/>
                    <a:pt x="32803" y="31556"/>
                  </a:cubicBezTo>
                  <a:cubicBezTo>
                    <a:pt x="33136" y="32425"/>
                    <a:pt x="33493" y="33282"/>
                    <a:pt x="33862" y="34127"/>
                  </a:cubicBezTo>
                  <a:cubicBezTo>
                    <a:pt x="33958" y="34354"/>
                    <a:pt x="34017" y="34568"/>
                    <a:pt x="33934" y="34806"/>
                  </a:cubicBezTo>
                  <a:cubicBezTo>
                    <a:pt x="33529" y="35985"/>
                    <a:pt x="33124" y="37163"/>
                    <a:pt x="32719" y="38342"/>
                  </a:cubicBezTo>
                  <a:cubicBezTo>
                    <a:pt x="32696" y="38414"/>
                    <a:pt x="32636" y="38473"/>
                    <a:pt x="32612" y="38521"/>
                  </a:cubicBezTo>
                  <a:cubicBezTo>
                    <a:pt x="32422" y="38497"/>
                    <a:pt x="32410" y="38354"/>
                    <a:pt x="32362" y="38259"/>
                  </a:cubicBezTo>
                  <a:cubicBezTo>
                    <a:pt x="31517" y="36568"/>
                    <a:pt x="30719" y="34854"/>
                    <a:pt x="30017" y="33103"/>
                  </a:cubicBezTo>
                  <a:cubicBezTo>
                    <a:pt x="29862" y="33365"/>
                    <a:pt x="29707" y="33627"/>
                    <a:pt x="29552" y="33901"/>
                  </a:cubicBezTo>
                  <a:cubicBezTo>
                    <a:pt x="29743" y="34342"/>
                    <a:pt x="29933" y="34782"/>
                    <a:pt x="30124" y="35235"/>
                  </a:cubicBezTo>
                  <a:cubicBezTo>
                    <a:pt x="30731" y="36604"/>
                    <a:pt x="31410" y="37949"/>
                    <a:pt x="32065" y="39295"/>
                  </a:cubicBezTo>
                  <a:cubicBezTo>
                    <a:pt x="32160" y="39485"/>
                    <a:pt x="32207" y="39640"/>
                    <a:pt x="32112" y="39854"/>
                  </a:cubicBezTo>
                  <a:cubicBezTo>
                    <a:pt x="31564" y="41116"/>
                    <a:pt x="31017" y="42390"/>
                    <a:pt x="30469" y="43664"/>
                  </a:cubicBezTo>
                  <a:cubicBezTo>
                    <a:pt x="30445" y="43712"/>
                    <a:pt x="30398" y="43759"/>
                    <a:pt x="30338" y="43831"/>
                  </a:cubicBezTo>
                  <a:cubicBezTo>
                    <a:pt x="30255" y="43700"/>
                    <a:pt x="30171" y="43593"/>
                    <a:pt x="30112" y="43486"/>
                  </a:cubicBezTo>
                  <a:cubicBezTo>
                    <a:pt x="29136" y="41628"/>
                    <a:pt x="28207" y="39759"/>
                    <a:pt x="27350" y="37842"/>
                  </a:cubicBezTo>
                  <a:cubicBezTo>
                    <a:pt x="27207" y="38116"/>
                    <a:pt x="27052" y="38390"/>
                    <a:pt x="26909" y="38664"/>
                  </a:cubicBezTo>
                  <a:cubicBezTo>
                    <a:pt x="27731" y="40450"/>
                    <a:pt x="28600" y="42224"/>
                    <a:pt x="29528" y="43974"/>
                  </a:cubicBezTo>
                  <a:cubicBezTo>
                    <a:pt x="29671" y="44236"/>
                    <a:pt x="29814" y="44486"/>
                    <a:pt x="29981" y="44783"/>
                  </a:cubicBezTo>
                  <a:cubicBezTo>
                    <a:pt x="29278" y="46510"/>
                    <a:pt x="28552" y="48260"/>
                    <a:pt x="27802" y="50082"/>
                  </a:cubicBezTo>
                  <a:cubicBezTo>
                    <a:pt x="27659" y="49879"/>
                    <a:pt x="27552" y="49736"/>
                    <a:pt x="27469" y="49593"/>
                  </a:cubicBezTo>
                  <a:cubicBezTo>
                    <a:pt x="26552" y="48081"/>
                    <a:pt x="25778" y="46510"/>
                    <a:pt x="25087" y="44879"/>
                  </a:cubicBezTo>
                  <a:cubicBezTo>
                    <a:pt x="24933" y="44533"/>
                    <a:pt x="24790" y="44188"/>
                    <a:pt x="24635" y="43831"/>
                  </a:cubicBezTo>
                  <a:cubicBezTo>
                    <a:pt x="24516" y="44176"/>
                    <a:pt x="24397" y="44510"/>
                    <a:pt x="24290" y="44855"/>
                  </a:cubicBezTo>
                  <a:cubicBezTo>
                    <a:pt x="24647" y="45664"/>
                    <a:pt x="25004" y="46474"/>
                    <a:pt x="25373" y="47284"/>
                  </a:cubicBezTo>
                  <a:cubicBezTo>
                    <a:pt x="25957" y="48558"/>
                    <a:pt x="26671" y="49760"/>
                    <a:pt x="27469" y="50963"/>
                  </a:cubicBezTo>
                  <a:cubicBezTo>
                    <a:pt x="27278" y="51463"/>
                    <a:pt x="27088" y="51987"/>
                    <a:pt x="26897" y="52499"/>
                  </a:cubicBezTo>
                  <a:cubicBezTo>
                    <a:pt x="26707" y="52999"/>
                    <a:pt x="26528" y="53511"/>
                    <a:pt x="26350" y="54011"/>
                  </a:cubicBezTo>
                  <a:cubicBezTo>
                    <a:pt x="26159" y="54523"/>
                    <a:pt x="26004" y="55047"/>
                    <a:pt x="25778" y="55582"/>
                  </a:cubicBezTo>
                  <a:cubicBezTo>
                    <a:pt x="25540" y="55428"/>
                    <a:pt x="25445" y="55225"/>
                    <a:pt x="25326" y="55058"/>
                  </a:cubicBezTo>
                  <a:cubicBezTo>
                    <a:pt x="24528" y="53939"/>
                    <a:pt x="23897" y="52737"/>
                    <a:pt x="23325" y="51498"/>
                  </a:cubicBezTo>
                  <a:cubicBezTo>
                    <a:pt x="23135" y="51082"/>
                    <a:pt x="22944" y="50677"/>
                    <a:pt x="22766" y="50260"/>
                  </a:cubicBezTo>
                  <a:cubicBezTo>
                    <a:pt x="22670" y="50677"/>
                    <a:pt x="22575" y="51082"/>
                    <a:pt x="22492" y="51487"/>
                  </a:cubicBezTo>
                  <a:cubicBezTo>
                    <a:pt x="22861" y="52284"/>
                    <a:pt x="23242" y="53058"/>
                    <a:pt x="23671" y="53820"/>
                  </a:cubicBezTo>
                  <a:cubicBezTo>
                    <a:pt x="24183" y="54761"/>
                    <a:pt x="24778" y="55654"/>
                    <a:pt x="25457" y="56463"/>
                  </a:cubicBezTo>
                  <a:cubicBezTo>
                    <a:pt x="24909" y="58392"/>
                    <a:pt x="24373" y="60297"/>
                    <a:pt x="23825" y="62262"/>
                  </a:cubicBezTo>
                  <a:cubicBezTo>
                    <a:pt x="23683" y="62119"/>
                    <a:pt x="23552" y="62000"/>
                    <a:pt x="23432" y="61869"/>
                  </a:cubicBezTo>
                  <a:cubicBezTo>
                    <a:pt x="22766" y="61107"/>
                    <a:pt x="22170" y="60297"/>
                    <a:pt x="21575" y="59464"/>
                  </a:cubicBezTo>
                  <a:cubicBezTo>
                    <a:pt x="21575" y="59547"/>
                    <a:pt x="21575" y="59619"/>
                    <a:pt x="21575" y="59702"/>
                  </a:cubicBezTo>
                  <a:cubicBezTo>
                    <a:pt x="21575" y="60047"/>
                    <a:pt x="21587" y="60392"/>
                    <a:pt x="21587" y="60738"/>
                  </a:cubicBezTo>
                  <a:cubicBezTo>
                    <a:pt x="21670" y="60857"/>
                    <a:pt x="21754" y="60964"/>
                    <a:pt x="21849" y="61071"/>
                  </a:cubicBezTo>
                  <a:cubicBezTo>
                    <a:pt x="22135" y="61452"/>
                    <a:pt x="22432" y="61821"/>
                    <a:pt x="22730" y="62190"/>
                  </a:cubicBezTo>
                  <a:cubicBezTo>
                    <a:pt x="23040" y="62547"/>
                    <a:pt x="23361" y="62893"/>
                    <a:pt x="23623" y="63190"/>
                  </a:cubicBezTo>
                  <a:cubicBezTo>
                    <a:pt x="23421" y="64560"/>
                    <a:pt x="23218" y="65845"/>
                    <a:pt x="23028" y="67131"/>
                  </a:cubicBezTo>
                  <a:cubicBezTo>
                    <a:pt x="23016" y="67191"/>
                    <a:pt x="22956" y="67250"/>
                    <a:pt x="22909" y="67358"/>
                  </a:cubicBezTo>
                  <a:cubicBezTo>
                    <a:pt x="22682" y="67084"/>
                    <a:pt x="22480" y="66869"/>
                    <a:pt x="22313" y="66631"/>
                  </a:cubicBezTo>
                  <a:cubicBezTo>
                    <a:pt x="22159" y="66417"/>
                    <a:pt x="22016" y="66203"/>
                    <a:pt x="21873" y="65976"/>
                  </a:cubicBezTo>
                  <a:lnTo>
                    <a:pt x="21873" y="65976"/>
                  </a:lnTo>
                  <a:cubicBezTo>
                    <a:pt x="21908" y="66453"/>
                    <a:pt x="21968" y="66917"/>
                    <a:pt x="22016" y="67393"/>
                  </a:cubicBezTo>
                  <a:cubicBezTo>
                    <a:pt x="22016" y="67417"/>
                    <a:pt x="22016" y="67441"/>
                    <a:pt x="22028" y="67465"/>
                  </a:cubicBezTo>
                  <a:cubicBezTo>
                    <a:pt x="22278" y="67774"/>
                    <a:pt x="22540" y="68072"/>
                    <a:pt x="22825" y="68358"/>
                  </a:cubicBezTo>
                  <a:cubicBezTo>
                    <a:pt x="22849" y="68393"/>
                    <a:pt x="22861" y="68429"/>
                    <a:pt x="22897" y="68477"/>
                  </a:cubicBezTo>
                  <a:cubicBezTo>
                    <a:pt x="22861" y="69096"/>
                    <a:pt x="22825" y="69727"/>
                    <a:pt x="22813" y="70358"/>
                  </a:cubicBezTo>
                  <a:cubicBezTo>
                    <a:pt x="22801" y="71001"/>
                    <a:pt x="22825" y="71656"/>
                    <a:pt x="22813" y="72311"/>
                  </a:cubicBezTo>
                  <a:cubicBezTo>
                    <a:pt x="22813" y="72727"/>
                    <a:pt x="22849" y="73132"/>
                    <a:pt x="22849" y="73561"/>
                  </a:cubicBezTo>
                  <a:cubicBezTo>
                    <a:pt x="22909" y="73882"/>
                    <a:pt x="22980" y="74216"/>
                    <a:pt x="23040" y="74549"/>
                  </a:cubicBezTo>
                  <a:cubicBezTo>
                    <a:pt x="23063" y="74680"/>
                    <a:pt x="23075" y="74823"/>
                    <a:pt x="23075" y="74954"/>
                  </a:cubicBezTo>
                  <a:cubicBezTo>
                    <a:pt x="23075" y="75001"/>
                    <a:pt x="23016" y="75073"/>
                    <a:pt x="22980" y="75085"/>
                  </a:cubicBezTo>
                  <a:cubicBezTo>
                    <a:pt x="22972" y="75087"/>
                    <a:pt x="22962" y="75088"/>
                    <a:pt x="22952" y="75088"/>
                  </a:cubicBezTo>
                  <a:cubicBezTo>
                    <a:pt x="22905" y="75088"/>
                    <a:pt x="22845" y="75066"/>
                    <a:pt x="22825" y="75037"/>
                  </a:cubicBezTo>
                  <a:cubicBezTo>
                    <a:pt x="22659" y="74799"/>
                    <a:pt x="22480" y="74561"/>
                    <a:pt x="22337" y="74299"/>
                  </a:cubicBezTo>
                  <a:cubicBezTo>
                    <a:pt x="21920" y="73501"/>
                    <a:pt x="21539" y="72692"/>
                    <a:pt x="21194" y="71858"/>
                  </a:cubicBezTo>
                  <a:cubicBezTo>
                    <a:pt x="19599" y="69108"/>
                    <a:pt x="17777" y="65048"/>
                    <a:pt x="17444" y="63083"/>
                  </a:cubicBezTo>
                  <a:cubicBezTo>
                    <a:pt x="17801" y="62631"/>
                    <a:pt x="18122" y="62166"/>
                    <a:pt x="18432" y="61678"/>
                  </a:cubicBezTo>
                  <a:cubicBezTo>
                    <a:pt x="18396" y="61262"/>
                    <a:pt x="18372" y="60833"/>
                    <a:pt x="18360" y="60404"/>
                  </a:cubicBezTo>
                  <a:cubicBezTo>
                    <a:pt x="18015" y="60952"/>
                    <a:pt x="17670" y="61512"/>
                    <a:pt x="17301" y="62035"/>
                  </a:cubicBezTo>
                  <a:cubicBezTo>
                    <a:pt x="17110" y="62035"/>
                    <a:pt x="17110" y="61916"/>
                    <a:pt x="17086" y="61833"/>
                  </a:cubicBezTo>
                  <a:cubicBezTo>
                    <a:pt x="16955" y="61214"/>
                    <a:pt x="16825" y="60595"/>
                    <a:pt x="16705" y="59964"/>
                  </a:cubicBezTo>
                  <a:cubicBezTo>
                    <a:pt x="16539" y="59095"/>
                    <a:pt x="16384" y="58214"/>
                    <a:pt x="16229" y="57344"/>
                  </a:cubicBezTo>
                  <a:cubicBezTo>
                    <a:pt x="16193" y="57166"/>
                    <a:pt x="16170" y="56987"/>
                    <a:pt x="16146" y="56832"/>
                  </a:cubicBezTo>
                  <a:cubicBezTo>
                    <a:pt x="16455" y="56392"/>
                    <a:pt x="16753" y="55975"/>
                    <a:pt x="17039" y="55547"/>
                  </a:cubicBezTo>
                  <a:cubicBezTo>
                    <a:pt x="17717" y="54487"/>
                    <a:pt x="18325" y="53380"/>
                    <a:pt x="18860" y="52249"/>
                  </a:cubicBezTo>
                  <a:cubicBezTo>
                    <a:pt x="18944" y="51475"/>
                    <a:pt x="19015" y="50701"/>
                    <a:pt x="19075" y="49939"/>
                  </a:cubicBezTo>
                  <a:lnTo>
                    <a:pt x="19075" y="49939"/>
                  </a:lnTo>
                  <a:cubicBezTo>
                    <a:pt x="18932" y="50272"/>
                    <a:pt x="18789" y="50617"/>
                    <a:pt x="18634" y="50951"/>
                  </a:cubicBezTo>
                  <a:cubicBezTo>
                    <a:pt x="18015" y="52403"/>
                    <a:pt x="17265" y="53808"/>
                    <a:pt x="16408" y="55142"/>
                  </a:cubicBezTo>
                  <a:cubicBezTo>
                    <a:pt x="16313" y="55308"/>
                    <a:pt x="16193" y="55451"/>
                    <a:pt x="16086" y="55606"/>
                  </a:cubicBezTo>
                  <a:cubicBezTo>
                    <a:pt x="15884" y="55523"/>
                    <a:pt x="15908" y="55368"/>
                    <a:pt x="15896" y="55249"/>
                  </a:cubicBezTo>
                  <a:cubicBezTo>
                    <a:pt x="15610" y="53546"/>
                    <a:pt x="15336" y="51844"/>
                    <a:pt x="15050" y="50153"/>
                  </a:cubicBezTo>
                  <a:cubicBezTo>
                    <a:pt x="14991" y="49736"/>
                    <a:pt x="14920" y="49332"/>
                    <a:pt x="14848" y="48903"/>
                  </a:cubicBezTo>
                  <a:cubicBezTo>
                    <a:pt x="14931" y="48831"/>
                    <a:pt x="14991" y="48760"/>
                    <a:pt x="15062" y="48689"/>
                  </a:cubicBezTo>
                  <a:cubicBezTo>
                    <a:pt x="16241" y="47546"/>
                    <a:pt x="17289" y="46272"/>
                    <a:pt x="18122" y="44855"/>
                  </a:cubicBezTo>
                  <a:cubicBezTo>
                    <a:pt x="18551" y="44152"/>
                    <a:pt x="18956" y="43438"/>
                    <a:pt x="19349" y="42724"/>
                  </a:cubicBezTo>
                  <a:cubicBezTo>
                    <a:pt x="19349" y="42224"/>
                    <a:pt x="19349" y="41735"/>
                    <a:pt x="19349" y="41235"/>
                  </a:cubicBezTo>
                  <a:cubicBezTo>
                    <a:pt x="18825" y="42164"/>
                    <a:pt x="18301" y="43105"/>
                    <a:pt x="17765" y="44021"/>
                  </a:cubicBezTo>
                  <a:cubicBezTo>
                    <a:pt x="17015" y="45331"/>
                    <a:pt x="16110" y="46534"/>
                    <a:pt x="15062" y="47629"/>
                  </a:cubicBezTo>
                  <a:cubicBezTo>
                    <a:pt x="14979" y="47724"/>
                    <a:pt x="14872" y="47796"/>
                    <a:pt x="14789" y="47879"/>
                  </a:cubicBezTo>
                  <a:cubicBezTo>
                    <a:pt x="14729" y="47855"/>
                    <a:pt x="14705" y="47855"/>
                    <a:pt x="14693" y="47831"/>
                  </a:cubicBezTo>
                  <a:cubicBezTo>
                    <a:pt x="14681" y="47819"/>
                    <a:pt x="14669" y="47808"/>
                    <a:pt x="14669" y="47784"/>
                  </a:cubicBezTo>
                  <a:cubicBezTo>
                    <a:pt x="14288" y="45760"/>
                    <a:pt x="13919" y="43736"/>
                    <a:pt x="13550" y="41712"/>
                  </a:cubicBezTo>
                  <a:cubicBezTo>
                    <a:pt x="13538" y="41640"/>
                    <a:pt x="13550" y="41557"/>
                    <a:pt x="13538" y="41473"/>
                  </a:cubicBezTo>
                  <a:cubicBezTo>
                    <a:pt x="13741" y="41247"/>
                    <a:pt x="13931" y="41033"/>
                    <a:pt x="14134" y="40807"/>
                  </a:cubicBezTo>
                  <a:cubicBezTo>
                    <a:pt x="15336" y="39426"/>
                    <a:pt x="16301" y="37878"/>
                    <a:pt x="17086" y="36235"/>
                  </a:cubicBezTo>
                  <a:cubicBezTo>
                    <a:pt x="17396" y="35616"/>
                    <a:pt x="17682" y="34985"/>
                    <a:pt x="17932" y="34342"/>
                  </a:cubicBezTo>
                  <a:cubicBezTo>
                    <a:pt x="18158" y="33746"/>
                    <a:pt x="18384" y="33151"/>
                    <a:pt x="18610" y="32568"/>
                  </a:cubicBezTo>
                  <a:cubicBezTo>
                    <a:pt x="18527" y="32103"/>
                    <a:pt x="18432" y="31639"/>
                    <a:pt x="18337" y="31175"/>
                  </a:cubicBezTo>
                  <a:cubicBezTo>
                    <a:pt x="17979" y="32151"/>
                    <a:pt x="17610" y="33115"/>
                    <a:pt x="17241" y="34068"/>
                  </a:cubicBezTo>
                  <a:cubicBezTo>
                    <a:pt x="16729" y="35401"/>
                    <a:pt x="16086" y="36675"/>
                    <a:pt x="15348" y="37902"/>
                  </a:cubicBezTo>
                  <a:cubicBezTo>
                    <a:pt x="14860" y="38687"/>
                    <a:pt x="14324" y="39449"/>
                    <a:pt x="13717" y="40152"/>
                  </a:cubicBezTo>
                  <a:cubicBezTo>
                    <a:pt x="13622" y="40271"/>
                    <a:pt x="13503" y="40366"/>
                    <a:pt x="13372" y="40509"/>
                  </a:cubicBezTo>
                  <a:cubicBezTo>
                    <a:pt x="13312" y="40390"/>
                    <a:pt x="13276" y="40330"/>
                    <a:pt x="13253" y="40259"/>
                  </a:cubicBezTo>
                  <a:cubicBezTo>
                    <a:pt x="12788" y="38128"/>
                    <a:pt x="12324" y="36008"/>
                    <a:pt x="11860" y="33889"/>
                  </a:cubicBezTo>
                  <a:cubicBezTo>
                    <a:pt x="12574" y="32889"/>
                    <a:pt x="13205" y="31865"/>
                    <a:pt x="13777" y="30805"/>
                  </a:cubicBezTo>
                  <a:cubicBezTo>
                    <a:pt x="14646" y="29210"/>
                    <a:pt x="15312" y="27543"/>
                    <a:pt x="15872" y="25829"/>
                  </a:cubicBezTo>
                  <a:cubicBezTo>
                    <a:pt x="16039" y="25329"/>
                    <a:pt x="16193" y="24829"/>
                    <a:pt x="16360" y="24328"/>
                  </a:cubicBezTo>
                  <a:cubicBezTo>
                    <a:pt x="16217" y="23971"/>
                    <a:pt x="16074" y="23614"/>
                    <a:pt x="15932" y="23245"/>
                  </a:cubicBezTo>
                  <a:cubicBezTo>
                    <a:pt x="15693" y="23995"/>
                    <a:pt x="15455" y="24733"/>
                    <a:pt x="15205" y="25483"/>
                  </a:cubicBezTo>
                  <a:cubicBezTo>
                    <a:pt x="14669" y="27126"/>
                    <a:pt x="14062" y="28734"/>
                    <a:pt x="13229" y="30246"/>
                  </a:cubicBezTo>
                  <a:cubicBezTo>
                    <a:pt x="12812" y="31008"/>
                    <a:pt x="12360" y="31746"/>
                    <a:pt x="11907" y="32496"/>
                  </a:cubicBezTo>
                  <a:cubicBezTo>
                    <a:pt x="11848" y="32615"/>
                    <a:pt x="11752" y="32699"/>
                    <a:pt x="11669" y="32794"/>
                  </a:cubicBezTo>
                  <a:cubicBezTo>
                    <a:pt x="11514" y="32746"/>
                    <a:pt x="11526" y="32639"/>
                    <a:pt x="11502" y="32544"/>
                  </a:cubicBezTo>
                  <a:cubicBezTo>
                    <a:pt x="10907" y="30246"/>
                    <a:pt x="10324" y="27948"/>
                    <a:pt x="9728" y="25650"/>
                  </a:cubicBezTo>
                  <a:cubicBezTo>
                    <a:pt x="9681" y="25460"/>
                    <a:pt x="9693" y="25305"/>
                    <a:pt x="9800" y="25138"/>
                  </a:cubicBezTo>
                  <a:cubicBezTo>
                    <a:pt x="10538" y="24078"/>
                    <a:pt x="11050" y="22888"/>
                    <a:pt x="11479" y="21685"/>
                  </a:cubicBezTo>
                  <a:cubicBezTo>
                    <a:pt x="11788" y="20828"/>
                    <a:pt x="12074" y="19959"/>
                    <a:pt x="12324" y="19090"/>
                  </a:cubicBezTo>
                  <a:cubicBezTo>
                    <a:pt x="12514" y="18435"/>
                    <a:pt x="12693" y="17768"/>
                    <a:pt x="12872" y="17113"/>
                  </a:cubicBezTo>
                  <a:cubicBezTo>
                    <a:pt x="12705" y="16816"/>
                    <a:pt x="12526" y="16518"/>
                    <a:pt x="12348" y="16220"/>
                  </a:cubicBezTo>
                  <a:cubicBezTo>
                    <a:pt x="12038" y="17340"/>
                    <a:pt x="11741" y="18459"/>
                    <a:pt x="11419" y="19566"/>
                  </a:cubicBezTo>
                  <a:cubicBezTo>
                    <a:pt x="11014" y="20959"/>
                    <a:pt x="10514" y="22316"/>
                    <a:pt x="9859" y="23602"/>
                  </a:cubicBezTo>
                  <a:cubicBezTo>
                    <a:pt x="9740" y="23828"/>
                    <a:pt x="9657" y="24067"/>
                    <a:pt x="9419" y="24281"/>
                  </a:cubicBezTo>
                  <a:cubicBezTo>
                    <a:pt x="9347" y="24114"/>
                    <a:pt x="9288" y="23995"/>
                    <a:pt x="9252" y="23876"/>
                  </a:cubicBezTo>
                  <a:cubicBezTo>
                    <a:pt x="8716" y="22114"/>
                    <a:pt x="8192" y="20352"/>
                    <a:pt x="7657" y="18590"/>
                  </a:cubicBezTo>
                  <a:cubicBezTo>
                    <a:pt x="7585" y="18375"/>
                    <a:pt x="7585" y="18185"/>
                    <a:pt x="7704" y="17971"/>
                  </a:cubicBezTo>
                  <a:cubicBezTo>
                    <a:pt x="8609" y="16387"/>
                    <a:pt x="9228" y="14673"/>
                    <a:pt x="9693" y="12899"/>
                  </a:cubicBezTo>
                  <a:cubicBezTo>
                    <a:pt x="9740" y="12720"/>
                    <a:pt x="9788" y="12529"/>
                    <a:pt x="9836" y="12339"/>
                  </a:cubicBezTo>
                  <a:cubicBezTo>
                    <a:pt x="9645" y="12065"/>
                    <a:pt x="9466" y="11803"/>
                    <a:pt x="9276" y="11541"/>
                  </a:cubicBezTo>
                  <a:cubicBezTo>
                    <a:pt x="9109" y="12172"/>
                    <a:pt x="8943" y="12803"/>
                    <a:pt x="8764" y="13446"/>
                  </a:cubicBezTo>
                  <a:cubicBezTo>
                    <a:pt x="8466" y="14530"/>
                    <a:pt x="8085" y="15589"/>
                    <a:pt x="7585" y="16601"/>
                  </a:cubicBezTo>
                  <a:cubicBezTo>
                    <a:pt x="7502" y="16780"/>
                    <a:pt x="7395" y="16947"/>
                    <a:pt x="7276" y="17173"/>
                  </a:cubicBezTo>
                  <a:cubicBezTo>
                    <a:pt x="7180" y="17018"/>
                    <a:pt x="7121" y="16935"/>
                    <a:pt x="7085" y="16828"/>
                  </a:cubicBezTo>
                  <a:cubicBezTo>
                    <a:pt x="6502" y="15232"/>
                    <a:pt x="5942" y="13625"/>
                    <a:pt x="5359" y="12029"/>
                  </a:cubicBezTo>
                  <a:cubicBezTo>
                    <a:pt x="5299" y="11851"/>
                    <a:pt x="5264" y="11696"/>
                    <a:pt x="5323" y="11505"/>
                  </a:cubicBezTo>
                  <a:cubicBezTo>
                    <a:pt x="5764" y="10160"/>
                    <a:pt x="6037" y="8791"/>
                    <a:pt x="6228" y="7398"/>
                  </a:cubicBezTo>
                  <a:cubicBezTo>
                    <a:pt x="6014" y="7112"/>
                    <a:pt x="5811" y="6826"/>
                    <a:pt x="5597" y="6541"/>
                  </a:cubicBezTo>
                  <a:cubicBezTo>
                    <a:pt x="5466" y="7672"/>
                    <a:pt x="5287" y="8803"/>
                    <a:pt x="5002" y="9910"/>
                  </a:cubicBezTo>
                  <a:cubicBezTo>
                    <a:pt x="4966" y="10077"/>
                    <a:pt x="4978" y="10267"/>
                    <a:pt x="4787" y="10410"/>
                  </a:cubicBezTo>
                  <a:cubicBezTo>
                    <a:pt x="4656" y="10232"/>
                    <a:pt x="4597" y="10029"/>
                    <a:pt x="4525" y="9839"/>
                  </a:cubicBezTo>
                  <a:cubicBezTo>
                    <a:pt x="3728" y="7791"/>
                    <a:pt x="2930" y="5743"/>
                    <a:pt x="2132" y="3707"/>
                  </a:cubicBezTo>
                  <a:cubicBezTo>
                    <a:pt x="1739" y="2707"/>
                    <a:pt x="1323" y="1730"/>
                    <a:pt x="918" y="742"/>
                  </a:cubicBezTo>
                  <a:cubicBezTo>
                    <a:pt x="834" y="540"/>
                    <a:pt x="775" y="326"/>
                    <a:pt x="703" y="123"/>
                  </a:cubicBezTo>
                  <a:cubicBezTo>
                    <a:pt x="703" y="123"/>
                    <a:pt x="703" y="123"/>
                    <a:pt x="703" y="111"/>
                  </a:cubicBezTo>
                  <a:cubicBezTo>
                    <a:pt x="599" y="44"/>
                    <a:pt x="490" y="0"/>
                    <a:pt x="3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4" name="Google Shape;804;p37"/>
          <p:cNvGrpSpPr/>
          <p:nvPr/>
        </p:nvGrpSpPr>
        <p:grpSpPr>
          <a:xfrm rot="5779969">
            <a:off x="551606" y="-192091"/>
            <a:ext cx="745838" cy="1222291"/>
            <a:chOff x="6221900" y="3203200"/>
            <a:chExt cx="668850" cy="1096025"/>
          </a:xfrm>
        </p:grpSpPr>
        <p:sp>
          <p:nvSpPr>
            <p:cNvPr id="805" name="Google Shape;805;p37"/>
            <p:cNvSpPr/>
            <p:nvPr/>
          </p:nvSpPr>
          <p:spPr>
            <a:xfrm>
              <a:off x="6246600" y="3203200"/>
              <a:ext cx="644150" cy="986025"/>
            </a:xfrm>
            <a:custGeom>
              <a:avLst/>
              <a:gdLst/>
              <a:ahLst/>
              <a:cxnLst/>
              <a:rect l="l" t="t" r="r" b="b"/>
              <a:pathLst>
                <a:path w="25766" h="39441" extrusionOk="0">
                  <a:moveTo>
                    <a:pt x="25766" y="1"/>
                  </a:moveTo>
                  <a:lnTo>
                    <a:pt x="25766" y="1"/>
                  </a:lnTo>
                  <a:cubicBezTo>
                    <a:pt x="25575" y="96"/>
                    <a:pt x="25480" y="143"/>
                    <a:pt x="25385" y="191"/>
                  </a:cubicBezTo>
                  <a:cubicBezTo>
                    <a:pt x="23837" y="1025"/>
                    <a:pt x="22241" y="1798"/>
                    <a:pt x="20610" y="2477"/>
                  </a:cubicBezTo>
                  <a:cubicBezTo>
                    <a:pt x="18943" y="3168"/>
                    <a:pt x="17288" y="3894"/>
                    <a:pt x="15657" y="4668"/>
                  </a:cubicBezTo>
                  <a:cubicBezTo>
                    <a:pt x="13574" y="5644"/>
                    <a:pt x="11597" y="6799"/>
                    <a:pt x="9799" y="8252"/>
                  </a:cubicBezTo>
                  <a:cubicBezTo>
                    <a:pt x="8430" y="9359"/>
                    <a:pt x="7251" y="10621"/>
                    <a:pt x="6251" y="12073"/>
                  </a:cubicBezTo>
                  <a:cubicBezTo>
                    <a:pt x="5073" y="13764"/>
                    <a:pt x="4251" y="15622"/>
                    <a:pt x="3620" y="17574"/>
                  </a:cubicBezTo>
                  <a:cubicBezTo>
                    <a:pt x="3013" y="19479"/>
                    <a:pt x="2572" y="21432"/>
                    <a:pt x="2275" y="23408"/>
                  </a:cubicBezTo>
                  <a:cubicBezTo>
                    <a:pt x="1977" y="25420"/>
                    <a:pt x="1703" y="27444"/>
                    <a:pt x="1453" y="29457"/>
                  </a:cubicBezTo>
                  <a:cubicBezTo>
                    <a:pt x="1310" y="30528"/>
                    <a:pt x="1227" y="31588"/>
                    <a:pt x="1108" y="32659"/>
                  </a:cubicBezTo>
                  <a:cubicBezTo>
                    <a:pt x="1001" y="33683"/>
                    <a:pt x="905" y="34707"/>
                    <a:pt x="763" y="35719"/>
                  </a:cubicBezTo>
                  <a:cubicBezTo>
                    <a:pt x="620" y="36743"/>
                    <a:pt x="405" y="37755"/>
                    <a:pt x="84" y="38732"/>
                  </a:cubicBezTo>
                  <a:cubicBezTo>
                    <a:pt x="36" y="38898"/>
                    <a:pt x="1" y="39065"/>
                    <a:pt x="12" y="39232"/>
                  </a:cubicBezTo>
                  <a:cubicBezTo>
                    <a:pt x="12" y="39303"/>
                    <a:pt x="120" y="39398"/>
                    <a:pt x="203" y="39434"/>
                  </a:cubicBezTo>
                  <a:cubicBezTo>
                    <a:pt x="214" y="39438"/>
                    <a:pt x="226" y="39440"/>
                    <a:pt x="240" y="39440"/>
                  </a:cubicBezTo>
                  <a:cubicBezTo>
                    <a:pt x="303" y="39440"/>
                    <a:pt x="388" y="39399"/>
                    <a:pt x="417" y="39351"/>
                  </a:cubicBezTo>
                  <a:cubicBezTo>
                    <a:pt x="501" y="39208"/>
                    <a:pt x="572" y="39053"/>
                    <a:pt x="620" y="38898"/>
                  </a:cubicBezTo>
                  <a:cubicBezTo>
                    <a:pt x="751" y="38446"/>
                    <a:pt x="858" y="38005"/>
                    <a:pt x="977" y="37553"/>
                  </a:cubicBezTo>
                  <a:cubicBezTo>
                    <a:pt x="1025" y="37386"/>
                    <a:pt x="1072" y="37243"/>
                    <a:pt x="1215" y="37124"/>
                  </a:cubicBezTo>
                  <a:cubicBezTo>
                    <a:pt x="1775" y="36648"/>
                    <a:pt x="2334" y="36172"/>
                    <a:pt x="2965" y="35791"/>
                  </a:cubicBezTo>
                  <a:cubicBezTo>
                    <a:pt x="3846" y="35255"/>
                    <a:pt x="4751" y="34755"/>
                    <a:pt x="5620" y="34195"/>
                  </a:cubicBezTo>
                  <a:cubicBezTo>
                    <a:pt x="8799" y="32183"/>
                    <a:pt x="11847" y="29969"/>
                    <a:pt x="14800" y="27635"/>
                  </a:cubicBezTo>
                  <a:cubicBezTo>
                    <a:pt x="16360" y="26397"/>
                    <a:pt x="17789" y="25039"/>
                    <a:pt x="18991" y="23444"/>
                  </a:cubicBezTo>
                  <a:cubicBezTo>
                    <a:pt x="20158" y="21896"/>
                    <a:pt x="21206" y="20277"/>
                    <a:pt x="21980" y="18491"/>
                  </a:cubicBezTo>
                  <a:cubicBezTo>
                    <a:pt x="22944" y="16241"/>
                    <a:pt x="23480" y="13895"/>
                    <a:pt x="23718" y="11478"/>
                  </a:cubicBezTo>
                  <a:cubicBezTo>
                    <a:pt x="23873" y="9930"/>
                    <a:pt x="23944" y="8371"/>
                    <a:pt x="24027" y="6823"/>
                  </a:cubicBezTo>
                  <a:cubicBezTo>
                    <a:pt x="24087" y="5811"/>
                    <a:pt x="24182" y="4811"/>
                    <a:pt x="24373" y="3822"/>
                  </a:cubicBezTo>
                  <a:cubicBezTo>
                    <a:pt x="24599" y="2572"/>
                    <a:pt x="24956" y="1370"/>
                    <a:pt x="25659" y="286"/>
                  </a:cubicBezTo>
                  <a:cubicBezTo>
                    <a:pt x="25694" y="239"/>
                    <a:pt x="25706" y="179"/>
                    <a:pt x="257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7"/>
            <p:cNvSpPr/>
            <p:nvPr/>
          </p:nvSpPr>
          <p:spPr>
            <a:xfrm>
              <a:off x="6221900" y="3230875"/>
              <a:ext cx="653975" cy="1068350"/>
            </a:xfrm>
            <a:custGeom>
              <a:avLst/>
              <a:gdLst/>
              <a:ahLst/>
              <a:cxnLst/>
              <a:rect l="l" t="t" r="r" b="b"/>
              <a:pathLst>
                <a:path w="26159" h="42734" extrusionOk="0">
                  <a:moveTo>
                    <a:pt x="26087" y="1"/>
                  </a:moveTo>
                  <a:cubicBezTo>
                    <a:pt x="26016" y="72"/>
                    <a:pt x="25944" y="144"/>
                    <a:pt x="25885" y="227"/>
                  </a:cubicBezTo>
                  <a:cubicBezTo>
                    <a:pt x="24587" y="1823"/>
                    <a:pt x="23289" y="3430"/>
                    <a:pt x="21991" y="5025"/>
                  </a:cubicBezTo>
                  <a:cubicBezTo>
                    <a:pt x="21836" y="5204"/>
                    <a:pt x="21694" y="5382"/>
                    <a:pt x="21563" y="5573"/>
                  </a:cubicBezTo>
                  <a:cubicBezTo>
                    <a:pt x="19193" y="8823"/>
                    <a:pt x="16681" y="11955"/>
                    <a:pt x="14074" y="15027"/>
                  </a:cubicBezTo>
                  <a:cubicBezTo>
                    <a:pt x="12859" y="16455"/>
                    <a:pt x="11680" y="17908"/>
                    <a:pt x="10537" y="19384"/>
                  </a:cubicBezTo>
                  <a:cubicBezTo>
                    <a:pt x="8573" y="21908"/>
                    <a:pt x="6763" y="24552"/>
                    <a:pt x="5251" y="27373"/>
                  </a:cubicBezTo>
                  <a:cubicBezTo>
                    <a:pt x="3322" y="30969"/>
                    <a:pt x="1739" y="34696"/>
                    <a:pt x="631" y="38613"/>
                  </a:cubicBezTo>
                  <a:cubicBezTo>
                    <a:pt x="381" y="39506"/>
                    <a:pt x="155" y="40411"/>
                    <a:pt x="48" y="41327"/>
                  </a:cubicBezTo>
                  <a:cubicBezTo>
                    <a:pt x="0" y="41685"/>
                    <a:pt x="12" y="42042"/>
                    <a:pt x="36" y="42399"/>
                  </a:cubicBezTo>
                  <a:cubicBezTo>
                    <a:pt x="47" y="42604"/>
                    <a:pt x="223" y="42733"/>
                    <a:pt x="394" y="42733"/>
                  </a:cubicBezTo>
                  <a:cubicBezTo>
                    <a:pt x="402" y="42733"/>
                    <a:pt x="410" y="42733"/>
                    <a:pt x="417" y="42732"/>
                  </a:cubicBezTo>
                  <a:cubicBezTo>
                    <a:pt x="608" y="42720"/>
                    <a:pt x="750" y="42578"/>
                    <a:pt x="786" y="42363"/>
                  </a:cubicBezTo>
                  <a:cubicBezTo>
                    <a:pt x="798" y="42280"/>
                    <a:pt x="786" y="42197"/>
                    <a:pt x="786" y="42113"/>
                  </a:cubicBezTo>
                  <a:cubicBezTo>
                    <a:pt x="810" y="41816"/>
                    <a:pt x="810" y="41518"/>
                    <a:pt x="858" y="41232"/>
                  </a:cubicBezTo>
                  <a:cubicBezTo>
                    <a:pt x="1000" y="40530"/>
                    <a:pt x="1120" y="39827"/>
                    <a:pt x="1310" y="39137"/>
                  </a:cubicBezTo>
                  <a:cubicBezTo>
                    <a:pt x="2965" y="33231"/>
                    <a:pt x="5549" y="27766"/>
                    <a:pt x="9049" y="22718"/>
                  </a:cubicBezTo>
                  <a:cubicBezTo>
                    <a:pt x="10883" y="20099"/>
                    <a:pt x="12883" y="17598"/>
                    <a:pt x="14967" y="15181"/>
                  </a:cubicBezTo>
                  <a:cubicBezTo>
                    <a:pt x="18396" y="11193"/>
                    <a:pt x="21574" y="7049"/>
                    <a:pt x="24444" y="2644"/>
                  </a:cubicBezTo>
                  <a:cubicBezTo>
                    <a:pt x="25003" y="1787"/>
                    <a:pt x="25587" y="930"/>
                    <a:pt x="26158" y="84"/>
                  </a:cubicBezTo>
                  <a:cubicBezTo>
                    <a:pt x="26135" y="48"/>
                    <a:pt x="26111" y="25"/>
                    <a:pt x="26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7" name="Google Shape;807;p37"/>
          <p:cNvGrpSpPr/>
          <p:nvPr/>
        </p:nvGrpSpPr>
        <p:grpSpPr>
          <a:xfrm rot="1208812">
            <a:off x="5433312" y="4325213"/>
            <a:ext cx="771718" cy="1264591"/>
            <a:chOff x="6221900" y="3203200"/>
            <a:chExt cx="668850" cy="1096025"/>
          </a:xfrm>
        </p:grpSpPr>
        <p:sp>
          <p:nvSpPr>
            <p:cNvPr id="808" name="Google Shape;808;p37"/>
            <p:cNvSpPr/>
            <p:nvPr/>
          </p:nvSpPr>
          <p:spPr>
            <a:xfrm>
              <a:off x="6246600" y="3203200"/>
              <a:ext cx="644150" cy="986025"/>
            </a:xfrm>
            <a:custGeom>
              <a:avLst/>
              <a:gdLst/>
              <a:ahLst/>
              <a:cxnLst/>
              <a:rect l="l" t="t" r="r" b="b"/>
              <a:pathLst>
                <a:path w="25766" h="39441" extrusionOk="0">
                  <a:moveTo>
                    <a:pt x="25766" y="1"/>
                  </a:moveTo>
                  <a:lnTo>
                    <a:pt x="25766" y="1"/>
                  </a:lnTo>
                  <a:cubicBezTo>
                    <a:pt x="25575" y="96"/>
                    <a:pt x="25480" y="143"/>
                    <a:pt x="25385" y="191"/>
                  </a:cubicBezTo>
                  <a:cubicBezTo>
                    <a:pt x="23837" y="1025"/>
                    <a:pt x="22241" y="1798"/>
                    <a:pt x="20610" y="2477"/>
                  </a:cubicBezTo>
                  <a:cubicBezTo>
                    <a:pt x="18943" y="3168"/>
                    <a:pt x="17288" y="3894"/>
                    <a:pt x="15657" y="4668"/>
                  </a:cubicBezTo>
                  <a:cubicBezTo>
                    <a:pt x="13574" y="5644"/>
                    <a:pt x="11597" y="6799"/>
                    <a:pt x="9799" y="8252"/>
                  </a:cubicBezTo>
                  <a:cubicBezTo>
                    <a:pt x="8430" y="9359"/>
                    <a:pt x="7251" y="10621"/>
                    <a:pt x="6251" y="12073"/>
                  </a:cubicBezTo>
                  <a:cubicBezTo>
                    <a:pt x="5073" y="13764"/>
                    <a:pt x="4251" y="15622"/>
                    <a:pt x="3620" y="17574"/>
                  </a:cubicBezTo>
                  <a:cubicBezTo>
                    <a:pt x="3013" y="19479"/>
                    <a:pt x="2572" y="21432"/>
                    <a:pt x="2275" y="23408"/>
                  </a:cubicBezTo>
                  <a:cubicBezTo>
                    <a:pt x="1977" y="25420"/>
                    <a:pt x="1703" y="27444"/>
                    <a:pt x="1453" y="29457"/>
                  </a:cubicBezTo>
                  <a:cubicBezTo>
                    <a:pt x="1310" y="30528"/>
                    <a:pt x="1227" y="31588"/>
                    <a:pt x="1108" y="32659"/>
                  </a:cubicBezTo>
                  <a:cubicBezTo>
                    <a:pt x="1001" y="33683"/>
                    <a:pt x="905" y="34707"/>
                    <a:pt x="763" y="35719"/>
                  </a:cubicBezTo>
                  <a:cubicBezTo>
                    <a:pt x="620" y="36743"/>
                    <a:pt x="405" y="37755"/>
                    <a:pt x="84" y="38732"/>
                  </a:cubicBezTo>
                  <a:cubicBezTo>
                    <a:pt x="36" y="38898"/>
                    <a:pt x="1" y="39065"/>
                    <a:pt x="12" y="39232"/>
                  </a:cubicBezTo>
                  <a:cubicBezTo>
                    <a:pt x="12" y="39303"/>
                    <a:pt x="120" y="39398"/>
                    <a:pt x="203" y="39434"/>
                  </a:cubicBezTo>
                  <a:cubicBezTo>
                    <a:pt x="214" y="39438"/>
                    <a:pt x="226" y="39440"/>
                    <a:pt x="240" y="39440"/>
                  </a:cubicBezTo>
                  <a:cubicBezTo>
                    <a:pt x="303" y="39440"/>
                    <a:pt x="388" y="39399"/>
                    <a:pt x="417" y="39351"/>
                  </a:cubicBezTo>
                  <a:cubicBezTo>
                    <a:pt x="501" y="39208"/>
                    <a:pt x="572" y="39053"/>
                    <a:pt x="620" y="38898"/>
                  </a:cubicBezTo>
                  <a:cubicBezTo>
                    <a:pt x="751" y="38446"/>
                    <a:pt x="858" y="38005"/>
                    <a:pt x="977" y="37553"/>
                  </a:cubicBezTo>
                  <a:cubicBezTo>
                    <a:pt x="1025" y="37386"/>
                    <a:pt x="1072" y="37243"/>
                    <a:pt x="1215" y="37124"/>
                  </a:cubicBezTo>
                  <a:cubicBezTo>
                    <a:pt x="1775" y="36648"/>
                    <a:pt x="2334" y="36172"/>
                    <a:pt x="2965" y="35791"/>
                  </a:cubicBezTo>
                  <a:cubicBezTo>
                    <a:pt x="3846" y="35255"/>
                    <a:pt x="4751" y="34755"/>
                    <a:pt x="5620" y="34195"/>
                  </a:cubicBezTo>
                  <a:cubicBezTo>
                    <a:pt x="8799" y="32183"/>
                    <a:pt x="11847" y="29969"/>
                    <a:pt x="14800" y="27635"/>
                  </a:cubicBezTo>
                  <a:cubicBezTo>
                    <a:pt x="16360" y="26397"/>
                    <a:pt x="17789" y="25039"/>
                    <a:pt x="18991" y="23444"/>
                  </a:cubicBezTo>
                  <a:cubicBezTo>
                    <a:pt x="20158" y="21896"/>
                    <a:pt x="21206" y="20277"/>
                    <a:pt x="21980" y="18491"/>
                  </a:cubicBezTo>
                  <a:cubicBezTo>
                    <a:pt x="22944" y="16241"/>
                    <a:pt x="23480" y="13895"/>
                    <a:pt x="23718" y="11478"/>
                  </a:cubicBezTo>
                  <a:cubicBezTo>
                    <a:pt x="23873" y="9930"/>
                    <a:pt x="23944" y="8371"/>
                    <a:pt x="24027" y="6823"/>
                  </a:cubicBezTo>
                  <a:cubicBezTo>
                    <a:pt x="24087" y="5811"/>
                    <a:pt x="24182" y="4811"/>
                    <a:pt x="24373" y="3822"/>
                  </a:cubicBezTo>
                  <a:cubicBezTo>
                    <a:pt x="24599" y="2572"/>
                    <a:pt x="24956" y="1370"/>
                    <a:pt x="25659" y="286"/>
                  </a:cubicBezTo>
                  <a:cubicBezTo>
                    <a:pt x="25694" y="239"/>
                    <a:pt x="25706" y="179"/>
                    <a:pt x="257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7"/>
            <p:cNvSpPr/>
            <p:nvPr/>
          </p:nvSpPr>
          <p:spPr>
            <a:xfrm>
              <a:off x="6221900" y="3230875"/>
              <a:ext cx="653975" cy="1068350"/>
            </a:xfrm>
            <a:custGeom>
              <a:avLst/>
              <a:gdLst/>
              <a:ahLst/>
              <a:cxnLst/>
              <a:rect l="l" t="t" r="r" b="b"/>
              <a:pathLst>
                <a:path w="26159" h="42734" extrusionOk="0">
                  <a:moveTo>
                    <a:pt x="26087" y="1"/>
                  </a:moveTo>
                  <a:cubicBezTo>
                    <a:pt x="26016" y="72"/>
                    <a:pt x="25944" y="144"/>
                    <a:pt x="25885" y="227"/>
                  </a:cubicBezTo>
                  <a:cubicBezTo>
                    <a:pt x="24587" y="1823"/>
                    <a:pt x="23289" y="3430"/>
                    <a:pt x="21991" y="5025"/>
                  </a:cubicBezTo>
                  <a:cubicBezTo>
                    <a:pt x="21836" y="5204"/>
                    <a:pt x="21694" y="5382"/>
                    <a:pt x="21563" y="5573"/>
                  </a:cubicBezTo>
                  <a:cubicBezTo>
                    <a:pt x="19193" y="8823"/>
                    <a:pt x="16681" y="11955"/>
                    <a:pt x="14074" y="15027"/>
                  </a:cubicBezTo>
                  <a:cubicBezTo>
                    <a:pt x="12859" y="16455"/>
                    <a:pt x="11680" y="17908"/>
                    <a:pt x="10537" y="19384"/>
                  </a:cubicBezTo>
                  <a:cubicBezTo>
                    <a:pt x="8573" y="21908"/>
                    <a:pt x="6763" y="24552"/>
                    <a:pt x="5251" y="27373"/>
                  </a:cubicBezTo>
                  <a:cubicBezTo>
                    <a:pt x="3322" y="30969"/>
                    <a:pt x="1739" y="34696"/>
                    <a:pt x="631" y="38613"/>
                  </a:cubicBezTo>
                  <a:cubicBezTo>
                    <a:pt x="381" y="39506"/>
                    <a:pt x="155" y="40411"/>
                    <a:pt x="48" y="41327"/>
                  </a:cubicBezTo>
                  <a:cubicBezTo>
                    <a:pt x="0" y="41685"/>
                    <a:pt x="12" y="42042"/>
                    <a:pt x="36" y="42399"/>
                  </a:cubicBezTo>
                  <a:cubicBezTo>
                    <a:pt x="47" y="42604"/>
                    <a:pt x="223" y="42733"/>
                    <a:pt x="394" y="42733"/>
                  </a:cubicBezTo>
                  <a:cubicBezTo>
                    <a:pt x="402" y="42733"/>
                    <a:pt x="410" y="42733"/>
                    <a:pt x="417" y="42732"/>
                  </a:cubicBezTo>
                  <a:cubicBezTo>
                    <a:pt x="608" y="42720"/>
                    <a:pt x="750" y="42578"/>
                    <a:pt x="786" y="42363"/>
                  </a:cubicBezTo>
                  <a:cubicBezTo>
                    <a:pt x="798" y="42280"/>
                    <a:pt x="786" y="42197"/>
                    <a:pt x="786" y="42113"/>
                  </a:cubicBezTo>
                  <a:cubicBezTo>
                    <a:pt x="810" y="41816"/>
                    <a:pt x="810" y="41518"/>
                    <a:pt x="858" y="41232"/>
                  </a:cubicBezTo>
                  <a:cubicBezTo>
                    <a:pt x="1000" y="40530"/>
                    <a:pt x="1120" y="39827"/>
                    <a:pt x="1310" y="39137"/>
                  </a:cubicBezTo>
                  <a:cubicBezTo>
                    <a:pt x="2965" y="33231"/>
                    <a:pt x="5549" y="27766"/>
                    <a:pt x="9049" y="22718"/>
                  </a:cubicBezTo>
                  <a:cubicBezTo>
                    <a:pt x="10883" y="20099"/>
                    <a:pt x="12883" y="17598"/>
                    <a:pt x="14967" y="15181"/>
                  </a:cubicBezTo>
                  <a:cubicBezTo>
                    <a:pt x="18396" y="11193"/>
                    <a:pt x="21574" y="7049"/>
                    <a:pt x="24444" y="2644"/>
                  </a:cubicBezTo>
                  <a:cubicBezTo>
                    <a:pt x="25003" y="1787"/>
                    <a:pt x="25587" y="930"/>
                    <a:pt x="26158" y="84"/>
                  </a:cubicBezTo>
                  <a:cubicBezTo>
                    <a:pt x="26135" y="48"/>
                    <a:pt x="26111" y="25"/>
                    <a:pt x="26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0" name="Google Shape;810;p37"/>
          <p:cNvGrpSpPr/>
          <p:nvPr/>
        </p:nvGrpSpPr>
        <p:grpSpPr>
          <a:xfrm rot="693332">
            <a:off x="6063584" y="4072282"/>
            <a:ext cx="1511319" cy="1224967"/>
            <a:chOff x="-1341575" y="2798350"/>
            <a:chExt cx="1359425" cy="1101950"/>
          </a:xfrm>
        </p:grpSpPr>
        <p:sp>
          <p:nvSpPr>
            <p:cNvPr id="811" name="Google Shape;811;p37"/>
            <p:cNvSpPr/>
            <p:nvPr/>
          </p:nvSpPr>
          <p:spPr>
            <a:xfrm>
              <a:off x="-1341575" y="2798350"/>
              <a:ext cx="1359425" cy="1101950"/>
            </a:xfrm>
            <a:custGeom>
              <a:avLst/>
              <a:gdLst/>
              <a:ahLst/>
              <a:cxnLst/>
              <a:rect l="l" t="t" r="r" b="b"/>
              <a:pathLst>
                <a:path w="54377" h="44078" extrusionOk="0">
                  <a:moveTo>
                    <a:pt x="23704" y="0"/>
                  </a:moveTo>
                  <a:cubicBezTo>
                    <a:pt x="23586" y="0"/>
                    <a:pt x="23470" y="58"/>
                    <a:pt x="23384" y="170"/>
                  </a:cubicBezTo>
                  <a:cubicBezTo>
                    <a:pt x="23253" y="337"/>
                    <a:pt x="23194" y="539"/>
                    <a:pt x="23158" y="742"/>
                  </a:cubicBezTo>
                  <a:cubicBezTo>
                    <a:pt x="22991" y="1587"/>
                    <a:pt x="22884" y="2433"/>
                    <a:pt x="22956" y="3278"/>
                  </a:cubicBezTo>
                  <a:cubicBezTo>
                    <a:pt x="23015" y="4111"/>
                    <a:pt x="23087" y="4945"/>
                    <a:pt x="23170" y="5766"/>
                  </a:cubicBezTo>
                  <a:cubicBezTo>
                    <a:pt x="23218" y="6302"/>
                    <a:pt x="23265" y="6826"/>
                    <a:pt x="23218" y="7350"/>
                  </a:cubicBezTo>
                  <a:cubicBezTo>
                    <a:pt x="23146" y="8279"/>
                    <a:pt x="23087" y="9195"/>
                    <a:pt x="23027" y="10124"/>
                  </a:cubicBezTo>
                  <a:cubicBezTo>
                    <a:pt x="22896" y="12017"/>
                    <a:pt x="23099" y="13863"/>
                    <a:pt x="23634" y="15672"/>
                  </a:cubicBezTo>
                  <a:cubicBezTo>
                    <a:pt x="23694" y="15875"/>
                    <a:pt x="23765" y="16065"/>
                    <a:pt x="23801" y="16268"/>
                  </a:cubicBezTo>
                  <a:cubicBezTo>
                    <a:pt x="24015" y="17280"/>
                    <a:pt x="24361" y="18244"/>
                    <a:pt x="24718" y="19197"/>
                  </a:cubicBezTo>
                  <a:cubicBezTo>
                    <a:pt x="24992" y="19911"/>
                    <a:pt x="25265" y="20649"/>
                    <a:pt x="25480" y="21387"/>
                  </a:cubicBezTo>
                  <a:cubicBezTo>
                    <a:pt x="25694" y="22125"/>
                    <a:pt x="25908" y="22876"/>
                    <a:pt x="26004" y="23649"/>
                  </a:cubicBezTo>
                  <a:cubicBezTo>
                    <a:pt x="26087" y="24304"/>
                    <a:pt x="26158" y="24959"/>
                    <a:pt x="26206" y="25626"/>
                  </a:cubicBezTo>
                  <a:cubicBezTo>
                    <a:pt x="26337" y="27602"/>
                    <a:pt x="26563" y="29567"/>
                    <a:pt x="27099" y="31496"/>
                  </a:cubicBezTo>
                  <a:cubicBezTo>
                    <a:pt x="26718" y="30710"/>
                    <a:pt x="26254" y="29984"/>
                    <a:pt x="25706" y="29293"/>
                  </a:cubicBezTo>
                  <a:cubicBezTo>
                    <a:pt x="25420" y="28948"/>
                    <a:pt x="25111" y="28614"/>
                    <a:pt x="24813" y="28269"/>
                  </a:cubicBezTo>
                  <a:cubicBezTo>
                    <a:pt x="24242" y="27614"/>
                    <a:pt x="23670" y="26959"/>
                    <a:pt x="23230" y="26197"/>
                  </a:cubicBezTo>
                  <a:cubicBezTo>
                    <a:pt x="22837" y="25495"/>
                    <a:pt x="22456" y="24769"/>
                    <a:pt x="22098" y="24042"/>
                  </a:cubicBezTo>
                  <a:cubicBezTo>
                    <a:pt x="21622" y="23054"/>
                    <a:pt x="21039" y="22125"/>
                    <a:pt x="20265" y="21328"/>
                  </a:cubicBezTo>
                  <a:cubicBezTo>
                    <a:pt x="19539" y="20578"/>
                    <a:pt x="18753" y="19899"/>
                    <a:pt x="17896" y="19304"/>
                  </a:cubicBezTo>
                  <a:cubicBezTo>
                    <a:pt x="17074" y="18732"/>
                    <a:pt x="16229" y="18196"/>
                    <a:pt x="15383" y="17649"/>
                  </a:cubicBezTo>
                  <a:cubicBezTo>
                    <a:pt x="14347" y="16970"/>
                    <a:pt x="13443" y="16149"/>
                    <a:pt x="12740" y="15125"/>
                  </a:cubicBezTo>
                  <a:cubicBezTo>
                    <a:pt x="12478" y="14756"/>
                    <a:pt x="12204" y="14386"/>
                    <a:pt x="11942" y="14017"/>
                  </a:cubicBezTo>
                  <a:cubicBezTo>
                    <a:pt x="11419" y="13243"/>
                    <a:pt x="10740" y="12612"/>
                    <a:pt x="9978" y="12077"/>
                  </a:cubicBezTo>
                  <a:cubicBezTo>
                    <a:pt x="9013" y="11398"/>
                    <a:pt x="8037" y="10767"/>
                    <a:pt x="7108" y="10041"/>
                  </a:cubicBezTo>
                  <a:cubicBezTo>
                    <a:pt x="7013" y="9957"/>
                    <a:pt x="6906" y="9886"/>
                    <a:pt x="6763" y="9850"/>
                  </a:cubicBezTo>
                  <a:cubicBezTo>
                    <a:pt x="6737" y="9844"/>
                    <a:pt x="6710" y="9840"/>
                    <a:pt x="6684" y="9840"/>
                  </a:cubicBezTo>
                  <a:cubicBezTo>
                    <a:pt x="6523" y="9840"/>
                    <a:pt x="6377" y="9962"/>
                    <a:pt x="6346" y="10136"/>
                  </a:cubicBezTo>
                  <a:cubicBezTo>
                    <a:pt x="6323" y="10291"/>
                    <a:pt x="6370" y="10434"/>
                    <a:pt x="6430" y="10576"/>
                  </a:cubicBezTo>
                  <a:cubicBezTo>
                    <a:pt x="6573" y="10946"/>
                    <a:pt x="6692" y="11315"/>
                    <a:pt x="6847" y="11684"/>
                  </a:cubicBezTo>
                  <a:cubicBezTo>
                    <a:pt x="7061" y="12196"/>
                    <a:pt x="7275" y="12696"/>
                    <a:pt x="7513" y="13184"/>
                  </a:cubicBezTo>
                  <a:cubicBezTo>
                    <a:pt x="7906" y="13994"/>
                    <a:pt x="8394" y="14732"/>
                    <a:pt x="8942" y="15434"/>
                  </a:cubicBezTo>
                  <a:cubicBezTo>
                    <a:pt x="9561" y="16232"/>
                    <a:pt x="10037" y="17113"/>
                    <a:pt x="10442" y="18030"/>
                  </a:cubicBezTo>
                  <a:cubicBezTo>
                    <a:pt x="10799" y="18863"/>
                    <a:pt x="11133" y="19708"/>
                    <a:pt x="11514" y="20530"/>
                  </a:cubicBezTo>
                  <a:cubicBezTo>
                    <a:pt x="12169" y="21971"/>
                    <a:pt x="13026" y="23268"/>
                    <a:pt x="14121" y="24411"/>
                  </a:cubicBezTo>
                  <a:cubicBezTo>
                    <a:pt x="15109" y="25447"/>
                    <a:pt x="16229" y="26305"/>
                    <a:pt x="17384" y="27138"/>
                  </a:cubicBezTo>
                  <a:cubicBezTo>
                    <a:pt x="18515" y="27960"/>
                    <a:pt x="19467" y="28948"/>
                    <a:pt x="20277" y="30079"/>
                  </a:cubicBezTo>
                  <a:cubicBezTo>
                    <a:pt x="20467" y="30353"/>
                    <a:pt x="20658" y="30638"/>
                    <a:pt x="20848" y="30924"/>
                  </a:cubicBezTo>
                  <a:cubicBezTo>
                    <a:pt x="21348" y="31662"/>
                    <a:pt x="21860" y="32377"/>
                    <a:pt x="22479" y="33020"/>
                  </a:cubicBezTo>
                  <a:cubicBezTo>
                    <a:pt x="22527" y="33079"/>
                    <a:pt x="22598" y="33115"/>
                    <a:pt x="22575" y="33210"/>
                  </a:cubicBezTo>
                  <a:cubicBezTo>
                    <a:pt x="22547" y="33222"/>
                    <a:pt x="22521" y="33226"/>
                    <a:pt x="22496" y="33226"/>
                  </a:cubicBezTo>
                  <a:cubicBezTo>
                    <a:pt x="22390" y="33226"/>
                    <a:pt x="22304" y="33141"/>
                    <a:pt x="22217" y="33103"/>
                  </a:cubicBezTo>
                  <a:cubicBezTo>
                    <a:pt x="21789" y="32901"/>
                    <a:pt x="21372" y="32674"/>
                    <a:pt x="20944" y="32496"/>
                  </a:cubicBezTo>
                  <a:cubicBezTo>
                    <a:pt x="20134" y="32150"/>
                    <a:pt x="19300" y="31924"/>
                    <a:pt x="18431" y="31793"/>
                  </a:cubicBezTo>
                  <a:cubicBezTo>
                    <a:pt x="17407" y="31627"/>
                    <a:pt x="16372" y="31484"/>
                    <a:pt x="15348" y="31317"/>
                  </a:cubicBezTo>
                  <a:cubicBezTo>
                    <a:pt x="14407" y="31174"/>
                    <a:pt x="13514" y="30888"/>
                    <a:pt x="12692" y="30388"/>
                  </a:cubicBezTo>
                  <a:cubicBezTo>
                    <a:pt x="12276" y="30150"/>
                    <a:pt x="11871" y="29912"/>
                    <a:pt x="11490" y="29638"/>
                  </a:cubicBezTo>
                  <a:cubicBezTo>
                    <a:pt x="9942" y="28591"/>
                    <a:pt x="8240" y="27948"/>
                    <a:pt x="6370" y="27781"/>
                  </a:cubicBezTo>
                  <a:cubicBezTo>
                    <a:pt x="5525" y="27698"/>
                    <a:pt x="4680" y="27602"/>
                    <a:pt x="3834" y="27531"/>
                  </a:cubicBezTo>
                  <a:cubicBezTo>
                    <a:pt x="2965" y="27459"/>
                    <a:pt x="2120" y="27281"/>
                    <a:pt x="1310" y="26936"/>
                  </a:cubicBezTo>
                  <a:cubicBezTo>
                    <a:pt x="1120" y="26852"/>
                    <a:pt x="929" y="26757"/>
                    <a:pt x="739" y="26674"/>
                  </a:cubicBezTo>
                  <a:cubicBezTo>
                    <a:pt x="643" y="26626"/>
                    <a:pt x="536" y="26578"/>
                    <a:pt x="429" y="26555"/>
                  </a:cubicBezTo>
                  <a:cubicBezTo>
                    <a:pt x="394" y="26546"/>
                    <a:pt x="360" y="26541"/>
                    <a:pt x="327" y="26541"/>
                  </a:cubicBezTo>
                  <a:cubicBezTo>
                    <a:pt x="226" y="26541"/>
                    <a:pt x="138" y="26584"/>
                    <a:pt x="84" y="26674"/>
                  </a:cubicBezTo>
                  <a:cubicBezTo>
                    <a:pt x="0" y="26805"/>
                    <a:pt x="0" y="26936"/>
                    <a:pt x="96" y="27043"/>
                  </a:cubicBezTo>
                  <a:cubicBezTo>
                    <a:pt x="215" y="27186"/>
                    <a:pt x="346" y="27328"/>
                    <a:pt x="489" y="27448"/>
                  </a:cubicBezTo>
                  <a:cubicBezTo>
                    <a:pt x="1012" y="27900"/>
                    <a:pt x="1596" y="28245"/>
                    <a:pt x="2179" y="28591"/>
                  </a:cubicBezTo>
                  <a:cubicBezTo>
                    <a:pt x="3394" y="29305"/>
                    <a:pt x="4549" y="30079"/>
                    <a:pt x="5584" y="31019"/>
                  </a:cubicBezTo>
                  <a:cubicBezTo>
                    <a:pt x="6192" y="31567"/>
                    <a:pt x="6811" y="32103"/>
                    <a:pt x="7406" y="32651"/>
                  </a:cubicBezTo>
                  <a:cubicBezTo>
                    <a:pt x="8501" y="33639"/>
                    <a:pt x="9764" y="34341"/>
                    <a:pt x="11168" y="34806"/>
                  </a:cubicBezTo>
                  <a:cubicBezTo>
                    <a:pt x="12085" y="35115"/>
                    <a:pt x="13014" y="35341"/>
                    <a:pt x="13955" y="35568"/>
                  </a:cubicBezTo>
                  <a:cubicBezTo>
                    <a:pt x="15324" y="35889"/>
                    <a:pt x="16645" y="36353"/>
                    <a:pt x="17896" y="36984"/>
                  </a:cubicBezTo>
                  <a:cubicBezTo>
                    <a:pt x="18705" y="37389"/>
                    <a:pt x="19491" y="37842"/>
                    <a:pt x="20277" y="38294"/>
                  </a:cubicBezTo>
                  <a:cubicBezTo>
                    <a:pt x="20884" y="38651"/>
                    <a:pt x="21503" y="38973"/>
                    <a:pt x="22146" y="39247"/>
                  </a:cubicBezTo>
                  <a:cubicBezTo>
                    <a:pt x="22337" y="39330"/>
                    <a:pt x="22515" y="39425"/>
                    <a:pt x="22694" y="39509"/>
                  </a:cubicBezTo>
                  <a:cubicBezTo>
                    <a:pt x="22603" y="39549"/>
                    <a:pt x="22515" y="39564"/>
                    <a:pt x="22428" y="39564"/>
                  </a:cubicBezTo>
                  <a:cubicBezTo>
                    <a:pt x="22310" y="39564"/>
                    <a:pt x="22196" y="39536"/>
                    <a:pt x="22087" y="39509"/>
                  </a:cubicBezTo>
                  <a:cubicBezTo>
                    <a:pt x="21432" y="39330"/>
                    <a:pt x="20777" y="39163"/>
                    <a:pt x="20110" y="38985"/>
                  </a:cubicBezTo>
                  <a:cubicBezTo>
                    <a:pt x="19396" y="38794"/>
                    <a:pt x="18681" y="38651"/>
                    <a:pt x="17943" y="38544"/>
                  </a:cubicBezTo>
                  <a:cubicBezTo>
                    <a:pt x="17539" y="38482"/>
                    <a:pt x="17138" y="38453"/>
                    <a:pt x="16739" y="38453"/>
                  </a:cubicBezTo>
                  <a:cubicBezTo>
                    <a:pt x="15915" y="38453"/>
                    <a:pt x="15102" y="38578"/>
                    <a:pt x="14300" y="38794"/>
                  </a:cubicBezTo>
                  <a:cubicBezTo>
                    <a:pt x="13276" y="39080"/>
                    <a:pt x="12276" y="39437"/>
                    <a:pt x="11252" y="39687"/>
                  </a:cubicBezTo>
                  <a:cubicBezTo>
                    <a:pt x="10645" y="39842"/>
                    <a:pt x="10037" y="39961"/>
                    <a:pt x="9418" y="40056"/>
                  </a:cubicBezTo>
                  <a:cubicBezTo>
                    <a:pt x="8156" y="40247"/>
                    <a:pt x="6894" y="40235"/>
                    <a:pt x="5632" y="40247"/>
                  </a:cubicBezTo>
                  <a:cubicBezTo>
                    <a:pt x="5061" y="40247"/>
                    <a:pt x="4501" y="40271"/>
                    <a:pt x="3929" y="40294"/>
                  </a:cubicBezTo>
                  <a:cubicBezTo>
                    <a:pt x="3775" y="40306"/>
                    <a:pt x="3632" y="40330"/>
                    <a:pt x="3477" y="40366"/>
                  </a:cubicBezTo>
                  <a:cubicBezTo>
                    <a:pt x="3298" y="40402"/>
                    <a:pt x="3203" y="40521"/>
                    <a:pt x="3191" y="40663"/>
                  </a:cubicBezTo>
                  <a:cubicBezTo>
                    <a:pt x="3191" y="40818"/>
                    <a:pt x="3275" y="40925"/>
                    <a:pt x="3406" y="40985"/>
                  </a:cubicBezTo>
                  <a:cubicBezTo>
                    <a:pt x="3548" y="41056"/>
                    <a:pt x="3715" y="41104"/>
                    <a:pt x="3882" y="41152"/>
                  </a:cubicBezTo>
                  <a:cubicBezTo>
                    <a:pt x="5013" y="41461"/>
                    <a:pt x="6120" y="41854"/>
                    <a:pt x="7204" y="42295"/>
                  </a:cubicBezTo>
                  <a:cubicBezTo>
                    <a:pt x="8668" y="42890"/>
                    <a:pt x="10192" y="43211"/>
                    <a:pt x="11788" y="43271"/>
                  </a:cubicBezTo>
                  <a:cubicBezTo>
                    <a:pt x="11921" y="43277"/>
                    <a:pt x="12055" y="43279"/>
                    <a:pt x="12188" y="43279"/>
                  </a:cubicBezTo>
                  <a:cubicBezTo>
                    <a:pt x="12864" y="43279"/>
                    <a:pt x="13540" y="43211"/>
                    <a:pt x="14216" y="43152"/>
                  </a:cubicBezTo>
                  <a:cubicBezTo>
                    <a:pt x="14591" y="43119"/>
                    <a:pt x="14965" y="43099"/>
                    <a:pt x="15340" y="43099"/>
                  </a:cubicBezTo>
                  <a:cubicBezTo>
                    <a:pt x="15906" y="43099"/>
                    <a:pt x="16472" y="43144"/>
                    <a:pt x="17038" y="43259"/>
                  </a:cubicBezTo>
                  <a:cubicBezTo>
                    <a:pt x="17598" y="43366"/>
                    <a:pt x="18157" y="43473"/>
                    <a:pt x="18705" y="43580"/>
                  </a:cubicBezTo>
                  <a:cubicBezTo>
                    <a:pt x="19503" y="43747"/>
                    <a:pt x="20301" y="43926"/>
                    <a:pt x="21110" y="44021"/>
                  </a:cubicBezTo>
                  <a:cubicBezTo>
                    <a:pt x="21392" y="44059"/>
                    <a:pt x="21671" y="44077"/>
                    <a:pt x="21948" y="44077"/>
                  </a:cubicBezTo>
                  <a:cubicBezTo>
                    <a:pt x="22880" y="44077"/>
                    <a:pt x="23787" y="43872"/>
                    <a:pt x="24658" y="43533"/>
                  </a:cubicBezTo>
                  <a:cubicBezTo>
                    <a:pt x="25349" y="43259"/>
                    <a:pt x="26004" y="42914"/>
                    <a:pt x="26623" y="42521"/>
                  </a:cubicBezTo>
                  <a:cubicBezTo>
                    <a:pt x="27147" y="42187"/>
                    <a:pt x="27682" y="41854"/>
                    <a:pt x="28206" y="41533"/>
                  </a:cubicBezTo>
                  <a:cubicBezTo>
                    <a:pt x="29149" y="40965"/>
                    <a:pt x="30138" y="40584"/>
                    <a:pt x="31211" y="40584"/>
                  </a:cubicBezTo>
                  <a:cubicBezTo>
                    <a:pt x="31467" y="40584"/>
                    <a:pt x="31727" y="40606"/>
                    <a:pt x="31993" y="40652"/>
                  </a:cubicBezTo>
                  <a:cubicBezTo>
                    <a:pt x="32100" y="40675"/>
                    <a:pt x="32219" y="40675"/>
                    <a:pt x="32326" y="40699"/>
                  </a:cubicBezTo>
                  <a:cubicBezTo>
                    <a:pt x="32423" y="40723"/>
                    <a:pt x="32517" y="40735"/>
                    <a:pt x="32610" y="40735"/>
                  </a:cubicBezTo>
                  <a:cubicBezTo>
                    <a:pt x="32791" y="40735"/>
                    <a:pt x="32967" y="40690"/>
                    <a:pt x="33147" y="40604"/>
                  </a:cubicBezTo>
                  <a:cubicBezTo>
                    <a:pt x="33731" y="40330"/>
                    <a:pt x="34350" y="40151"/>
                    <a:pt x="34993" y="40092"/>
                  </a:cubicBezTo>
                  <a:cubicBezTo>
                    <a:pt x="36053" y="39985"/>
                    <a:pt x="37100" y="39878"/>
                    <a:pt x="38160" y="39866"/>
                  </a:cubicBezTo>
                  <a:cubicBezTo>
                    <a:pt x="38612" y="39854"/>
                    <a:pt x="39065" y="39830"/>
                    <a:pt x="39517" y="39782"/>
                  </a:cubicBezTo>
                  <a:cubicBezTo>
                    <a:pt x="40291" y="39711"/>
                    <a:pt x="41065" y="39580"/>
                    <a:pt x="41779" y="39294"/>
                  </a:cubicBezTo>
                  <a:cubicBezTo>
                    <a:pt x="42458" y="39008"/>
                    <a:pt x="43137" y="38723"/>
                    <a:pt x="43792" y="38366"/>
                  </a:cubicBezTo>
                  <a:cubicBezTo>
                    <a:pt x="45244" y="37556"/>
                    <a:pt x="46637" y="36639"/>
                    <a:pt x="48042" y="35758"/>
                  </a:cubicBezTo>
                  <a:cubicBezTo>
                    <a:pt x="48745" y="35329"/>
                    <a:pt x="49340" y="34794"/>
                    <a:pt x="49888" y="34175"/>
                  </a:cubicBezTo>
                  <a:cubicBezTo>
                    <a:pt x="50400" y="33615"/>
                    <a:pt x="50828" y="32996"/>
                    <a:pt x="51257" y="32365"/>
                  </a:cubicBezTo>
                  <a:cubicBezTo>
                    <a:pt x="51733" y="31686"/>
                    <a:pt x="52233" y="31031"/>
                    <a:pt x="52828" y="30448"/>
                  </a:cubicBezTo>
                  <a:cubicBezTo>
                    <a:pt x="53233" y="30043"/>
                    <a:pt x="53614" y="29626"/>
                    <a:pt x="54007" y="29210"/>
                  </a:cubicBezTo>
                  <a:cubicBezTo>
                    <a:pt x="54102" y="29114"/>
                    <a:pt x="54186" y="29019"/>
                    <a:pt x="54257" y="28900"/>
                  </a:cubicBezTo>
                  <a:cubicBezTo>
                    <a:pt x="54376" y="28686"/>
                    <a:pt x="54233" y="28436"/>
                    <a:pt x="53983" y="28400"/>
                  </a:cubicBezTo>
                  <a:cubicBezTo>
                    <a:pt x="53948" y="28395"/>
                    <a:pt x="53914" y="28392"/>
                    <a:pt x="53880" y="28392"/>
                  </a:cubicBezTo>
                  <a:cubicBezTo>
                    <a:pt x="53764" y="28392"/>
                    <a:pt x="53653" y="28420"/>
                    <a:pt x="53543" y="28448"/>
                  </a:cubicBezTo>
                  <a:cubicBezTo>
                    <a:pt x="52471" y="28769"/>
                    <a:pt x="51424" y="29162"/>
                    <a:pt x="50400" y="29603"/>
                  </a:cubicBezTo>
                  <a:cubicBezTo>
                    <a:pt x="49649" y="29936"/>
                    <a:pt x="48887" y="30186"/>
                    <a:pt x="48090" y="30388"/>
                  </a:cubicBezTo>
                  <a:cubicBezTo>
                    <a:pt x="47673" y="30484"/>
                    <a:pt x="47244" y="30579"/>
                    <a:pt x="46840" y="30710"/>
                  </a:cubicBezTo>
                  <a:cubicBezTo>
                    <a:pt x="45899" y="31007"/>
                    <a:pt x="44958" y="31317"/>
                    <a:pt x="44030" y="31603"/>
                  </a:cubicBezTo>
                  <a:cubicBezTo>
                    <a:pt x="43077" y="31900"/>
                    <a:pt x="42220" y="32377"/>
                    <a:pt x="41434" y="32984"/>
                  </a:cubicBezTo>
                  <a:cubicBezTo>
                    <a:pt x="41303" y="33079"/>
                    <a:pt x="41172" y="33174"/>
                    <a:pt x="41029" y="33282"/>
                  </a:cubicBezTo>
                  <a:cubicBezTo>
                    <a:pt x="40982" y="33186"/>
                    <a:pt x="41029" y="33139"/>
                    <a:pt x="41065" y="33103"/>
                  </a:cubicBezTo>
                  <a:cubicBezTo>
                    <a:pt x="41887" y="32139"/>
                    <a:pt x="42613" y="31103"/>
                    <a:pt x="43339" y="30067"/>
                  </a:cubicBezTo>
                  <a:cubicBezTo>
                    <a:pt x="44113" y="28983"/>
                    <a:pt x="44887" y="27924"/>
                    <a:pt x="45661" y="26840"/>
                  </a:cubicBezTo>
                  <a:cubicBezTo>
                    <a:pt x="46101" y="26233"/>
                    <a:pt x="46554" y="25614"/>
                    <a:pt x="46959" y="24983"/>
                  </a:cubicBezTo>
                  <a:cubicBezTo>
                    <a:pt x="47506" y="24161"/>
                    <a:pt x="47983" y="23316"/>
                    <a:pt x="48352" y="22399"/>
                  </a:cubicBezTo>
                  <a:cubicBezTo>
                    <a:pt x="48709" y="21518"/>
                    <a:pt x="48971" y="20601"/>
                    <a:pt x="49233" y="19697"/>
                  </a:cubicBezTo>
                  <a:cubicBezTo>
                    <a:pt x="49614" y="18411"/>
                    <a:pt x="50078" y="17149"/>
                    <a:pt x="50626" y="15922"/>
                  </a:cubicBezTo>
                  <a:cubicBezTo>
                    <a:pt x="51102" y="14851"/>
                    <a:pt x="51554" y="13767"/>
                    <a:pt x="51924" y="12660"/>
                  </a:cubicBezTo>
                  <a:cubicBezTo>
                    <a:pt x="52007" y="12434"/>
                    <a:pt x="52066" y="12196"/>
                    <a:pt x="52126" y="11946"/>
                  </a:cubicBezTo>
                  <a:cubicBezTo>
                    <a:pt x="52162" y="11755"/>
                    <a:pt x="52126" y="11565"/>
                    <a:pt x="51935" y="11457"/>
                  </a:cubicBezTo>
                  <a:cubicBezTo>
                    <a:pt x="51863" y="11409"/>
                    <a:pt x="51791" y="11389"/>
                    <a:pt x="51720" y="11389"/>
                  </a:cubicBezTo>
                  <a:cubicBezTo>
                    <a:pt x="51615" y="11389"/>
                    <a:pt x="51511" y="11434"/>
                    <a:pt x="51412" y="11505"/>
                  </a:cubicBezTo>
                  <a:cubicBezTo>
                    <a:pt x="51376" y="11529"/>
                    <a:pt x="51352" y="11541"/>
                    <a:pt x="51316" y="11577"/>
                  </a:cubicBezTo>
                  <a:cubicBezTo>
                    <a:pt x="50447" y="12327"/>
                    <a:pt x="49566" y="13077"/>
                    <a:pt x="48840" y="13982"/>
                  </a:cubicBezTo>
                  <a:cubicBezTo>
                    <a:pt x="48102" y="14910"/>
                    <a:pt x="47447" y="15898"/>
                    <a:pt x="46792" y="16899"/>
                  </a:cubicBezTo>
                  <a:cubicBezTo>
                    <a:pt x="45780" y="18435"/>
                    <a:pt x="44685" y="19899"/>
                    <a:pt x="43399" y="21221"/>
                  </a:cubicBezTo>
                  <a:cubicBezTo>
                    <a:pt x="42887" y="21744"/>
                    <a:pt x="42351" y="22245"/>
                    <a:pt x="41827" y="22768"/>
                  </a:cubicBezTo>
                  <a:cubicBezTo>
                    <a:pt x="41053" y="23554"/>
                    <a:pt x="40363" y="24400"/>
                    <a:pt x="39839" y="25376"/>
                  </a:cubicBezTo>
                  <a:cubicBezTo>
                    <a:pt x="39351" y="26257"/>
                    <a:pt x="38946" y="27174"/>
                    <a:pt x="38624" y="28114"/>
                  </a:cubicBezTo>
                  <a:cubicBezTo>
                    <a:pt x="38303" y="29091"/>
                    <a:pt x="38005" y="30067"/>
                    <a:pt x="37708" y="31043"/>
                  </a:cubicBezTo>
                  <a:cubicBezTo>
                    <a:pt x="37196" y="32734"/>
                    <a:pt x="36410" y="34306"/>
                    <a:pt x="35505" y="35818"/>
                  </a:cubicBezTo>
                  <a:cubicBezTo>
                    <a:pt x="35493" y="35841"/>
                    <a:pt x="35457" y="35853"/>
                    <a:pt x="35386" y="35889"/>
                  </a:cubicBezTo>
                  <a:cubicBezTo>
                    <a:pt x="35552" y="35472"/>
                    <a:pt x="35695" y="35091"/>
                    <a:pt x="35850" y="34710"/>
                  </a:cubicBezTo>
                  <a:cubicBezTo>
                    <a:pt x="36612" y="32817"/>
                    <a:pt x="37243" y="30877"/>
                    <a:pt x="37660" y="28864"/>
                  </a:cubicBezTo>
                  <a:cubicBezTo>
                    <a:pt x="37910" y="27626"/>
                    <a:pt x="38100" y="26376"/>
                    <a:pt x="38148" y="25102"/>
                  </a:cubicBezTo>
                  <a:cubicBezTo>
                    <a:pt x="38196" y="23816"/>
                    <a:pt x="38172" y="22542"/>
                    <a:pt x="38148" y="21256"/>
                  </a:cubicBezTo>
                  <a:cubicBezTo>
                    <a:pt x="38112" y="19149"/>
                    <a:pt x="38279" y="17065"/>
                    <a:pt x="38660" y="14994"/>
                  </a:cubicBezTo>
                  <a:cubicBezTo>
                    <a:pt x="38958" y="13351"/>
                    <a:pt x="39208" y="11708"/>
                    <a:pt x="39315" y="10041"/>
                  </a:cubicBezTo>
                  <a:cubicBezTo>
                    <a:pt x="39386" y="8779"/>
                    <a:pt x="39362" y="7517"/>
                    <a:pt x="39362" y="6243"/>
                  </a:cubicBezTo>
                  <a:cubicBezTo>
                    <a:pt x="39362" y="4397"/>
                    <a:pt x="39196" y="2552"/>
                    <a:pt x="38970" y="706"/>
                  </a:cubicBezTo>
                  <a:cubicBezTo>
                    <a:pt x="38958" y="563"/>
                    <a:pt x="38922" y="408"/>
                    <a:pt x="38874" y="266"/>
                  </a:cubicBezTo>
                  <a:cubicBezTo>
                    <a:pt x="38839" y="135"/>
                    <a:pt x="38743" y="39"/>
                    <a:pt x="38600" y="16"/>
                  </a:cubicBezTo>
                  <a:cubicBezTo>
                    <a:pt x="38578" y="10"/>
                    <a:pt x="38556" y="7"/>
                    <a:pt x="38534" y="7"/>
                  </a:cubicBezTo>
                  <a:cubicBezTo>
                    <a:pt x="38415" y="7"/>
                    <a:pt x="38302" y="87"/>
                    <a:pt x="38231" y="218"/>
                  </a:cubicBezTo>
                  <a:cubicBezTo>
                    <a:pt x="38172" y="337"/>
                    <a:pt x="38124" y="456"/>
                    <a:pt x="38077" y="587"/>
                  </a:cubicBezTo>
                  <a:cubicBezTo>
                    <a:pt x="37529" y="2052"/>
                    <a:pt x="37136" y="3576"/>
                    <a:pt x="36636" y="5064"/>
                  </a:cubicBezTo>
                  <a:cubicBezTo>
                    <a:pt x="36553" y="5326"/>
                    <a:pt x="36493" y="5612"/>
                    <a:pt x="36434" y="5885"/>
                  </a:cubicBezTo>
                  <a:cubicBezTo>
                    <a:pt x="36136" y="7266"/>
                    <a:pt x="36029" y="8660"/>
                    <a:pt x="35969" y="10053"/>
                  </a:cubicBezTo>
                  <a:cubicBezTo>
                    <a:pt x="35922" y="10957"/>
                    <a:pt x="35898" y="11862"/>
                    <a:pt x="35803" y="12767"/>
                  </a:cubicBezTo>
                  <a:cubicBezTo>
                    <a:pt x="35695" y="13696"/>
                    <a:pt x="35529" y="14601"/>
                    <a:pt x="35136" y="15458"/>
                  </a:cubicBezTo>
                  <a:cubicBezTo>
                    <a:pt x="34767" y="16268"/>
                    <a:pt x="34421" y="17077"/>
                    <a:pt x="34040" y="17887"/>
                  </a:cubicBezTo>
                  <a:cubicBezTo>
                    <a:pt x="33219" y="19637"/>
                    <a:pt x="32874" y="21471"/>
                    <a:pt x="32945" y="23388"/>
                  </a:cubicBezTo>
                  <a:cubicBezTo>
                    <a:pt x="32981" y="24435"/>
                    <a:pt x="33124" y="25459"/>
                    <a:pt x="33243" y="26495"/>
                  </a:cubicBezTo>
                  <a:cubicBezTo>
                    <a:pt x="33421" y="28102"/>
                    <a:pt x="33314" y="29662"/>
                    <a:pt x="32731" y="31186"/>
                  </a:cubicBezTo>
                  <a:cubicBezTo>
                    <a:pt x="32516" y="31734"/>
                    <a:pt x="32338" y="32293"/>
                    <a:pt x="32195" y="32865"/>
                  </a:cubicBezTo>
                  <a:cubicBezTo>
                    <a:pt x="32171" y="32948"/>
                    <a:pt x="32171" y="33043"/>
                    <a:pt x="32064" y="33079"/>
                  </a:cubicBezTo>
                  <a:cubicBezTo>
                    <a:pt x="31981" y="33055"/>
                    <a:pt x="31957" y="32972"/>
                    <a:pt x="31933" y="32901"/>
                  </a:cubicBezTo>
                  <a:cubicBezTo>
                    <a:pt x="31540" y="31758"/>
                    <a:pt x="31219" y="30591"/>
                    <a:pt x="31052" y="29400"/>
                  </a:cubicBezTo>
                  <a:cubicBezTo>
                    <a:pt x="30909" y="28460"/>
                    <a:pt x="30850" y="27519"/>
                    <a:pt x="30969" y="26566"/>
                  </a:cubicBezTo>
                  <a:cubicBezTo>
                    <a:pt x="31064" y="25757"/>
                    <a:pt x="31219" y="24959"/>
                    <a:pt x="31361" y="24161"/>
                  </a:cubicBezTo>
                  <a:cubicBezTo>
                    <a:pt x="31647" y="22637"/>
                    <a:pt x="31338" y="21197"/>
                    <a:pt x="30707" y="19816"/>
                  </a:cubicBezTo>
                  <a:cubicBezTo>
                    <a:pt x="30373" y="19089"/>
                    <a:pt x="29957" y="18411"/>
                    <a:pt x="29552" y="17720"/>
                  </a:cubicBezTo>
                  <a:cubicBezTo>
                    <a:pt x="29016" y="16803"/>
                    <a:pt x="28659" y="15815"/>
                    <a:pt x="28528" y="14744"/>
                  </a:cubicBezTo>
                  <a:cubicBezTo>
                    <a:pt x="28468" y="14255"/>
                    <a:pt x="28409" y="13767"/>
                    <a:pt x="28337" y="13279"/>
                  </a:cubicBezTo>
                  <a:cubicBezTo>
                    <a:pt x="28194" y="12172"/>
                    <a:pt x="27885" y="11100"/>
                    <a:pt x="27349" y="10112"/>
                  </a:cubicBezTo>
                  <a:cubicBezTo>
                    <a:pt x="27123" y="9695"/>
                    <a:pt x="26897" y="9279"/>
                    <a:pt x="26670" y="8862"/>
                  </a:cubicBezTo>
                  <a:cubicBezTo>
                    <a:pt x="25885" y="7469"/>
                    <a:pt x="25325" y="5993"/>
                    <a:pt x="25123" y="4397"/>
                  </a:cubicBezTo>
                  <a:cubicBezTo>
                    <a:pt x="25015" y="3540"/>
                    <a:pt x="24837" y="2683"/>
                    <a:pt x="24658" y="1837"/>
                  </a:cubicBezTo>
                  <a:cubicBezTo>
                    <a:pt x="24563" y="1397"/>
                    <a:pt x="24384" y="968"/>
                    <a:pt x="24253" y="539"/>
                  </a:cubicBezTo>
                  <a:cubicBezTo>
                    <a:pt x="24194" y="373"/>
                    <a:pt x="24099" y="230"/>
                    <a:pt x="23980" y="111"/>
                  </a:cubicBezTo>
                  <a:cubicBezTo>
                    <a:pt x="23895" y="37"/>
                    <a:pt x="23799" y="0"/>
                    <a:pt x="23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7"/>
            <p:cNvSpPr/>
            <p:nvPr/>
          </p:nvSpPr>
          <p:spPr>
            <a:xfrm>
              <a:off x="-1341275" y="2798450"/>
              <a:ext cx="1358825" cy="1047725"/>
            </a:xfrm>
            <a:custGeom>
              <a:avLst/>
              <a:gdLst/>
              <a:ahLst/>
              <a:cxnLst/>
              <a:rect l="l" t="t" r="r" b="b"/>
              <a:pathLst>
                <a:path w="54353" h="41909" extrusionOk="0">
                  <a:moveTo>
                    <a:pt x="23685" y="0"/>
                  </a:moveTo>
                  <a:cubicBezTo>
                    <a:pt x="23570" y="0"/>
                    <a:pt x="23454" y="54"/>
                    <a:pt x="23360" y="166"/>
                  </a:cubicBezTo>
                  <a:cubicBezTo>
                    <a:pt x="23348" y="190"/>
                    <a:pt x="23337" y="214"/>
                    <a:pt x="23313" y="250"/>
                  </a:cubicBezTo>
                  <a:cubicBezTo>
                    <a:pt x="23396" y="1428"/>
                    <a:pt x="23491" y="2619"/>
                    <a:pt x="23622" y="3798"/>
                  </a:cubicBezTo>
                  <a:cubicBezTo>
                    <a:pt x="23968" y="6739"/>
                    <a:pt x="24563" y="9620"/>
                    <a:pt x="25551" y="12418"/>
                  </a:cubicBezTo>
                  <a:cubicBezTo>
                    <a:pt x="25706" y="12823"/>
                    <a:pt x="25837" y="13239"/>
                    <a:pt x="25992" y="13644"/>
                  </a:cubicBezTo>
                  <a:cubicBezTo>
                    <a:pt x="26385" y="14668"/>
                    <a:pt x="26801" y="15680"/>
                    <a:pt x="27182" y="16704"/>
                  </a:cubicBezTo>
                  <a:cubicBezTo>
                    <a:pt x="27790" y="18395"/>
                    <a:pt x="28087" y="20133"/>
                    <a:pt x="28230" y="21919"/>
                  </a:cubicBezTo>
                  <a:cubicBezTo>
                    <a:pt x="28349" y="23467"/>
                    <a:pt x="28397" y="25015"/>
                    <a:pt x="28552" y="26551"/>
                  </a:cubicBezTo>
                  <a:cubicBezTo>
                    <a:pt x="28742" y="28444"/>
                    <a:pt x="29123" y="30289"/>
                    <a:pt x="29718" y="32087"/>
                  </a:cubicBezTo>
                  <a:cubicBezTo>
                    <a:pt x="29837" y="32468"/>
                    <a:pt x="30016" y="32825"/>
                    <a:pt x="30147" y="33206"/>
                  </a:cubicBezTo>
                  <a:cubicBezTo>
                    <a:pt x="30540" y="34325"/>
                    <a:pt x="31052" y="35409"/>
                    <a:pt x="31409" y="36540"/>
                  </a:cubicBezTo>
                  <a:cubicBezTo>
                    <a:pt x="31433" y="36635"/>
                    <a:pt x="31469" y="36718"/>
                    <a:pt x="31504" y="36802"/>
                  </a:cubicBezTo>
                  <a:cubicBezTo>
                    <a:pt x="31766" y="37361"/>
                    <a:pt x="31933" y="37933"/>
                    <a:pt x="32111" y="38516"/>
                  </a:cubicBezTo>
                  <a:cubicBezTo>
                    <a:pt x="32219" y="38897"/>
                    <a:pt x="32290" y="39278"/>
                    <a:pt x="32242" y="39695"/>
                  </a:cubicBezTo>
                  <a:cubicBezTo>
                    <a:pt x="32207" y="39647"/>
                    <a:pt x="32159" y="39612"/>
                    <a:pt x="32135" y="39564"/>
                  </a:cubicBezTo>
                  <a:cubicBezTo>
                    <a:pt x="30897" y="37909"/>
                    <a:pt x="29456" y="36433"/>
                    <a:pt x="27873" y="35111"/>
                  </a:cubicBezTo>
                  <a:cubicBezTo>
                    <a:pt x="26135" y="33635"/>
                    <a:pt x="24599" y="31980"/>
                    <a:pt x="23325" y="30075"/>
                  </a:cubicBezTo>
                  <a:cubicBezTo>
                    <a:pt x="22622" y="29027"/>
                    <a:pt x="21920" y="27979"/>
                    <a:pt x="21146" y="26967"/>
                  </a:cubicBezTo>
                  <a:cubicBezTo>
                    <a:pt x="20551" y="26205"/>
                    <a:pt x="19931" y="25467"/>
                    <a:pt x="19229" y="24800"/>
                  </a:cubicBezTo>
                  <a:cubicBezTo>
                    <a:pt x="18657" y="24253"/>
                    <a:pt x="18074" y="23717"/>
                    <a:pt x="17467" y="23193"/>
                  </a:cubicBezTo>
                  <a:cubicBezTo>
                    <a:pt x="15740" y="21681"/>
                    <a:pt x="14252" y="19955"/>
                    <a:pt x="13073" y="17966"/>
                  </a:cubicBezTo>
                  <a:cubicBezTo>
                    <a:pt x="12740" y="17395"/>
                    <a:pt x="12371" y="16847"/>
                    <a:pt x="12002" y="16299"/>
                  </a:cubicBezTo>
                  <a:cubicBezTo>
                    <a:pt x="11180" y="15085"/>
                    <a:pt x="10180" y="14025"/>
                    <a:pt x="9204" y="12954"/>
                  </a:cubicBezTo>
                  <a:cubicBezTo>
                    <a:pt x="8299" y="11965"/>
                    <a:pt x="7430" y="10953"/>
                    <a:pt x="6668" y="9846"/>
                  </a:cubicBezTo>
                  <a:cubicBezTo>
                    <a:pt x="6513" y="9858"/>
                    <a:pt x="6370" y="9965"/>
                    <a:pt x="6346" y="10132"/>
                  </a:cubicBezTo>
                  <a:cubicBezTo>
                    <a:pt x="6346" y="10168"/>
                    <a:pt x="6346" y="10191"/>
                    <a:pt x="6346" y="10227"/>
                  </a:cubicBezTo>
                  <a:lnTo>
                    <a:pt x="6513" y="10465"/>
                  </a:lnTo>
                  <a:cubicBezTo>
                    <a:pt x="7382" y="11704"/>
                    <a:pt x="8418" y="12811"/>
                    <a:pt x="9442" y="13930"/>
                  </a:cubicBezTo>
                  <a:cubicBezTo>
                    <a:pt x="10549" y="15144"/>
                    <a:pt x="11597" y="16406"/>
                    <a:pt x="12430" y="17847"/>
                  </a:cubicBezTo>
                  <a:cubicBezTo>
                    <a:pt x="12573" y="18085"/>
                    <a:pt x="12728" y="18323"/>
                    <a:pt x="12883" y="18561"/>
                  </a:cubicBezTo>
                  <a:cubicBezTo>
                    <a:pt x="13812" y="20038"/>
                    <a:pt x="14871" y="21419"/>
                    <a:pt x="16145" y="22610"/>
                  </a:cubicBezTo>
                  <a:cubicBezTo>
                    <a:pt x="16693" y="23133"/>
                    <a:pt x="17252" y="23634"/>
                    <a:pt x="17824" y="24146"/>
                  </a:cubicBezTo>
                  <a:cubicBezTo>
                    <a:pt x="18907" y="25122"/>
                    <a:pt x="19931" y="26146"/>
                    <a:pt x="20812" y="27324"/>
                  </a:cubicBezTo>
                  <a:cubicBezTo>
                    <a:pt x="21372" y="28075"/>
                    <a:pt x="21920" y="28848"/>
                    <a:pt x="22432" y="29634"/>
                  </a:cubicBezTo>
                  <a:cubicBezTo>
                    <a:pt x="23860" y="31825"/>
                    <a:pt x="25527" y="33790"/>
                    <a:pt x="27551" y="35445"/>
                  </a:cubicBezTo>
                  <a:cubicBezTo>
                    <a:pt x="28444" y="36183"/>
                    <a:pt x="29266" y="36992"/>
                    <a:pt x="30052" y="37838"/>
                  </a:cubicBezTo>
                  <a:cubicBezTo>
                    <a:pt x="30516" y="38338"/>
                    <a:pt x="30992" y="38826"/>
                    <a:pt x="31385" y="39374"/>
                  </a:cubicBezTo>
                  <a:cubicBezTo>
                    <a:pt x="31469" y="39481"/>
                    <a:pt x="31552" y="39588"/>
                    <a:pt x="31623" y="39695"/>
                  </a:cubicBezTo>
                  <a:cubicBezTo>
                    <a:pt x="31671" y="39755"/>
                    <a:pt x="31730" y="39826"/>
                    <a:pt x="31683" y="39897"/>
                  </a:cubicBezTo>
                  <a:cubicBezTo>
                    <a:pt x="31665" y="39929"/>
                    <a:pt x="31642" y="39940"/>
                    <a:pt x="31618" y="39940"/>
                  </a:cubicBezTo>
                  <a:cubicBezTo>
                    <a:pt x="31576" y="39940"/>
                    <a:pt x="31530" y="39908"/>
                    <a:pt x="31492" y="39886"/>
                  </a:cubicBezTo>
                  <a:cubicBezTo>
                    <a:pt x="31326" y="39802"/>
                    <a:pt x="31159" y="39695"/>
                    <a:pt x="30992" y="39600"/>
                  </a:cubicBezTo>
                  <a:cubicBezTo>
                    <a:pt x="30814" y="39505"/>
                    <a:pt x="30635" y="39397"/>
                    <a:pt x="30445" y="39314"/>
                  </a:cubicBezTo>
                  <a:cubicBezTo>
                    <a:pt x="29742" y="38993"/>
                    <a:pt x="29016" y="38731"/>
                    <a:pt x="28266" y="38493"/>
                  </a:cubicBezTo>
                  <a:cubicBezTo>
                    <a:pt x="26658" y="37992"/>
                    <a:pt x="25051" y="37516"/>
                    <a:pt x="23468" y="36957"/>
                  </a:cubicBezTo>
                  <a:cubicBezTo>
                    <a:pt x="22039" y="36457"/>
                    <a:pt x="20610" y="35933"/>
                    <a:pt x="19277" y="35230"/>
                  </a:cubicBezTo>
                  <a:cubicBezTo>
                    <a:pt x="18538" y="34837"/>
                    <a:pt x="17824" y="34409"/>
                    <a:pt x="17110" y="33980"/>
                  </a:cubicBezTo>
                  <a:cubicBezTo>
                    <a:pt x="16407" y="33551"/>
                    <a:pt x="15669" y="33170"/>
                    <a:pt x="14895" y="32849"/>
                  </a:cubicBezTo>
                  <a:cubicBezTo>
                    <a:pt x="13752" y="32373"/>
                    <a:pt x="12585" y="32016"/>
                    <a:pt x="11407" y="31646"/>
                  </a:cubicBezTo>
                  <a:cubicBezTo>
                    <a:pt x="9632" y="31099"/>
                    <a:pt x="7906" y="30432"/>
                    <a:pt x="6263" y="29563"/>
                  </a:cubicBezTo>
                  <a:cubicBezTo>
                    <a:pt x="5513" y="29170"/>
                    <a:pt x="4763" y="28765"/>
                    <a:pt x="4013" y="28360"/>
                  </a:cubicBezTo>
                  <a:cubicBezTo>
                    <a:pt x="3787" y="28241"/>
                    <a:pt x="3548" y="28122"/>
                    <a:pt x="3298" y="28015"/>
                  </a:cubicBezTo>
                  <a:cubicBezTo>
                    <a:pt x="2620" y="27694"/>
                    <a:pt x="1929" y="27396"/>
                    <a:pt x="1239" y="27074"/>
                  </a:cubicBezTo>
                  <a:cubicBezTo>
                    <a:pt x="1000" y="26967"/>
                    <a:pt x="762" y="26836"/>
                    <a:pt x="536" y="26705"/>
                  </a:cubicBezTo>
                  <a:cubicBezTo>
                    <a:pt x="453" y="26646"/>
                    <a:pt x="381" y="26598"/>
                    <a:pt x="298" y="26551"/>
                  </a:cubicBezTo>
                  <a:cubicBezTo>
                    <a:pt x="203" y="26551"/>
                    <a:pt x="131" y="26598"/>
                    <a:pt x="72" y="26682"/>
                  </a:cubicBezTo>
                  <a:cubicBezTo>
                    <a:pt x="24" y="26765"/>
                    <a:pt x="0" y="26860"/>
                    <a:pt x="36" y="26943"/>
                  </a:cubicBezTo>
                  <a:cubicBezTo>
                    <a:pt x="703" y="27336"/>
                    <a:pt x="1393" y="27694"/>
                    <a:pt x="2120" y="28003"/>
                  </a:cubicBezTo>
                  <a:cubicBezTo>
                    <a:pt x="3072" y="28396"/>
                    <a:pt x="3977" y="28860"/>
                    <a:pt x="4858" y="29372"/>
                  </a:cubicBezTo>
                  <a:cubicBezTo>
                    <a:pt x="6013" y="30027"/>
                    <a:pt x="7216" y="30575"/>
                    <a:pt x="8430" y="31099"/>
                  </a:cubicBezTo>
                  <a:cubicBezTo>
                    <a:pt x="9585" y="31587"/>
                    <a:pt x="10775" y="31956"/>
                    <a:pt x="11966" y="32313"/>
                  </a:cubicBezTo>
                  <a:cubicBezTo>
                    <a:pt x="13871" y="32897"/>
                    <a:pt x="15717" y="33623"/>
                    <a:pt x="17395" y="34706"/>
                  </a:cubicBezTo>
                  <a:cubicBezTo>
                    <a:pt x="17812" y="34980"/>
                    <a:pt x="18241" y="35218"/>
                    <a:pt x="18669" y="35456"/>
                  </a:cubicBezTo>
                  <a:cubicBezTo>
                    <a:pt x="19729" y="36052"/>
                    <a:pt x="20848" y="36516"/>
                    <a:pt x="21979" y="36933"/>
                  </a:cubicBezTo>
                  <a:cubicBezTo>
                    <a:pt x="23896" y="37647"/>
                    <a:pt x="25849" y="38254"/>
                    <a:pt x="27801" y="38850"/>
                  </a:cubicBezTo>
                  <a:cubicBezTo>
                    <a:pt x="28778" y="39147"/>
                    <a:pt x="29742" y="39469"/>
                    <a:pt x="30647" y="39957"/>
                  </a:cubicBezTo>
                  <a:cubicBezTo>
                    <a:pt x="30718" y="39993"/>
                    <a:pt x="30838" y="40005"/>
                    <a:pt x="30826" y="40159"/>
                  </a:cubicBezTo>
                  <a:cubicBezTo>
                    <a:pt x="30599" y="40124"/>
                    <a:pt x="30385" y="40100"/>
                    <a:pt x="30159" y="40064"/>
                  </a:cubicBezTo>
                  <a:cubicBezTo>
                    <a:pt x="29653" y="39981"/>
                    <a:pt x="29147" y="39939"/>
                    <a:pt x="28639" y="39939"/>
                  </a:cubicBezTo>
                  <a:cubicBezTo>
                    <a:pt x="28132" y="39939"/>
                    <a:pt x="27623" y="39981"/>
                    <a:pt x="27111" y="40064"/>
                  </a:cubicBezTo>
                  <a:cubicBezTo>
                    <a:pt x="25956" y="40255"/>
                    <a:pt x="24825" y="40564"/>
                    <a:pt x="23694" y="40874"/>
                  </a:cubicBezTo>
                  <a:cubicBezTo>
                    <a:pt x="22444" y="41233"/>
                    <a:pt x="21182" y="41425"/>
                    <a:pt x="19906" y="41425"/>
                  </a:cubicBezTo>
                  <a:cubicBezTo>
                    <a:pt x="19322" y="41425"/>
                    <a:pt x="18736" y="41385"/>
                    <a:pt x="18145" y="41302"/>
                  </a:cubicBezTo>
                  <a:cubicBezTo>
                    <a:pt x="17586" y="41231"/>
                    <a:pt x="17014" y="41160"/>
                    <a:pt x="16455" y="41100"/>
                  </a:cubicBezTo>
                  <a:cubicBezTo>
                    <a:pt x="15769" y="41033"/>
                    <a:pt x="15084" y="40989"/>
                    <a:pt x="14398" y="40989"/>
                  </a:cubicBezTo>
                  <a:cubicBezTo>
                    <a:pt x="13988" y="40989"/>
                    <a:pt x="13578" y="41005"/>
                    <a:pt x="13169" y="41040"/>
                  </a:cubicBezTo>
                  <a:cubicBezTo>
                    <a:pt x="12359" y="41112"/>
                    <a:pt x="11549" y="41171"/>
                    <a:pt x="10740" y="41243"/>
                  </a:cubicBezTo>
                  <a:cubicBezTo>
                    <a:pt x="10221" y="41290"/>
                    <a:pt x="9704" y="41313"/>
                    <a:pt x="9188" y="41313"/>
                  </a:cubicBezTo>
                  <a:cubicBezTo>
                    <a:pt x="7894" y="41313"/>
                    <a:pt x="6608" y="41172"/>
                    <a:pt x="5322" y="40933"/>
                  </a:cubicBezTo>
                  <a:cubicBezTo>
                    <a:pt x="4620" y="40802"/>
                    <a:pt x="3917" y="40683"/>
                    <a:pt x="3203" y="40600"/>
                  </a:cubicBezTo>
                  <a:cubicBezTo>
                    <a:pt x="3203" y="40624"/>
                    <a:pt x="3191" y="40648"/>
                    <a:pt x="3191" y="40671"/>
                  </a:cubicBezTo>
                  <a:cubicBezTo>
                    <a:pt x="3191" y="40826"/>
                    <a:pt x="3275" y="40921"/>
                    <a:pt x="3394" y="40981"/>
                  </a:cubicBezTo>
                  <a:cubicBezTo>
                    <a:pt x="3548" y="41052"/>
                    <a:pt x="3715" y="41112"/>
                    <a:pt x="3870" y="41160"/>
                  </a:cubicBezTo>
                  <a:cubicBezTo>
                    <a:pt x="3929" y="41171"/>
                    <a:pt x="3977" y="41183"/>
                    <a:pt x="4025" y="41195"/>
                  </a:cubicBezTo>
                  <a:cubicBezTo>
                    <a:pt x="4513" y="41279"/>
                    <a:pt x="5001" y="41362"/>
                    <a:pt x="5489" y="41445"/>
                  </a:cubicBezTo>
                  <a:cubicBezTo>
                    <a:pt x="6651" y="41640"/>
                    <a:pt x="7820" y="41804"/>
                    <a:pt x="8998" y="41804"/>
                  </a:cubicBezTo>
                  <a:cubicBezTo>
                    <a:pt x="9257" y="41804"/>
                    <a:pt x="9516" y="41796"/>
                    <a:pt x="9775" y="41779"/>
                  </a:cubicBezTo>
                  <a:cubicBezTo>
                    <a:pt x="11002" y="41695"/>
                    <a:pt x="12228" y="41600"/>
                    <a:pt x="13454" y="41505"/>
                  </a:cubicBezTo>
                  <a:cubicBezTo>
                    <a:pt x="13814" y="41481"/>
                    <a:pt x="14174" y="41469"/>
                    <a:pt x="14534" y="41469"/>
                  </a:cubicBezTo>
                  <a:cubicBezTo>
                    <a:pt x="15233" y="41469"/>
                    <a:pt x="15930" y="41514"/>
                    <a:pt x="16621" y="41600"/>
                  </a:cubicBezTo>
                  <a:cubicBezTo>
                    <a:pt x="17205" y="41671"/>
                    <a:pt x="17788" y="41743"/>
                    <a:pt x="18372" y="41814"/>
                  </a:cubicBezTo>
                  <a:cubicBezTo>
                    <a:pt x="18887" y="41878"/>
                    <a:pt x="19400" y="41909"/>
                    <a:pt x="19911" y="41909"/>
                  </a:cubicBezTo>
                  <a:cubicBezTo>
                    <a:pt x="21208" y="41909"/>
                    <a:pt x="22490" y="41712"/>
                    <a:pt x="23753" y="41362"/>
                  </a:cubicBezTo>
                  <a:cubicBezTo>
                    <a:pt x="24527" y="41160"/>
                    <a:pt x="25289" y="40933"/>
                    <a:pt x="26063" y="40755"/>
                  </a:cubicBezTo>
                  <a:cubicBezTo>
                    <a:pt x="26742" y="40600"/>
                    <a:pt x="27432" y="40469"/>
                    <a:pt x="28135" y="40433"/>
                  </a:cubicBezTo>
                  <a:cubicBezTo>
                    <a:pt x="28288" y="40427"/>
                    <a:pt x="28440" y="40423"/>
                    <a:pt x="28593" y="40423"/>
                  </a:cubicBezTo>
                  <a:cubicBezTo>
                    <a:pt x="29273" y="40423"/>
                    <a:pt x="29952" y="40490"/>
                    <a:pt x="30623" y="40636"/>
                  </a:cubicBezTo>
                  <a:cubicBezTo>
                    <a:pt x="30825" y="40608"/>
                    <a:pt x="31029" y="40594"/>
                    <a:pt x="31237" y="40594"/>
                  </a:cubicBezTo>
                  <a:cubicBezTo>
                    <a:pt x="31483" y="40594"/>
                    <a:pt x="31734" y="40614"/>
                    <a:pt x="31992" y="40659"/>
                  </a:cubicBezTo>
                  <a:cubicBezTo>
                    <a:pt x="32100" y="40671"/>
                    <a:pt x="32219" y="40671"/>
                    <a:pt x="32326" y="40707"/>
                  </a:cubicBezTo>
                  <a:cubicBezTo>
                    <a:pt x="32416" y="40730"/>
                    <a:pt x="32502" y="40740"/>
                    <a:pt x="32587" y="40740"/>
                  </a:cubicBezTo>
                  <a:cubicBezTo>
                    <a:pt x="32726" y="40740"/>
                    <a:pt x="32859" y="40711"/>
                    <a:pt x="32993" y="40659"/>
                  </a:cubicBezTo>
                  <a:cubicBezTo>
                    <a:pt x="33040" y="40588"/>
                    <a:pt x="33112" y="40517"/>
                    <a:pt x="33231" y="40421"/>
                  </a:cubicBezTo>
                  <a:cubicBezTo>
                    <a:pt x="33552" y="40159"/>
                    <a:pt x="33909" y="39933"/>
                    <a:pt x="34278" y="39743"/>
                  </a:cubicBezTo>
                  <a:cubicBezTo>
                    <a:pt x="35481" y="39112"/>
                    <a:pt x="36719" y="38564"/>
                    <a:pt x="38017" y="38135"/>
                  </a:cubicBezTo>
                  <a:cubicBezTo>
                    <a:pt x="38969" y="37814"/>
                    <a:pt x="39910" y="37457"/>
                    <a:pt x="40851" y="37111"/>
                  </a:cubicBezTo>
                  <a:cubicBezTo>
                    <a:pt x="40958" y="37076"/>
                    <a:pt x="41053" y="37028"/>
                    <a:pt x="41160" y="36980"/>
                  </a:cubicBezTo>
                  <a:cubicBezTo>
                    <a:pt x="42137" y="36528"/>
                    <a:pt x="43077" y="36004"/>
                    <a:pt x="43982" y="35409"/>
                  </a:cubicBezTo>
                  <a:cubicBezTo>
                    <a:pt x="45911" y="34171"/>
                    <a:pt x="47863" y="32992"/>
                    <a:pt x="49923" y="31980"/>
                  </a:cubicBezTo>
                  <a:cubicBezTo>
                    <a:pt x="50971" y="31456"/>
                    <a:pt x="51983" y="30849"/>
                    <a:pt x="52852" y="30051"/>
                  </a:cubicBezTo>
                  <a:cubicBezTo>
                    <a:pt x="53293" y="29646"/>
                    <a:pt x="53757" y="29277"/>
                    <a:pt x="54233" y="28932"/>
                  </a:cubicBezTo>
                  <a:cubicBezTo>
                    <a:pt x="54233" y="28920"/>
                    <a:pt x="54245" y="28920"/>
                    <a:pt x="54245" y="28908"/>
                  </a:cubicBezTo>
                  <a:cubicBezTo>
                    <a:pt x="54352" y="28718"/>
                    <a:pt x="54257" y="28515"/>
                    <a:pt x="54079" y="28432"/>
                  </a:cubicBezTo>
                  <a:cubicBezTo>
                    <a:pt x="53721" y="28694"/>
                    <a:pt x="53364" y="28968"/>
                    <a:pt x="53043" y="29265"/>
                  </a:cubicBezTo>
                  <a:cubicBezTo>
                    <a:pt x="51971" y="30241"/>
                    <a:pt x="50769" y="31015"/>
                    <a:pt x="49471" y="31658"/>
                  </a:cubicBezTo>
                  <a:cubicBezTo>
                    <a:pt x="48244" y="32277"/>
                    <a:pt x="47030" y="32932"/>
                    <a:pt x="45851" y="33670"/>
                  </a:cubicBezTo>
                  <a:cubicBezTo>
                    <a:pt x="44899" y="34266"/>
                    <a:pt x="43934" y="34873"/>
                    <a:pt x="42970" y="35468"/>
                  </a:cubicBezTo>
                  <a:cubicBezTo>
                    <a:pt x="42184" y="35956"/>
                    <a:pt x="41363" y="36397"/>
                    <a:pt x="40493" y="36718"/>
                  </a:cubicBezTo>
                  <a:cubicBezTo>
                    <a:pt x="39362" y="37135"/>
                    <a:pt x="38219" y="37540"/>
                    <a:pt x="37076" y="37945"/>
                  </a:cubicBezTo>
                  <a:cubicBezTo>
                    <a:pt x="36398" y="38183"/>
                    <a:pt x="35743" y="38481"/>
                    <a:pt x="35100" y="38790"/>
                  </a:cubicBezTo>
                  <a:cubicBezTo>
                    <a:pt x="35053" y="38806"/>
                    <a:pt x="35006" y="38852"/>
                    <a:pt x="34950" y="38852"/>
                  </a:cubicBezTo>
                  <a:cubicBezTo>
                    <a:pt x="34920" y="38852"/>
                    <a:pt x="34887" y="38839"/>
                    <a:pt x="34850" y="38802"/>
                  </a:cubicBezTo>
                  <a:cubicBezTo>
                    <a:pt x="34993" y="38659"/>
                    <a:pt x="35112" y="38516"/>
                    <a:pt x="35255" y="38385"/>
                  </a:cubicBezTo>
                  <a:cubicBezTo>
                    <a:pt x="36267" y="37361"/>
                    <a:pt x="37124" y="36207"/>
                    <a:pt x="37862" y="34968"/>
                  </a:cubicBezTo>
                  <a:cubicBezTo>
                    <a:pt x="38600" y="33742"/>
                    <a:pt x="39315" y="32492"/>
                    <a:pt x="40029" y="31242"/>
                  </a:cubicBezTo>
                  <a:cubicBezTo>
                    <a:pt x="41065" y="29480"/>
                    <a:pt x="42220" y="27801"/>
                    <a:pt x="43553" y="26253"/>
                  </a:cubicBezTo>
                  <a:cubicBezTo>
                    <a:pt x="43875" y="25872"/>
                    <a:pt x="44196" y="25503"/>
                    <a:pt x="44506" y="25122"/>
                  </a:cubicBezTo>
                  <a:cubicBezTo>
                    <a:pt x="45482" y="23931"/>
                    <a:pt x="46304" y="22645"/>
                    <a:pt x="46923" y="21228"/>
                  </a:cubicBezTo>
                  <a:cubicBezTo>
                    <a:pt x="47340" y="20276"/>
                    <a:pt x="47709" y="19300"/>
                    <a:pt x="48113" y="18347"/>
                  </a:cubicBezTo>
                  <a:cubicBezTo>
                    <a:pt x="48828" y="16668"/>
                    <a:pt x="49649" y="15061"/>
                    <a:pt x="50709" y="13573"/>
                  </a:cubicBezTo>
                  <a:cubicBezTo>
                    <a:pt x="51150" y="12966"/>
                    <a:pt x="51650" y="12394"/>
                    <a:pt x="52126" y="11823"/>
                  </a:cubicBezTo>
                  <a:cubicBezTo>
                    <a:pt x="52138" y="11680"/>
                    <a:pt x="52078" y="11549"/>
                    <a:pt x="51935" y="11453"/>
                  </a:cubicBezTo>
                  <a:cubicBezTo>
                    <a:pt x="51900" y="11430"/>
                    <a:pt x="51876" y="11430"/>
                    <a:pt x="51840" y="11418"/>
                  </a:cubicBezTo>
                  <a:cubicBezTo>
                    <a:pt x="51733" y="11537"/>
                    <a:pt x="51638" y="11656"/>
                    <a:pt x="51531" y="11775"/>
                  </a:cubicBezTo>
                  <a:cubicBezTo>
                    <a:pt x="50007" y="13513"/>
                    <a:pt x="48840" y="15478"/>
                    <a:pt x="47911" y="17573"/>
                  </a:cubicBezTo>
                  <a:cubicBezTo>
                    <a:pt x="47494" y="18514"/>
                    <a:pt x="47137" y="19466"/>
                    <a:pt x="46744" y="20407"/>
                  </a:cubicBezTo>
                  <a:cubicBezTo>
                    <a:pt x="46351" y="21371"/>
                    <a:pt x="45875" y="22300"/>
                    <a:pt x="45327" y="23181"/>
                  </a:cubicBezTo>
                  <a:cubicBezTo>
                    <a:pt x="44720" y="24146"/>
                    <a:pt x="43994" y="25015"/>
                    <a:pt x="43244" y="25872"/>
                  </a:cubicBezTo>
                  <a:cubicBezTo>
                    <a:pt x="41779" y="27563"/>
                    <a:pt x="40529" y="29408"/>
                    <a:pt x="39410" y="31349"/>
                  </a:cubicBezTo>
                  <a:cubicBezTo>
                    <a:pt x="38743" y="32504"/>
                    <a:pt x="38065" y="33670"/>
                    <a:pt x="37386" y="34825"/>
                  </a:cubicBezTo>
                  <a:cubicBezTo>
                    <a:pt x="36433" y="36433"/>
                    <a:pt x="35219" y="37814"/>
                    <a:pt x="33850" y="39088"/>
                  </a:cubicBezTo>
                  <a:cubicBezTo>
                    <a:pt x="33778" y="39147"/>
                    <a:pt x="33707" y="39207"/>
                    <a:pt x="33624" y="39255"/>
                  </a:cubicBezTo>
                  <a:cubicBezTo>
                    <a:pt x="33608" y="39265"/>
                    <a:pt x="33587" y="39268"/>
                    <a:pt x="33564" y="39268"/>
                  </a:cubicBezTo>
                  <a:cubicBezTo>
                    <a:pt x="33532" y="39268"/>
                    <a:pt x="33496" y="39261"/>
                    <a:pt x="33469" y="39255"/>
                  </a:cubicBezTo>
                  <a:cubicBezTo>
                    <a:pt x="33457" y="39255"/>
                    <a:pt x="33433" y="39183"/>
                    <a:pt x="33433" y="39159"/>
                  </a:cubicBezTo>
                  <a:cubicBezTo>
                    <a:pt x="33469" y="39028"/>
                    <a:pt x="33493" y="38897"/>
                    <a:pt x="33528" y="38766"/>
                  </a:cubicBezTo>
                  <a:cubicBezTo>
                    <a:pt x="33814" y="37731"/>
                    <a:pt x="34005" y="36671"/>
                    <a:pt x="34100" y="35587"/>
                  </a:cubicBezTo>
                  <a:cubicBezTo>
                    <a:pt x="34183" y="34825"/>
                    <a:pt x="34243" y="34051"/>
                    <a:pt x="34302" y="33278"/>
                  </a:cubicBezTo>
                  <a:cubicBezTo>
                    <a:pt x="34397" y="31932"/>
                    <a:pt x="34588" y="30611"/>
                    <a:pt x="34862" y="29289"/>
                  </a:cubicBezTo>
                  <a:cubicBezTo>
                    <a:pt x="35136" y="27896"/>
                    <a:pt x="35552" y="26551"/>
                    <a:pt x="36005" y="25205"/>
                  </a:cubicBezTo>
                  <a:cubicBezTo>
                    <a:pt x="36517" y="23657"/>
                    <a:pt x="36898" y="22074"/>
                    <a:pt x="37064" y="20455"/>
                  </a:cubicBezTo>
                  <a:cubicBezTo>
                    <a:pt x="37207" y="19014"/>
                    <a:pt x="37303" y="17585"/>
                    <a:pt x="37374" y="16156"/>
                  </a:cubicBezTo>
                  <a:cubicBezTo>
                    <a:pt x="37445" y="14644"/>
                    <a:pt x="37541" y="13132"/>
                    <a:pt x="37779" y="11632"/>
                  </a:cubicBezTo>
                  <a:cubicBezTo>
                    <a:pt x="37922" y="10739"/>
                    <a:pt x="38160" y="9858"/>
                    <a:pt x="38362" y="8977"/>
                  </a:cubicBezTo>
                  <a:cubicBezTo>
                    <a:pt x="38600" y="7905"/>
                    <a:pt x="38696" y="6810"/>
                    <a:pt x="38684" y="5715"/>
                  </a:cubicBezTo>
                  <a:cubicBezTo>
                    <a:pt x="38684" y="4976"/>
                    <a:pt x="38684" y="4238"/>
                    <a:pt x="38696" y="3500"/>
                  </a:cubicBezTo>
                  <a:cubicBezTo>
                    <a:pt x="38708" y="2524"/>
                    <a:pt x="38791" y="1559"/>
                    <a:pt x="38946" y="619"/>
                  </a:cubicBezTo>
                  <a:cubicBezTo>
                    <a:pt x="38922" y="500"/>
                    <a:pt x="38898" y="381"/>
                    <a:pt x="38862" y="262"/>
                  </a:cubicBezTo>
                  <a:cubicBezTo>
                    <a:pt x="38827" y="131"/>
                    <a:pt x="38731" y="35"/>
                    <a:pt x="38588" y="12"/>
                  </a:cubicBezTo>
                  <a:lnTo>
                    <a:pt x="38565" y="12"/>
                  </a:lnTo>
                  <a:cubicBezTo>
                    <a:pt x="38458" y="488"/>
                    <a:pt x="38374" y="976"/>
                    <a:pt x="38338" y="1476"/>
                  </a:cubicBezTo>
                  <a:cubicBezTo>
                    <a:pt x="38231" y="2679"/>
                    <a:pt x="38172" y="3893"/>
                    <a:pt x="38207" y="5107"/>
                  </a:cubicBezTo>
                  <a:cubicBezTo>
                    <a:pt x="38243" y="6584"/>
                    <a:pt x="38136" y="8048"/>
                    <a:pt x="37743" y="9489"/>
                  </a:cubicBezTo>
                  <a:cubicBezTo>
                    <a:pt x="37362" y="10918"/>
                    <a:pt x="37148" y="12370"/>
                    <a:pt x="37029" y="13847"/>
                  </a:cubicBezTo>
                  <a:cubicBezTo>
                    <a:pt x="36969" y="14692"/>
                    <a:pt x="36934" y="15549"/>
                    <a:pt x="36874" y="16395"/>
                  </a:cubicBezTo>
                  <a:cubicBezTo>
                    <a:pt x="36803" y="17466"/>
                    <a:pt x="36743" y="18550"/>
                    <a:pt x="36660" y="19621"/>
                  </a:cubicBezTo>
                  <a:cubicBezTo>
                    <a:pt x="36529" y="21586"/>
                    <a:pt x="36088" y="23503"/>
                    <a:pt x="35445" y="25372"/>
                  </a:cubicBezTo>
                  <a:cubicBezTo>
                    <a:pt x="35124" y="26324"/>
                    <a:pt x="34838" y="27277"/>
                    <a:pt x="34600" y="28253"/>
                  </a:cubicBezTo>
                  <a:cubicBezTo>
                    <a:pt x="34147" y="30134"/>
                    <a:pt x="33886" y="32039"/>
                    <a:pt x="33766" y="33968"/>
                  </a:cubicBezTo>
                  <a:cubicBezTo>
                    <a:pt x="33683" y="35314"/>
                    <a:pt x="33528" y="36647"/>
                    <a:pt x="33243" y="37957"/>
                  </a:cubicBezTo>
                  <a:cubicBezTo>
                    <a:pt x="33159" y="38350"/>
                    <a:pt x="33064" y="38731"/>
                    <a:pt x="32921" y="39100"/>
                  </a:cubicBezTo>
                  <a:cubicBezTo>
                    <a:pt x="32909" y="39135"/>
                    <a:pt x="32862" y="39159"/>
                    <a:pt x="32826" y="39159"/>
                  </a:cubicBezTo>
                  <a:cubicBezTo>
                    <a:pt x="32802" y="39159"/>
                    <a:pt x="32754" y="39124"/>
                    <a:pt x="32754" y="39100"/>
                  </a:cubicBezTo>
                  <a:cubicBezTo>
                    <a:pt x="32683" y="38826"/>
                    <a:pt x="32623" y="38540"/>
                    <a:pt x="32552" y="38266"/>
                  </a:cubicBezTo>
                  <a:cubicBezTo>
                    <a:pt x="32183" y="37016"/>
                    <a:pt x="31659" y="35814"/>
                    <a:pt x="31219" y="34599"/>
                  </a:cubicBezTo>
                  <a:cubicBezTo>
                    <a:pt x="30873" y="33659"/>
                    <a:pt x="30492" y="32730"/>
                    <a:pt x="30135" y="31789"/>
                  </a:cubicBezTo>
                  <a:cubicBezTo>
                    <a:pt x="29909" y="31230"/>
                    <a:pt x="29825" y="30622"/>
                    <a:pt x="29647" y="30039"/>
                  </a:cubicBezTo>
                  <a:cubicBezTo>
                    <a:pt x="29468" y="29444"/>
                    <a:pt x="29373" y="28825"/>
                    <a:pt x="29266" y="28217"/>
                  </a:cubicBezTo>
                  <a:cubicBezTo>
                    <a:pt x="28992" y="26634"/>
                    <a:pt x="28909" y="25027"/>
                    <a:pt x="28813" y="23419"/>
                  </a:cubicBezTo>
                  <a:cubicBezTo>
                    <a:pt x="28706" y="21740"/>
                    <a:pt x="28587" y="20062"/>
                    <a:pt x="28194" y="18419"/>
                  </a:cubicBezTo>
                  <a:cubicBezTo>
                    <a:pt x="28004" y="17645"/>
                    <a:pt x="27801" y="16871"/>
                    <a:pt x="27492" y="16145"/>
                  </a:cubicBezTo>
                  <a:cubicBezTo>
                    <a:pt x="27099" y="15240"/>
                    <a:pt x="26789" y="14311"/>
                    <a:pt x="26432" y="13394"/>
                  </a:cubicBezTo>
                  <a:cubicBezTo>
                    <a:pt x="25646" y="11346"/>
                    <a:pt x="25015" y="9251"/>
                    <a:pt x="24611" y="7084"/>
                  </a:cubicBezTo>
                  <a:cubicBezTo>
                    <a:pt x="24313" y="5488"/>
                    <a:pt x="24087" y="3881"/>
                    <a:pt x="23944" y="2262"/>
                  </a:cubicBezTo>
                  <a:cubicBezTo>
                    <a:pt x="23872" y="1512"/>
                    <a:pt x="23825" y="762"/>
                    <a:pt x="23777" y="12"/>
                  </a:cubicBezTo>
                  <a:cubicBezTo>
                    <a:pt x="23747" y="4"/>
                    <a:pt x="23716" y="0"/>
                    <a:pt x="236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3" name="Google Shape;813;p37"/>
          <p:cNvSpPr txBox="1">
            <a:spLocks noGrp="1"/>
          </p:cNvSpPr>
          <p:nvPr>
            <p:ph type="title"/>
          </p:nvPr>
        </p:nvSpPr>
        <p:spPr>
          <a:xfrm>
            <a:off x="720000" y="102757"/>
            <a:ext cx="7704000" cy="100057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accent5">
                    <a:lumMod val="75000"/>
                  </a:schemeClr>
                </a:solidFill>
              </a:rPr>
              <a:t>1. 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Listen and read the conversations. </a:t>
            </a:r>
            <a:b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Pay attention to the highlighted parts.</a:t>
            </a:r>
            <a:endParaRPr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14" name="Google Shape;814;p37"/>
          <p:cNvSpPr txBox="1">
            <a:spLocks noGrp="1"/>
          </p:cNvSpPr>
          <p:nvPr>
            <p:ph type="subTitle" idx="4294967295"/>
          </p:nvPr>
        </p:nvSpPr>
        <p:spPr>
          <a:xfrm>
            <a:off x="5058600" y="1267000"/>
            <a:ext cx="3614400" cy="4625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S</a:t>
            </a:r>
            <a:r>
              <a:rPr lang="en" sz="1800" dirty="0">
                <a:solidFill>
                  <a:srgbClr val="FF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tructures giving opinions</a:t>
            </a:r>
            <a:endParaRPr sz="1800" dirty="0">
              <a:solidFill>
                <a:srgbClr val="FF0000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815" name="Google Shape;815;p37"/>
          <p:cNvSpPr txBox="1">
            <a:spLocks noGrp="1"/>
          </p:cNvSpPr>
          <p:nvPr>
            <p:ph type="subTitle" idx="4294967295"/>
          </p:nvPr>
        </p:nvSpPr>
        <p:spPr>
          <a:xfrm>
            <a:off x="6239749" y="2032298"/>
            <a:ext cx="3391200" cy="533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 b="1" dirty="0">
                <a:solidFill>
                  <a:srgbClr val="FF0000"/>
                </a:solidFill>
              </a:rPr>
              <a:t>I think…</a:t>
            </a:r>
            <a:endParaRPr sz="2000" b="1" dirty="0">
              <a:solidFill>
                <a:srgbClr val="FF0000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cxnSp>
        <p:nvCxnSpPr>
          <p:cNvPr id="816" name="Google Shape;816;p37"/>
          <p:cNvCxnSpPr>
            <a:stCxn id="817" idx="3"/>
            <a:endCxn id="815" idx="1"/>
          </p:cNvCxnSpPr>
          <p:nvPr/>
        </p:nvCxnSpPr>
        <p:spPr>
          <a:xfrm>
            <a:off x="5897149" y="2298848"/>
            <a:ext cx="342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18" name="Google Shape;818;p37"/>
          <p:cNvSpPr txBox="1">
            <a:spLocks noGrp="1"/>
          </p:cNvSpPr>
          <p:nvPr>
            <p:ph type="subTitle" idx="4294967295"/>
          </p:nvPr>
        </p:nvSpPr>
        <p:spPr>
          <a:xfrm>
            <a:off x="6232130" y="2661555"/>
            <a:ext cx="3391200" cy="533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 dirty="0">
                <a:solidFill>
                  <a:srgbClr val="FF0000"/>
                </a:solidFill>
              </a:rPr>
              <a:t>To my way of thinking…</a:t>
            </a:r>
            <a:endParaRPr sz="2000" b="1" dirty="0">
              <a:solidFill>
                <a:srgbClr val="FF0000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cxnSp>
        <p:nvCxnSpPr>
          <p:cNvPr id="819" name="Google Shape;819;p37"/>
          <p:cNvCxnSpPr>
            <a:stCxn id="820" idx="3"/>
            <a:endCxn id="818" idx="1"/>
          </p:cNvCxnSpPr>
          <p:nvPr/>
        </p:nvCxnSpPr>
        <p:spPr>
          <a:xfrm>
            <a:off x="5886630" y="2928105"/>
            <a:ext cx="345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828" name="Google Shape;828;p37"/>
          <p:cNvGrpSpPr/>
          <p:nvPr/>
        </p:nvGrpSpPr>
        <p:grpSpPr>
          <a:xfrm>
            <a:off x="26319" y="4276593"/>
            <a:ext cx="606655" cy="611343"/>
            <a:chOff x="1899025" y="483600"/>
            <a:chExt cx="918175" cy="1150875"/>
          </a:xfrm>
        </p:grpSpPr>
        <p:sp>
          <p:nvSpPr>
            <p:cNvPr id="829" name="Google Shape;829;p37"/>
            <p:cNvSpPr/>
            <p:nvPr/>
          </p:nvSpPr>
          <p:spPr>
            <a:xfrm>
              <a:off x="1899025" y="483600"/>
              <a:ext cx="918175" cy="700975"/>
            </a:xfrm>
            <a:custGeom>
              <a:avLst/>
              <a:gdLst/>
              <a:ahLst/>
              <a:cxnLst/>
              <a:rect l="l" t="t" r="r" b="b"/>
              <a:pathLst>
                <a:path w="36727" h="28039" extrusionOk="0">
                  <a:moveTo>
                    <a:pt x="18615" y="0"/>
                  </a:moveTo>
                  <a:cubicBezTo>
                    <a:pt x="17249" y="0"/>
                    <a:pt x="15804" y="687"/>
                    <a:pt x="15245" y="1889"/>
                  </a:cubicBezTo>
                  <a:cubicBezTo>
                    <a:pt x="14861" y="1111"/>
                    <a:pt x="13987" y="761"/>
                    <a:pt x="13018" y="761"/>
                  </a:cubicBezTo>
                  <a:cubicBezTo>
                    <a:pt x="11041" y="761"/>
                    <a:pt x="8669" y="2219"/>
                    <a:pt x="9274" y="4458"/>
                  </a:cubicBezTo>
                  <a:cubicBezTo>
                    <a:pt x="9012" y="4268"/>
                    <a:pt x="8677" y="4180"/>
                    <a:pt x="8311" y="4180"/>
                  </a:cubicBezTo>
                  <a:cubicBezTo>
                    <a:pt x="6483" y="4180"/>
                    <a:pt x="3860" y="6366"/>
                    <a:pt x="5471" y="9061"/>
                  </a:cubicBezTo>
                  <a:cubicBezTo>
                    <a:pt x="5446" y="9060"/>
                    <a:pt x="5420" y="9060"/>
                    <a:pt x="5394" y="9060"/>
                  </a:cubicBezTo>
                  <a:cubicBezTo>
                    <a:pt x="3525" y="9060"/>
                    <a:pt x="739" y="11437"/>
                    <a:pt x="3503" y="14398"/>
                  </a:cubicBezTo>
                  <a:cubicBezTo>
                    <a:pt x="1201" y="14665"/>
                    <a:pt x="1" y="17534"/>
                    <a:pt x="3203" y="19602"/>
                  </a:cubicBezTo>
                  <a:cubicBezTo>
                    <a:pt x="1769" y="21337"/>
                    <a:pt x="4137" y="23838"/>
                    <a:pt x="6138" y="24039"/>
                  </a:cubicBezTo>
                  <a:cubicBezTo>
                    <a:pt x="6906" y="26957"/>
                    <a:pt x="10779" y="28039"/>
                    <a:pt x="15268" y="28039"/>
                  </a:cubicBezTo>
                  <a:cubicBezTo>
                    <a:pt x="22477" y="28039"/>
                    <a:pt x="31274" y="25250"/>
                    <a:pt x="31356" y="22804"/>
                  </a:cubicBezTo>
                  <a:cubicBezTo>
                    <a:pt x="31481" y="22814"/>
                    <a:pt x="31604" y="22819"/>
                    <a:pt x="31724" y="22819"/>
                  </a:cubicBezTo>
                  <a:cubicBezTo>
                    <a:pt x="34833" y="22819"/>
                    <a:pt x="36563" y="19599"/>
                    <a:pt x="34058" y="17801"/>
                  </a:cubicBezTo>
                  <a:cubicBezTo>
                    <a:pt x="36727" y="17234"/>
                    <a:pt x="36226" y="13197"/>
                    <a:pt x="33224" y="12497"/>
                  </a:cubicBezTo>
                  <a:cubicBezTo>
                    <a:pt x="35526" y="9595"/>
                    <a:pt x="33158" y="7093"/>
                    <a:pt x="30522" y="7093"/>
                  </a:cubicBezTo>
                  <a:cubicBezTo>
                    <a:pt x="31504" y="4715"/>
                    <a:pt x="29763" y="3139"/>
                    <a:pt x="27952" y="3139"/>
                  </a:cubicBezTo>
                  <a:cubicBezTo>
                    <a:pt x="27425" y="3139"/>
                    <a:pt x="26893" y="3272"/>
                    <a:pt x="26419" y="3557"/>
                  </a:cubicBezTo>
                  <a:cubicBezTo>
                    <a:pt x="26419" y="2052"/>
                    <a:pt x="25099" y="1166"/>
                    <a:pt x="23708" y="1166"/>
                  </a:cubicBezTo>
                  <a:cubicBezTo>
                    <a:pt x="22911" y="1166"/>
                    <a:pt x="22090" y="1457"/>
                    <a:pt x="21483" y="2090"/>
                  </a:cubicBezTo>
                  <a:cubicBezTo>
                    <a:pt x="21187" y="645"/>
                    <a:pt x="19938" y="0"/>
                    <a:pt x="18615" y="0"/>
                  </a:cubicBezTo>
                  <a:close/>
                </a:path>
              </a:pathLst>
            </a:custGeom>
            <a:solidFill>
              <a:srgbClr val="2E0F02"/>
            </a:solidFill>
            <a:ln w="10850" cap="flat" cmpd="sng">
              <a:solidFill>
                <a:srgbClr val="2E0F0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7"/>
            <p:cNvSpPr/>
            <p:nvPr/>
          </p:nvSpPr>
          <p:spPr>
            <a:xfrm>
              <a:off x="2291800" y="1496525"/>
              <a:ext cx="150975" cy="137950"/>
            </a:xfrm>
            <a:custGeom>
              <a:avLst/>
              <a:gdLst/>
              <a:ahLst/>
              <a:cxnLst/>
              <a:rect l="l" t="t" r="r" b="b"/>
              <a:pathLst>
                <a:path w="6039" h="5518" extrusionOk="0">
                  <a:moveTo>
                    <a:pt x="68" y="0"/>
                  </a:moveTo>
                  <a:cubicBezTo>
                    <a:pt x="1" y="1301"/>
                    <a:pt x="34" y="2402"/>
                    <a:pt x="68" y="3503"/>
                  </a:cubicBezTo>
                  <a:cubicBezTo>
                    <a:pt x="100" y="4873"/>
                    <a:pt x="1529" y="5517"/>
                    <a:pt x="2981" y="5517"/>
                  </a:cubicBezTo>
                  <a:cubicBezTo>
                    <a:pt x="4498" y="5517"/>
                    <a:pt x="6038" y="4815"/>
                    <a:pt x="6038" y="3503"/>
                  </a:cubicBezTo>
                  <a:cubicBezTo>
                    <a:pt x="6038" y="967"/>
                    <a:pt x="5838" y="67"/>
                    <a:pt x="5838" y="67"/>
                  </a:cubicBezTo>
                  <a:lnTo>
                    <a:pt x="68" y="0"/>
                  </a:lnTo>
                  <a:close/>
                </a:path>
              </a:pathLst>
            </a:custGeom>
            <a:solidFill>
              <a:srgbClr val="733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7"/>
            <p:cNvSpPr/>
            <p:nvPr/>
          </p:nvSpPr>
          <p:spPr>
            <a:xfrm>
              <a:off x="1950725" y="1269375"/>
              <a:ext cx="172650" cy="150925"/>
            </a:xfrm>
            <a:custGeom>
              <a:avLst/>
              <a:gdLst/>
              <a:ahLst/>
              <a:cxnLst/>
              <a:rect l="l" t="t" r="r" b="b"/>
              <a:pathLst>
                <a:path w="6906" h="6037" extrusionOk="0">
                  <a:moveTo>
                    <a:pt x="2693" y="0"/>
                  </a:moveTo>
                  <a:cubicBezTo>
                    <a:pt x="1819" y="0"/>
                    <a:pt x="1050" y="401"/>
                    <a:pt x="668" y="1180"/>
                  </a:cubicBezTo>
                  <a:cubicBezTo>
                    <a:pt x="1" y="2548"/>
                    <a:pt x="1168" y="5383"/>
                    <a:pt x="3403" y="5917"/>
                  </a:cubicBezTo>
                  <a:cubicBezTo>
                    <a:pt x="3729" y="6001"/>
                    <a:pt x="4034" y="6037"/>
                    <a:pt x="4319" y="6037"/>
                  </a:cubicBezTo>
                  <a:cubicBezTo>
                    <a:pt x="5961" y="6037"/>
                    <a:pt x="6906" y="4850"/>
                    <a:pt x="6906" y="4850"/>
                  </a:cubicBezTo>
                  <a:lnTo>
                    <a:pt x="5371" y="1247"/>
                  </a:lnTo>
                  <a:cubicBezTo>
                    <a:pt x="4567" y="409"/>
                    <a:pt x="3576" y="0"/>
                    <a:pt x="2693" y="0"/>
                  </a:cubicBezTo>
                  <a:close/>
                </a:path>
              </a:pathLst>
            </a:custGeom>
            <a:solidFill>
              <a:srgbClr val="854F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7"/>
            <p:cNvSpPr/>
            <p:nvPr/>
          </p:nvSpPr>
          <p:spPr>
            <a:xfrm>
              <a:off x="2621200" y="1264250"/>
              <a:ext cx="171825" cy="151050"/>
            </a:xfrm>
            <a:custGeom>
              <a:avLst/>
              <a:gdLst/>
              <a:ahLst/>
              <a:cxnLst/>
              <a:rect l="l" t="t" r="r" b="b"/>
              <a:pathLst>
                <a:path w="6873" h="6042" extrusionOk="0">
                  <a:moveTo>
                    <a:pt x="4194" y="1"/>
                  </a:moveTo>
                  <a:cubicBezTo>
                    <a:pt x="3307" y="1"/>
                    <a:pt x="2311" y="409"/>
                    <a:pt x="1502" y="1252"/>
                  </a:cubicBezTo>
                  <a:lnTo>
                    <a:pt x="1" y="4855"/>
                  </a:lnTo>
                  <a:cubicBezTo>
                    <a:pt x="1" y="4855"/>
                    <a:pt x="921" y="6042"/>
                    <a:pt x="2577" y="6042"/>
                  </a:cubicBezTo>
                  <a:cubicBezTo>
                    <a:pt x="2864" y="6042"/>
                    <a:pt x="3173" y="6006"/>
                    <a:pt x="3503" y="5922"/>
                  </a:cubicBezTo>
                  <a:cubicBezTo>
                    <a:pt x="5738" y="5355"/>
                    <a:pt x="6872" y="2553"/>
                    <a:pt x="6205" y="1152"/>
                  </a:cubicBezTo>
                  <a:cubicBezTo>
                    <a:pt x="5826" y="393"/>
                    <a:pt x="5062" y="1"/>
                    <a:pt x="4194" y="1"/>
                  </a:cubicBezTo>
                  <a:close/>
                </a:path>
              </a:pathLst>
            </a:custGeom>
            <a:solidFill>
              <a:srgbClr val="854F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7"/>
            <p:cNvSpPr/>
            <p:nvPr/>
          </p:nvSpPr>
          <p:spPr>
            <a:xfrm>
              <a:off x="2007450" y="800100"/>
              <a:ext cx="734700" cy="739575"/>
            </a:xfrm>
            <a:custGeom>
              <a:avLst/>
              <a:gdLst/>
              <a:ahLst/>
              <a:cxnLst/>
              <a:rect l="l" t="t" r="r" b="b"/>
              <a:pathLst>
                <a:path w="29388" h="29583" extrusionOk="0">
                  <a:moveTo>
                    <a:pt x="14631" y="0"/>
                  </a:moveTo>
                  <a:cubicBezTo>
                    <a:pt x="14514" y="0"/>
                    <a:pt x="14396" y="1"/>
                    <a:pt x="14277" y="4"/>
                  </a:cubicBezTo>
                  <a:cubicBezTo>
                    <a:pt x="6438" y="171"/>
                    <a:pt x="0" y="7376"/>
                    <a:pt x="1234" y="15081"/>
                  </a:cubicBezTo>
                  <a:cubicBezTo>
                    <a:pt x="2902" y="25589"/>
                    <a:pt x="5104" y="27323"/>
                    <a:pt x="8806" y="28758"/>
                  </a:cubicBezTo>
                  <a:cubicBezTo>
                    <a:pt x="10054" y="29257"/>
                    <a:pt x="12068" y="29582"/>
                    <a:pt x="14287" y="29582"/>
                  </a:cubicBezTo>
                  <a:cubicBezTo>
                    <a:pt x="18597" y="29582"/>
                    <a:pt x="23679" y="28355"/>
                    <a:pt x="25418" y="24788"/>
                  </a:cubicBezTo>
                  <a:cubicBezTo>
                    <a:pt x="28020" y="19484"/>
                    <a:pt x="29388" y="13213"/>
                    <a:pt x="27420" y="8343"/>
                  </a:cubicBezTo>
                  <a:cubicBezTo>
                    <a:pt x="25520" y="3560"/>
                    <a:pt x="21046" y="0"/>
                    <a:pt x="14631" y="0"/>
                  </a:cubicBezTo>
                  <a:close/>
                </a:path>
              </a:pathLst>
            </a:custGeom>
            <a:solidFill>
              <a:srgbClr val="854F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7"/>
            <p:cNvSpPr/>
            <p:nvPr/>
          </p:nvSpPr>
          <p:spPr>
            <a:xfrm>
              <a:off x="2145025" y="1223775"/>
              <a:ext cx="159325" cy="127750"/>
            </a:xfrm>
            <a:custGeom>
              <a:avLst/>
              <a:gdLst/>
              <a:ahLst/>
              <a:cxnLst/>
              <a:rect l="l" t="t" r="r" b="b"/>
              <a:pathLst>
                <a:path w="6373" h="5110" extrusionOk="0">
                  <a:moveTo>
                    <a:pt x="3088" y="1"/>
                  </a:moveTo>
                  <a:cubicBezTo>
                    <a:pt x="2328" y="1"/>
                    <a:pt x="1602" y="312"/>
                    <a:pt x="1335" y="503"/>
                  </a:cubicBezTo>
                  <a:cubicBezTo>
                    <a:pt x="568" y="1203"/>
                    <a:pt x="1" y="2437"/>
                    <a:pt x="601" y="3672"/>
                  </a:cubicBezTo>
                  <a:cubicBezTo>
                    <a:pt x="1163" y="4858"/>
                    <a:pt x="2193" y="5109"/>
                    <a:pt x="3143" y="5109"/>
                  </a:cubicBezTo>
                  <a:cubicBezTo>
                    <a:pt x="3208" y="5109"/>
                    <a:pt x="3273" y="5108"/>
                    <a:pt x="3337" y="5106"/>
                  </a:cubicBezTo>
                  <a:cubicBezTo>
                    <a:pt x="4738" y="5039"/>
                    <a:pt x="6372" y="3271"/>
                    <a:pt x="4671" y="703"/>
                  </a:cubicBezTo>
                  <a:cubicBezTo>
                    <a:pt x="4243" y="175"/>
                    <a:pt x="3656" y="1"/>
                    <a:pt x="30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7"/>
            <p:cNvSpPr/>
            <p:nvPr/>
          </p:nvSpPr>
          <p:spPr>
            <a:xfrm>
              <a:off x="2310150" y="1378925"/>
              <a:ext cx="130125" cy="80450"/>
            </a:xfrm>
            <a:custGeom>
              <a:avLst/>
              <a:gdLst/>
              <a:ahLst/>
              <a:cxnLst/>
              <a:rect l="l" t="t" r="r" b="b"/>
              <a:pathLst>
                <a:path w="5205" h="3218" extrusionOk="0">
                  <a:moveTo>
                    <a:pt x="5204" y="1"/>
                  </a:moveTo>
                  <a:lnTo>
                    <a:pt x="5204" y="1"/>
                  </a:lnTo>
                  <a:cubicBezTo>
                    <a:pt x="3970" y="167"/>
                    <a:pt x="568" y="234"/>
                    <a:pt x="1" y="334"/>
                  </a:cubicBezTo>
                  <a:cubicBezTo>
                    <a:pt x="351" y="2348"/>
                    <a:pt x="1442" y="3217"/>
                    <a:pt x="2534" y="3217"/>
                  </a:cubicBezTo>
                  <a:cubicBezTo>
                    <a:pt x="3831" y="3217"/>
                    <a:pt x="5132" y="1992"/>
                    <a:pt x="5204" y="1"/>
                  </a:cubicBezTo>
                  <a:close/>
                </a:path>
              </a:pathLst>
            </a:custGeom>
            <a:solidFill>
              <a:srgbClr val="57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7"/>
            <p:cNvSpPr/>
            <p:nvPr/>
          </p:nvSpPr>
          <p:spPr>
            <a:xfrm>
              <a:off x="2338500" y="1316375"/>
              <a:ext cx="73425" cy="40875"/>
            </a:xfrm>
            <a:custGeom>
              <a:avLst/>
              <a:gdLst/>
              <a:ahLst/>
              <a:cxnLst/>
              <a:rect l="l" t="t" r="r" b="b"/>
              <a:pathLst>
                <a:path w="2937" h="1635" extrusionOk="0">
                  <a:moveTo>
                    <a:pt x="1435" y="1"/>
                  </a:moveTo>
                  <a:cubicBezTo>
                    <a:pt x="1035" y="1"/>
                    <a:pt x="568" y="68"/>
                    <a:pt x="301" y="401"/>
                  </a:cubicBezTo>
                  <a:cubicBezTo>
                    <a:pt x="1" y="801"/>
                    <a:pt x="368" y="1268"/>
                    <a:pt x="668" y="1535"/>
                  </a:cubicBezTo>
                  <a:cubicBezTo>
                    <a:pt x="709" y="1570"/>
                    <a:pt x="755" y="1584"/>
                    <a:pt x="799" y="1584"/>
                  </a:cubicBezTo>
                  <a:cubicBezTo>
                    <a:pt x="970" y="1584"/>
                    <a:pt x="1127" y="1368"/>
                    <a:pt x="968" y="1235"/>
                  </a:cubicBezTo>
                  <a:cubicBezTo>
                    <a:pt x="835" y="1135"/>
                    <a:pt x="701" y="1002"/>
                    <a:pt x="635" y="835"/>
                  </a:cubicBezTo>
                  <a:cubicBezTo>
                    <a:pt x="601" y="735"/>
                    <a:pt x="601" y="668"/>
                    <a:pt x="668" y="601"/>
                  </a:cubicBezTo>
                  <a:cubicBezTo>
                    <a:pt x="835" y="435"/>
                    <a:pt x="1202" y="401"/>
                    <a:pt x="1435" y="401"/>
                  </a:cubicBezTo>
                  <a:cubicBezTo>
                    <a:pt x="1702" y="435"/>
                    <a:pt x="2036" y="468"/>
                    <a:pt x="2269" y="635"/>
                  </a:cubicBezTo>
                  <a:cubicBezTo>
                    <a:pt x="2503" y="835"/>
                    <a:pt x="2336" y="1068"/>
                    <a:pt x="2169" y="1268"/>
                  </a:cubicBezTo>
                  <a:cubicBezTo>
                    <a:pt x="2041" y="1422"/>
                    <a:pt x="2188" y="1635"/>
                    <a:pt x="2339" y="1635"/>
                  </a:cubicBezTo>
                  <a:cubicBezTo>
                    <a:pt x="2385" y="1635"/>
                    <a:pt x="2430" y="1615"/>
                    <a:pt x="2469" y="1569"/>
                  </a:cubicBezTo>
                  <a:cubicBezTo>
                    <a:pt x="2769" y="1235"/>
                    <a:pt x="2936" y="801"/>
                    <a:pt x="2603" y="401"/>
                  </a:cubicBezTo>
                  <a:cubicBezTo>
                    <a:pt x="2336" y="101"/>
                    <a:pt x="1835" y="1"/>
                    <a:pt x="14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7"/>
            <p:cNvSpPr/>
            <p:nvPr/>
          </p:nvSpPr>
          <p:spPr>
            <a:xfrm>
              <a:off x="2145275" y="1093550"/>
              <a:ext cx="91850" cy="51525"/>
            </a:xfrm>
            <a:custGeom>
              <a:avLst/>
              <a:gdLst/>
              <a:ahLst/>
              <a:cxnLst/>
              <a:rect l="l" t="t" r="r" b="b"/>
              <a:pathLst>
                <a:path w="3674" h="2061" extrusionOk="0">
                  <a:moveTo>
                    <a:pt x="3352" y="0"/>
                  </a:moveTo>
                  <a:cubicBezTo>
                    <a:pt x="3333" y="0"/>
                    <a:pt x="3314" y="2"/>
                    <a:pt x="3293" y="8"/>
                  </a:cubicBezTo>
                  <a:cubicBezTo>
                    <a:pt x="2092" y="241"/>
                    <a:pt x="892" y="708"/>
                    <a:pt x="124" y="1709"/>
                  </a:cubicBezTo>
                  <a:cubicBezTo>
                    <a:pt x="1" y="1857"/>
                    <a:pt x="134" y="2061"/>
                    <a:pt x="279" y="2061"/>
                  </a:cubicBezTo>
                  <a:cubicBezTo>
                    <a:pt x="329" y="2061"/>
                    <a:pt x="381" y="2036"/>
                    <a:pt x="425" y="1976"/>
                  </a:cubicBezTo>
                  <a:cubicBezTo>
                    <a:pt x="1158" y="1042"/>
                    <a:pt x="2293" y="641"/>
                    <a:pt x="3427" y="408"/>
                  </a:cubicBezTo>
                  <a:cubicBezTo>
                    <a:pt x="3673" y="346"/>
                    <a:pt x="3578" y="0"/>
                    <a:pt x="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7"/>
            <p:cNvSpPr/>
            <p:nvPr/>
          </p:nvSpPr>
          <p:spPr>
            <a:xfrm>
              <a:off x="2501125" y="1092050"/>
              <a:ext cx="99700" cy="47125"/>
            </a:xfrm>
            <a:custGeom>
              <a:avLst/>
              <a:gdLst/>
              <a:ahLst/>
              <a:cxnLst/>
              <a:rect l="l" t="t" r="r" b="b"/>
              <a:pathLst>
                <a:path w="3988" h="1885" extrusionOk="0">
                  <a:moveTo>
                    <a:pt x="267" y="1"/>
                  </a:moveTo>
                  <a:cubicBezTo>
                    <a:pt x="0" y="1"/>
                    <a:pt x="0" y="401"/>
                    <a:pt x="267" y="401"/>
                  </a:cubicBezTo>
                  <a:cubicBezTo>
                    <a:pt x="1468" y="434"/>
                    <a:pt x="2736" y="801"/>
                    <a:pt x="3503" y="1802"/>
                  </a:cubicBezTo>
                  <a:cubicBezTo>
                    <a:pt x="3552" y="1861"/>
                    <a:pt x="3618" y="1885"/>
                    <a:pt x="3683" y="1885"/>
                  </a:cubicBezTo>
                  <a:cubicBezTo>
                    <a:pt x="3839" y="1885"/>
                    <a:pt x="3988" y="1743"/>
                    <a:pt x="3870" y="1602"/>
                  </a:cubicBezTo>
                  <a:cubicBezTo>
                    <a:pt x="3003" y="468"/>
                    <a:pt x="1635" y="34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7"/>
            <p:cNvSpPr/>
            <p:nvPr/>
          </p:nvSpPr>
          <p:spPr>
            <a:xfrm>
              <a:off x="2163375" y="1240025"/>
              <a:ext cx="130450" cy="95125"/>
            </a:xfrm>
            <a:custGeom>
              <a:avLst/>
              <a:gdLst/>
              <a:ahLst/>
              <a:cxnLst/>
              <a:rect l="l" t="t" r="r" b="b"/>
              <a:pathLst>
                <a:path w="5218" h="3805" extrusionOk="0">
                  <a:moveTo>
                    <a:pt x="2700" y="0"/>
                  </a:moveTo>
                  <a:cubicBezTo>
                    <a:pt x="2487" y="0"/>
                    <a:pt x="2255" y="27"/>
                    <a:pt x="2002" y="86"/>
                  </a:cubicBezTo>
                  <a:cubicBezTo>
                    <a:pt x="301" y="486"/>
                    <a:pt x="1" y="3288"/>
                    <a:pt x="2202" y="3755"/>
                  </a:cubicBezTo>
                  <a:cubicBezTo>
                    <a:pt x="2367" y="3789"/>
                    <a:pt x="2524" y="3805"/>
                    <a:pt x="2672" y="3805"/>
                  </a:cubicBezTo>
                  <a:cubicBezTo>
                    <a:pt x="4966" y="3805"/>
                    <a:pt x="5217" y="0"/>
                    <a:pt x="27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7"/>
            <p:cNvSpPr/>
            <p:nvPr/>
          </p:nvSpPr>
          <p:spPr>
            <a:xfrm>
              <a:off x="2329325" y="1414125"/>
              <a:ext cx="90100" cy="44800"/>
            </a:xfrm>
            <a:custGeom>
              <a:avLst/>
              <a:gdLst/>
              <a:ahLst/>
              <a:cxnLst/>
              <a:rect l="l" t="t" r="r" b="b"/>
              <a:pathLst>
                <a:path w="3604" h="1792" extrusionOk="0">
                  <a:moveTo>
                    <a:pt x="1544" y="1"/>
                  </a:moveTo>
                  <a:cubicBezTo>
                    <a:pt x="935" y="1"/>
                    <a:pt x="358" y="221"/>
                    <a:pt x="1" y="728"/>
                  </a:cubicBezTo>
                  <a:cubicBezTo>
                    <a:pt x="1" y="794"/>
                    <a:pt x="1" y="828"/>
                    <a:pt x="34" y="861"/>
                  </a:cubicBezTo>
                  <a:cubicBezTo>
                    <a:pt x="524" y="1498"/>
                    <a:pt x="1158" y="1791"/>
                    <a:pt x="1792" y="1791"/>
                  </a:cubicBezTo>
                  <a:cubicBezTo>
                    <a:pt x="2451" y="1791"/>
                    <a:pt x="3110" y="1473"/>
                    <a:pt x="3603" y="894"/>
                  </a:cubicBezTo>
                  <a:cubicBezTo>
                    <a:pt x="3105" y="340"/>
                    <a:pt x="2299" y="1"/>
                    <a:pt x="1544" y="1"/>
                  </a:cubicBezTo>
                  <a:close/>
                </a:path>
              </a:pathLst>
            </a:custGeom>
            <a:solidFill>
              <a:srgbClr val="780C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7"/>
            <p:cNvSpPr/>
            <p:nvPr/>
          </p:nvSpPr>
          <p:spPr>
            <a:xfrm>
              <a:off x="2008275" y="793775"/>
              <a:ext cx="723875" cy="508225"/>
            </a:xfrm>
            <a:custGeom>
              <a:avLst/>
              <a:gdLst/>
              <a:ahLst/>
              <a:cxnLst/>
              <a:rect l="l" t="t" r="r" b="b"/>
              <a:pathLst>
                <a:path w="28955" h="20329" extrusionOk="0">
                  <a:moveTo>
                    <a:pt x="14839" y="1"/>
                  </a:moveTo>
                  <a:cubicBezTo>
                    <a:pt x="11168" y="1"/>
                    <a:pt x="7643" y="1442"/>
                    <a:pt x="4837" y="3726"/>
                  </a:cubicBezTo>
                  <a:cubicBezTo>
                    <a:pt x="0" y="7662"/>
                    <a:pt x="301" y="11498"/>
                    <a:pt x="467" y="14567"/>
                  </a:cubicBezTo>
                  <a:cubicBezTo>
                    <a:pt x="634" y="17336"/>
                    <a:pt x="1535" y="19370"/>
                    <a:pt x="1902" y="19871"/>
                  </a:cubicBezTo>
                  <a:cubicBezTo>
                    <a:pt x="2177" y="20191"/>
                    <a:pt x="2384" y="20329"/>
                    <a:pt x="2537" y="20329"/>
                  </a:cubicBezTo>
                  <a:cubicBezTo>
                    <a:pt x="3180" y="20329"/>
                    <a:pt x="2846" y="17873"/>
                    <a:pt x="2469" y="16202"/>
                  </a:cubicBezTo>
                  <a:cubicBezTo>
                    <a:pt x="2269" y="15067"/>
                    <a:pt x="3336" y="15234"/>
                    <a:pt x="3770" y="13633"/>
                  </a:cubicBezTo>
                  <a:cubicBezTo>
                    <a:pt x="4003" y="12732"/>
                    <a:pt x="3436" y="11465"/>
                    <a:pt x="4170" y="10798"/>
                  </a:cubicBezTo>
                  <a:cubicBezTo>
                    <a:pt x="5604" y="10698"/>
                    <a:pt x="6171" y="8463"/>
                    <a:pt x="6438" y="8162"/>
                  </a:cubicBezTo>
                  <a:cubicBezTo>
                    <a:pt x="6651" y="8352"/>
                    <a:pt x="6884" y="8430"/>
                    <a:pt x="7124" y="8430"/>
                  </a:cubicBezTo>
                  <a:cubicBezTo>
                    <a:pt x="8242" y="8430"/>
                    <a:pt x="9533" y="6744"/>
                    <a:pt x="9807" y="6661"/>
                  </a:cubicBezTo>
                  <a:cubicBezTo>
                    <a:pt x="10174" y="6751"/>
                    <a:pt x="10535" y="6791"/>
                    <a:pt x="10883" y="6791"/>
                  </a:cubicBezTo>
                  <a:cubicBezTo>
                    <a:pt x="12337" y="6791"/>
                    <a:pt x="13566" y="6105"/>
                    <a:pt x="14077" y="5594"/>
                  </a:cubicBezTo>
                  <a:cubicBezTo>
                    <a:pt x="14478" y="5854"/>
                    <a:pt x="15213" y="6497"/>
                    <a:pt x="16542" y="6497"/>
                  </a:cubicBezTo>
                  <a:cubicBezTo>
                    <a:pt x="17092" y="6497"/>
                    <a:pt x="17743" y="6387"/>
                    <a:pt x="18514" y="6094"/>
                  </a:cubicBezTo>
                  <a:cubicBezTo>
                    <a:pt x="19051" y="7007"/>
                    <a:pt x="19977" y="7856"/>
                    <a:pt x="21153" y="7856"/>
                  </a:cubicBezTo>
                  <a:cubicBezTo>
                    <a:pt x="21438" y="7856"/>
                    <a:pt x="21737" y="7806"/>
                    <a:pt x="22049" y="7695"/>
                  </a:cubicBezTo>
                  <a:cubicBezTo>
                    <a:pt x="22683" y="9597"/>
                    <a:pt x="23317" y="9964"/>
                    <a:pt x="24718" y="10197"/>
                  </a:cubicBezTo>
                  <a:cubicBezTo>
                    <a:pt x="25385" y="10664"/>
                    <a:pt x="24218" y="12599"/>
                    <a:pt x="26186" y="13166"/>
                  </a:cubicBezTo>
                  <a:cubicBezTo>
                    <a:pt x="26152" y="13400"/>
                    <a:pt x="25519" y="15001"/>
                    <a:pt x="26319" y="15568"/>
                  </a:cubicBezTo>
                  <a:cubicBezTo>
                    <a:pt x="27086" y="16101"/>
                    <a:pt x="27053" y="16202"/>
                    <a:pt x="26886" y="16869"/>
                  </a:cubicBezTo>
                  <a:cubicBezTo>
                    <a:pt x="26686" y="17502"/>
                    <a:pt x="26219" y="20004"/>
                    <a:pt x="26986" y="20004"/>
                  </a:cubicBezTo>
                  <a:cubicBezTo>
                    <a:pt x="27754" y="20004"/>
                    <a:pt x="28187" y="17736"/>
                    <a:pt x="28521" y="15534"/>
                  </a:cubicBezTo>
                  <a:cubicBezTo>
                    <a:pt x="28854" y="13366"/>
                    <a:pt x="28954" y="6595"/>
                    <a:pt x="22817" y="2492"/>
                  </a:cubicBezTo>
                  <a:cubicBezTo>
                    <a:pt x="20226" y="755"/>
                    <a:pt x="17494" y="1"/>
                    <a:pt x="14839" y="1"/>
                  </a:cubicBezTo>
                  <a:close/>
                </a:path>
              </a:pathLst>
            </a:custGeom>
            <a:solidFill>
              <a:srgbClr val="471A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7"/>
            <p:cNvSpPr/>
            <p:nvPr/>
          </p:nvSpPr>
          <p:spPr>
            <a:xfrm>
              <a:off x="2007450" y="789475"/>
              <a:ext cx="724700" cy="516725"/>
            </a:xfrm>
            <a:custGeom>
              <a:avLst/>
              <a:gdLst/>
              <a:ahLst/>
              <a:cxnLst/>
              <a:rect l="l" t="t" r="r" b="b"/>
              <a:pathLst>
                <a:path w="28988" h="20669" extrusionOk="0">
                  <a:moveTo>
                    <a:pt x="14979" y="410"/>
                  </a:moveTo>
                  <a:cubicBezTo>
                    <a:pt x="15882" y="410"/>
                    <a:pt x="16777" y="493"/>
                    <a:pt x="17646" y="662"/>
                  </a:cubicBezTo>
                  <a:cubicBezTo>
                    <a:pt x="22950" y="1696"/>
                    <a:pt x="27119" y="5833"/>
                    <a:pt x="28187" y="11070"/>
                  </a:cubicBezTo>
                  <a:cubicBezTo>
                    <a:pt x="28487" y="12537"/>
                    <a:pt x="28587" y="14072"/>
                    <a:pt x="28387" y="15573"/>
                  </a:cubicBezTo>
                  <a:cubicBezTo>
                    <a:pt x="28220" y="16807"/>
                    <a:pt x="27987" y="18041"/>
                    <a:pt x="27586" y="19242"/>
                  </a:cubicBezTo>
                  <a:cubicBezTo>
                    <a:pt x="27586" y="19267"/>
                    <a:pt x="27283" y="19937"/>
                    <a:pt x="27048" y="19937"/>
                  </a:cubicBezTo>
                  <a:cubicBezTo>
                    <a:pt x="26971" y="19937"/>
                    <a:pt x="26902" y="19865"/>
                    <a:pt x="26853" y="19676"/>
                  </a:cubicBezTo>
                  <a:cubicBezTo>
                    <a:pt x="26786" y="19442"/>
                    <a:pt x="26819" y="19176"/>
                    <a:pt x="26819" y="18942"/>
                  </a:cubicBezTo>
                  <a:cubicBezTo>
                    <a:pt x="26819" y="18408"/>
                    <a:pt x="26919" y="17875"/>
                    <a:pt x="27053" y="17341"/>
                  </a:cubicBezTo>
                  <a:cubicBezTo>
                    <a:pt x="27153" y="16941"/>
                    <a:pt x="27386" y="16407"/>
                    <a:pt x="27053" y="16040"/>
                  </a:cubicBezTo>
                  <a:cubicBezTo>
                    <a:pt x="26619" y="15540"/>
                    <a:pt x="26119" y="15273"/>
                    <a:pt x="26185" y="14539"/>
                  </a:cubicBezTo>
                  <a:cubicBezTo>
                    <a:pt x="26185" y="14139"/>
                    <a:pt x="26352" y="13772"/>
                    <a:pt x="26419" y="13371"/>
                  </a:cubicBezTo>
                  <a:cubicBezTo>
                    <a:pt x="26419" y="13271"/>
                    <a:pt x="26386" y="13171"/>
                    <a:pt x="26252" y="13105"/>
                  </a:cubicBezTo>
                  <a:cubicBezTo>
                    <a:pt x="25318" y="12771"/>
                    <a:pt x="25185" y="12137"/>
                    <a:pt x="25218" y="11270"/>
                  </a:cubicBezTo>
                  <a:cubicBezTo>
                    <a:pt x="25218" y="10970"/>
                    <a:pt x="25218" y="10503"/>
                    <a:pt x="24985" y="10302"/>
                  </a:cubicBezTo>
                  <a:cubicBezTo>
                    <a:pt x="24651" y="10002"/>
                    <a:pt x="24084" y="10036"/>
                    <a:pt x="23684" y="9869"/>
                  </a:cubicBezTo>
                  <a:cubicBezTo>
                    <a:pt x="22883" y="9502"/>
                    <a:pt x="22549" y="8568"/>
                    <a:pt x="22283" y="7801"/>
                  </a:cubicBezTo>
                  <a:cubicBezTo>
                    <a:pt x="22255" y="7718"/>
                    <a:pt x="22183" y="7659"/>
                    <a:pt x="22102" y="7659"/>
                  </a:cubicBezTo>
                  <a:cubicBezTo>
                    <a:pt x="22085" y="7659"/>
                    <a:pt x="22067" y="7661"/>
                    <a:pt x="22049" y="7667"/>
                  </a:cubicBezTo>
                  <a:cubicBezTo>
                    <a:pt x="21775" y="7742"/>
                    <a:pt x="21514" y="7777"/>
                    <a:pt x="21265" y="7777"/>
                  </a:cubicBezTo>
                  <a:cubicBezTo>
                    <a:pt x="20182" y="7777"/>
                    <a:pt x="19337" y="7109"/>
                    <a:pt x="18713" y="6133"/>
                  </a:cubicBezTo>
                  <a:cubicBezTo>
                    <a:pt x="18689" y="6084"/>
                    <a:pt x="18629" y="6053"/>
                    <a:pt x="18559" y="6053"/>
                  </a:cubicBezTo>
                  <a:cubicBezTo>
                    <a:pt x="18534" y="6053"/>
                    <a:pt x="18507" y="6057"/>
                    <a:pt x="18480" y="6066"/>
                  </a:cubicBezTo>
                  <a:cubicBezTo>
                    <a:pt x="17832" y="6296"/>
                    <a:pt x="17239" y="6416"/>
                    <a:pt x="16670" y="6416"/>
                  </a:cubicBezTo>
                  <a:cubicBezTo>
                    <a:pt x="15831" y="6416"/>
                    <a:pt x="15044" y="6155"/>
                    <a:pt x="14210" y="5599"/>
                  </a:cubicBezTo>
                  <a:cubicBezTo>
                    <a:pt x="14185" y="5574"/>
                    <a:pt x="14154" y="5563"/>
                    <a:pt x="14123" y="5563"/>
                  </a:cubicBezTo>
                  <a:cubicBezTo>
                    <a:pt x="14072" y="5563"/>
                    <a:pt x="14018" y="5591"/>
                    <a:pt x="13977" y="5632"/>
                  </a:cubicBezTo>
                  <a:cubicBezTo>
                    <a:pt x="13376" y="6166"/>
                    <a:pt x="12609" y="6466"/>
                    <a:pt x="11808" y="6667"/>
                  </a:cubicBezTo>
                  <a:cubicBezTo>
                    <a:pt x="11531" y="6725"/>
                    <a:pt x="11253" y="6752"/>
                    <a:pt x="10975" y="6752"/>
                  </a:cubicBezTo>
                  <a:cubicBezTo>
                    <a:pt x="10619" y="6752"/>
                    <a:pt x="10263" y="6708"/>
                    <a:pt x="9907" y="6633"/>
                  </a:cubicBezTo>
                  <a:cubicBezTo>
                    <a:pt x="9883" y="6627"/>
                    <a:pt x="9860" y="6624"/>
                    <a:pt x="9840" y="6624"/>
                  </a:cubicBezTo>
                  <a:cubicBezTo>
                    <a:pt x="9748" y="6624"/>
                    <a:pt x="9689" y="6679"/>
                    <a:pt x="9607" y="6733"/>
                  </a:cubicBezTo>
                  <a:cubicBezTo>
                    <a:pt x="8961" y="7218"/>
                    <a:pt x="8098" y="8397"/>
                    <a:pt x="7211" y="8397"/>
                  </a:cubicBezTo>
                  <a:cubicBezTo>
                    <a:pt x="6998" y="8397"/>
                    <a:pt x="6784" y="8329"/>
                    <a:pt x="6571" y="8168"/>
                  </a:cubicBezTo>
                  <a:cubicBezTo>
                    <a:pt x="6536" y="8144"/>
                    <a:pt x="6496" y="8133"/>
                    <a:pt x="6457" y="8133"/>
                  </a:cubicBezTo>
                  <a:cubicBezTo>
                    <a:pt x="6385" y="8133"/>
                    <a:pt x="6314" y="8170"/>
                    <a:pt x="6271" y="8234"/>
                  </a:cubicBezTo>
                  <a:cubicBezTo>
                    <a:pt x="5637" y="9135"/>
                    <a:pt x="5504" y="10569"/>
                    <a:pt x="4170" y="10736"/>
                  </a:cubicBezTo>
                  <a:cubicBezTo>
                    <a:pt x="3202" y="10870"/>
                    <a:pt x="3703" y="13205"/>
                    <a:pt x="3603" y="13738"/>
                  </a:cubicBezTo>
                  <a:cubicBezTo>
                    <a:pt x="3402" y="14772"/>
                    <a:pt x="2035" y="15273"/>
                    <a:pt x="2302" y="16407"/>
                  </a:cubicBezTo>
                  <a:cubicBezTo>
                    <a:pt x="2468" y="17174"/>
                    <a:pt x="2602" y="17941"/>
                    <a:pt x="2669" y="18709"/>
                  </a:cubicBezTo>
                  <a:cubicBezTo>
                    <a:pt x="2721" y="19129"/>
                    <a:pt x="2815" y="20170"/>
                    <a:pt x="2462" y="20170"/>
                  </a:cubicBezTo>
                  <a:cubicBezTo>
                    <a:pt x="2374" y="20170"/>
                    <a:pt x="2258" y="20105"/>
                    <a:pt x="2106" y="19950"/>
                  </a:cubicBezTo>
                  <a:lnTo>
                    <a:pt x="2106" y="19950"/>
                  </a:lnTo>
                  <a:cubicBezTo>
                    <a:pt x="2105" y="19947"/>
                    <a:pt x="2103" y="19945"/>
                    <a:pt x="2102" y="19943"/>
                  </a:cubicBezTo>
                  <a:cubicBezTo>
                    <a:pt x="867" y="18108"/>
                    <a:pt x="734" y="15606"/>
                    <a:pt x="634" y="13471"/>
                  </a:cubicBezTo>
                  <a:cubicBezTo>
                    <a:pt x="567" y="11203"/>
                    <a:pt x="967" y="9068"/>
                    <a:pt x="2168" y="7100"/>
                  </a:cubicBezTo>
                  <a:cubicBezTo>
                    <a:pt x="4792" y="2896"/>
                    <a:pt x="10018" y="410"/>
                    <a:pt x="14979" y="410"/>
                  </a:cubicBezTo>
                  <a:close/>
                  <a:moveTo>
                    <a:pt x="14929" y="0"/>
                  </a:moveTo>
                  <a:cubicBezTo>
                    <a:pt x="11707" y="0"/>
                    <a:pt x="8521" y="1067"/>
                    <a:pt x="5771" y="2964"/>
                  </a:cubicBezTo>
                  <a:cubicBezTo>
                    <a:pt x="2835" y="4965"/>
                    <a:pt x="667" y="7834"/>
                    <a:pt x="267" y="11437"/>
                  </a:cubicBezTo>
                  <a:cubicBezTo>
                    <a:pt x="1" y="14134"/>
                    <a:pt x="166" y="17827"/>
                    <a:pt x="1726" y="20130"/>
                  </a:cubicBezTo>
                  <a:lnTo>
                    <a:pt x="1726" y="20130"/>
                  </a:lnTo>
                  <a:cubicBezTo>
                    <a:pt x="1733" y="20157"/>
                    <a:pt x="1747" y="20184"/>
                    <a:pt x="1768" y="20210"/>
                  </a:cubicBezTo>
                  <a:cubicBezTo>
                    <a:pt x="2029" y="20487"/>
                    <a:pt x="2330" y="20669"/>
                    <a:pt x="2581" y="20669"/>
                  </a:cubicBezTo>
                  <a:cubicBezTo>
                    <a:pt x="2843" y="20669"/>
                    <a:pt x="3051" y="20470"/>
                    <a:pt x="3102" y="19976"/>
                  </a:cubicBezTo>
                  <a:cubicBezTo>
                    <a:pt x="3169" y="19276"/>
                    <a:pt x="3069" y="18575"/>
                    <a:pt x="2969" y="17875"/>
                  </a:cubicBezTo>
                  <a:cubicBezTo>
                    <a:pt x="2835" y="16907"/>
                    <a:pt x="2402" y="16040"/>
                    <a:pt x="3169" y="15273"/>
                  </a:cubicBezTo>
                  <a:cubicBezTo>
                    <a:pt x="3636" y="14839"/>
                    <a:pt x="4003" y="14172"/>
                    <a:pt x="4036" y="13538"/>
                  </a:cubicBezTo>
                  <a:cubicBezTo>
                    <a:pt x="4103" y="12638"/>
                    <a:pt x="3703" y="11503"/>
                    <a:pt x="4703" y="11036"/>
                  </a:cubicBezTo>
                  <a:cubicBezTo>
                    <a:pt x="5756" y="10572"/>
                    <a:pt x="5947" y="9533"/>
                    <a:pt x="6502" y="8639"/>
                  </a:cubicBezTo>
                  <a:lnTo>
                    <a:pt x="6502" y="8639"/>
                  </a:lnTo>
                  <a:cubicBezTo>
                    <a:pt x="6712" y="8754"/>
                    <a:pt x="6925" y="8804"/>
                    <a:pt x="7138" y="8804"/>
                  </a:cubicBezTo>
                  <a:cubicBezTo>
                    <a:pt x="8000" y="8804"/>
                    <a:pt x="8855" y="7993"/>
                    <a:pt x="9440" y="7434"/>
                  </a:cubicBezTo>
                  <a:cubicBezTo>
                    <a:pt x="9667" y="7236"/>
                    <a:pt x="9749" y="7085"/>
                    <a:pt x="9993" y="7085"/>
                  </a:cubicBezTo>
                  <a:cubicBezTo>
                    <a:pt x="10037" y="7085"/>
                    <a:pt x="10085" y="7090"/>
                    <a:pt x="10141" y="7100"/>
                  </a:cubicBezTo>
                  <a:cubicBezTo>
                    <a:pt x="10374" y="7150"/>
                    <a:pt x="10624" y="7175"/>
                    <a:pt x="10874" y="7175"/>
                  </a:cubicBezTo>
                  <a:cubicBezTo>
                    <a:pt x="11125" y="7175"/>
                    <a:pt x="11375" y="7150"/>
                    <a:pt x="11608" y="7100"/>
                  </a:cubicBezTo>
                  <a:cubicBezTo>
                    <a:pt x="12442" y="6967"/>
                    <a:pt x="13310" y="6700"/>
                    <a:pt x="13977" y="6166"/>
                  </a:cubicBezTo>
                  <a:cubicBezTo>
                    <a:pt x="14074" y="6082"/>
                    <a:pt x="14114" y="6045"/>
                    <a:pt x="14148" y="6045"/>
                  </a:cubicBezTo>
                  <a:cubicBezTo>
                    <a:pt x="14197" y="6045"/>
                    <a:pt x="14236" y="6117"/>
                    <a:pt x="14410" y="6233"/>
                  </a:cubicBezTo>
                  <a:cubicBezTo>
                    <a:pt x="14644" y="6400"/>
                    <a:pt x="14911" y="6533"/>
                    <a:pt x="15211" y="6633"/>
                  </a:cubicBezTo>
                  <a:cubicBezTo>
                    <a:pt x="15622" y="6801"/>
                    <a:pt x="16064" y="6865"/>
                    <a:pt x="16508" y="6865"/>
                  </a:cubicBezTo>
                  <a:cubicBezTo>
                    <a:pt x="16857" y="6865"/>
                    <a:pt x="17208" y="6825"/>
                    <a:pt x="17546" y="6767"/>
                  </a:cubicBezTo>
                  <a:cubicBezTo>
                    <a:pt x="17857" y="6708"/>
                    <a:pt x="18077" y="6593"/>
                    <a:pt x="18280" y="6593"/>
                  </a:cubicBezTo>
                  <a:cubicBezTo>
                    <a:pt x="18425" y="6593"/>
                    <a:pt x="18560" y="6652"/>
                    <a:pt x="18713" y="6833"/>
                  </a:cubicBezTo>
                  <a:cubicBezTo>
                    <a:pt x="19014" y="7234"/>
                    <a:pt x="19347" y="7534"/>
                    <a:pt x="19747" y="7801"/>
                  </a:cubicBezTo>
                  <a:cubicBezTo>
                    <a:pt x="20164" y="8098"/>
                    <a:pt x="20650" y="8219"/>
                    <a:pt x="21145" y="8219"/>
                  </a:cubicBezTo>
                  <a:cubicBezTo>
                    <a:pt x="21415" y="8219"/>
                    <a:pt x="21688" y="8183"/>
                    <a:pt x="21952" y="8120"/>
                  </a:cubicBezTo>
                  <a:lnTo>
                    <a:pt x="21952" y="8120"/>
                  </a:lnTo>
                  <a:cubicBezTo>
                    <a:pt x="22440" y="9386"/>
                    <a:pt x="23050" y="10250"/>
                    <a:pt x="24451" y="10536"/>
                  </a:cubicBezTo>
                  <a:cubicBezTo>
                    <a:pt x="24985" y="10636"/>
                    <a:pt x="24784" y="11970"/>
                    <a:pt x="24884" y="12404"/>
                  </a:cubicBezTo>
                  <a:cubicBezTo>
                    <a:pt x="25035" y="12944"/>
                    <a:pt x="25482" y="13242"/>
                    <a:pt x="25983" y="13441"/>
                  </a:cubicBezTo>
                  <a:lnTo>
                    <a:pt x="25983" y="13441"/>
                  </a:lnTo>
                  <a:cubicBezTo>
                    <a:pt x="25853" y="14042"/>
                    <a:pt x="25694" y="14599"/>
                    <a:pt x="25785" y="15239"/>
                  </a:cubicBezTo>
                  <a:cubicBezTo>
                    <a:pt x="25852" y="15506"/>
                    <a:pt x="26019" y="15740"/>
                    <a:pt x="26219" y="15907"/>
                  </a:cubicBezTo>
                  <a:cubicBezTo>
                    <a:pt x="26953" y="16407"/>
                    <a:pt x="26719" y="16874"/>
                    <a:pt x="26552" y="17574"/>
                  </a:cubicBezTo>
                  <a:cubicBezTo>
                    <a:pt x="26492" y="17938"/>
                    <a:pt x="26101" y="20423"/>
                    <a:pt x="26956" y="20423"/>
                  </a:cubicBezTo>
                  <a:cubicBezTo>
                    <a:pt x="27042" y="20423"/>
                    <a:pt x="27140" y="20398"/>
                    <a:pt x="27253" y="20343"/>
                  </a:cubicBezTo>
                  <a:cubicBezTo>
                    <a:pt x="27887" y="20009"/>
                    <a:pt x="28053" y="19142"/>
                    <a:pt x="28220" y="18542"/>
                  </a:cubicBezTo>
                  <a:cubicBezTo>
                    <a:pt x="28520" y="17474"/>
                    <a:pt x="28687" y="16340"/>
                    <a:pt x="28821" y="15273"/>
                  </a:cubicBezTo>
                  <a:cubicBezTo>
                    <a:pt x="28987" y="13838"/>
                    <a:pt x="28854" y="12371"/>
                    <a:pt x="28587" y="10970"/>
                  </a:cubicBezTo>
                  <a:cubicBezTo>
                    <a:pt x="27753" y="6500"/>
                    <a:pt x="24551" y="2764"/>
                    <a:pt x="20348" y="1063"/>
                  </a:cubicBezTo>
                  <a:cubicBezTo>
                    <a:pt x="18578" y="340"/>
                    <a:pt x="16748" y="0"/>
                    <a:pt x="14929" y="0"/>
                  </a:cubicBezTo>
                  <a:close/>
                </a:path>
              </a:pathLst>
            </a:custGeom>
            <a:solidFill>
              <a:srgbClr val="471A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7"/>
            <p:cNvSpPr/>
            <p:nvPr/>
          </p:nvSpPr>
          <p:spPr>
            <a:xfrm>
              <a:off x="2149050" y="1217150"/>
              <a:ext cx="81900" cy="56475"/>
            </a:xfrm>
            <a:custGeom>
              <a:avLst/>
              <a:gdLst/>
              <a:ahLst/>
              <a:cxnLst/>
              <a:rect l="l" t="t" r="r" b="b"/>
              <a:pathLst>
                <a:path w="3276" h="2259" extrusionOk="0">
                  <a:moveTo>
                    <a:pt x="2976" y="0"/>
                  </a:moveTo>
                  <a:cubicBezTo>
                    <a:pt x="1675" y="34"/>
                    <a:pt x="407" y="634"/>
                    <a:pt x="40" y="2002"/>
                  </a:cubicBezTo>
                  <a:cubicBezTo>
                    <a:pt x="1" y="2159"/>
                    <a:pt x="124" y="2259"/>
                    <a:pt x="246" y="2259"/>
                  </a:cubicBezTo>
                  <a:cubicBezTo>
                    <a:pt x="330" y="2259"/>
                    <a:pt x="413" y="2211"/>
                    <a:pt x="440" y="2102"/>
                  </a:cubicBezTo>
                  <a:cubicBezTo>
                    <a:pt x="741" y="934"/>
                    <a:pt x="1841" y="434"/>
                    <a:pt x="2976" y="434"/>
                  </a:cubicBezTo>
                  <a:cubicBezTo>
                    <a:pt x="3242" y="401"/>
                    <a:pt x="3276" y="0"/>
                    <a:pt x="29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7"/>
            <p:cNvSpPr/>
            <p:nvPr/>
          </p:nvSpPr>
          <p:spPr>
            <a:xfrm>
              <a:off x="2446075" y="1223775"/>
              <a:ext cx="158475" cy="127750"/>
            </a:xfrm>
            <a:custGeom>
              <a:avLst/>
              <a:gdLst/>
              <a:ahLst/>
              <a:cxnLst/>
              <a:rect l="l" t="t" r="r" b="b"/>
              <a:pathLst>
                <a:path w="6339" h="5110" extrusionOk="0">
                  <a:moveTo>
                    <a:pt x="3285" y="1"/>
                  </a:moveTo>
                  <a:cubicBezTo>
                    <a:pt x="2717" y="1"/>
                    <a:pt x="2130" y="175"/>
                    <a:pt x="1702" y="703"/>
                  </a:cubicBezTo>
                  <a:cubicBezTo>
                    <a:pt x="1" y="3271"/>
                    <a:pt x="1602" y="5039"/>
                    <a:pt x="3036" y="5106"/>
                  </a:cubicBezTo>
                  <a:cubicBezTo>
                    <a:pt x="3101" y="5108"/>
                    <a:pt x="3165" y="5109"/>
                    <a:pt x="3230" y="5109"/>
                  </a:cubicBezTo>
                  <a:cubicBezTo>
                    <a:pt x="4176" y="5109"/>
                    <a:pt x="5176" y="4858"/>
                    <a:pt x="5738" y="3672"/>
                  </a:cubicBezTo>
                  <a:cubicBezTo>
                    <a:pt x="6339" y="2437"/>
                    <a:pt x="5805" y="1203"/>
                    <a:pt x="5038" y="503"/>
                  </a:cubicBezTo>
                  <a:cubicBezTo>
                    <a:pt x="4771" y="312"/>
                    <a:pt x="4045" y="1"/>
                    <a:pt x="32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7"/>
            <p:cNvSpPr/>
            <p:nvPr/>
          </p:nvSpPr>
          <p:spPr>
            <a:xfrm>
              <a:off x="2456600" y="1240025"/>
              <a:ext cx="130450" cy="95125"/>
            </a:xfrm>
            <a:custGeom>
              <a:avLst/>
              <a:gdLst/>
              <a:ahLst/>
              <a:cxnLst/>
              <a:rect l="l" t="t" r="r" b="b"/>
              <a:pathLst>
                <a:path w="5218" h="3805" extrusionOk="0">
                  <a:moveTo>
                    <a:pt x="2518" y="0"/>
                  </a:moveTo>
                  <a:cubicBezTo>
                    <a:pt x="1" y="0"/>
                    <a:pt x="252" y="3805"/>
                    <a:pt x="2546" y="3805"/>
                  </a:cubicBezTo>
                  <a:cubicBezTo>
                    <a:pt x="2694" y="3805"/>
                    <a:pt x="2851" y="3789"/>
                    <a:pt x="3016" y="3755"/>
                  </a:cubicBezTo>
                  <a:cubicBezTo>
                    <a:pt x="5217" y="3288"/>
                    <a:pt x="4884" y="486"/>
                    <a:pt x="3216" y="86"/>
                  </a:cubicBezTo>
                  <a:cubicBezTo>
                    <a:pt x="2963" y="27"/>
                    <a:pt x="2731" y="0"/>
                    <a:pt x="25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7"/>
            <p:cNvSpPr/>
            <p:nvPr/>
          </p:nvSpPr>
          <p:spPr>
            <a:xfrm>
              <a:off x="2519475" y="1217150"/>
              <a:ext cx="81900" cy="56475"/>
            </a:xfrm>
            <a:custGeom>
              <a:avLst/>
              <a:gdLst/>
              <a:ahLst/>
              <a:cxnLst/>
              <a:rect l="l" t="t" r="r" b="b"/>
              <a:pathLst>
                <a:path w="3276" h="2259" extrusionOk="0">
                  <a:moveTo>
                    <a:pt x="267" y="0"/>
                  </a:moveTo>
                  <a:cubicBezTo>
                    <a:pt x="0" y="0"/>
                    <a:pt x="0" y="401"/>
                    <a:pt x="267" y="434"/>
                  </a:cubicBezTo>
                  <a:cubicBezTo>
                    <a:pt x="1435" y="434"/>
                    <a:pt x="2502" y="934"/>
                    <a:pt x="2836" y="2102"/>
                  </a:cubicBezTo>
                  <a:cubicBezTo>
                    <a:pt x="2863" y="2211"/>
                    <a:pt x="2946" y="2259"/>
                    <a:pt x="3030" y="2259"/>
                  </a:cubicBezTo>
                  <a:cubicBezTo>
                    <a:pt x="3152" y="2259"/>
                    <a:pt x="3275" y="2159"/>
                    <a:pt x="3236" y="2002"/>
                  </a:cubicBezTo>
                  <a:cubicBezTo>
                    <a:pt x="2869" y="634"/>
                    <a:pt x="1601" y="34"/>
                    <a:pt x="2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7"/>
            <p:cNvSpPr/>
            <p:nvPr/>
          </p:nvSpPr>
          <p:spPr>
            <a:xfrm>
              <a:off x="2125700" y="1232575"/>
              <a:ext cx="44950" cy="21350"/>
            </a:xfrm>
            <a:custGeom>
              <a:avLst/>
              <a:gdLst/>
              <a:ahLst/>
              <a:cxnLst/>
              <a:rect l="l" t="t" r="r" b="b"/>
              <a:pathLst>
                <a:path w="1798" h="854" extrusionOk="0">
                  <a:moveTo>
                    <a:pt x="326" y="0"/>
                  </a:moveTo>
                  <a:cubicBezTo>
                    <a:pt x="132" y="0"/>
                    <a:pt x="1" y="296"/>
                    <a:pt x="207" y="384"/>
                  </a:cubicBezTo>
                  <a:cubicBezTo>
                    <a:pt x="607" y="551"/>
                    <a:pt x="1007" y="751"/>
                    <a:pt x="1441" y="851"/>
                  </a:cubicBezTo>
                  <a:cubicBezTo>
                    <a:pt x="1452" y="852"/>
                    <a:pt x="1462" y="853"/>
                    <a:pt x="1472" y="853"/>
                  </a:cubicBezTo>
                  <a:cubicBezTo>
                    <a:pt x="1715" y="853"/>
                    <a:pt x="1797" y="483"/>
                    <a:pt x="1541" y="451"/>
                  </a:cubicBezTo>
                  <a:cubicBezTo>
                    <a:pt x="1141" y="351"/>
                    <a:pt x="774" y="184"/>
                    <a:pt x="407" y="17"/>
                  </a:cubicBezTo>
                  <a:cubicBezTo>
                    <a:pt x="379" y="5"/>
                    <a:pt x="352" y="0"/>
                    <a:pt x="3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7"/>
            <p:cNvSpPr/>
            <p:nvPr/>
          </p:nvSpPr>
          <p:spPr>
            <a:xfrm>
              <a:off x="2578350" y="1226425"/>
              <a:ext cx="44500" cy="25125"/>
            </a:xfrm>
            <a:custGeom>
              <a:avLst/>
              <a:gdLst/>
              <a:ahLst/>
              <a:cxnLst/>
              <a:rect l="l" t="t" r="r" b="b"/>
              <a:pathLst>
                <a:path w="1780" h="1005" extrusionOk="0">
                  <a:moveTo>
                    <a:pt x="1483" y="1"/>
                  </a:moveTo>
                  <a:cubicBezTo>
                    <a:pt x="1451" y="1"/>
                    <a:pt x="1416" y="10"/>
                    <a:pt x="1381" y="30"/>
                  </a:cubicBezTo>
                  <a:cubicBezTo>
                    <a:pt x="1014" y="263"/>
                    <a:pt x="681" y="530"/>
                    <a:pt x="247" y="597"/>
                  </a:cubicBezTo>
                  <a:cubicBezTo>
                    <a:pt x="1" y="658"/>
                    <a:pt x="96" y="1004"/>
                    <a:pt x="296" y="1004"/>
                  </a:cubicBezTo>
                  <a:cubicBezTo>
                    <a:pt x="312" y="1004"/>
                    <a:pt x="329" y="1002"/>
                    <a:pt x="347" y="997"/>
                  </a:cubicBezTo>
                  <a:cubicBezTo>
                    <a:pt x="814" y="930"/>
                    <a:pt x="1215" y="630"/>
                    <a:pt x="1581" y="397"/>
                  </a:cubicBezTo>
                  <a:cubicBezTo>
                    <a:pt x="1780" y="283"/>
                    <a:pt x="1665" y="1"/>
                    <a:pt x="14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7"/>
            <p:cNvSpPr/>
            <p:nvPr/>
          </p:nvSpPr>
          <p:spPr>
            <a:xfrm>
              <a:off x="2164225" y="1373925"/>
              <a:ext cx="103425" cy="74250"/>
            </a:xfrm>
            <a:custGeom>
              <a:avLst/>
              <a:gdLst/>
              <a:ahLst/>
              <a:cxnLst/>
              <a:rect l="l" t="t" r="r" b="b"/>
              <a:pathLst>
                <a:path w="4137" h="2970" extrusionOk="0">
                  <a:moveTo>
                    <a:pt x="2068" y="1"/>
                  </a:moveTo>
                  <a:cubicBezTo>
                    <a:pt x="934" y="1"/>
                    <a:pt x="0" y="668"/>
                    <a:pt x="0" y="1502"/>
                  </a:cubicBezTo>
                  <a:cubicBezTo>
                    <a:pt x="0" y="2336"/>
                    <a:pt x="934" y="2969"/>
                    <a:pt x="2068" y="2969"/>
                  </a:cubicBezTo>
                  <a:cubicBezTo>
                    <a:pt x="3202" y="2969"/>
                    <a:pt x="4136" y="2336"/>
                    <a:pt x="4136" y="1502"/>
                  </a:cubicBezTo>
                  <a:cubicBezTo>
                    <a:pt x="4136" y="668"/>
                    <a:pt x="3202" y="1"/>
                    <a:pt x="2068" y="1"/>
                  </a:cubicBezTo>
                  <a:close/>
                </a:path>
              </a:pathLst>
            </a:custGeom>
            <a:solidFill>
              <a:srgbClr val="853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7"/>
            <p:cNvSpPr/>
            <p:nvPr/>
          </p:nvSpPr>
          <p:spPr>
            <a:xfrm>
              <a:off x="2482775" y="1373100"/>
              <a:ext cx="102600" cy="74225"/>
            </a:xfrm>
            <a:custGeom>
              <a:avLst/>
              <a:gdLst/>
              <a:ahLst/>
              <a:cxnLst/>
              <a:rect l="l" t="t" r="r" b="b"/>
              <a:pathLst>
                <a:path w="4104" h="2969" extrusionOk="0">
                  <a:moveTo>
                    <a:pt x="2035" y="0"/>
                  </a:moveTo>
                  <a:cubicBezTo>
                    <a:pt x="901" y="0"/>
                    <a:pt x="1" y="667"/>
                    <a:pt x="1" y="1501"/>
                  </a:cubicBezTo>
                  <a:cubicBezTo>
                    <a:pt x="1" y="2302"/>
                    <a:pt x="901" y="2969"/>
                    <a:pt x="2035" y="2969"/>
                  </a:cubicBezTo>
                  <a:cubicBezTo>
                    <a:pt x="3203" y="2969"/>
                    <a:pt x="4104" y="2302"/>
                    <a:pt x="4104" y="1501"/>
                  </a:cubicBezTo>
                  <a:cubicBezTo>
                    <a:pt x="4104" y="667"/>
                    <a:pt x="3203" y="0"/>
                    <a:pt x="2035" y="0"/>
                  </a:cubicBezTo>
                  <a:close/>
                </a:path>
              </a:pathLst>
            </a:custGeom>
            <a:solidFill>
              <a:srgbClr val="853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7"/>
            <p:cNvSpPr/>
            <p:nvPr/>
          </p:nvSpPr>
          <p:spPr>
            <a:xfrm>
              <a:off x="1989400" y="1305150"/>
              <a:ext cx="77325" cy="49725"/>
            </a:xfrm>
            <a:custGeom>
              <a:avLst/>
              <a:gdLst/>
              <a:ahLst/>
              <a:cxnLst/>
              <a:rect l="l" t="t" r="r" b="b"/>
              <a:pathLst>
                <a:path w="3093" h="1989" extrusionOk="0">
                  <a:moveTo>
                    <a:pt x="925" y="0"/>
                  </a:moveTo>
                  <a:cubicBezTo>
                    <a:pt x="493" y="0"/>
                    <a:pt x="128" y="262"/>
                    <a:pt x="22" y="717"/>
                  </a:cubicBezTo>
                  <a:cubicBezTo>
                    <a:pt x="1" y="882"/>
                    <a:pt x="146" y="996"/>
                    <a:pt x="268" y="996"/>
                  </a:cubicBezTo>
                  <a:cubicBezTo>
                    <a:pt x="343" y="996"/>
                    <a:pt x="409" y="952"/>
                    <a:pt x="422" y="850"/>
                  </a:cubicBezTo>
                  <a:cubicBezTo>
                    <a:pt x="487" y="546"/>
                    <a:pt x="694" y="440"/>
                    <a:pt x="941" y="440"/>
                  </a:cubicBezTo>
                  <a:cubicBezTo>
                    <a:pt x="1073" y="440"/>
                    <a:pt x="1216" y="470"/>
                    <a:pt x="1356" y="517"/>
                  </a:cubicBezTo>
                  <a:cubicBezTo>
                    <a:pt x="1956" y="717"/>
                    <a:pt x="2390" y="1317"/>
                    <a:pt x="2657" y="1884"/>
                  </a:cubicBezTo>
                  <a:cubicBezTo>
                    <a:pt x="2699" y="1958"/>
                    <a:pt x="2761" y="1988"/>
                    <a:pt x="2823" y="1988"/>
                  </a:cubicBezTo>
                  <a:cubicBezTo>
                    <a:pt x="2957" y="1988"/>
                    <a:pt x="3092" y="1844"/>
                    <a:pt x="3024" y="1684"/>
                  </a:cubicBezTo>
                  <a:cubicBezTo>
                    <a:pt x="2657" y="950"/>
                    <a:pt x="2090" y="250"/>
                    <a:pt x="1256" y="50"/>
                  </a:cubicBezTo>
                  <a:cubicBezTo>
                    <a:pt x="1143" y="17"/>
                    <a:pt x="1032" y="0"/>
                    <a:pt x="9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7"/>
            <p:cNvSpPr/>
            <p:nvPr/>
          </p:nvSpPr>
          <p:spPr>
            <a:xfrm>
              <a:off x="2683125" y="1303475"/>
              <a:ext cx="78025" cy="47225"/>
            </a:xfrm>
            <a:custGeom>
              <a:avLst/>
              <a:gdLst/>
              <a:ahLst/>
              <a:cxnLst/>
              <a:rect l="l" t="t" r="r" b="b"/>
              <a:pathLst>
                <a:path w="3121" h="1889" extrusionOk="0">
                  <a:moveTo>
                    <a:pt x="2187" y="0"/>
                  </a:moveTo>
                  <a:cubicBezTo>
                    <a:pt x="2063" y="0"/>
                    <a:pt x="1940" y="8"/>
                    <a:pt x="1827" y="17"/>
                  </a:cubicBezTo>
                  <a:cubicBezTo>
                    <a:pt x="993" y="150"/>
                    <a:pt x="459" y="951"/>
                    <a:pt x="92" y="1584"/>
                  </a:cubicBezTo>
                  <a:cubicBezTo>
                    <a:pt x="1" y="1744"/>
                    <a:pt x="144" y="1889"/>
                    <a:pt x="287" y="1889"/>
                  </a:cubicBezTo>
                  <a:cubicBezTo>
                    <a:pt x="352" y="1889"/>
                    <a:pt x="417" y="1858"/>
                    <a:pt x="459" y="1784"/>
                  </a:cubicBezTo>
                  <a:cubicBezTo>
                    <a:pt x="659" y="1418"/>
                    <a:pt x="926" y="1051"/>
                    <a:pt x="1260" y="750"/>
                  </a:cubicBezTo>
                  <a:cubicBezTo>
                    <a:pt x="1374" y="636"/>
                    <a:pt x="1923" y="367"/>
                    <a:pt x="2303" y="367"/>
                  </a:cubicBezTo>
                  <a:cubicBezTo>
                    <a:pt x="2479" y="367"/>
                    <a:pt x="2619" y="425"/>
                    <a:pt x="2661" y="584"/>
                  </a:cubicBezTo>
                  <a:cubicBezTo>
                    <a:pt x="2702" y="693"/>
                    <a:pt x="2793" y="741"/>
                    <a:pt x="2880" y="741"/>
                  </a:cubicBezTo>
                  <a:cubicBezTo>
                    <a:pt x="3005" y="741"/>
                    <a:pt x="3120" y="641"/>
                    <a:pt x="3061" y="484"/>
                  </a:cubicBezTo>
                  <a:cubicBezTo>
                    <a:pt x="2960" y="79"/>
                    <a:pt x="2572" y="0"/>
                    <a:pt x="2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7" name="Google Shape;817;p37"/>
          <p:cNvSpPr txBox="1">
            <a:spLocks noGrp="1"/>
          </p:cNvSpPr>
          <p:nvPr>
            <p:ph type="subTitle" idx="4294967295"/>
          </p:nvPr>
        </p:nvSpPr>
        <p:spPr>
          <a:xfrm>
            <a:off x="5155249" y="2032298"/>
            <a:ext cx="741900" cy="5331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000" dirty="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01</a:t>
            </a:r>
            <a:endParaRPr sz="3000" dirty="0">
              <a:solidFill>
                <a:schemeClr val="dk1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820" name="Google Shape;820;p37"/>
          <p:cNvSpPr txBox="1">
            <a:spLocks noGrp="1"/>
          </p:cNvSpPr>
          <p:nvPr>
            <p:ph type="subTitle" idx="4294967295"/>
          </p:nvPr>
        </p:nvSpPr>
        <p:spPr>
          <a:xfrm>
            <a:off x="5144730" y="2661555"/>
            <a:ext cx="741900" cy="5331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000" dirty="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02</a:t>
            </a:r>
            <a:endParaRPr sz="3000" dirty="0">
              <a:solidFill>
                <a:schemeClr val="dk1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grpSp>
        <p:nvGrpSpPr>
          <p:cNvPr id="862" name="Google Shape;862;p37"/>
          <p:cNvGrpSpPr/>
          <p:nvPr/>
        </p:nvGrpSpPr>
        <p:grpSpPr>
          <a:xfrm>
            <a:off x="199775" y="1450425"/>
            <a:ext cx="277450" cy="601400"/>
            <a:chOff x="8678100" y="3072400"/>
            <a:chExt cx="277450" cy="601400"/>
          </a:xfrm>
        </p:grpSpPr>
        <p:sp>
          <p:nvSpPr>
            <p:cNvPr id="863" name="Google Shape;863;p37"/>
            <p:cNvSpPr/>
            <p:nvPr/>
          </p:nvSpPr>
          <p:spPr>
            <a:xfrm>
              <a:off x="8815925" y="3431375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7"/>
            <p:cNvSpPr/>
            <p:nvPr/>
          </p:nvSpPr>
          <p:spPr>
            <a:xfrm>
              <a:off x="8678100" y="3598950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7"/>
            <p:cNvSpPr/>
            <p:nvPr/>
          </p:nvSpPr>
          <p:spPr>
            <a:xfrm>
              <a:off x="8838400" y="3072400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6" name="Google Shape;866;p37"/>
          <p:cNvGrpSpPr/>
          <p:nvPr/>
        </p:nvGrpSpPr>
        <p:grpSpPr>
          <a:xfrm>
            <a:off x="4960894" y="3514506"/>
            <a:ext cx="467750" cy="280850"/>
            <a:chOff x="2170238" y="239775"/>
            <a:chExt cx="467750" cy="280850"/>
          </a:xfrm>
        </p:grpSpPr>
        <p:sp>
          <p:nvSpPr>
            <p:cNvPr id="867" name="Google Shape;867;p37"/>
            <p:cNvSpPr/>
            <p:nvPr/>
          </p:nvSpPr>
          <p:spPr>
            <a:xfrm rot="10800000" flipH="1">
              <a:off x="2333188" y="404050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7"/>
            <p:cNvSpPr/>
            <p:nvPr/>
          </p:nvSpPr>
          <p:spPr>
            <a:xfrm rot="10800000" flipH="1">
              <a:off x="2170238" y="2862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7"/>
            <p:cNvSpPr/>
            <p:nvPr/>
          </p:nvSpPr>
          <p:spPr>
            <a:xfrm rot="10800000" flipH="1">
              <a:off x="2543313" y="239775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0" name="Google Shape;870;p37"/>
          <p:cNvSpPr/>
          <p:nvPr/>
        </p:nvSpPr>
        <p:spPr>
          <a:xfrm rot="10800000" flipH="1">
            <a:off x="8885938" y="2202375"/>
            <a:ext cx="139625" cy="116575"/>
          </a:xfrm>
          <a:custGeom>
            <a:avLst/>
            <a:gdLst/>
            <a:ahLst/>
            <a:cxnLst/>
            <a:rect l="l" t="t" r="r" b="b"/>
            <a:pathLst>
              <a:path w="5585" h="4663" extrusionOk="0">
                <a:moveTo>
                  <a:pt x="2718" y="1"/>
                </a:moveTo>
                <a:cubicBezTo>
                  <a:pt x="1979" y="1"/>
                  <a:pt x="1235" y="367"/>
                  <a:pt x="703" y="1176"/>
                </a:cubicBezTo>
                <a:cubicBezTo>
                  <a:pt x="0" y="2259"/>
                  <a:pt x="357" y="3545"/>
                  <a:pt x="1489" y="4284"/>
                </a:cubicBezTo>
                <a:cubicBezTo>
                  <a:pt x="1892" y="4540"/>
                  <a:pt x="2335" y="4663"/>
                  <a:pt x="2772" y="4663"/>
                </a:cubicBezTo>
                <a:cubicBezTo>
                  <a:pt x="3576" y="4663"/>
                  <a:pt x="4361" y="4249"/>
                  <a:pt x="4846" y="3486"/>
                </a:cubicBezTo>
                <a:cubicBezTo>
                  <a:pt x="5584" y="2426"/>
                  <a:pt x="4858" y="902"/>
                  <a:pt x="3977" y="366"/>
                </a:cubicBezTo>
                <a:cubicBezTo>
                  <a:pt x="3588" y="128"/>
                  <a:pt x="3154" y="1"/>
                  <a:pt x="271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37"/>
          <p:cNvSpPr/>
          <p:nvPr/>
        </p:nvSpPr>
        <p:spPr>
          <a:xfrm rot="10800000" flipH="1">
            <a:off x="8586213" y="2387625"/>
            <a:ext cx="85150" cy="74850"/>
          </a:xfrm>
          <a:custGeom>
            <a:avLst/>
            <a:gdLst/>
            <a:ahLst/>
            <a:cxnLst/>
            <a:rect l="l" t="t" r="r" b="b"/>
            <a:pathLst>
              <a:path w="3406" h="2994" extrusionOk="0">
                <a:moveTo>
                  <a:pt x="1641" y="1"/>
                </a:moveTo>
                <a:cubicBezTo>
                  <a:pt x="1159" y="1"/>
                  <a:pt x="682" y="200"/>
                  <a:pt x="429" y="557"/>
                </a:cubicBezTo>
                <a:cubicBezTo>
                  <a:pt x="1" y="1164"/>
                  <a:pt x="215" y="2343"/>
                  <a:pt x="822" y="2760"/>
                </a:cubicBezTo>
                <a:cubicBezTo>
                  <a:pt x="1055" y="2918"/>
                  <a:pt x="1329" y="2993"/>
                  <a:pt x="1606" y="2993"/>
                </a:cubicBezTo>
                <a:cubicBezTo>
                  <a:pt x="2122" y="2993"/>
                  <a:pt x="2651" y="2732"/>
                  <a:pt x="2953" y="2260"/>
                </a:cubicBezTo>
                <a:cubicBezTo>
                  <a:pt x="3406" y="1569"/>
                  <a:pt x="3203" y="700"/>
                  <a:pt x="2465" y="224"/>
                </a:cubicBezTo>
                <a:cubicBezTo>
                  <a:pt x="2220" y="72"/>
                  <a:pt x="1929" y="1"/>
                  <a:pt x="164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37"/>
          <p:cNvSpPr/>
          <p:nvPr/>
        </p:nvSpPr>
        <p:spPr>
          <a:xfrm rot="10800000" flipH="1">
            <a:off x="8791263" y="1885700"/>
            <a:ext cx="94675" cy="83125"/>
          </a:xfrm>
          <a:custGeom>
            <a:avLst/>
            <a:gdLst/>
            <a:ahLst/>
            <a:cxnLst/>
            <a:rect l="l" t="t" r="r" b="b"/>
            <a:pathLst>
              <a:path w="3787" h="3325" extrusionOk="0">
                <a:moveTo>
                  <a:pt x="1826" y="0"/>
                </a:moveTo>
                <a:cubicBezTo>
                  <a:pt x="1295" y="0"/>
                  <a:pt x="766" y="221"/>
                  <a:pt x="477" y="621"/>
                </a:cubicBezTo>
                <a:cubicBezTo>
                  <a:pt x="0" y="1288"/>
                  <a:pt x="239" y="2597"/>
                  <a:pt x="917" y="3062"/>
                </a:cubicBezTo>
                <a:cubicBezTo>
                  <a:pt x="1175" y="3241"/>
                  <a:pt x="1478" y="3325"/>
                  <a:pt x="1786" y="3325"/>
                </a:cubicBezTo>
                <a:cubicBezTo>
                  <a:pt x="2358" y="3325"/>
                  <a:pt x="2946" y="3033"/>
                  <a:pt x="3287" y="2514"/>
                </a:cubicBezTo>
                <a:cubicBezTo>
                  <a:pt x="3787" y="1740"/>
                  <a:pt x="3560" y="776"/>
                  <a:pt x="2739" y="252"/>
                </a:cubicBezTo>
                <a:cubicBezTo>
                  <a:pt x="2469" y="81"/>
                  <a:pt x="2147" y="0"/>
                  <a:pt x="18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895;p38">
            <a:extLst>
              <a:ext uri="{FF2B5EF4-FFF2-40B4-BE49-F238E27FC236}">
                <a16:creationId xmlns:a16="http://schemas.microsoft.com/office/drawing/2014/main" id="{9CEEFB29-630B-9DFF-7641-477AFA30F8B0}"/>
              </a:ext>
            </a:extLst>
          </p:cNvPr>
          <p:cNvGrpSpPr/>
          <p:nvPr/>
        </p:nvGrpSpPr>
        <p:grpSpPr>
          <a:xfrm>
            <a:off x="86593" y="2319320"/>
            <a:ext cx="558820" cy="1512058"/>
            <a:chOff x="-1277682" y="1652700"/>
            <a:chExt cx="1488477" cy="3941887"/>
          </a:xfrm>
        </p:grpSpPr>
        <p:sp>
          <p:nvSpPr>
            <p:cNvPr id="3" name="Google Shape;896;p38">
              <a:extLst>
                <a:ext uri="{FF2B5EF4-FFF2-40B4-BE49-F238E27FC236}">
                  <a16:creationId xmlns:a16="http://schemas.microsoft.com/office/drawing/2014/main" id="{F6B8C9DF-07D4-E575-93F3-E62B180DC9CF}"/>
                </a:ext>
              </a:extLst>
            </p:cNvPr>
            <p:cNvSpPr/>
            <p:nvPr/>
          </p:nvSpPr>
          <p:spPr>
            <a:xfrm>
              <a:off x="-1182179" y="2576320"/>
              <a:ext cx="530537" cy="553462"/>
            </a:xfrm>
            <a:custGeom>
              <a:avLst/>
              <a:gdLst/>
              <a:ahLst/>
              <a:cxnLst/>
              <a:rect l="l" t="t" r="r" b="b"/>
              <a:pathLst>
                <a:path w="17449" h="18203" extrusionOk="0">
                  <a:moveTo>
                    <a:pt x="9742" y="0"/>
                  </a:moveTo>
                  <a:cubicBezTo>
                    <a:pt x="9220" y="0"/>
                    <a:pt x="8765" y="215"/>
                    <a:pt x="8421" y="725"/>
                  </a:cubicBezTo>
                  <a:cubicBezTo>
                    <a:pt x="6202" y="4007"/>
                    <a:pt x="1" y="7716"/>
                    <a:pt x="1" y="7716"/>
                  </a:cubicBezTo>
                  <a:cubicBezTo>
                    <a:pt x="852" y="10360"/>
                    <a:pt x="3101" y="11606"/>
                    <a:pt x="3101" y="11606"/>
                  </a:cubicBezTo>
                  <a:lnTo>
                    <a:pt x="5655" y="10178"/>
                  </a:lnTo>
                  <a:lnTo>
                    <a:pt x="4196" y="12670"/>
                  </a:lnTo>
                  <a:cubicBezTo>
                    <a:pt x="5800" y="14387"/>
                    <a:pt x="7534" y="15426"/>
                    <a:pt x="7975" y="15426"/>
                  </a:cubicBezTo>
                  <a:cubicBezTo>
                    <a:pt x="8011" y="15426"/>
                    <a:pt x="8038" y="15419"/>
                    <a:pt x="8056" y="15406"/>
                  </a:cubicBezTo>
                  <a:cubicBezTo>
                    <a:pt x="8329" y="15223"/>
                    <a:pt x="10700" y="11607"/>
                    <a:pt x="10700" y="11606"/>
                  </a:cubicBezTo>
                  <a:lnTo>
                    <a:pt x="10700" y="11606"/>
                  </a:lnTo>
                  <a:lnTo>
                    <a:pt x="9393" y="16622"/>
                  </a:lnTo>
                  <a:cubicBezTo>
                    <a:pt x="11703" y="18172"/>
                    <a:pt x="14196" y="18202"/>
                    <a:pt x="14196" y="18202"/>
                  </a:cubicBezTo>
                  <a:cubicBezTo>
                    <a:pt x="14652" y="14798"/>
                    <a:pt x="17235" y="6621"/>
                    <a:pt x="17448" y="6378"/>
                  </a:cubicBezTo>
                  <a:cubicBezTo>
                    <a:pt x="17448" y="6378"/>
                    <a:pt x="12589" y="0"/>
                    <a:pt x="97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99;p38">
              <a:extLst>
                <a:ext uri="{FF2B5EF4-FFF2-40B4-BE49-F238E27FC236}">
                  <a16:creationId xmlns:a16="http://schemas.microsoft.com/office/drawing/2014/main" id="{0920E52C-9B1E-DA0F-B999-57E8325530E6}"/>
                </a:ext>
              </a:extLst>
            </p:cNvPr>
            <p:cNvSpPr/>
            <p:nvPr/>
          </p:nvSpPr>
          <p:spPr>
            <a:xfrm>
              <a:off x="-1107321" y="5489203"/>
              <a:ext cx="136823" cy="105384"/>
            </a:xfrm>
            <a:custGeom>
              <a:avLst/>
              <a:gdLst/>
              <a:ahLst/>
              <a:cxnLst/>
              <a:rect l="l" t="t" r="r" b="b"/>
              <a:pathLst>
                <a:path w="4500" h="3466" extrusionOk="0">
                  <a:moveTo>
                    <a:pt x="3831" y="0"/>
                  </a:moveTo>
                  <a:cubicBezTo>
                    <a:pt x="913" y="1337"/>
                    <a:pt x="1" y="2614"/>
                    <a:pt x="1" y="2614"/>
                  </a:cubicBezTo>
                  <a:cubicBezTo>
                    <a:pt x="1" y="2614"/>
                    <a:pt x="153" y="3009"/>
                    <a:pt x="4226" y="3465"/>
                  </a:cubicBezTo>
                  <a:cubicBezTo>
                    <a:pt x="4500" y="2249"/>
                    <a:pt x="4348" y="1034"/>
                    <a:pt x="3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04;p38">
              <a:extLst>
                <a:ext uri="{FF2B5EF4-FFF2-40B4-BE49-F238E27FC236}">
                  <a16:creationId xmlns:a16="http://schemas.microsoft.com/office/drawing/2014/main" id="{3B713A33-AE20-0B56-9959-2ECA377C4A68}"/>
                </a:ext>
              </a:extLst>
            </p:cNvPr>
            <p:cNvSpPr/>
            <p:nvPr/>
          </p:nvSpPr>
          <p:spPr>
            <a:xfrm>
              <a:off x="-1969" y="5489203"/>
              <a:ext cx="135880" cy="105384"/>
            </a:xfrm>
            <a:custGeom>
              <a:avLst/>
              <a:gdLst/>
              <a:ahLst/>
              <a:cxnLst/>
              <a:rect l="l" t="t" r="r" b="b"/>
              <a:pathLst>
                <a:path w="4469" h="3466" extrusionOk="0">
                  <a:moveTo>
                    <a:pt x="639" y="0"/>
                  </a:moveTo>
                  <a:cubicBezTo>
                    <a:pt x="152" y="1034"/>
                    <a:pt x="0" y="2249"/>
                    <a:pt x="243" y="3465"/>
                  </a:cubicBezTo>
                  <a:cubicBezTo>
                    <a:pt x="4347" y="3009"/>
                    <a:pt x="4468" y="2614"/>
                    <a:pt x="4468" y="2614"/>
                  </a:cubicBezTo>
                  <a:cubicBezTo>
                    <a:pt x="4468" y="2614"/>
                    <a:pt x="3587" y="1337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13;p38">
              <a:extLst>
                <a:ext uri="{FF2B5EF4-FFF2-40B4-BE49-F238E27FC236}">
                  <a16:creationId xmlns:a16="http://schemas.microsoft.com/office/drawing/2014/main" id="{0A2A03AF-C47A-3849-B637-2DD14F588E8D}"/>
                </a:ext>
              </a:extLst>
            </p:cNvPr>
            <p:cNvSpPr/>
            <p:nvPr/>
          </p:nvSpPr>
          <p:spPr>
            <a:xfrm>
              <a:off x="-488088" y="3011450"/>
              <a:ext cx="12040" cy="943"/>
            </a:xfrm>
            <a:custGeom>
              <a:avLst/>
              <a:gdLst/>
              <a:ahLst/>
              <a:cxnLst/>
              <a:rect l="l" t="t" r="r" b="b"/>
              <a:pathLst>
                <a:path w="396" h="31" extrusionOk="0">
                  <a:moveTo>
                    <a:pt x="395" y="31"/>
                  </a:moveTo>
                  <a:lnTo>
                    <a:pt x="0" y="1"/>
                  </a:lnTo>
                </a:path>
              </a:pathLst>
            </a:custGeom>
            <a:solidFill>
              <a:srgbClr val="6EC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14;p38">
              <a:extLst>
                <a:ext uri="{FF2B5EF4-FFF2-40B4-BE49-F238E27FC236}">
                  <a16:creationId xmlns:a16="http://schemas.microsoft.com/office/drawing/2014/main" id="{5B13FD91-9492-5615-4E2F-7A865FB1F685}"/>
                </a:ext>
              </a:extLst>
            </p:cNvPr>
            <p:cNvSpPr/>
            <p:nvPr/>
          </p:nvSpPr>
          <p:spPr>
            <a:xfrm>
              <a:off x="-710837" y="3006706"/>
              <a:ext cx="411288" cy="148954"/>
            </a:xfrm>
            <a:custGeom>
              <a:avLst/>
              <a:gdLst/>
              <a:ahLst/>
              <a:cxnLst/>
              <a:rect l="l" t="t" r="r" b="b"/>
              <a:pathLst>
                <a:path w="13527" h="4899" extrusionOk="0">
                  <a:moveTo>
                    <a:pt x="6600" y="0"/>
                  </a:moveTo>
                  <a:cubicBezTo>
                    <a:pt x="4511" y="0"/>
                    <a:pt x="2190" y="135"/>
                    <a:pt x="1" y="552"/>
                  </a:cubicBezTo>
                  <a:cubicBezTo>
                    <a:pt x="1" y="552"/>
                    <a:pt x="487" y="4837"/>
                    <a:pt x="6870" y="4898"/>
                  </a:cubicBezTo>
                  <a:cubicBezTo>
                    <a:pt x="6913" y="4899"/>
                    <a:pt x="6956" y="4899"/>
                    <a:pt x="6998" y="4899"/>
                  </a:cubicBezTo>
                  <a:cubicBezTo>
                    <a:pt x="13257" y="4899"/>
                    <a:pt x="13527" y="461"/>
                    <a:pt x="13527" y="461"/>
                  </a:cubicBezTo>
                  <a:cubicBezTo>
                    <a:pt x="13527" y="461"/>
                    <a:pt x="10458" y="0"/>
                    <a:pt x="66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6;p38">
              <a:extLst>
                <a:ext uri="{FF2B5EF4-FFF2-40B4-BE49-F238E27FC236}">
                  <a16:creationId xmlns:a16="http://schemas.microsoft.com/office/drawing/2014/main" id="{F34999E9-6099-FF2B-20E0-9C680D1105D1}"/>
                </a:ext>
              </a:extLst>
            </p:cNvPr>
            <p:cNvSpPr/>
            <p:nvPr/>
          </p:nvSpPr>
          <p:spPr>
            <a:xfrm>
              <a:off x="-510284" y="1652700"/>
              <a:ext cx="101705" cy="112985"/>
            </a:xfrm>
            <a:custGeom>
              <a:avLst/>
              <a:gdLst/>
              <a:ahLst/>
              <a:cxnLst/>
              <a:rect l="l" t="t" r="r" b="b"/>
              <a:pathLst>
                <a:path w="3345" h="3716" extrusionOk="0">
                  <a:moveTo>
                    <a:pt x="788" y="0"/>
                  </a:moveTo>
                  <a:cubicBezTo>
                    <a:pt x="672" y="0"/>
                    <a:pt x="558" y="30"/>
                    <a:pt x="457" y="98"/>
                  </a:cubicBezTo>
                  <a:cubicBezTo>
                    <a:pt x="213" y="250"/>
                    <a:pt x="122" y="585"/>
                    <a:pt x="92" y="858"/>
                  </a:cubicBezTo>
                  <a:cubicBezTo>
                    <a:pt x="1" y="1618"/>
                    <a:pt x="183" y="2408"/>
                    <a:pt x="578" y="3016"/>
                  </a:cubicBezTo>
                  <a:lnTo>
                    <a:pt x="2523" y="3715"/>
                  </a:lnTo>
                  <a:cubicBezTo>
                    <a:pt x="2736" y="3077"/>
                    <a:pt x="2949" y="2439"/>
                    <a:pt x="3162" y="1800"/>
                  </a:cubicBezTo>
                  <a:cubicBezTo>
                    <a:pt x="3253" y="1466"/>
                    <a:pt x="3344" y="1071"/>
                    <a:pt x="3101" y="828"/>
                  </a:cubicBezTo>
                  <a:cubicBezTo>
                    <a:pt x="3008" y="721"/>
                    <a:pt x="2874" y="673"/>
                    <a:pt x="2732" y="673"/>
                  </a:cubicBezTo>
                  <a:cubicBezTo>
                    <a:pt x="2550" y="673"/>
                    <a:pt x="2356" y="752"/>
                    <a:pt x="2220" y="889"/>
                  </a:cubicBezTo>
                  <a:cubicBezTo>
                    <a:pt x="1976" y="1101"/>
                    <a:pt x="1855" y="1436"/>
                    <a:pt x="1764" y="1740"/>
                  </a:cubicBezTo>
                  <a:cubicBezTo>
                    <a:pt x="1764" y="1314"/>
                    <a:pt x="1764" y="858"/>
                    <a:pt x="1551" y="463"/>
                  </a:cubicBezTo>
                  <a:cubicBezTo>
                    <a:pt x="1397" y="200"/>
                    <a:pt x="1086" y="0"/>
                    <a:pt x="788" y="0"/>
                  </a:cubicBezTo>
                  <a:close/>
                </a:path>
              </a:pathLst>
            </a:custGeom>
            <a:solidFill>
              <a:srgbClr val="35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17;p38">
              <a:extLst>
                <a:ext uri="{FF2B5EF4-FFF2-40B4-BE49-F238E27FC236}">
                  <a16:creationId xmlns:a16="http://schemas.microsoft.com/office/drawing/2014/main" id="{1A3BB384-F0F7-42C0-CE96-53166E3D23FA}"/>
                </a:ext>
              </a:extLst>
            </p:cNvPr>
            <p:cNvSpPr/>
            <p:nvPr/>
          </p:nvSpPr>
          <p:spPr>
            <a:xfrm>
              <a:off x="-412318" y="2619587"/>
              <a:ext cx="599830" cy="483652"/>
            </a:xfrm>
            <a:custGeom>
              <a:avLst/>
              <a:gdLst/>
              <a:ahLst/>
              <a:cxnLst/>
              <a:rect l="l" t="t" r="r" b="b"/>
              <a:pathLst>
                <a:path w="19728" h="15907" extrusionOk="0">
                  <a:moveTo>
                    <a:pt x="11125" y="1"/>
                  </a:moveTo>
                  <a:cubicBezTo>
                    <a:pt x="11125" y="1"/>
                    <a:pt x="1" y="1399"/>
                    <a:pt x="1703" y="4955"/>
                  </a:cubicBezTo>
                  <a:cubicBezTo>
                    <a:pt x="3405" y="8542"/>
                    <a:pt x="3496" y="15746"/>
                    <a:pt x="3496" y="15746"/>
                  </a:cubicBezTo>
                  <a:cubicBezTo>
                    <a:pt x="4012" y="15860"/>
                    <a:pt x="4509" y="15907"/>
                    <a:pt x="4975" y="15907"/>
                  </a:cubicBezTo>
                  <a:cubicBezTo>
                    <a:pt x="6980" y="15907"/>
                    <a:pt x="8420" y="15047"/>
                    <a:pt x="8420" y="15047"/>
                  </a:cubicBezTo>
                  <a:lnTo>
                    <a:pt x="8451" y="12129"/>
                  </a:lnTo>
                  <a:lnTo>
                    <a:pt x="9910" y="14651"/>
                  </a:lnTo>
                  <a:cubicBezTo>
                    <a:pt x="12341" y="14074"/>
                    <a:pt x="14226" y="12980"/>
                    <a:pt x="14226" y="12676"/>
                  </a:cubicBezTo>
                  <a:cubicBezTo>
                    <a:pt x="14195" y="12341"/>
                    <a:pt x="12250" y="8451"/>
                    <a:pt x="12250" y="8451"/>
                  </a:cubicBezTo>
                  <a:lnTo>
                    <a:pt x="12250" y="8451"/>
                  </a:lnTo>
                  <a:lnTo>
                    <a:pt x="15898" y="12129"/>
                  </a:lnTo>
                  <a:cubicBezTo>
                    <a:pt x="18420" y="10913"/>
                    <a:pt x="19727" y="8785"/>
                    <a:pt x="19727" y="8785"/>
                  </a:cubicBezTo>
                  <a:cubicBezTo>
                    <a:pt x="17022" y="6688"/>
                    <a:pt x="11247" y="335"/>
                    <a:pt x="11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18;p38">
              <a:extLst>
                <a:ext uri="{FF2B5EF4-FFF2-40B4-BE49-F238E27FC236}">
                  <a16:creationId xmlns:a16="http://schemas.microsoft.com/office/drawing/2014/main" id="{FC80D30B-94A2-FA13-87C1-FF358161EEF4}"/>
                </a:ext>
              </a:extLst>
            </p:cNvPr>
            <p:cNvSpPr/>
            <p:nvPr/>
          </p:nvSpPr>
          <p:spPr>
            <a:xfrm>
              <a:off x="-673864" y="2826616"/>
              <a:ext cx="331810" cy="152268"/>
            </a:xfrm>
            <a:custGeom>
              <a:avLst/>
              <a:gdLst/>
              <a:ahLst/>
              <a:cxnLst/>
              <a:rect l="l" t="t" r="r" b="b"/>
              <a:pathLst>
                <a:path w="10913" h="5008" extrusionOk="0">
                  <a:moveTo>
                    <a:pt x="1" y="0"/>
                  </a:moveTo>
                  <a:lnTo>
                    <a:pt x="305" y="4742"/>
                  </a:lnTo>
                  <a:cubicBezTo>
                    <a:pt x="1412" y="4920"/>
                    <a:pt x="2544" y="5008"/>
                    <a:pt x="3688" y="5008"/>
                  </a:cubicBezTo>
                  <a:cubicBezTo>
                    <a:pt x="6062" y="5008"/>
                    <a:pt x="8483" y="4629"/>
                    <a:pt x="10821" y="3891"/>
                  </a:cubicBezTo>
                  <a:lnTo>
                    <a:pt x="10913" y="5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9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19;p38">
              <a:extLst>
                <a:ext uri="{FF2B5EF4-FFF2-40B4-BE49-F238E27FC236}">
                  <a16:creationId xmlns:a16="http://schemas.microsoft.com/office/drawing/2014/main" id="{4D2FE0E6-6C86-0816-FF37-588CC54C12C3}"/>
                </a:ext>
              </a:extLst>
            </p:cNvPr>
            <p:cNvSpPr/>
            <p:nvPr/>
          </p:nvSpPr>
          <p:spPr>
            <a:xfrm>
              <a:off x="-673864" y="2826616"/>
              <a:ext cx="331810" cy="152268"/>
            </a:xfrm>
            <a:custGeom>
              <a:avLst/>
              <a:gdLst/>
              <a:ahLst/>
              <a:cxnLst/>
              <a:rect l="l" t="t" r="r" b="b"/>
              <a:pathLst>
                <a:path w="10913" h="5008" extrusionOk="0">
                  <a:moveTo>
                    <a:pt x="1" y="0"/>
                  </a:moveTo>
                  <a:lnTo>
                    <a:pt x="305" y="4742"/>
                  </a:lnTo>
                  <a:cubicBezTo>
                    <a:pt x="1412" y="4920"/>
                    <a:pt x="2544" y="5008"/>
                    <a:pt x="3688" y="5008"/>
                  </a:cubicBezTo>
                  <a:cubicBezTo>
                    <a:pt x="6062" y="5008"/>
                    <a:pt x="8483" y="4629"/>
                    <a:pt x="10821" y="3891"/>
                  </a:cubicBezTo>
                  <a:lnTo>
                    <a:pt x="10913" y="5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9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20;p38">
              <a:extLst>
                <a:ext uri="{FF2B5EF4-FFF2-40B4-BE49-F238E27FC236}">
                  <a16:creationId xmlns:a16="http://schemas.microsoft.com/office/drawing/2014/main" id="{C6539D7F-C812-724E-CC88-A8948BA4F678}"/>
                </a:ext>
              </a:extLst>
            </p:cNvPr>
            <p:cNvSpPr/>
            <p:nvPr/>
          </p:nvSpPr>
          <p:spPr>
            <a:xfrm>
              <a:off x="-663709" y="2944923"/>
              <a:ext cx="318888" cy="179785"/>
            </a:xfrm>
            <a:custGeom>
              <a:avLst/>
              <a:gdLst/>
              <a:ahLst/>
              <a:cxnLst/>
              <a:rect l="l" t="t" r="r" b="b"/>
              <a:pathLst>
                <a:path w="10488" h="5913" extrusionOk="0">
                  <a:moveTo>
                    <a:pt x="10487" y="0"/>
                  </a:moveTo>
                  <a:cubicBezTo>
                    <a:pt x="8149" y="738"/>
                    <a:pt x="5728" y="1117"/>
                    <a:pt x="3364" y="1117"/>
                  </a:cubicBezTo>
                  <a:cubicBezTo>
                    <a:pt x="2224" y="1117"/>
                    <a:pt x="1098" y="1029"/>
                    <a:pt x="1" y="851"/>
                  </a:cubicBezTo>
                  <a:lnTo>
                    <a:pt x="1" y="851"/>
                  </a:lnTo>
                  <a:lnTo>
                    <a:pt x="183" y="3465"/>
                  </a:lnTo>
                  <a:cubicBezTo>
                    <a:pt x="183" y="3465"/>
                    <a:pt x="934" y="5912"/>
                    <a:pt x="5043" y="5912"/>
                  </a:cubicBezTo>
                  <a:cubicBezTo>
                    <a:pt x="5230" y="5912"/>
                    <a:pt x="5423" y="5907"/>
                    <a:pt x="5624" y="5897"/>
                  </a:cubicBezTo>
                  <a:cubicBezTo>
                    <a:pt x="9758" y="5654"/>
                    <a:pt x="10214" y="2918"/>
                    <a:pt x="10214" y="2918"/>
                  </a:cubicBezTo>
                  <a:lnTo>
                    <a:pt x="10487" y="0"/>
                  </a:lnTo>
                  <a:close/>
                </a:path>
              </a:pathLst>
            </a:custGeom>
            <a:solidFill>
              <a:srgbClr val="E69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21;p38">
              <a:extLst>
                <a:ext uri="{FF2B5EF4-FFF2-40B4-BE49-F238E27FC236}">
                  <a16:creationId xmlns:a16="http://schemas.microsoft.com/office/drawing/2014/main" id="{F6CEBA52-34C0-2647-14B0-798B93470208}"/>
                </a:ext>
              </a:extLst>
            </p:cNvPr>
            <p:cNvSpPr/>
            <p:nvPr/>
          </p:nvSpPr>
          <p:spPr>
            <a:xfrm>
              <a:off x="-1026899" y="1748933"/>
              <a:ext cx="1097043" cy="1168312"/>
            </a:xfrm>
            <a:custGeom>
              <a:avLst/>
              <a:gdLst/>
              <a:ahLst/>
              <a:cxnLst/>
              <a:rect l="l" t="t" r="r" b="b"/>
              <a:pathLst>
                <a:path w="36081" h="38425" extrusionOk="0">
                  <a:moveTo>
                    <a:pt x="15595" y="0"/>
                  </a:moveTo>
                  <a:cubicBezTo>
                    <a:pt x="8267" y="0"/>
                    <a:pt x="3428" y="3168"/>
                    <a:pt x="2037" y="9000"/>
                  </a:cubicBezTo>
                  <a:cubicBezTo>
                    <a:pt x="2037" y="9000"/>
                    <a:pt x="0" y="15383"/>
                    <a:pt x="487" y="24532"/>
                  </a:cubicBezTo>
                  <a:cubicBezTo>
                    <a:pt x="882" y="31645"/>
                    <a:pt x="6931" y="38332"/>
                    <a:pt x="15685" y="38423"/>
                  </a:cubicBezTo>
                  <a:cubicBezTo>
                    <a:pt x="15781" y="38424"/>
                    <a:pt x="15877" y="38425"/>
                    <a:pt x="15974" y="38425"/>
                  </a:cubicBezTo>
                  <a:cubicBezTo>
                    <a:pt x="24086" y="38425"/>
                    <a:pt x="32243" y="34609"/>
                    <a:pt x="34165" y="23134"/>
                  </a:cubicBezTo>
                  <a:cubicBezTo>
                    <a:pt x="36080" y="11493"/>
                    <a:pt x="31977" y="2556"/>
                    <a:pt x="21429" y="581"/>
                  </a:cubicBezTo>
                  <a:cubicBezTo>
                    <a:pt x="19344" y="191"/>
                    <a:pt x="17394" y="0"/>
                    <a:pt x="15595" y="0"/>
                  </a:cubicBezTo>
                  <a:close/>
                </a:path>
              </a:pathLst>
            </a:custGeom>
            <a:solidFill>
              <a:srgbClr val="E69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22;p38">
              <a:extLst>
                <a:ext uri="{FF2B5EF4-FFF2-40B4-BE49-F238E27FC236}">
                  <a16:creationId xmlns:a16="http://schemas.microsoft.com/office/drawing/2014/main" id="{3AB24B5E-E0CF-DEA3-51AD-DB24C8D88762}"/>
                </a:ext>
              </a:extLst>
            </p:cNvPr>
            <p:cNvSpPr/>
            <p:nvPr/>
          </p:nvSpPr>
          <p:spPr>
            <a:xfrm>
              <a:off x="-1152595" y="2436000"/>
              <a:ext cx="258807" cy="295537"/>
            </a:xfrm>
            <a:custGeom>
              <a:avLst/>
              <a:gdLst/>
              <a:ahLst/>
              <a:cxnLst/>
              <a:rect l="l" t="t" r="r" b="b"/>
              <a:pathLst>
                <a:path w="8512" h="9720" extrusionOk="0">
                  <a:moveTo>
                    <a:pt x="4273" y="1"/>
                  </a:moveTo>
                  <a:cubicBezTo>
                    <a:pt x="2446" y="1"/>
                    <a:pt x="1" y="740"/>
                    <a:pt x="1" y="4701"/>
                  </a:cubicBezTo>
                  <a:cubicBezTo>
                    <a:pt x="17" y="8173"/>
                    <a:pt x="2042" y="9720"/>
                    <a:pt x="4165" y="9720"/>
                  </a:cubicBezTo>
                  <a:cubicBezTo>
                    <a:pt x="5890" y="9720"/>
                    <a:pt x="7680" y="8699"/>
                    <a:pt x="8511" y="6860"/>
                  </a:cubicBezTo>
                  <a:lnTo>
                    <a:pt x="6232" y="264"/>
                  </a:lnTo>
                  <a:cubicBezTo>
                    <a:pt x="6232" y="264"/>
                    <a:pt x="5362" y="1"/>
                    <a:pt x="4273" y="1"/>
                  </a:cubicBezTo>
                  <a:close/>
                </a:path>
              </a:pathLst>
            </a:custGeom>
            <a:solidFill>
              <a:srgbClr val="E69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23;p38">
              <a:extLst>
                <a:ext uri="{FF2B5EF4-FFF2-40B4-BE49-F238E27FC236}">
                  <a16:creationId xmlns:a16="http://schemas.microsoft.com/office/drawing/2014/main" id="{B40F7091-3EA0-C261-6C94-938BD4286D3C}"/>
                </a:ext>
              </a:extLst>
            </p:cNvPr>
            <p:cNvSpPr/>
            <p:nvPr/>
          </p:nvSpPr>
          <p:spPr>
            <a:xfrm>
              <a:off x="-832823" y="2543574"/>
              <a:ext cx="262486" cy="142417"/>
            </a:xfrm>
            <a:custGeom>
              <a:avLst/>
              <a:gdLst/>
              <a:ahLst/>
              <a:cxnLst/>
              <a:rect l="l" t="t" r="r" b="b"/>
              <a:pathLst>
                <a:path w="8633" h="4684" extrusionOk="0">
                  <a:moveTo>
                    <a:pt x="3181" y="1"/>
                  </a:moveTo>
                  <a:cubicBezTo>
                    <a:pt x="1648" y="1"/>
                    <a:pt x="456" y="548"/>
                    <a:pt x="274" y="1437"/>
                  </a:cubicBezTo>
                  <a:cubicBezTo>
                    <a:pt x="1" y="2653"/>
                    <a:pt x="1611" y="4021"/>
                    <a:pt x="3830" y="4507"/>
                  </a:cubicBezTo>
                  <a:cubicBezTo>
                    <a:pt x="4384" y="4627"/>
                    <a:pt x="4924" y="4684"/>
                    <a:pt x="5428" y="4684"/>
                  </a:cubicBezTo>
                  <a:cubicBezTo>
                    <a:pt x="6975" y="4684"/>
                    <a:pt x="8183" y="4147"/>
                    <a:pt x="8390" y="3230"/>
                  </a:cubicBezTo>
                  <a:cubicBezTo>
                    <a:pt x="8633" y="2045"/>
                    <a:pt x="7022" y="677"/>
                    <a:pt x="4803" y="191"/>
                  </a:cubicBezTo>
                  <a:cubicBezTo>
                    <a:pt x="4241" y="62"/>
                    <a:pt x="3692" y="1"/>
                    <a:pt x="3181" y="1"/>
                  </a:cubicBezTo>
                  <a:close/>
                </a:path>
              </a:pathLst>
            </a:custGeom>
            <a:solidFill>
              <a:srgbClr val="E69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24;p38">
              <a:extLst>
                <a:ext uri="{FF2B5EF4-FFF2-40B4-BE49-F238E27FC236}">
                  <a16:creationId xmlns:a16="http://schemas.microsoft.com/office/drawing/2014/main" id="{81487900-2F38-C89B-27BD-7B364333D337}"/>
                </a:ext>
              </a:extLst>
            </p:cNvPr>
            <p:cNvSpPr/>
            <p:nvPr/>
          </p:nvSpPr>
          <p:spPr>
            <a:xfrm>
              <a:off x="-93458" y="2378504"/>
              <a:ext cx="261605" cy="295719"/>
            </a:xfrm>
            <a:custGeom>
              <a:avLst/>
              <a:gdLst/>
              <a:ahLst/>
              <a:cxnLst/>
              <a:rect l="l" t="t" r="r" b="b"/>
              <a:pathLst>
                <a:path w="8604" h="9726" extrusionOk="0">
                  <a:moveTo>
                    <a:pt x="4139" y="1"/>
                  </a:moveTo>
                  <a:cubicBezTo>
                    <a:pt x="2752" y="1"/>
                    <a:pt x="1550" y="513"/>
                    <a:pt x="1550" y="513"/>
                  </a:cubicBezTo>
                  <a:lnTo>
                    <a:pt x="0" y="7322"/>
                  </a:lnTo>
                  <a:cubicBezTo>
                    <a:pt x="926" y="8903"/>
                    <a:pt x="2565" y="9726"/>
                    <a:pt x="4140" y="9726"/>
                  </a:cubicBezTo>
                  <a:cubicBezTo>
                    <a:pt x="6441" y="9726"/>
                    <a:pt x="8604" y="7969"/>
                    <a:pt x="8207" y="4252"/>
                  </a:cubicBezTo>
                  <a:cubicBezTo>
                    <a:pt x="7838" y="779"/>
                    <a:pt x="5848" y="1"/>
                    <a:pt x="4139" y="1"/>
                  </a:cubicBezTo>
                  <a:close/>
                </a:path>
              </a:pathLst>
            </a:custGeom>
            <a:solidFill>
              <a:srgbClr val="E69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25;p38">
              <a:extLst>
                <a:ext uri="{FF2B5EF4-FFF2-40B4-BE49-F238E27FC236}">
                  <a16:creationId xmlns:a16="http://schemas.microsoft.com/office/drawing/2014/main" id="{99D88BE2-616E-E35F-1B43-BE1E28C99905}"/>
                </a:ext>
              </a:extLst>
            </p:cNvPr>
            <p:cNvSpPr/>
            <p:nvPr/>
          </p:nvSpPr>
          <p:spPr>
            <a:xfrm>
              <a:off x="-353180" y="2538982"/>
              <a:ext cx="261574" cy="139650"/>
            </a:xfrm>
            <a:custGeom>
              <a:avLst/>
              <a:gdLst/>
              <a:ahLst/>
              <a:cxnLst/>
              <a:rect l="l" t="t" r="r" b="b"/>
              <a:pathLst>
                <a:path w="8603" h="4593" extrusionOk="0">
                  <a:moveTo>
                    <a:pt x="5261" y="1"/>
                  </a:moveTo>
                  <a:cubicBezTo>
                    <a:pt x="4834" y="1"/>
                    <a:pt x="4383" y="42"/>
                    <a:pt x="3922" y="129"/>
                  </a:cubicBezTo>
                  <a:cubicBezTo>
                    <a:pt x="1642" y="524"/>
                    <a:pt x="1" y="1801"/>
                    <a:pt x="214" y="3017"/>
                  </a:cubicBezTo>
                  <a:cubicBezTo>
                    <a:pt x="384" y="3989"/>
                    <a:pt x="1702" y="4592"/>
                    <a:pt x="3374" y="4592"/>
                  </a:cubicBezTo>
                  <a:cubicBezTo>
                    <a:pt x="3792" y="4592"/>
                    <a:pt x="4232" y="4555"/>
                    <a:pt x="4682" y="4476"/>
                  </a:cubicBezTo>
                  <a:cubicBezTo>
                    <a:pt x="6931" y="4080"/>
                    <a:pt x="8603" y="2773"/>
                    <a:pt x="8390" y="1588"/>
                  </a:cubicBezTo>
                  <a:cubicBezTo>
                    <a:pt x="8221" y="621"/>
                    <a:pt x="6918" y="1"/>
                    <a:pt x="5261" y="1"/>
                  </a:cubicBezTo>
                  <a:close/>
                </a:path>
              </a:pathLst>
            </a:custGeom>
            <a:solidFill>
              <a:srgbClr val="E69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26;p38">
              <a:extLst>
                <a:ext uri="{FF2B5EF4-FFF2-40B4-BE49-F238E27FC236}">
                  <a16:creationId xmlns:a16="http://schemas.microsoft.com/office/drawing/2014/main" id="{01CA82DD-601A-809C-E0A7-98F3C33B626D}"/>
                </a:ext>
              </a:extLst>
            </p:cNvPr>
            <p:cNvSpPr/>
            <p:nvPr/>
          </p:nvSpPr>
          <p:spPr>
            <a:xfrm>
              <a:off x="-1277682" y="1695815"/>
              <a:ext cx="1488477" cy="786699"/>
            </a:xfrm>
            <a:custGeom>
              <a:avLst/>
              <a:gdLst/>
              <a:ahLst/>
              <a:cxnLst/>
              <a:rect l="l" t="t" r="r" b="b"/>
              <a:pathLst>
                <a:path w="48955" h="25874" extrusionOk="0">
                  <a:moveTo>
                    <a:pt x="20177" y="1"/>
                  </a:moveTo>
                  <a:cubicBezTo>
                    <a:pt x="15838" y="1"/>
                    <a:pt x="10738" y="1564"/>
                    <a:pt x="5938" y="7221"/>
                  </a:cubicBezTo>
                  <a:cubicBezTo>
                    <a:pt x="1" y="14228"/>
                    <a:pt x="4415" y="25874"/>
                    <a:pt x="4935" y="25874"/>
                  </a:cubicBezTo>
                  <a:cubicBezTo>
                    <a:pt x="4948" y="25874"/>
                    <a:pt x="4958" y="25867"/>
                    <a:pt x="4966" y="25854"/>
                  </a:cubicBezTo>
                  <a:cubicBezTo>
                    <a:pt x="5270" y="25307"/>
                    <a:pt x="7337" y="25216"/>
                    <a:pt x="8765" y="24304"/>
                  </a:cubicBezTo>
                  <a:cubicBezTo>
                    <a:pt x="9160" y="24061"/>
                    <a:pt x="8735" y="22602"/>
                    <a:pt x="9160" y="22389"/>
                  </a:cubicBezTo>
                  <a:cubicBezTo>
                    <a:pt x="9677" y="22085"/>
                    <a:pt x="10133" y="21781"/>
                    <a:pt x="10528" y="21538"/>
                  </a:cubicBezTo>
                  <a:cubicBezTo>
                    <a:pt x="11106" y="21173"/>
                    <a:pt x="11622" y="16553"/>
                    <a:pt x="12078" y="16249"/>
                  </a:cubicBezTo>
                  <a:cubicBezTo>
                    <a:pt x="12092" y="16240"/>
                    <a:pt x="12106" y="16236"/>
                    <a:pt x="12120" y="16236"/>
                  </a:cubicBezTo>
                  <a:cubicBezTo>
                    <a:pt x="12542" y="16236"/>
                    <a:pt x="12656" y="20261"/>
                    <a:pt x="12656" y="20261"/>
                  </a:cubicBezTo>
                  <a:cubicBezTo>
                    <a:pt x="13355" y="19927"/>
                    <a:pt x="14905" y="19197"/>
                    <a:pt x="15939" y="18954"/>
                  </a:cubicBezTo>
                  <a:cubicBezTo>
                    <a:pt x="16668" y="18802"/>
                    <a:pt x="18249" y="11477"/>
                    <a:pt x="18948" y="11355"/>
                  </a:cubicBezTo>
                  <a:cubicBezTo>
                    <a:pt x="18952" y="11355"/>
                    <a:pt x="18957" y="11354"/>
                    <a:pt x="18961" y="11354"/>
                  </a:cubicBezTo>
                  <a:cubicBezTo>
                    <a:pt x="19689" y="11354"/>
                    <a:pt x="20827" y="18468"/>
                    <a:pt x="21523" y="18468"/>
                  </a:cubicBezTo>
                  <a:cubicBezTo>
                    <a:pt x="21526" y="18468"/>
                    <a:pt x="21528" y="18468"/>
                    <a:pt x="21531" y="18468"/>
                  </a:cubicBezTo>
                  <a:cubicBezTo>
                    <a:pt x="23721" y="18280"/>
                    <a:pt x="26305" y="18141"/>
                    <a:pt x="28745" y="18141"/>
                  </a:cubicBezTo>
                  <a:cubicBezTo>
                    <a:pt x="31047" y="18141"/>
                    <a:pt x="33221" y="18265"/>
                    <a:pt x="34814" y="18589"/>
                  </a:cubicBezTo>
                  <a:cubicBezTo>
                    <a:pt x="34823" y="18591"/>
                    <a:pt x="34832" y="18592"/>
                    <a:pt x="34841" y="18592"/>
                  </a:cubicBezTo>
                  <a:cubicBezTo>
                    <a:pt x="35407" y="18592"/>
                    <a:pt x="36166" y="14909"/>
                    <a:pt x="36675" y="14909"/>
                  </a:cubicBezTo>
                  <a:cubicBezTo>
                    <a:pt x="36683" y="14909"/>
                    <a:pt x="36691" y="14910"/>
                    <a:pt x="36699" y="14911"/>
                  </a:cubicBezTo>
                  <a:cubicBezTo>
                    <a:pt x="37398" y="15094"/>
                    <a:pt x="37702" y="18893"/>
                    <a:pt x="37702" y="18893"/>
                  </a:cubicBezTo>
                  <a:cubicBezTo>
                    <a:pt x="38583" y="19167"/>
                    <a:pt x="40042" y="19988"/>
                    <a:pt x="40741" y="20200"/>
                  </a:cubicBezTo>
                  <a:cubicBezTo>
                    <a:pt x="41228" y="20383"/>
                    <a:pt x="42079" y="22298"/>
                    <a:pt x="42474" y="22480"/>
                  </a:cubicBezTo>
                  <a:cubicBezTo>
                    <a:pt x="44480" y="23544"/>
                    <a:pt x="46000" y="23635"/>
                    <a:pt x="46000" y="23635"/>
                  </a:cubicBezTo>
                  <a:cubicBezTo>
                    <a:pt x="48954" y="3294"/>
                    <a:pt x="36615" y="729"/>
                    <a:pt x="30201" y="729"/>
                  </a:cubicBezTo>
                  <a:cubicBezTo>
                    <a:pt x="28036" y="729"/>
                    <a:pt x="26547" y="1021"/>
                    <a:pt x="26547" y="1021"/>
                  </a:cubicBezTo>
                  <a:cubicBezTo>
                    <a:pt x="24783" y="487"/>
                    <a:pt x="22598" y="1"/>
                    <a:pt x="201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27;p38">
              <a:extLst>
                <a:ext uri="{FF2B5EF4-FFF2-40B4-BE49-F238E27FC236}">
                  <a16:creationId xmlns:a16="http://schemas.microsoft.com/office/drawing/2014/main" id="{2F059EB7-6003-FB41-8644-1F3BC3A7342A}"/>
                </a:ext>
              </a:extLst>
            </p:cNvPr>
            <p:cNvSpPr/>
            <p:nvPr/>
          </p:nvSpPr>
          <p:spPr>
            <a:xfrm>
              <a:off x="-565392" y="2479367"/>
              <a:ext cx="168841" cy="93992"/>
            </a:xfrm>
            <a:custGeom>
              <a:avLst/>
              <a:gdLst/>
              <a:ahLst/>
              <a:cxnLst/>
              <a:rect l="l" t="t" r="r" b="b"/>
              <a:pathLst>
                <a:path w="2937" h="1635" extrusionOk="0">
                  <a:moveTo>
                    <a:pt x="1435" y="1"/>
                  </a:moveTo>
                  <a:cubicBezTo>
                    <a:pt x="1035" y="1"/>
                    <a:pt x="568" y="68"/>
                    <a:pt x="301" y="401"/>
                  </a:cubicBezTo>
                  <a:cubicBezTo>
                    <a:pt x="1" y="801"/>
                    <a:pt x="368" y="1268"/>
                    <a:pt x="668" y="1535"/>
                  </a:cubicBezTo>
                  <a:cubicBezTo>
                    <a:pt x="709" y="1570"/>
                    <a:pt x="755" y="1584"/>
                    <a:pt x="799" y="1584"/>
                  </a:cubicBezTo>
                  <a:cubicBezTo>
                    <a:pt x="970" y="1584"/>
                    <a:pt x="1127" y="1368"/>
                    <a:pt x="968" y="1235"/>
                  </a:cubicBezTo>
                  <a:cubicBezTo>
                    <a:pt x="835" y="1135"/>
                    <a:pt x="701" y="1002"/>
                    <a:pt x="635" y="835"/>
                  </a:cubicBezTo>
                  <a:cubicBezTo>
                    <a:pt x="601" y="735"/>
                    <a:pt x="601" y="668"/>
                    <a:pt x="668" y="601"/>
                  </a:cubicBezTo>
                  <a:cubicBezTo>
                    <a:pt x="835" y="435"/>
                    <a:pt x="1202" y="401"/>
                    <a:pt x="1435" y="401"/>
                  </a:cubicBezTo>
                  <a:cubicBezTo>
                    <a:pt x="1702" y="435"/>
                    <a:pt x="2036" y="468"/>
                    <a:pt x="2269" y="635"/>
                  </a:cubicBezTo>
                  <a:cubicBezTo>
                    <a:pt x="2503" y="835"/>
                    <a:pt x="2336" y="1068"/>
                    <a:pt x="2169" y="1268"/>
                  </a:cubicBezTo>
                  <a:cubicBezTo>
                    <a:pt x="2041" y="1422"/>
                    <a:pt x="2188" y="1635"/>
                    <a:pt x="2339" y="1635"/>
                  </a:cubicBezTo>
                  <a:cubicBezTo>
                    <a:pt x="2385" y="1635"/>
                    <a:pt x="2430" y="1615"/>
                    <a:pt x="2469" y="1569"/>
                  </a:cubicBezTo>
                  <a:cubicBezTo>
                    <a:pt x="2769" y="1235"/>
                    <a:pt x="2936" y="801"/>
                    <a:pt x="2603" y="401"/>
                  </a:cubicBezTo>
                  <a:cubicBezTo>
                    <a:pt x="2336" y="101"/>
                    <a:pt x="1835" y="1"/>
                    <a:pt x="14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" name="Google Shape;928;p38">
              <a:extLst>
                <a:ext uri="{FF2B5EF4-FFF2-40B4-BE49-F238E27FC236}">
                  <a16:creationId xmlns:a16="http://schemas.microsoft.com/office/drawing/2014/main" id="{75EB4E22-79E6-305C-E299-F35F5C330D30}"/>
                </a:ext>
              </a:extLst>
            </p:cNvPr>
            <p:cNvGrpSpPr/>
            <p:nvPr/>
          </p:nvGrpSpPr>
          <p:grpSpPr>
            <a:xfrm>
              <a:off x="-946552" y="2262973"/>
              <a:ext cx="337774" cy="254063"/>
              <a:chOff x="2125700" y="1217150"/>
              <a:chExt cx="178650" cy="134375"/>
            </a:xfrm>
          </p:grpSpPr>
          <p:sp>
            <p:nvSpPr>
              <p:cNvPr id="46" name="Google Shape;929;p38">
                <a:extLst>
                  <a:ext uri="{FF2B5EF4-FFF2-40B4-BE49-F238E27FC236}">
                    <a16:creationId xmlns:a16="http://schemas.microsoft.com/office/drawing/2014/main" id="{80105E67-153C-3704-016B-DCC86CDEB8D5}"/>
                  </a:ext>
                </a:extLst>
              </p:cNvPr>
              <p:cNvSpPr/>
              <p:nvPr/>
            </p:nvSpPr>
            <p:spPr>
              <a:xfrm>
                <a:off x="2145025" y="1223775"/>
                <a:ext cx="159325" cy="127750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5110" extrusionOk="0">
                    <a:moveTo>
                      <a:pt x="3088" y="1"/>
                    </a:moveTo>
                    <a:cubicBezTo>
                      <a:pt x="2328" y="1"/>
                      <a:pt x="1602" y="312"/>
                      <a:pt x="1335" y="503"/>
                    </a:cubicBezTo>
                    <a:cubicBezTo>
                      <a:pt x="568" y="1203"/>
                      <a:pt x="1" y="2437"/>
                      <a:pt x="601" y="3672"/>
                    </a:cubicBezTo>
                    <a:cubicBezTo>
                      <a:pt x="1163" y="4858"/>
                      <a:pt x="2193" y="5109"/>
                      <a:pt x="3143" y="5109"/>
                    </a:cubicBezTo>
                    <a:cubicBezTo>
                      <a:pt x="3208" y="5109"/>
                      <a:pt x="3273" y="5108"/>
                      <a:pt x="3337" y="5106"/>
                    </a:cubicBezTo>
                    <a:cubicBezTo>
                      <a:pt x="4738" y="5039"/>
                      <a:pt x="6372" y="3271"/>
                      <a:pt x="4671" y="703"/>
                    </a:cubicBezTo>
                    <a:cubicBezTo>
                      <a:pt x="4243" y="175"/>
                      <a:pt x="3656" y="1"/>
                      <a:pt x="30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930;p38">
                <a:extLst>
                  <a:ext uri="{FF2B5EF4-FFF2-40B4-BE49-F238E27FC236}">
                    <a16:creationId xmlns:a16="http://schemas.microsoft.com/office/drawing/2014/main" id="{B3CC1811-524E-4F17-14A2-A8F753372B06}"/>
                  </a:ext>
                </a:extLst>
              </p:cNvPr>
              <p:cNvSpPr/>
              <p:nvPr/>
            </p:nvSpPr>
            <p:spPr>
              <a:xfrm>
                <a:off x="2163375" y="1240025"/>
                <a:ext cx="130450" cy="95125"/>
              </a:xfrm>
              <a:custGeom>
                <a:avLst/>
                <a:gdLst/>
                <a:ahLst/>
                <a:cxnLst/>
                <a:rect l="l" t="t" r="r" b="b"/>
                <a:pathLst>
                  <a:path w="5218" h="3805" extrusionOk="0">
                    <a:moveTo>
                      <a:pt x="2700" y="0"/>
                    </a:moveTo>
                    <a:cubicBezTo>
                      <a:pt x="2487" y="0"/>
                      <a:pt x="2255" y="27"/>
                      <a:pt x="2002" y="86"/>
                    </a:cubicBezTo>
                    <a:cubicBezTo>
                      <a:pt x="301" y="486"/>
                      <a:pt x="1" y="3288"/>
                      <a:pt x="2202" y="3755"/>
                    </a:cubicBezTo>
                    <a:cubicBezTo>
                      <a:pt x="2367" y="3789"/>
                      <a:pt x="2524" y="3805"/>
                      <a:pt x="2672" y="3805"/>
                    </a:cubicBezTo>
                    <a:cubicBezTo>
                      <a:pt x="4966" y="3805"/>
                      <a:pt x="5217" y="0"/>
                      <a:pt x="27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931;p38">
                <a:extLst>
                  <a:ext uri="{FF2B5EF4-FFF2-40B4-BE49-F238E27FC236}">
                    <a16:creationId xmlns:a16="http://schemas.microsoft.com/office/drawing/2014/main" id="{890FF780-6CE3-248D-41E6-1839984B3B4D}"/>
                  </a:ext>
                </a:extLst>
              </p:cNvPr>
              <p:cNvSpPr/>
              <p:nvPr/>
            </p:nvSpPr>
            <p:spPr>
              <a:xfrm>
                <a:off x="2149050" y="1217150"/>
                <a:ext cx="81900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2259" extrusionOk="0">
                    <a:moveTo>
                      <a:pt x="2976" y="0"/>
                    </a:moveTo>
                    <a:cubicBezTo>
                      <a:pt x="1675" y="34"/>
                      <a:pt x="407" y="634"/>
                      <a:pt x="40" y="2002"/>
                    </a:cubicBezTo>
                    <a:cubicBezTo>
                      <a:pt x="1" y="2159"/>
                      <a:pt x="124" y="2259"/>
                      <a:pt x="246" y="2259"/>
                    </a:cubicBezTo>
                    <a:cubicBezTo>
                      <a:pt x="330" y="2259"/>
                      <a:pt x="413" y="2211"/>
                      <a:pt x="440" y="2102"/>
                    </a:cubicBezTo>
                    <a:cubicBezTo>
                      <a:pt x="741" y="934"/>
                      <a:pt x="1841" y="434"/>
                      <a:pt x="2976" y="434"/>
                    </a:cubicBezTo>
                    <a:cubicBezTo>
                      <a:pt x="3242" y="401"/>
                      <a:pt x="3276" y="0"/>
                      <a:pt x="29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932;p38">
                <a:extLst>
                  <a:ext uri="{FF2B5EF4-FFF2-40B4-BE49-F238E27FC236}">
                    <a16:creationId xmlns:a16="http://schemas.microsoft.com/office/drawing/2014/main" id="{5ED8C6FE-A176-C958-4FDD-FCBBD0738E6F}"/>
                  </a:ext>
                </a:extLst>
              </p:cNvPr>
              <p:cNvSpPr/>
              <p:nvPr/>
            </p:nvSpPr>
            <p:spPr>
              <a:xfrm>
                <a:off x="2125700" y="1232575"/>
                <a:ext cx="4495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854" extrusionOk="0">
                    <a:moveTo>
                      <a:pt x="326" y="0"/>
                    </a:moveTo>
                    <a:cubicBezTo>
                      <a:pt x="132" y="0"/>
                      <a:pt x="1" y="296"/>
                      <a:pt x="207" y="384"/>
                    </a:cubicBezTo>
                    <a:cubicBezTo>
                      <a:pt x="607" y="551"/>
                      <a:pt x="1007" y="751"/>
                      <a:pt x="1441" y="851"/>
                    </a:cubicBezTo>
                    <a:cubicBezTo>
                      <a:pt x="1452" y="852"/>
                      <a:pt x="1462" y="853"/>
                      <a:pt x="1472" y="853"/>
                    </a:cubicBezTo>
                    <a:cubicBezTo>
                      <a:pt x="1715" y="853"/>
                      <a:pt x="1797" y="483"/>
                      <a:pt x="1541" y="451"/>
                    </a:cubicBezTo>
                    <a:cubicBezTo>
                      <a:pt x="1141" y="351"/>
                      <a:pt x="774" y="184"/>
                      <a:pt x="407" y="17"/>
                    </a:cubicBezTo>
                    <a:cubicBezTo>
                      <a:pt x="379" y="5"/>
                      <a:pt x="352" y="0"/>
                      <a:pt x="3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" name="Google Shape;933;p38">
              <a:extLst>
                <a:ext uri="{FF2B5EF4-FFF2-40B4-BE49-F238E27FC236}">
                  <a16:creationId xmlns:a16="http://schemas.microsoft.com/office/drawing/2014/main" id="{C18234B9-9E82-B126-DB5E-C6D3A6A0A508}"/>
                </a:ext>
              </a:extLst>
            </p:cNvPr>
            <p:cNvGrpSpPr/>
            <p:nvPr/>
          </p:nvGrpSpPr>
          <p:grpSpPr>
            <a:xfrm flipH="1">
              <a:off x="-363327" y="2262973"/>
              <a:ext cx="337774" cy="254063"/>
              <a:chOff x="2125700" y="1217150"/>
              <a:chExt cx="178650" cy="134375"/>
            </a:xfrm>
          </p:grpSpPr>
          <p:sp>
            <p:nvSpPr>
              <p:cNvPr id="42" name="Google Shape;934;p38">
                <a:extLst>
                  <a:ext uri="{FF2B5EF4-FFF2-40B4-BE49-F238E27FC236}">
                    <a16:creationId xmlns:a16="http://schemas.microsoft.com/office/drawing/2014/main" id="{BE210CD4-8E38-F2F3-D761-1AC4C38B15A3}"/>
                  </a:ext>
                </a:extLst>
              </p:cNvPr>
              <p:cNvSpPr/>
              <p:nvPr/>
            </p:nvSpPr>
            <p:spPr>
              <a:xfrm>
                <a:off x="2145025" y="1223775"/>
                <a:ext cx="159325" cy="127750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5110" extrusionOk="0">
                    <a:moveTo>
                      <a:pt x="3088" y="1"/>
                    </a:moveTo>
                    <a:cubicBezTo>
                      <a:pt x="2328" y="1"/>
                      <a:pt x="1602" y="312"/>
                      <a:pt x="1335" y="503"/>
                    </a:cubicBezTo>
                    <a:cubicBezTo>
                      <a:pt x="568" y="1203"/>
                      <a:pt x="1" y="2437"/>
                      <a:pt x="601" y="3672"/>
                    </a:cubicBezTo>
                    <a:cubicBezTo>
                      <a:pt x="1163" y="4858"/>
                      <a:pt x="2193" y="5109"/>
                      <a:pt x="3143" y="5109"/>
                    </a:cubicBezTo>
                    <a:cubicBezTo>
                      <a:pt x="3208" y="5109"/>
                      <a:pt x="3273" y="5108"/>
                      <a:pt x="3337" y="5106"/>
                    </a:cubicBezTo>
                    <a:cubicBezTo>
                      <a:pt x="4738" y="5039"/>
                      <a:pt x="6372" y="3271"/>
                      <a:pt x="4671" y="703"/>
                    </a:cubicBezTo>
                    <a:cubicBezTo>
                      <a:pt x="4243" y="175"/>
                      <a:pt x="3656" y="1"/>
                      <a:pt x="30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935;p38">
                <a:extLst>
                  <a:ext uri="{FF2B5EF4-FFF2-40B4-BE49-F238E27FC236}">
                    <a16:creationId xmlns:a16="http://schemas.microsoft.com/office/drawing/2014/main" id="{527F13F8-FADE-BF0E-104C-D95418C925DD}"/>
                  </a:ext>
                </a:extLst>
              </p:cNvPr>
              <p:cNvSpPr/>
              <p:nvPr/>
            </p:nvSpPr>
            <p:spPr>
              <a:xfrm>
                <a:off x="2163375" y="1240025"/>
                <a:ext cx="130450" cy="95125"/>
              </a:xfrm>
              <a:custGeom>
                <a:avLst/>
                <a:gdLst/>
                <a:ahLst/>
                <a:cxnLst/>
                <a:rect l="l" t="t" r="r" b="b"/>
                <a:pathLst>
                  <a:path w="5218" h="3805" extrusionOk="0">
                    <a:moveTo>
                      <a:pt x="2700" y="0"/>
                    </a:moveTo>
                    <a:cubicBezTo>
                      <a:pt x="2487" y="0"/>
                      <a:pt x="2255" y="27"/>
                      <a:pt x="2002" y="86"/>
                    </a:cubicBezTo>
                    <a:cubicBezTo>
                      <a:pt x="301" y="486"/>
                      <a:pt x="1" y="3288"/>
                      <a:pt x="2202" y="3755"/>
                    </a:cubicBezTo>
                    <a:cubicBezTo>
                      <a:pt x="2367" y="3789"/>
                      <a:pt x="2524" y="3805"/>
                      <a:pt x="2672" y="3805"/>
                    </a:cubicBezTo>
                    <a:cubicBezTo>
                      <a:pt x="4966" y="3805"/>
                      <a:pt x="5217" y="0"/>
                      <a:pt x="27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936;p38">
                <a:extLst>
                  <a:ext uri="{FF2B5EF4-FFF2-40B4-BE49-F238E27FC236}">
                    <a16:creationId xmlns:a16="http://schemas.microsoft.com/office/drawing/2014/main" id="{9CE7EB3E-57AB-9CF8-E832-C73B63ACE1EF}"/>
                  </a:ext>
                </a:extLst>
              </p:cNvPr>
              <p:cNvSpPr/>
              <p:nvPr/>
            </p:nvSpPr>
            <p:spPr>
              <a:xfrm>
                <a:off x="2149050" y="1217150"/>
                <a:ext cx="81900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2259" extrusionOk="0">
                    <a:moveTo>
                      <a:pt x="2976" y="0"/>
                    </a:moveTo>
                    <a:cubicBezTo>
                      <a:pt x="1675" y="34"/>
                      <a:pt x="407" y="634"/>
                      <a:pt x="40" y="2002"/>
                    </a:cubicBezTo>
                    <a:cubicBezTo>
                      <a:pt x="1" y="2159"/>
                      <a:pt x="124" y="2259"/>
                      <a:pt x="246" y="2259"/>
                    </a:cubicBezTo>
                    <a:cubicBezTo>
                      <a:pt x="330" y="2259"/>
                      <a:pt x="413" y="2211"/>
                      <a:pt x="440" y="2102"/>
                    </a:cubicBezTo>
                    <a:cubicBezTo>
                      <a:pt x="741" y="934"/>
                      <a:pt x="1841" y="434"/>
                      <a:pt x="2976" y="434"/>
                    </a:cubicBezTo>
                    <a:cubicBezTo>
                      <a:pt x="3242" y="401"/>
                      <a:pt x="3276" y="0"/>
                      <a:pt x="29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937;p38">
                <a:extLst>
                  <a:ext uri="{FF2B5EF4-FFF2-40B4-BE49-F238E27FC236}">
                    <a16:creationId xmlns:a16="http://schemas.microsoft.com/office/drawing/2014/main" id="{93BDB66B-BB29-2DC8-7ACB-F5E7C3B95A5E}"/>
                  </a:ext>
                </a:extLst>
              </p:cNvPr>
              <p:cNvSpPr/>
              <p:nvPr/>
            </p:nvSpPr>
            <p:spPr>
              <a:xfrm>
                <a:off x="2125700" y="1232575"/>
                <a:ext cx="4495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854" extrusionOk="0">
                    <a:moveTo>
                      <a:pt x="326" y="0"/>
                    </a:moveTo>
                    <a:cubicBezTo>
                      <a:pt x="132" y="0"/>
                      <a:pt x="1" y="296"/>
                      <a:pt x="207" y="384"/>
                    </a:cubicBezTo>
                    <a:cubicBezTo>
                      <a:pt x="607" y="551"/>
                      <a:pt x="1007" y="751"/>
                      <a:pt x="1441" y="851"/>
                    </a:cubicBezTo>
                    <a:cubicBezTo>
                      <a:pt x="1452" y="852"/>
                      <a:pt x="1462" y="853"/>
                      <a:pt x="1472" y="853"/>
                    </a:cubicBezTo>
                    <a:cubicBezTo>
                      <a:pt x="1715" y="853"/>
                      <a:pt x="1797" y="483"/>
                      <a:pt x="1541" y="451"/>
                    </a:cubicBezTo>
                    <a:cubicBezTo>
                      <a:pt x="1141" y="351"/>
                      <a:pt x="774" y="184"/>
                      <a:pt x="407" y="17"/>
                    </a:cubicBezTo>
                    <a:cubicBezTo>
                      <a:pt x="379" y="5"/>
                      <a:pt x="352" y="0"/>
                      <a:pt x="3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938;p38">
              <a:extLst>
                <a:ext uri="{FF2B5EF4-FFF2-40B4-BE49-F238E27FC236}">
                  <a16:creationId xmlns:a16="http://schemas.microsoft.com/office/drawing/2014/main" id="{A7ED8A50-8F83-3E51-7FF3-89DAEA986C41}"/>
                </a:ext>
              </a:extLst>
            </p:cNvPr>
            <p:cNvGrpSpPr/>
            <p:nvPr/>
          </p:nvGrpSpPr>
          <p:grpSpPr>
            <a:xfrm>
              <a:off x="-906088" y="2618428"/>
              <a:ext cx="796268" cy="163120"/>
              <a:chOff x="2164225" y="1373100"/>
              <a:chExt cx="421150" cy="86275"/>
            </a:xfrm>
          </p:grpSpPr>
          <p:sp>
            <p:nvSpPr>
              <p:cNvPr id="38" name="Google Shape;939;p38">
                <a:extLst>
                  <a:ext uri="{FF2B5EF4-FFF2-40B4-BE49-F238E27FC236}">
                    <a16:creationId xmlns:a16="http://schemas.microsoft.com/office/drawing/2014/main" id="{817FE7EE-BFBF-1A8D-A76A-CFB142805904}"/>
                  </a:ext>
                </a:extLst>
              </p:cNvPr>
              <p:cNvSpPr/>
              <p:nvPr/>
            </p:nvSpPr>
            <p:spPr>
              <a:xfrm>
                <a:off x="2310150" y="1378925"/>
                <a:ext cx="130125" cy="80450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3218" extrusionOk="0">
                    <a:moveTo>
                      <a:pt x="5204" y="1"/>
                    </a:moveTo>
                    <a:lnTo>
                      <a:pt x="5204" y="1"/>
                    </a:lnTo>
                    <a:cubicBezTo>
                      <a:pt x="3970" y="167"/>
                      <a:pt x="568" y="234"/>
                      <a:pt x="1" y="334"/>
                    </a:cubicBezTo>
                    <a:cubicBezTo>
                      <a:pt x="351" y="2348"/>
                      <a:pt x="1442" y="3217"/>
                      <a:pt x="2534" y="3217"/>
                    </a:cubicBezTo>
                    <a:cubicBezTo>
                      <a:pt x="3831" y="3217"/>
                      <a:pt x="5132" y="1992"/>
                      <a:pt x="5204" y="1"/>
                    </a:cubicBezTo>
                    <a:close/>
                  </a:path>
                </a:pathLst>
              </a:custGeom>
              <a:solidFill>
                <a:srgbClr val="5709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940;p38">
                <a:extLst>
                  <a:ext uri="{FF2B5EF4-FFF2-40B4-BE49-F238E27FC236}">
                    <a16:creationId xmlns:a16="http://schemas.microsoft.com/office/drawing/2014/main" id="{D0455E55-248D-ACBC-0EC3-B10CCD51A3D6}"/>
                  </a:ext>
                </a:extLst>
              </p:cNvPr>
              <p:cNvSpPr/>
              <p:nvPr/>
            </p:nvSpPr>
            <p:spPr>
              <a:xfrm>
                <a:off x="2329325" y="1414125"/>
                <a:ext cx="90100" cy="44800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792" extrusionOk="0">
                    <a:moveTo>
                      <a:pt x="1544" y="1"/>
                    </a:moveTo>
                    <a:cubicBezTo>
                      <a:pt x="935" y="1"/>
                      <a:pt x="358" y="221"/>
                      <a:pt x="1" y="728"/>
                    </a:cubicBezTo>
                    <a:cubicBezTo>
                      <a:pt x="1" y="794"/>
                      <a:pt x="1" y="828"/>
                      <a:pt x="34" y="861"/>
                    </a:cubicBezTo>
                    <a:cubicBezTo>
                      <a:pt x="524" y="1498"/>
                      <a:pt x="1158" y="1791"/>
                      <a:pt x="1792" y="1791"/>
                    </a:cubicBezTo>
                    <a:cubicBezTo>
                      <a:pt x="2451" y="1791"/>
                      <a:pt x="3110" y="1473"/>
                      <a:pt x="3603" y="894"/>
                    </a:cubicBezTo>
                    <a:cubicBezTo>
                      <a:pt x="3105" y="340"/>
                      <a:pt x="2299" y="1"/>
                      <a:pt x="1544" y="1"/>
                    </a:cubicBezTo>
                    <a:close/>
                  </a:path>
                </a:pathLst>
              </a:custGeom>
              <a:solidFill>
                <a:srgbClr val="780C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941;p38">
                <a:extLst>
                  <a:ext uri="{FF2B5EF4-FFF2-40B4-BE49-F238E27FC236}">
                    <a16:creationId xmlns:a16="http://schemas.microsoft.com/office/drawing/2014/main" id="{3C2F7938-F52C-7C34-C10E-AFA5841A3BE1}"/>
                  </a:ext>
                </a:extLst>
              </p:cNvPr>
              <p:cNvSpPr/>
              <p:nvPr/>
            </p:nvSpPr>
            <p:spPr>
              <a:xfrm>
                <a:off x="2164225" y="1373925"/>
                <a:ext cx="103425" cy="74250"/>
              </a:xfrm>
              <a:custGeom>
                <a:avLst/>
                <a:gdLst/>
                <a:ahLst/>
                <a:cxnLst/>
                <a:rect l="l" t="t" r="r" b="b"/>
                <a:pathLst>
                  <a:path w="4137" h="2970" extrusionOk="0">
                    <a:moveTo>
                      <a:pt x="2068" y="1"/>
                    </a:moveTo>
                    <a:cubicBezTo>
                      <a:pt x="934" y="1"/>
                      <a:pt x="0" y="668"/>
                      <a:pt x="0" y="1502"/>
                    </a:cubicBezTo>
                    <a:cubicBezTo>
                      <a:pt x="0" y="2336"/>
                      <a:pt x="934" y="2969"/>
                      <a:pt x="2068" y="2969"/>
                    </a:cubicBezTo>
                    <a:cubicBezTo>
                      <a:pt x="3202" y="2969"/>
                      <a:pt x="4136" y="2336"/>
                      <a:pt x="4136" y="1502"/>
                    </a:cubicBezTo>
                    <a:cubicBezTo>
                      <a:pt x="4136" y="668"/>
                      <a:pt x="3202" y="1"/>
                      <a:pt x="2068" y="1"/>
                    </a:cubicBezTo>
                    <a:close/>
                  </a:path>
                </a:pathLst>
              </a:custGeom>
              <a:solidFill>
                <a:srgbClr val="DB7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942;p38">
                <a:extLst>
                  <a:ext uri="{FF2B5EF4-FFF2-40B4-BE49-F238E27FC236}">
                    <a16:creationId xmlns:a16="http://schemas.microsoft.com/office/drawing/2014/main" id="{A255498A-8F87-7609-3654-D98596C406B9}"/>
                  </a:ext>
                </a:extLst>
              </p:cNvPr>
              <p:cNvSpPr/>
              <p:nvPr/>
            </p:nvSpPr>
            <p:spPr>
              <a:xfrm>
                <a:off x="2482775" y="1373100"/>
                <a:ext cx="102600" cy="74225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2969" extrusionOk="0">
                    <a:moveTo>
                      <a:pt x="2035" y="0"/>
                    </a:moveTo>
                    <a:cubicBezTo>
                      <a:pt x="901" y="0"/>
                      <a:pt x="1" y="667"/>
                      <a:pt x="1" y="1501"/>
                    </a:cubicBezTo>
                    <a:cubicBezTo>
                      <a:pt x="1" y="2302"/>
                      <a:pt x="901" y="2969"/>
                      <a:pt x="2035" y="2969"/>
                    </a:cubicBezTo>
                    <a:cubicBezTo>
                      <a:pt x="3203" y="2969"/>
                      <a:pt x="4104" y="2302"/>
                      <a:pt x="4104" y="1501"/>
                    </a:cubicBezTo>
                    <a:cubicBezTo>
                      <a:pt x="4104" y="667"/>
                      <a:pt x="3203" y="0"/>
                      <a:pt x="2035" y="0"/>
                    </a:cubicBezTo>
                    <a:close/>
                  </a:path>
                </a:pathLst>
              </a:custGeom>
              <a:solidFill>
                <a:srgbClr val="DB7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0" name="Google Shape;958;p39">
            <a:extLst>
              <a:ext uri="{FF2B5EF4-FFF2-40B4-BE49-F238E27FC236}">
                <a16:creationId xmlns:a16="http://schemas.microsoft.com/office/drawing/2014/main" id="{96486FAA-360F-E9E9-F13C-938664B53214}"/>
              </a:ext>
            </a:extLst>
          </p:cNvPr>
          <p:cNvGrpSpPr/>
          <p:nvPr/>
        </p:nvGrpSpPr>
        <p:grpSpPr>
          <a:xfrm>
            <a:off x="71822" y="1402782"/>
            <a:ext cx="601127" cy="637237"/>
            <a:chOff x="6621159" y="1825221"/>
            <a:chExt cx="1563833" cy="1567696"/>
          </a:xfrm>
        </p:grpSpPr>
        <p:grpSp>
          <p:nvGrpSpPr>
            <p:cNvPr id="51" name="Google Shape;959;p39">
              <a:extLst>
                <a:ext uri="{FF2B5EF4-FFF2-40B4-BE49-F238E27FC236}">
                  <a16:creationId xmlns:a16="http://schemas.microsoft.com/office/drawing/2014/main" id="{FA18702F-63FE-462C-0AE2-FA4D6A6E1A91}"/>
                </a:ext>
              </a:extLst>
            </p:cNvPr>
            <p:cNvGrpSpPr/>
            <p:nvPr/>
          </p:nvGrpSpPr>
          <p:grpSpPr>
            <a:xfrm>
              <a:off x="6621159" y="1825221"/>
              <a:ext cx="1563833" cy="1567696"/>
              <a:chOff x="6621159" y="1825221"/>
              <a:chExt cx="1563833" cy="1567696"/>
            </a:xfrm>
          </p:grpSpPr>
          <p:sp>
            <p:nvSpPr>
              <p:cNvPr id="770" name="Google Shape;962;p39">
                <a:extLst>
                  <a:ext uri="{FF2B5EF4-FFF2-40B4-BE49-F238E27FC236}">
                    <a16:creationId xmlns:a16="http://schemas.microsoft.com/office/drawing/2014/main" id="{A0580916-4D35-74E4-85D6-EF405B371BCA}"/>
                  </a:ext>
                </a:extLst>
              </p:cNvPr>
              <p:cNvSpPr/>
              <p:nvPr/>
            </p:nvSpPr>
            <p:spPr>
              <a:xfrm>
                <a:off x="6739087" y="1825221"/>
                <a:ext cx="1426182" cy="1276205"/>
              </a:xfrm>
              <a:custGeom>
                <a:avLst/>
                <a:gdLst/>
                <a:ahLst/>
                <a:cxnLst/>
                <a:rect l="l" t="t" r="r" b="b"/>
                <a:pathLst>
                  <a:path w="31457" h="28149" extrusionOk="0">
                    <a:moveTo>
                      <a:pt x="14687" y="0"/>
                    </a:moveTo>
                    <a:cubicBezTo>
                      <a:pt x="13704" y="0"/>
                      <a:pt x="12604" y="106"/>
                      <a:pt x="11376" y="352"/>
                    </a:cubicBezTo>
                    <a:cubicBezTo>
                      <a:pt x="3437" y="1986"/>
                      <a:pt x="1" y="5489"/>
                      <a:pt x="568" y="12961"/>
                    </a:cubicBezTo>
                    <a:cubicBezTo>
                      <a:pt x="1102" y="20433"/>
                      <a:pt x="1335" y="24736"/>
                      <a:pt x="7473" y="26637"/>
                    </a:cubicBezTo>
                    <a:cubicBezTo>
                      <a:pt x="10260" y="27490"/>
                      <a:pt x="13596" y="28148"/>
                      <a:pt x="16752" y="28148"/>
                    </a:cubicBezTo>
                    <a:cubicBezTo>
                      <a:pt x="20508" y="28148"/>
                      <a:pt x="24007" y="27216"/>
                      <a:pt x="26020" y="24569"/>
                    </a:cubicBezTo>
                    <a:cubicBezTo>
                      <a:pt x="29689" y="19699"/>
                      <a:pt x="31457" y="14228"/>
                      <a:pt x="30589" y="10692"/>
                    </a:cubicBezTo>
                    <a:cubicBezTo>
                      <a:pt x="29745" y="7249"/>
                      <a:pt x="29628" y="4248"/>
                      <a:pt x="23028" y="4248"/>
                    </a:cubicBezTo>
                    <a:cubicBezTo>
                      <a:pt x="22851" y="4248"/>
                      <a:pt x="22670" y="4250"/>
                      <a:pt x="22484" y="4255"/>
                    </a:cubicBezTo>
                    <a:cubicBezTo>
                      <a:pt x="22484" y="4255"/>
                      <a:pt x="20916" y="0"/>
                      <a:pt x="146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969;p39">
                <a:extLst>
                  <a:ext uri="{FF2B5EF4-FFF2-40B4-BE49-F238E27FC236}">
                    <a16:creationId xmlns:a16="http://schemas.microsoft.com/office/drawing/2014/main" id="{59317360-4854-03E0-8304-8793FC75AEF0}"/>
                  </a:ext>
                </a:extLst>
              </p:cNvPr>
              <p:cNvSpPr/>
              <p:nvPr/>
            </p:nvSpPr>
            <p:spPr>
              <a:xfrm>
                <a:off x="7195837" y="3193704"/>
                <a:ext cx="406859" cy="199213"/>
              </a:xfrm>
              <a:custGeom>
                <a:avLst/>
                <a:gdLst/>
                <a:ahLst/>
                <a:cxnLst/>
                <a:rect l="l" t="t" r="r" b="b"/>
                <a:pathLst>
                  <a:path w="8974" h="4394" extrusionOk="0">
                    <a:moveTo>
                      <a:pt x="4493" y="1"/>
                    </a:moveTo>
                    <a:cubicBezTo>
                      <a:pt x="3447" y="1"/>
                      <a:pt x="2266" y="66"/>
                      <a:pt x="1002" y="290"/>
                    </a:cubicBezTo>
                    <a:cubicBezTo>
                      <a:pt x="1" y="457"/>
                      <a:pt x="1" y="1258"/>
                      <a:pt x="1" y="1258"/>
                    </a:cubicBezTo>
                    <a:cubicBezTo>
                      <a:pt x="1" y="2992"/>
                      <a:pt x="1402" y="4393"/>
                      <a:pt x="3136" y="4393"/>
                    </a:cubicBezTo>
                    <a:lnTo>
                      <a:pt x="5238" y="4393"/>
                    </a:lnTo>
                    <a:cubicBezTo>
                      <a:pt x="7239" y="4393"/>
                      <a:pt x="8874" y="2992"/>
                      <a:pt x="8874" y="991"/>
                    </a:cubicBezTo>
                    <a:cubicBezTo>
                      <a:pt x="8874" y="991"/>
                      <a:pt x="8974" y="124"/>
                      <a:pt x="7906" y="124"/>
                    </a:cubicBezTo>
                    <a:cubicBezTo>
                      <a:pt x="7115" y="124"/>
                      <a:pt x="5932" y="1"/>
                      <a:pt x="44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975;p39">
                <a:extLst>
                  <a:ext uri="{FF2B5EF4-FFF2-40B4-BE49-F238E27FC236}">
                    <a16:creationId xmlns:a16="http://schemas.microsoft.com/office/drawing/2014/main" id="{74B09900-05C1-E6C2-6C14-8F382F8E4830}"/>
                  </a:ext>
                </a:extLst>
              </p:cNvPr>
              <p:cNvSpPr/>
              <p:nvPr/>
            </p:nvSpPr>
            <p:spPr>
              <a:xfrm>
                <a:off x="7256365" y="2872609"/>
                <a:ext cx="281319" cy="464347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10242" extrusionOk="0">
                    <a:moveTo>
                      <a:pt x="3002" y="0"/>
                    </a:moveTo>
                    <a:cubicBezTo>
                      <a:pt x="1334" y="0"/>
                      <a:pt x="0" y="1335"/>
                      <a:pt x="0" y="3003"/>
                    </a:cubicBezTo>
                    <a:lnTo>
                      <a:pt x="0" y="8039"/>
                    </a:lnTo>
                    <a:cubicBezTo>
                      <a:pt x="0" y="9707"/>
                      <a:pt x="1334" y="10241"/>
                      <a:pt x="3002" y="10241"/>
                    </a:cubicBezTo>
                    <a:lnTo>
                      <a:pt x="3169" y="10241"/>
                    </a:lnTo>
                    <a:cubicBezTo>
                      <a:pt x="4870" y="10241"/>
                      <a:pt x="6205" y="9707"/>
                      <a:pt x="6205" y="8039"/>
                    </a:cubicBezTo>
                    <a:lnTo>
                      <a:pt x="6205" y="3003"/>
                    </a:lnTo>
                    <a:cubicBezTo>
                      <a:pt x="6205" y="1335"/>
                      <a:pt x="4870" y="0"/>
                      <a:pt x="3169" y="0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976;p39">
                <a:extLst>
                  <a:ext uri="{FF2B5EF4-FFF2-40B4-BE49-F238E27FC236}">
                    <a16:creationId xmlns:a16="http://schemas.microsoft.com/office/drawing/2014/main" id="{E9F69F22-898E-618C-3884-60C1927C8182}"/>
                  </a:ext>
                </a:extLst>
              </p:cNvPr>
              <p:cNvSpPr/>
              <p:nvPr/>
            </p:nvSpPr>
            <p:spPr>
              <a:xfrm>
                <a:off x="7821975" y="2611680"/>
                <a:ext cx="363017" cy="349461"/>
              </a:xfrm>
              <a:custGeom>
                <a:avLst/>
                <a:gdLst/>
                <a:ahLst/>
                <a:cxnLst/>
                <a:rect l="l" t="t" r="r" b="b"/>
                <a:pathLst>
                  <a:path w="8007" h="7708" extrusionOk="0">
                    <a:moveTo>
                      <a:pt x="3998" y="1"/>
                    </a:moveTo>
                    <a:cubicBezTo>
                      <a:pt x="3879" y="1"/>
                      <a:pt x="3758" y="6"/>
                      <a:pt x="3637" y="18"/>
                    </a:cubicBezTo>
                    <a:cubicBezTo>
                      <a:pt x="1535" y="218"/>
                      <a:pt x="1" y="2086"/>
                      <a:pt x="201" y="4221"/>
                    </a:cubicBezTo>
                    <a:cubicBezTo>
                      <a:pt x="389" y="6201"/>
                      <a:pt x="2059" y="7707"/>
                      <a:pt x="4009" y="7707"/>
                    </a:cubicBezTo>
                    <a:cubicBezTo>
                      <a:pt x="4128" y="7707"/>
                      <a:pt x="4249" y="7702"/>
                      <a:pt x="4370" y="7690"/>
                    </a:cubicBezTo>
                    <a:cubicBezTo>
                      <a:pt x="6472" y="7490"/>
                      <a:pt x="8006" y="5589"/>
                      <a:pt x="7806" y="3487"/>
                    </a:cubicBezTo>
                    <a:cubicBezTo>
                      <a:pt x="7618" y="1507"/>
                      <a:pt x="5948" y="1"/>
                      <a:pt x="3998" y="1"/>
                    </a:cubicBezTo>
                    <a:close/>
                  </a:path>
                </a:pathLst>
              </a:custGeom>
              <a:solidFill>
                <a:srgbClr val="EDA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977;p39">
                <a:extLst>
                  <a:ext uri="{FF2B5EF4-FFF2-40B4-BE49-F238E27FC236}">
                    <a16:creationId xmlns:a16="http://schemas.microsoft.com/office/drawing/2014/main" id="{4FEF0DFF-4142-5AAB-F148-52ADBBCFB191}"/>
                  </a:ext>
                </a:extLst>
              </p:cNvPr>
              <p:cNvSpPr/>
              <p:nvPr/>
            </p:nvSpPr>
            <p:spPr>
              <a:xfrm>
                <a:off x="6621159" y="2494750"/>
                <a:ext cx="390220" cy="348917"/>
              </a:xfrm>
              <a:custGeom>
                <a:avLst/>
                <a:gdLst/>
                <a:ahLst/>
                <a:cxnLst/>
                <a:rect l="l" t="t" r="r" b="b"/>
                <a:pathLst>
                  <a:path w="8607" h="7696" extrusionOk="0">
                    <a:moveTo>
                      <a:pt x="4309" y="0"/>
                    </a:moveTo>
                    <a:cubicBezTo>
                      <a:pt x="2703" y="0"/>
                      <a:pt x="1202" y="1032"/>
                      <a:pt x="667" y="2664"/>
                    </a:cubicBezTo>
                    <a:cubicBezTo>
                      <a:pt x="0" y="4665"/>
                      <a:pt x="1101" y="6833"/>
                      <a:pt x="3102" y="7500"/>
                    </a:cubicBezTo>
                    <a:cubicBezTo>
                      <a:pt x="3498" y="7632"/>
                      <a:pt x="3901" y="7695"/>
                      <a:pt x="4297" y="7695"/>
                    </a:cubicBezTo>
                    <a:cubicBezTo>
                      <a:pt x="5903" y="7695"/>
                      <a:pt x="7404" y="6664"/>
                      <a:pt x="7939" y="5032"/>
                    </a:cubicBezTo>
                    <a:cubicBezTo>
                      <a:pt x="8606" y="3031"/>
                      <a:pt x="7505" y="862"/>
                      <a:pt x="5504" y="195"/>
                    </a:cubicBezTo>
                    <a:cubicBezTo>
                      <a:pt x="5108" y="63"/>
                      <a:pt x="4705" y="0"/>
                      <a:pt x="4309" y="0"/>
                    </a:cubicBezTo>
                    <a:close/>
                  </a:path>
                </a:pathLst>
              </a:custGeom>
              <a:solidFill>
                <a:srgbClr val="EDA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978;p39">
                <a:extLst>
                  <a:ext uri="{FF2B5EF4-FFF2-40B4-BE49-F238E27FC236}">
                    <a16:creationId xmlns:a16="http://schemas.microsoft.com/office/drawing/2014/main" id="{E6DF9565-80EC-24D8-D63F-FAB18B1A3FC6}"/>
                  </a:ext>
                </a:extLst>
              </p:cNvPr>
              <p:cNvSpPr/>
              <p:nvPr/>
            </p:nvSpPr>
            <p:spPr>
              <a:xfrm>
                <a:off x="6829857" y="1961693"/>
                <a:ext cx="1140329" cy="1161184"/>
              </a:xfrm>
              <a:custGeom>
                <a:avLst/>
                <a:gdLst/>
                <a:ahLst/>
                <a:cxnLst/>
                <a:rect l="l" t="t" r="r" b="b"/>
                <a:pathLst>
                  <a:path w="25152" h="25612" extrusionOk="0">
                    <a:moveTo>
                      <a:pt x="12589" y="1"/>
                    </a:moveTo>
                    <a:cubicBezTo>
                      <a:pt x="12430" y="1"/>
                      <a:pt x="12270" y="4"/>
                      <a:pt x="12109" y="10"/>
                    </a:cubicBezTo>
                    <a:cubicBezTo>
                      <a:pt x="5304" y="277"/>
                      <a:pt x="0" y="6081"/>
                      <a:pt x="234" y="13020"/>
                    </a:cubicBezTo>
                    <a:cubicBezTo>
                      <a:pt x="493" y="19756"/>
                      <a:pt x="4179" y="25611"/>
                      <a:pt x="12177" y="25611"/>
                    </a:cubicBezTo>
                    <a:cubicBezTo>
                      <a:pt x="12418" y="25611"/>
                      <a:pt x="12662" y="25606"/>
                      <a:pt x="12910" y="25595"/>
                    </a:cubicBezTo>
                    <a:cubicBezTo>
                      <a:pt x="20882" y="25262"/>
                      <a:pt x="25152" y="19057"/>
                      <a:pt x="24885" y="12119"/>
                    </a:cubicBezTo>
                    <a:cubicBezTo>
                      <a:pt x="24624" y="5344"/>
                      <a:pt x="19180" y="1"/>
                      <a:pt x="12589" y="1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979;p39">
                <a:extLst>
                  <a:ext uri="{FF2B5EF4-FFF2-40B4-BE49-F238E27FC236}">
                    <a16:creationId xmlns:a16="http://schemas.microsoft.com/office/drawing/2014/main" id="{DB53C48A-F906-633D-5E98-AB2C5A571219}"/>
                  </a:ext>
                </a:extLst>
              </p:cNvPr>
              <p:cNvSpPr/>
              <p:nvPr/>
            </p:nvSpPr>
            <p:spPr>
              <a:xfrm>
                <a:off x="7410610" y="2748606"/>
                <a:ext cx="379656" cy="248041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5471" extrusionOk="0">
                    <a:moveTo>
                      <a:pt x="134" y="3136"/>
                    </a:moveTo>
                    <a:cubicBezTo>
                      <a:pt x="267" y="4503"/>
                      <a:pt x="2202" y="5471"/>
                      <a:pt x="4437" y="5237"/>
                    </a:cubicBezTo>
                    <a:cubicBezTo>
                      <a:pt x="6672" y="5037"/>
                      <a:pt x="8373" y="3736"/>
                      <a:pt x="8240" y="2335"/>
                    </a:cubicBezTo>
                    <a:cubicBezTo>
                      <a:pt x="8106" y="967"/>
                      <a:pt x="6172" y="0"/>
                      <a:pt x="3937" y="234"/>
                    </a:cubicBezTo>
                    <a:cubicBezTo>
                      <a:pt x="1702" y="434"/>
                      <a:pt x="1" y="1735"/>
                      <a:pt x="134" y="3136"/>
                    </a:cubicBezTo>
                    <a:close/>
                  </a:path>
                </a:pathLst>
              </a:custGeom>
              <a:solidFill>
                <a:srgbClr val="FBA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980;p39">
                <a:extLst>
                  <a:ext uri="{FF2B5EF4-FFF2-40B4-BE49-F238E27FC236}">
                    <a16:creationId xmlns:a16="http://schemas.microsoft.com/office/drawing/2014/main" id="{C5010522-8CDD-F756-313D-E3BECCE3B619}"/>
                  </a:ext>
                </a:extLst>
              </p:cNvPr>
              <p:cNvSpPr/>
              <p:nvPr/>
            </p:nvSpPr>
            <p:spPr>
              <a:xfrm>
                <a:off x="6894873" y="2671438"/>
                <a:ext cx="385686" cy="263184"/>
              </a:xfrm>
              <a:custGeom>
                <a:avLst/>
                <a:gdLst/>
                <a:ahLst/>
                <a:cxnLst/>
                <a:rect l="l" t="t" r="r" b="b"/>
                <a:pathLst>
                  <a:path w="8507" h="5805" extrusionOk="0">
                    <a:moveTo>
                      <a:pt x="268" y="2136"/>
                    </a:moveTo>
                    <a:cubicBezTo>
                      <a:pt x="1" y="3537"/>
                      <a:pt x="1569" y="4971"/>
                      <a:pt x="3770" y="5371"/>
                    </a:cubicBezTo>
                    <a:cubicBezTo>
                      <a:pt x="6005" y="5805"/>
                      <a:pt x="7973" y="5038"/>
                      <a:pt x="8240" y="3670"/>
                    </a:cubicBezTo>
                    <a:cubicBezTo>
                      <a:pt x="8507" y="2269"/>
                      <a:pt x="6906" y="835"/>
                      <a:pt x="4704" y="434"/>
                    </a:cubicBezTo>
                    <a:cubicBezTo>
                      <a:pt x="2503" y="1"/>
                      <a:pt x="534" y="768"/>
                      <a:pt x="268" y="2136"/>
                    </a:cubicBezTo>
                    <a:close/>
                  </a:path>
                </a:pathLst>
              </a:custGeom>
              <a:solidFill>
                <a:srgbClr val="FBA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981;p39">
                <a:extLst>
                  <a:ext uri="{FF2B5EF4-FFF2-40B4-BE49-F238E27FC236}">
                    <a16:creationId xmlns:a16="http://schemas.microsoft.com/office/drawing/2014/main" id="{D40E0C7A-81BF-D140-F198-733FCEA9104A}"/>
                  </a:ext>
                </a:extLst>
              </p:cNvPr>
              <p:cNvSpPr/>
              <p:nvPr/>
            </p:nvSpPr>
            <p:spPr>
              <a:xfrm>
                <a:off x="7738822" y="1871377"/>
                <a:ext cx="130073" cy="211771"/>
              </a:xfrm>
              <a:custGeom>
                <a:avLst/>
                <a:gdLst/>
                <a:ahLst/>
                <a:cxnLst/>
                <a:rect l="l" t="t" r="r" b="b"/>
                <a:pathLst>
                  <a:path w="2869" h="4671" extrusionOk="0">
                    <a:moveTo>
                      <a:pt x="434" y="1"/>
                    </a:moveTo>
                    <a:cubicBezTo>
                      <a:pt x="267" y="34"/>
                      <a:pt x="133" y="168"/>
                      <a:pt x="67" y="334"/>
                    </a:cubicBezTo>
                    <a:cubicBezTo>
                      <a:pt x="0" y="501"/>
                      <a:pt x="0" y="701"/>
                      <a:pt x="0" y="868"/>
                    </a:cubicBezTo>
                    <a:cubicBezTo>
                      <a:pt x="67" y="2136"/>
                      <a:pt x="267" y="3370"/>
                      <a:pt x="701" y="4537"/>
                    </a:cubicBezTo>
                    <a:lnTo>
                      <a:pt x="1168" y="4671"/>
                    </a:lnTo>
                    <a:cubicBezTo>
                      <a:pt x="1868" y="3937"/>
                      <a:pt x="2402" y="3036"/>
                      <a:pt x="2769" y="2102"/>
                    </a:cubicBezTo>
                    <a:cubicBezTo>
                      <a:pt x="2835" y="1936"/>
                      <a:pt x="2869" y="1735"/>
                      <a:pt x="2869" y="1569"/>
                    </a:cubicBezTo>
                    <a:cubicBezTo>
                      <a:pt x="2835" y="1402"/>
                      <a:pt x="2702" y="1235"/>
                      <a:pt x="2502" y="1202"/>
                    </a:cubicBezTo>
                    <a:cubicBezTo>
                      <a:pt x="2268" y="1202"/>
                      <a:pt x="2102" y="1469"/>
                      <a:pt x="2035" y="1702"/>
                    </a:cubicBezTo>
                    <a:cubicBezTo>
                      <a:pt x="1701" y="2536"/>
                      <a:pt x="1401" y="3370"/>
                      <a:pt x="1067" y="4204"/>
                    </a:cubicBezTo>
                    <a:cubicBezTo>
                      <a:pt x="1268" y="3070"/>
                      <a:pt x="1234" y="1902"/>
                      <a:pt x="1034" y="735"/>
                    </a:cubicBezTo>
                    <a:cubicBezTo>
                      <a:pt x="1001" y="568"/>
                      <a:pt x="967" y="401"/>
                      <a:pt x="867" y="268"/>
                    </a:cubicBezTo>
                    <a:cubicBezTo>
                      <a:pt x="801" y="101"/>
                      <a:pt x="634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982;p39">
                <a:extLst>
                  <a:ext uri="{FF2B5EF4-FFF2-40B4-BE49-F238E27FC236}">
                    <a16:creationId xmlns:a16="http://schemas.microsoft.com/office/drawing/2014/main" id="{AC4529F3-75F6-61D5-38A7-356F5A372E58}"/>
                  </a:ext>
                </a:extLst>
              </p:cNvPr>
              <p:cNvSpPr/>
              <p:nvPr/>
            </p:nvSpPr>
            <p:spPr>
              <a:xfrm>
                <a:off x="7241222" y="2666133"/>
                <a:ext cx="122547" cy="124859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2754" extrusionOk="0">
                    <a:moveTo>
                      <a:pt x="1039" y="0"/>
                    </a:moveTo>
                    <a:cubicBezTo>
                      <a:pt x="769" y="0"/>
                      <a:pt x="542" y="159"/>
                      <a:pt x="401" y="652"/>
                    </a:cubicBezTo>
                    <a:cubicBezTo>
                      <a:pt x="1" y="2053"/>
                      <a:pt x="2002" y="2753"/>
                      <a:pt x="2002" y="2753"/>
                    </a:cubicBezTo>
                    <a:lnTo>
                      <a:pt x="2702" y="518"/>
                    </a:lnTo>
                    <a:lnTo>
                      <a:pt x="2702" y="518"/>
                    </a:lnTo>
                    <a:cubicBezTo>
                      <a:pt x="2692" y="519"/>
                      <a:pt x="2682" y="519"/>
                      <a:pt x="2672" y="519"/>
                    </a:cubicBezTo>
                    <a:cubicBezTo>
                      <a:pt x="2158" y="519"/>
                      <a:pt x="1528" y="0"/>
                      <a:pt x="1039" y="0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983;p39">
                <a:extLst>
                  <a:ext uri="{FF2B5EF4-FFF2-40B4-BE49-F238E27FC236}">
                    <a16:creationId xmlns:a16="http://schemas.microsoft.com/office/drawing/2014/main" id="{7115809C-3970-11BF-13E3-501BB08D6487}"/>
                  </a:ext>
                </a:extLst>
              </p:cNvPr>
              <p:cNvSpPr/>
              <p:nvPr/>
            </p:nvSpPr>
            <p:spPr>
              <a:xfrm>
                <a:off x="6784472" y="1843085"/>
                <a:ext cx="1328887" cy="785971"/>
              </a:xfrm>
              <a:custGeom>
                <a:avLst/>
                <a:gdLst/>
                <a:ahLst/>
                <a:cxnLst/>
                <a:rect l="l" t="t" r="r" b="b"/>
                <a:pathLst>
                  <a:path w="29311" h="17336" extrusionOk="0">
                    <a:moveTo>
                      <a:pt x="13129" y="1"/>
                    </a:moveTo>
                    <a:cubicBezTo>
                      <a:pt x="12097" y="1"/>
                      <a:pt x="10968" y="118"/>
                      <a:pt x="9741" y="391"/>
                    </a:cubicBezTo>
                    <a:cubicBezTo>
                      <a:pt x="1368" y="2293"/>
                      <a:pt x="1" y="8464"/>
                      <a:pt x="1135" y="13901"/>
                    </a:cubicBezTo>
                    <a:cubicBezTo>
                      <a:pt x="1135" y="13901"/>
                      <a:pt x="6005" y="13067"/>
                      <a:pt x="9174" y="9932"/>
                    </a:cubicBezTo>
                    <a:cubicBezTo>
                      <a:pt x="9203" y="9900"/>
                      <a:pt x="9227" y="9886"/>
                      <a:pt x="9249" y="9886"/>
                    </a:cubicBezTo>
                    <a:cubicBezTo>
                      <a:pt x="9502" y="9886"/>
                      <a:pt x="9355" y="11892"/>
                      <a:pt x="11673" y="11892"/>
                    </a:cubicBezTo>
                    <a:cubicBezTo>
                      <a:pt x="12097" y="11892"/>
                      <a:pt x="12604" y="11825"/>
                      <a:pt x="13210" y="11666"/>
                    </a:cubicBezTo>
                    <a:cubicBezTo>
                      <a:pt x="16045" y="10899"/>
                      <a:pt x="17446" y="10065"/>
                      <a:pt x="20949" y="8664"/>
                    </a:cubicBezTo>
                    <a:cubicBezTo>
                      <a:pt x="20949" y="8664"/>
                      <a:pt x="23151" y="16403"/>
                      <a:pt x="25652" y="17270"/>
                    </a:cubicBezTo>
                    <a:cubicBezTo>
                      <a:pt x="25787" y="17314"/>
                      <a:pt x="25917" y="17336"/>
                      <a:pt x="26044" y="17336"/>
                    </a:cubicBezTo>
                    <a:cubicBezTo>
                      <a:pt x="28309" y="17336"/>
                      <a:pt x="29310" y="10555"/>
                      <a:pt x="27320" y="6796"/>
                    </a:cubicBezTo>
                    <a:cubicBezTo>
                      <a:pt x="26014" y="4268"/>
                      <a:pt x="24189" y="3802"/>
                      <a:pt x="23021" y="3802"/>
                    </a:cubicBezTo>
                    <a:cubicBezTo>
                      <a:pt x="22340" y="3802"/>
                      <a:pt x="21883" y="3961"/>
                      <a:pt x="21883" y="3961"/>
                    </a:cubicBezTo>
                    <a:cubicBezTo>
                      <a:pt x="21883" y="3961"/>
                      <a:pt x="19138" y="1"/>
                      <a:pt x="131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" name="Google Shape;994;p39">
              <a:extLst>
                <a:ext uri="{FF2B5EF4-FFF2-40B4-BE49-F238E27FC236}">
                  <a16:creationId xmlns:a16="http://schemas.microsoft.com/office/drawing/2014/main" id="{8903AD0D-2776-AF9D-A4B9-0BAB5C9F5BDF}"/>
                </a:ext>
              </a:extLst>
            </p:cNvPr>
            <p:cNvSpPr/>
            <p:nvPr/>
          </p:nvSpPr>
          <p:spPr>
            <a:xfrm>
              <a:off x="7242188" y="2851028"/>
              <a:ext cx="246027" cy="152107"/>
            </a:xfrm>
            <a:custGeom>
              <a:avLst/>
              <a:gdLst/>
              <a:ahLst/>
              <a:cxnLst/>
              <a:rect l="l" t="t" r="r" b="b"/>
              <a:pathLst>
                <a:path w="5205" h="3218" extrusionOk="0">
                  <a:moveTo>
                    <a:pt x="5204" y="1"/>
                  </a:moveTo>
                  <a:lnTo>
                    <a:pt x="5204" y="1"/>
                  </a:lnTo>
                  <a:cubicBezTo>
                    <a:pt x="3970" y="167"/>
                    <a:pt x="568" y="234"/>
                    <a:pt x="1" y="334"/>
                  </a:cubicBezTo>
                  <a:cubicBezTo>
                    <a:pt x="351" y="2348"/>
                    <a:pt x="1442" y="3217"/>
                    <a:pt x="2534" y="3217"/>
                  </a:cubicBezTo>
                  <a:cubicBezTo>
                    <a:pt x="3831" y="3217"/>
                    <a:pt x="5132" y="1992"/>
                    <a:pt x="5204" y="1"/>
                  </a:cubicBezTo>
                  <a:close/>
                </a:path>
              </a:pathLst>
            </a:custGeom>
            <a:solidFill>
              <a:srgbClr val="57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95;p39">
              <a:extLst>
                <a:ext uri="{FF2B5EF4-FFF2-40B4-BE49-F238E27FC236}">
                  <a16:creationId xmlns:a16="http://schemas.microsoft.com/office/drawing/2014/main" id="{89FEDD49-224C-C86D-9DE2-B009EB887D10}"/>
                </a:ext>
              </a:extLst>
            </p:cNvPr>
            <p:cNvSpPr/>
            <p:nvPr/>
          </p:nvSpPr>
          <p:spPr>
            <a:xfrm>
              <a:off x="7267889" y="2701265"/>
              <a:ext cx="138825" cy="77282"/>
            </a:xfrm>
            <a:custGeom>
              <a:avLst/>
              <a:gdLst/>
              <a:ahLst/>
              <a:cxnLst/>
              <a:rect l="l" t="t" r="r" b="b"/>
              <a:pathLst>
                <a:path w="2937" h="1635" extrusionOk="0">
                  <a:moveTo>
                    <a:pt x="1435" y="1"/>
                  </a:moveTo>
                  <a:cubicBezTo>
                    <a:pt x="1035" y="1"/>
                    <a:pt x="568" y="68"/>
                    <a:pt x="301" y="401"/>
                  </a:cubicBezTo>
                  <a:cubicBezTo>
                    <a:pt x="1" y="801"/>
                    <a:pt x="368" y="1268"/>
                    <a:pt x="668" y="1535"/>
                  </a:cubicBezTo>
                  <a:cubicBezTo>
                    <a:pt x="709" y="1570"/>
                    <a:pt x="755" y="1584"/>
                    <a:pt x="799" y="1584"/>
                  </a:cubicBezTo>
                  <a:cubicBezTo>
                    <a:pt x="970" y="1584"/>
                    <a:pt x="1127" y="1368"/>
                    <a:pt x="968" y="1235"/>
                  </a:cubicBezTo>
                  <a:cubicBezTo>
                    <a:pt x="835" y="1135"/>
                    <a:pt x="701" y="1002"/>
                    <a:pt x="635" y="835"/>
                  </a:cubicBezTo>
                  <a:cubicBezTo>
                    <a:pt x="601" y="735"/>
                    <a:pt x="601" y="668"/>
                    <a:pt x="668" y="601"/>
                  </a:cubicBezTo>
                  <a:cubicBezTo>
                    <a:pt x="835" y="435"/>
                    <a:pt x="1202" y="401"/>
                    <a:pt x="1435" y="401"/>
                  </a:cubicBezTo>
                  <a:cubicBezTo>
                    <a:pt x="1702" y="435"/>
                    <a:pt x="2036" y="468"/>
                    <a:pt x="2269" y="635"/>
                  </a:cubicBezTo>
                  <a:cubicBezTo>
                    <a:pt x="2503" y="835"/>
                    <a:pt x="2336" y="1068"/>
                    <a:pt x="2169" y="1268"/>
                  </a:cubicBezTo>
                  <a:cubicBezTo>
                    <a:pt x="2041" y="1422"/>
                    <a:pt x="2188" y="1635"/>
                    <a:pt x="2339" y="1635"/>
                  </a:cubicBezTo>
                  <a:cubicBezTo>
                    <a:pt x="2385" y="1635"/>
                    <a:pt x="2430" y="1615"/>
                    <a:pt x="2469" y="1569"/>
                  </a:cubicBezTo>
                  <a:cubicBezTo>
                    <a:pt x="2769" y="1235"/>
                    <a:pt x="2936" y="801"/>
                    <a:pt x="2603" y="401"/>
                  </a:cubicBezTo>
                  <a:cubicBezTo>
                    <a:pt x="2336" y="101"/>
                    <a:pt x="1835" y="1"/>
                    <a:pt x="14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96;p39">
              <a:extLst>
                <a:ext uri="{FF2B5EF4-FFF2-40B4-BE49-F238E27FC236}">
                  <a16:creationId xmlns:a16="http://schemas.microsoft.com/office/drawing/2014/main" id="{680C5741-E6B5-0675-A447-E1F4E9F6783B}"/>
                </a:ext>
              </a:extLst>
            </p:cNvPr>
            <p:cNvSpPr/>
            <p:nvPr/>
          </p:nvSpPr>
          <p:spPr>
            <a:xfrm rot="408985">
              <a:off x="7630070" y="2327461"/>
              <a:ext cx="188499" cy="89098"/>
            </a:xfrm>
            <a:custGeom>
              <a:avLst/>
              <a:gdLst/>
              <a:ahLst/>
              <a:cxnLst/>
              <a:rect l="l" t="t" r="r" b="b"/>
              <a:pathLst>
                <a:path w="3988" h="1885" extrusionOk="0">
                  <a:moveTo>
                    <a:pt x="267" y="1"/>
                  </a:moveTo>
                  <a:cubicBezTo>
                    <a:pt x="0" y="1"/>
                    <a:pt x="0" y="401"/>
                    <a:pt x="267" y="401"/>
                  </a:cubicBezTo>
                  <a:cubicBezTo>
                    <a:pt x="1468" y="434"/>
                    <a:pt x="2736" y="801"/>
                    <a:pt x="3503" y="1802"/>
                  </a:cubicBezTo>
                  <a:cubicBezTo>
                    <a:pt x="3552" y="1861"/>
                    <a:pt x="3618" y="1885"/>
                    <a:pt x="3683" y="1885"/>
                  </a:cubicBezTo>
                  <a:cubicBezTo>
                    <a:pt x="3839" y="1885"/>
                    <a:pt x="3988" y="1743"/>
                    <a:pt x="3870" y="1602"/>
                  </a:cubicBezTo>
                  <a:cubicBezTo>
                    <a:pt x="3003" y="468"/>
                    <a:pt x="1635" y="34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97;p39">
              <a:extLst>
                <a:ext uri="{FF2B5EF4-FFF2-40B4-BE49-F238E27FC236}">
                  <a16:creationId xmlns:a16="http://schemas.microsoft.com/office/drawing/2014/main" id="{925C94CC-F732-1757-D1C1-8069DA19C3DD}"/>
                </a:ext>
              </a:extLst>
            </p:cNvPr>
            <p:cNvSpPr/>
            <p:nvPr/>
          </p:nvSpPr>
          <p:spPr>
            <a:xfrm>
              <a:off x="7278442" y="2917581"/>
              <a:ext cx="170352" cy="84703"/>
            </a:xfrm>
            <a:custGeom>
              <a:avLst/>
              <a:gdLst/>
              <a:ahLst/>
              <a:cxnLst/>
              <a:rect l="l" t="t" r="r" b="b"/>
              <a:pathLst>
                <a:path w="3604" h="1792" extrusionOk="0">
                  <a:moveTo>
                    <a:pt x="1544" y="1"/>
                  </a:moveTo>
                  <a:cubicBezTo>
                    <a:pt x="935" y="1"/>
                    <a:pt x="358" y="221"/>
                    <a:pt x="1" y="728"/>
                  </a:cubicBezTo>
                  <a:cubicBezTo>
                    <a:pt x="1" y="794"/>
                    <a:pt x="1" y="828"/>
                    <a:pt x="34" y="861"/>
                  </a:cubicBezTo>
                  <a:cubicBezTo>
                    <a:pt x="524" y="1498"/>
                    <a:pt x="1158" y="1791"/>
                    <a:pt x="1792" y="1791"/>
                  </a:cubicBezTo>
                  <a:cubicBezTo>
                    <a:pt x="2451" y="1791"/>
                    <a:pt x="3110" y="1473"/>
                    <a:pt x="3603" y="894"/>
                  </a:cubicBezTo>
                  <a:cubicBezTo>
                    <a:pt x="3105" y="340"/>
                    <a:pt x="2299" y="1"/>
                    <a:pt x="1544" y="1"/>
                  </a:cubicBezTo>
                  <a:close/>
                </a:path>
              </a:pathLst>
            </a:custGeom>
            <a:solidFill>
              <a:srgbClr val="780C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98;p39">
              <a:extLst>
                <a:ext uri="{FF2B5EF4-FFF2-40B4-BE49-F238E27FC236}">
                  <a16:creationId xmlns:a16="http://schemas.microsoft.com/office/drawing/2014/main" id="{3C1DC0F7-FDB2-E66F-9967-E509DEBF282C}"/>
                </a:ext>
              </a:extLst>
            </p:cNvPr>
            <p:cNvSpPr/>
            <p:nvPr/>
          </p:nvSpPr>
          <p:spPr>
            <a:xfrm rot="408985">
              <a:off x="7487726" y="2568457"/>
              <a:ext cx="299623" cy="241532"/>
            </a:xfrm>
            <a:custGeom>
              <a:avLst/>
              <a:gdLst/>
              <a:ahLst/>
              <a:cxnLst/>
              <a:rect l="l" t="t" r="r" b="b"/>
              <a:pathLst>
                <a:path w="6339" h="5110" extrusionOk="0">
                  <a:moveTo>
                    <a:pt x="3285" y="1"/>
                  </a:moveTo>
                  <a:cubicBezTo>
                    <a:pt x="2717" y="1"/>
                    <a:pt x="2130" y="175"/>
                    <a:pt x="1702" y="703"/>
                  </a:cubicBezTo>
                  <a:cubicBezTo>
                    <a:pt x="1" y="3271"/>
                    <a:pt x="1602" y="5039"/>
                    <a:pt x="3036" y="5106"/>
                  </a:cubicBezTo>
                  <a:cubicBezTo>
                    <a:pt x="3101" y="5108"/>
                    <a:pt x="3165" y="5109"/>
                    <a:pt x="3230" y="5109"/>
                  </a:cubicBezTo>
                  <a:cubicBezTo>
                    <a:pt x="4176" y="5109"/>
                    <a:pt x="5176" y="4858"/>
                    <a:pt x="5738" y="3672"/>
                  </a:cubicBezTo>
                  <a:cubicBezTo>
                    <a:pt x="6339" y="2437"/>
                    <a:pt x="5805" y="1203"/>
                    <a:pt x="5038" y="503"/>
                  </a:cubicBezTo>
                  <a:cubicBezTo>
                    <a:pt x="4771" y="312"/>
                    <a:pt x="4045" y="1"/>
                    <a:pt x="32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99;p39">
              <a:extLst>
                <a:ext uri="{FF2B5EF4-FFF2-40B4-BE49-F238E27FC236}">
                  <a16:creationId xmlns:a16="http://schemas.microsoft.com/office/drawing/2014/main" id="{9926C09B-C22D-6140-0261-C91C89945F06}"/>
                </a:ext>
              </a:extLst>
            </p:cNvPr>
            <p:cNvSpPr/>
            <p:nvPr/>
          </p:nvSpPr>
          <p:spPr>
            <a:xfrm rot="408985">
              <a:off x="7507687" y="2598399"/>
              <a:ext cx="246637" cy="179849"/>
            </a:xfrm>
            <a:custGeom>
              <a:avLst/>
              <a:gdLst/>
              <a:ahLst/>
              <a:cxnLst/>
              <a:rect l="l" t="t" r="r" b="b"/>
              <a:pathLst>
                <a:path w="5218" h="3805" extrusionOk="0">
                  <a:moveTo>
                    <a:pt x="2518" y="0"/>
                  </a:moveTo>
                  <a:cubicBezTo>
                    <a:pt x="1" y="0"/>
                    <a:pt x="252" y="3805"/>
                    <a:pt x="2546" y="3805"/>
                  </a:cubicBezTo>
                  <a:cubicBezTo>
                    <a:pt x="2694" y="3805"/>
                    <a:pt x="2851" y="3789"/>
                    <a:pt x="3016" y="3755"/>
                  </a:cubicBezTo>
                  <a:cubicBezTo>
                    <a:pt x="5217" y="3288"/>
                    <a:pt x="4884" y="486"/>
                    <a:pt x="3216" y="86"/>
                  </a:cubicBezTo>
                  <a:cubicBezTo>
                    <a:pt x="2963" y="27"/>
                    <a:pt x="2731" y="0"/>
                    <a:pt x="25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000;p39">
              <a:extLst>
                <a:ext uri="{FF2B5EF4-FFF2-40B4-BE49-F238E27FC236}">
                  <a16:creationId xmlns:a16="http://schemas.microsoft.com/office/drawing/2014/main" id="{07ECF91B-BD9E-4849-FA87-31C2A99A1DC2}"/>
                </a:ext>
              </a:extLst>
            </p:cNvPr>
            <p:cNvSpPr/>
            <p:nvPr/>
          </p:nvSpPr>
          <p:spPr>
            <a:xfrm rot="408985">
              <a:off x="7635518" y="2564374"/>
              <a:ext cx="154845" cy="106775"/>
            </a:xfrm>
            <a:custGeom>
              <a:avLst/>
              <a:gdLst/>
              <a:ahLst/>
              <a:cxnLst/>
              <a:rect l="l" t="t" r="r" b="b"/>
              <a:pathLst>
                <a:path w="3276" h="2259" extrusionOk="0">
                  <a:moveTo>
                    <a:pt x="267" y="0"/>
                  </a:moveTo>
                  <a:cubicBezTo>
                    <a:pt x="0" y="0"/>
                    <a:pt x="0" y="401"/>
                    <a:pt x="267" y="434"/>
                  </a:cubicBezTo>
                  <a:cubicBezTo>
                    <a:pt x="1435" y="434"/>
                    <a:pt x="2502" y="934"/>
                    <a:pt x="2836" y="2102"/>
                  </a:cubicBezTo>
                  <a:cubicBezTo>
                    <a:pt x="2863" y="2211"/>
                    <a:pt x="2946" y="2259"/>
                    <a:pt x="3030" y="2259"/>
                  </a:cubicBezTo>
                  <a:cubicBezTo>
                    <a:pt x="3152" y="2259"/>
                    <a:pt x="3275" y="2159"/>
                    <a:pt x="3236" y="2002"/>
                  </a:cubicBezTo>
                  <a:cubicBezTo>
                    <a:pt x="2869" y="634"/>
                    <a:pt x="1601" y="34"/>
                    <a:pt x="2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001;p39">
              <a:extLst>
                <a:ext uri="{FF2B5EF4-FFF2-40B4-BE49-F238E27FC236}">
                  <a16:creationId xmlns:a16="http://schemas.microsoft.com/office/drawing/2014/main" id="{FA25E76A-DE64-053B-8DB4-563BDA3AF32D}"/>
                </a:ext>
              </a:extLst>
            </p:cNvPr>
            <p:cNvSpPr/>
            <p:nvPr/>
          </p:nvSpPr>
          <p:spPr>
            <a:xfrm>
              <a:off x="6703346" y="2621367"/>
              <a:ext cx="146198" cy="94015"/>
            </a:xfrm>
            <a:custGeom>
              <a:avLst/>
              <a:gdLst/>
              <a:ahLst/>
              <a:cxnLst/>
              <a:rect l="l" t="t" r="r" b="b"/>
              <a:pathLst>
                <a:path w="3093" h="1989" extrusionOk="0">
                  <a:moveTo>
                    <a:pt x="925" y="0"/>
                  </a:moveTo>
                  <a:cubicBezTo>
                    <a:pt x="493" y="0"/>
                    <a:pt x="128" y="262"/>
                    <a:pt x="22" y="717"/>
                  </a:cubicBezTo>
                  <a:cubicBezTo>
                    <a:pt x="1" y="882"/>
                    <a:pt x="146" y="996"/>
                    <a:pt x="268" y="996"/>
                  </a:cubicBezTo>
                  <a:cubicBezTo>
                    <a:pt x="343" y="996"/>
                    <a:pt x="409" y="952"/>
                    <a:pt x="422" y="850"/>
                  </a:cubicBezTo>
                  <a:cubicBezTo>
                    <a:pt x="487" y="546"/>
                    <a:pt x="694" y="440"/>
                    <a:pt x="941" y="440"/>
                  </a:cubicBezTo>
                  <a:cubicBezTo>
                    <a:pt x="1073" y="440"/>
                    <a:pt x="1216" y="470"/>
                    <a:pt x="1356" y="517"/>
                  </a:cubicBezTo>
                  <a:cubicBezTo>
                    <a:pt x="1956" y="717"/>
                    <a:pt x="2390" y="1317"/>
                    <a:pt x="2657" y="1884"/>
                  </a:cubicBezTo>
                  <a:cubicBezTo>
                    <a:pt x="2699" y="1958"/>
                    <a:pt x="2761" y="1988"/>
                    <a:pt x="2823" y="1988"/>
                  </a:cubicBezTo>
                  <a:cubicBezTo>
                    <a:pt x="2957" y="1988"/>
                    <a:pt x="3092" y="1844"/>
                    <a:pt x="3024" y="1684"/>
                  </a:cubicBezTo>
                  <a:cubicBezTo>
                    <a:pt x="2657" y="950"/>
                    <a:pt x="2090" y="250"/>
                    <a:pt x="1256" y="50"/>
                  </a:cubicBezTo>
                  <a:cubicBezTo>
                    <a:pt x="1143" y="17"/>
                    <a:pt x="1032" y="0"/>
                    <a:pt x="9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002;p39">
              <a:extLst>
                <a:ext uri="{FF2B5EF4-FFF2-40B4-BE49-F238E27FC236}">
                  <a16:creationId xmlns:a16="http://schemas.microsoft.com/office/drawing/2014/main" id="{5484221E-8982-02B7-9D0A-3E2281209E7C}"/>
                </a:ext>
              </a:extLst>
            </p:cNvPr>
            <p:cNvSpPr/>
            <p:nvPr/>
          </p:nvSpPr>
          <p:spPr>
            <a:xfrm>
              <a:off x="7909371" y="2717000"/>
              <a:ext cx="147522" cy="89288"/>
            </a:xfrm>
            <a:custGeom>
              <a:avLst/>
              <a:gdLst/>
              <a:ahLst/>
              <a:cxnLst/>
              <a:rect l="l" t="t" r="r" b="b"/>
              <a:pathLst>
                <a:path w="3121" h="1889" extrusionOk="0">
                  <a:moveTo>
                    <a:pt x="2187" y="0"/>
                  </a:moveTo>
                  <a:cubicBezTo>
                    <a:pt x="2063" y="0"/>
                    <a:pt x="1940" y="8"/>
                    <a:pt x="1827" y="17"/>
                  </a:cubicBezTo>
                  <a:cubicBezTo>
                    <a:pt x="993" y="150"/>
                    <a:pt x="459" y="951"/>
                    <a:pt x="92" y="1584"/>
                  </a:cubicBezTo>
                  <a:cubicBezTo>
                    <a:pt x="1" y="1744"/>
                    <a:pt x="144" y="1889"/>
                    <a:pt x="287" y="1889"/>
                  </a:cubicBezTo>
                  <a:cubicBezTo>
                    <a:pt x="352" y="1889"/>
                    <a:pt x="417" y="1858"/>
                    <a:pt x="459" y="1784"/>
                  </a:cubicBezTo>
                  <a:cubicBezTo>
                    <a:pt x="659" y="1418"/>
                    <a:pt x="926" y="1051"/>
                    <a:pt x="1260" y="750"/>
                  </a:cubicBezTo>
                  <a:cubicBezTo>
                    <a:pt x="1374" y="636"/>
                    <a:pt x="1923" y="367"/>
                    <a:pt x="2303" y="367"/>
                  </a:cubicBezTo>
                  <a:cubicBezTo>
                    <a:pt x="2479" y="367"/>
                    <a:pt x="2619" y="425"/>
                    <a:pt x="2661" y="584"/>
                  </a:cubicBezTo>
                  <a:cubicBezTo>
                    <a:pt x="2702" y="693"/>
                    <a:pt x="2793" y="741"/>
                    <a:pt x="2880" y="741"/>
                  </a:cubicBezTo>
                  <a:cubicBezTo>
                    <a:pt x="3005" y="741"/>
                    <a:pt x="3120" y="641"/>
                    <a:pt x="3061" y="484"/>
                  </a:cubicBezTo>
                  <a:cubicBezTo>
                    <a:pt x="2960" y="79"/>
                    <a:pt x="2572" y="0"/>
                    <a:pt x="2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003;p39">
              <a:extLst>
                <a:ext uri="{FF2B5EF4-FFF2-40B4-BE49-F238E27FC236}">
                  <a16:creationId xmlns:a16="http://schemas.microsoft.com/office/drawing/2014/main" id="{B83B3BAD-CA1A-4121-B50A-839E43D87B1D}"/>
                </a:ext>
              </a:extLst>
            </p:cNvPr>
            <p:cNvSpPr/>
            <p:nvPr/>
          </p:nvSpPr>
          <p:spPr>
            <a:xfrm rot="-408985" flipH="1">
              <a:off x="6978443" y="2509882"/>
              <a:ext cx="299623" cy="241532"/>
            </a:xfrm>
            <a:custGeom>
              <a:avLst/>
              <a:gdLst/>
              <a:ahLst/>
              <a:cxnLst/>
              <a:rect l="l" t="t" r="r" b="b"/>
              <a:pathLst>
                <a:path w="6339" h="5110" extrusionOk="0">
                  <a:moveTo>
                    <a:pt x="3285" y="1"/>
                  </a:moveTo>
                  <a:cubicBezTo>
                    <a:pt x="2717" y="1"/>
                    <a:pt x="2130" y="175"/>
                    <a:pt x="1702" y="703"/>
                  </a:cubicBezTo>
                  <a:cubicBezTo>
                    <a:pt x="1" y="3271"/>
                    <a:pt x="1602" y="5039"/>
                    <a:pt x="3036" y="5106"/>
                  </a:cubicBezTo>
                  <a:cubicBezTo>
                    <a:pt x="3101" y="5108"/>
                    <a:pt x="3165" y="5109"/>
                    <a:pt x="3230" y="5109"/>
                  </a:cubicBezTo>
                  <a:cubicBezTo>
                    <a:pt x="4176" y="5109"/>
                    <a:pt x="5176" y="4858"/>
                    <a:pt x="5738" y="3672"/>
                  </a:cubicBezTo>
                  <a:cubicBezTo>
                    <a:pt x="6339" y="2437"/>
                    <a:pt x="5805" y="1203"/>
                    <a:pt x="5038" y="503"/>
                  </a:cubicBezTo>
                  <a:cubicBezTo>
                    <a:pt x="4771" y="312"/>
                    <a:pt x="4045" y="1"/>
                    <a:pt x="32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004;p39">
              <a:extLst>
                <a:ext uri="{FF2B5EF4-FFF2-40B4-BE49-F238E27FC236}">
                  <a16:creationId xmlns:a16="http://schemas.microsoft.com/office/drawing/2014/main" id="{49E7D59C-5BF8-4727-3A82-4CD86F653243}"/>
                </a:ext>
              </a:extLst>
            </p:cNvPr>
            <p:cNvSpPr/>
            <p:nvPr/>
          </p:nvSpPr>
          <p:spPr>
            <a:xfrm rot="-408985" flipH="1">
              <a:off x="7011468" y="2539824"/>
              <a:ext cx="246637" cy="179849"/>
            </a:xfrm>
            <a:custGeom>
              <a:avLst/>
              <a:gdLst/>
              <a:ahLst/>
              <a:cxnLst/>
              <a:rect l="l" t="t" r="r" b="b"/>
              <a:pathLst>
                <a:path w="5218" h="3805" extrusionOk="0">
                  <a:moveTo>
                    <a:pt x="2518" y="0"/>
                  </a:moveTo>
                  <a:cubicBezTo>
                    <a:pt x="1" y="0"/>
                    <a:pt x="252" y="3805"/>
                    <a:pt x="2546" y="3805"/>
                  </a:cubicBezTo>
                  <a:cubicBezTo>
                    <a:pt x="2694" y="3805"/>
                    <a:pt x="2851" y="3789"/>
                    <a:pt x="3016" y="3755"/>
                  </a:cubicBezTo>
                  <a:cubicBezTo>
                    <a:pt x="5217" y="3288"/>
                    <a:pt x="4884" y="486"/>
                    <a:pt x="3216" y="86"/>
                  </a:cubicBezTo>
                  <a:cubicBezTo>
                    <a:pt x="2963" y="27"/>
                    <a:pt x="2731" y="0"/>
                    <a:pt x="25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005;p39">
              <a:extLst>
                <a:ext uri="{FF2B5EF4-FFF2-40B4-BE49-F238E27FC236}">
                  <a16:creationId xmlns:a16="http://schemas.microsoft.com/office/drawing/2014/main" id="{852B70D0-0C17-6893-D915-B5D9B7F5B8B9}"/>
                </a:ext>
              </a:extLst>
            </p:cNvPr>
            <p:cNvSpPr/>
            <p:nvPr/>
          </p:nvSpPr>
          <p:spPr>
            <a:xfrm rot="-408985" flipH="1">
              <a:off x="6975428" y="2505799"/>
              <a:ext cx="154845" cy="106775"/>
            </a:xfrm>
            <a:custGeom>
              <a:avLst/>
              <a:gdLst/>
              <a:ahLst/>
              <a:cxnLst/>
              <a:rect l="l" t="t" r="r" b="b"/>
              <a:pathLst>
                <a:path w="3276" h="2259" extrusionOk="0">
                  <a:moveTo>
                    <a:pt x="267" y="0"/>
                  </a:moveTo>
                  <a:cubicBezTo>
                    <a:pt x="0" y="0"/>
                    <a:pt x="0" y="401"/>
                    <a:pt x="267" y="434"/>
                  </a:cubicBezTo>
                  <a:cubicBezTo>
                    <a:pt x="1435" y="434"/>
                    <a:pt x="2502" y="934"/>
                    <a:pt x="2836" y="2102"/>
                  </a:cubicBezTo>
                  <a:cubicBezTo>
                    <a:pt x="2863" y="2211"/>
                    <a:pt x="2946" y="2259"/>
                    <a:pt x="3030" y="2259"/>
                  </a:cubicBezTo>
                  <a:cubicBezTo>
                    <a:pt x="3152" y="2259"/>
                    <a:pt x="3275" y="2159"/>
                    <a:pt x="3236" y="2002"/>
                  </a:cubicBezTo>
                  <a:cubicBezTo>
                    <a:pt x="2869" y="634"/>
                    <a:pt x="1601" y="34"/>
                    <a:pt x="2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7" name="Google Shape;958;p39">
            <a:extLst>
              <a:ext uri="{FF2B5EF4-FFF2-40B4-BE49-F238E27FC236}">
                <a16:creationId xmlns:a16="http://schemas.microsoft.com/office/drawing/2014/main" id="{ACE78EE9-425D-7DBA-76F2-0E130C077304}"/>
              </a:ext>
            </a:extLst>
          </p:cNvPr>
          <p:cNvGrpSpPr/>
          <p:nvPr/>
        </p:nvGrpSpPr>
        <p:grpSpPr>
          <a:xfrm>
            <a:off x="42729" y="3217053"/>
            <a:ext cx="601127" cy="637237"/>
            <a:chOff x="6621159" y="1825221"/>
            <a:chExt cx="1563833" cy="1567696"/>
          </a:xfrm>
        </p:grpSpPr>
        <p:grpSp>
          <p:nvGrpSpPr>
            <p:cNvPr id="878" name="Google Shape;959;p39">
              <a:extLst>
                <a:ext uri="{FF2B5EF4-FFF2-40B4-BE49-F238E27FC236}">
                  <a16:creationId xmlns:a16="http://schemas.microsoft.com/office/drawing/2014/main" id="{3D080225-D058-6D55-8AE0-5D80292FEB64}"/>
                </a:ext>
              </a:extLst>
            </p:cNvPr>
            <p:cNvGrpSpPr/>
            <p:nvPr/>
          </p:nvGrpSpPr>
          <p:grpSpPr>
            <a:xfrm>
              <a:off x="6621159" y="1825221"/>
              <a:ext cx="1563833" cy="1567696"/>
              <a:chOff x="6621159" y="1825221"/>
              <a:chExt cx="1563833" cy="1567696"/>
            </a:xfrm>
          </p:grpSpPr>
          <p:sp>
            <p:nvSpPr>
              <p:cNvPr id="891" name="Google Shape;962;p39">
                <a:extLst>
                  <a:ext uri="{FF2B5EF4-FFF2-40B4-BE49-F238E27FC236}">
                    <a16:creationId xmlns:a16="http://schemas.microsoft.com/office/drawing/2014/main" id="{A11F6977-9190-591B-19A3-936FF6499845}"/>
                  </a:ext>
                </a:extLst>
              </p:cNvPr>
              <p:cNvSpPr/>
              <p:nvPr/>
            </p:nvSpPr>
            <p:spPr>
              <a:xfrm>
                <a:off x="6739087" y="1825221"/>
                <a:ext cx="1426182" cy="1276205"/>
              </a:xfrm>
              <a:custGeom>
                <a:avLst/>
                <a:gdLst/>
                <a:ahLst/>
                <a:cxnLst/>
                <a:rect l="l" t="t" r="r" b="b"/>
                <a:pathLst>
                  <a:path w="31457" h="28149" extrusionOk="0">
                    <a:moveTo>
                      <a:pt x="14687" y="0"/>
                    </a:moveTo>
                    <a:cubicBezTo>
                      <a:pt x="13704" y="0"/>
                      <a:pt x="12604" y="106"/>
                      <a:pt x="11376" y="352"/>
                    </a:cubicBezTo>
                    <a:cubicBezTo>
                      <a:pt x="3437" y="1986"/>
                      <a:pt x="1" y="5489"/>
                      <a:pt x="568" y="12961"/>
                    </a:cubicBezTo>
                    <a:cubicBezTo>
                      <a:pt x="1102" y="20433"/>
                      <a:pt x="1335" y="24736"/>
                      <a:pt x="7473" y="26637"/>
                    </a:cubicBezTo>
                    <a:cubicBezTo>
                      <a:pt x="10260" y="27490"/>
                      <a:pt x="13596" y="28148"/>
                      <a:pt x="16752" y="28148"/>
                    </a:cubicBezTo>
                    <a:cubicBezTo>
                      <a:pt x="20508" y="28148"/>
                      <a:pt x="24007" y="27216"/>
                      <a:pt x="26020" y="24569"/>
                    </a:cubicBezTo>
                    <a:cubicBezTo>
                      <a:pt x="29689" y="19699"/>
                      <a:pt x="31457" y="14228"/>
                      <a:pt x="30589" y="10692"/>
                    </a:cubicBezTo>
                    <a:cubicBezTo>
                      <a:pt x="29745" y="7249"/>
                      <a:pt x="29628" y="4248"/>
                      <a:pt x="23028" y="4248"/>
                    </a:cubicBezTo>
                    <a:cubicBezTo>
                      <a:pt x="22851" y="4248"/>
                      <a:pt x="22670" y="4250"/>
                      <a:pt x="22484" y="4255"/>
                    </a:cubicBezTo>
                    <a:cubicBezTo>
                      <a:pt x="22484" y="4255"/>
                      <a:pt x="20916" y="0"/>
                      <a:pt x="146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969;p39">
                <a:extLst>
                  <a:ext uri="{FF2B5EF4-FFF2-40B4-BE49-F238E27FC236}">
                    <a16:creationId xmlns:a16="http://schemas.microsoft.com/office/drawing/2014/main" id="{658175E6-63B9-63A0-0417-1883ED425099}"/>
                  </a:ext>
                </a:extLst>
              </p:cNvPr>
              <p:cNvSpPr/>
              <p:nvPr/>
            </p:nvSpPr>
            <p:spPr>
              <a:xfrm>
                <a:off x="7195837" y="3193704"/>
                <a:ext cx="406859" cy="199213"/>
              </a:xfrm>
              <a:custGeom>
                <a:avLst/>
                <a:gdLst/>
                <a:ahLst/>
                <a:cxnLst/>
                <a:rect l="l" t="t" r="r" b="b"/>
                <a:pathLst>
                  <a:path w="8974" h="4394" extrusionOk="0">
                    <a:moveTo>
                      <a:pt x="4493" y="1"/>
                    </a:moveTo>
                    <a:cubicBezTo>
                      <a:pt x="3447" y="1"/>
                      <a:pt x="2266" y="66"/>
                      <a:pt x="1002" y="290"/>
                    </a:cubicBezTo>
                    <a:cubicBezTo>
                      <a:pt x="1" y="457"/>
                      <a:pt x="1" y="1258"/>
                      <a:pt x="1" y="1258"/>
                    </a:cubicBezTo>
                    <a:cubicBezTo>
                      <a:pt x="1" y="2992"/>
                      <a:pt x="1402" y="4393"/>
                      <a:pt x="3136" y="4393"/>
                    </a:cubicBezTo>
                    <a:lnTo>
                      <a:pt x="5238" y="4393"/>
                    </a:lnTo>
                    <a:cubicBezTo>
                      <a:pt x="7239" y="4393"/>
                      <a:pt x="8874" y="2992"/>
                      <a:pt x="8874" y="991"/>
                    </a:cubicBezTo>
                    <a:cubicBezTo>
                      <a:pt x="8874" y="991"/>
                      <a:pt x="8974" y="124"/>
                      <a:pt x="7906" y="124"/>
                    </a:cubicBezTo>
                    <a:cubicBezTo>
                      <a:pt x="7115" y="124"/>
                      <a:pt x="5932" y="1"/>
                      <a:pt x="44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975;p39">
                <a:extLst>
                  <a:ext uri="{FF2B5EF4-FFF2-40B4-BE49-F238E27FC236}">
                    <a16:creationId xmlns:a16="http://schemas.microsoft.com/office/drawing/2014/main" id="{7BC224F9-9B17-AC81-2C36-4DC9034F55E4}"/>
                  </a:ext>
                </a:extLst>
              </p:cNvPr>
              <p:cNvSpPr/>
              <p:nvPr/>
            </p:nvSpPr>
            <p:spPr>
              <a:xfrm>
                <a:off x="7256365" y="2872609"/>
                <a:ext cx="281319" cy="464347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10242" extrusionOk="0">
                    <a:moveTo>
                      <a:pt x="3002" y="0"/>
                    </a:moveTo>
                    <a:cubicBezTo>
                      <a:pt x="1334" y="0"/>
                      <a:pt x="0" y="1335"/>
                      <a:pt x="0" y="3003"/>
                    </a:cubicBezTo>
                    <a:lnTo>
                      <a:pt x="0" y="8039"/>
                    </a:lnTo>
                    <a:cubicBezTo>
                      <a:pt x="0" y="9707"/>
                      <a:pt x="1334" y="10241"/>
                      <a:pt x="3002" y="10241"/>
                    </a:cubicBezTo>
                    <a:lnTo>
                      <a:pt x="3169" y="10241"/>
                    </a:lnTo>
                    <a:cubicBezTo>
                      <a:pt x="4870" y="10241"/>
                      <a:pt x="6205" y="9707"/>
                      <a:pt x="6205" y="8039"/>
                    </a:cubicBezTo>
                    <a:lnTo>
                      <a:pt x="6205" y="3003"/>
                    </a:lnTo>
                    <a:cubicBezTo>
                      <a:pt x="6205" y="1335"/>
                      <a:pt x="4870" y="0"/>
                      <a:pt x="3169" y="0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976;p39">
                <a:extLst>
                  <a:ext uri="{FF2B5EF4-FFF2-40B4-BE49-F238E27FC236}">
                    <a16:creationId xmlns:a16="http://schemas.microsoft.com/office/drawing/2014/main" id="{6E7DF29D-F700-042C-2603-A4DB2258C5F9}"/>
                  </a:ext>
                </a:extLst>
              </p:cNvPr>
              <p:cNvSpPr/>
              <p:nvPr/>
            </p:nvSpPr>
            <p:spPr>
              <a:xfrm>
                <a:off x="7821975" y="2611680"/>
                <a:ext cx="363017" cy="349461"/>
              </a:xfrm>
              <a:custGeom>
                <a:avLst/>
                <a:gdLst/>
                <a:ahLst/>
                <a:cxnLst/>
                <a:rect l="l" t="t" r="r" b="b"/>
                <a:pathLst>
                  <a:path w="8007" h="7708" extrusionOk="0">
                    <a:moveTo>
                      <a:pt x="3998" y="1"/>
                    </a:moveTo>
                    <a:cubicBezTo>
                      <a:pt x="3879" y="1"/>
                      <a:pt x="3758" y="6"/>
                      <a:pt x="3637" y="18"/>
                    </a:cubicBezTo>
                    <a:cubicBezTo>
                      <a:pt x="1535" y="218"/>
                      <a:pt x="1" y="2086"/>
                      <a:pt x="201" y="4221"/>
                    </a:cubicBezTo>
                    <a:cubicBezTo>
                      <a:pt x="389" y="6201"/>
                      <a:pt x="2059" y="7707"/>
                      <a:pt x="4009" y="7707"/>
                    </a:cubicBezTo>
                    <a:cubicBezTo>
                      <a:pt x="4128" y="7707"/>
                      <a:pt x="4249" y="7702"/>
                      <a:pt x="4370" y="7690"/>
                    </a:cubicBezTo>
                    <a:cubicBezTo>
                      <a:pt x="6472" y="7490"/>
                      <a:pt x="8006" y="5589"/>
                      <a:pt x="7806" y="3487"/>
                    </a:cubicBezTo>
                    <a:cubicBezTo>
                      <a:pt x="7618" y="1507"/>
                      <a:pt x="5948" y="1"/>
                      <a:pt x="3998" y="1"/>
                    </a:cubicBezTo>
                    <a:close/>
                  </a:path>
                </a:pathLst>
              </a:custGeom>
              <a:solidFill>
                <a:srgbClr val="EDA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977;p39">
                <a:extLst>
                  <a:ext uri="{FF2B5EF4-FFF2-40B4-BE49-F238E27FC236}">
                    <a16:creationId xmlns:a16="http://schemas.microsoft.com/office/drawing/2014/main" id="{09A8F2A7-D65A-EB0B-C196-D6C62F096F8A}"/>
                  </a:ext>
                </a:extLst>
              </p:cNvPr>
              <p:cNvSpPr/>
              <p:nvPr/>
            </p:nvSpPr>
            <p:spPr>
              <a:xfrm>
                <a:off x="6621159" y="2494750"/>
                <a:ext cx="390220" cy="348917"/>
              </a:xfrm>
              <a:custGeom>
                <a:avLst/>
                <a:gdLst/>
                <a:ahLst/>
                <a:cxnLst/>
                <a:rect l="l" t="t" r="r" b="b"/>
                <a:pathLst>
                  <a:path w="8607" h="7696" extrusionOk="0">
                    <a:moveTo>
                      <a:pt x="4309" y="0"/>
                    </a:moveTo>
                    <a:cubicBezTo>
                      <a:pt x="2703" y="0"/>
                      <a:pt x="1202" y="1032"/>
                      <a:pt x="667" y="2664"/>
                    </a:cubicBezTo>
                    <a:cubicBezTo>
                      <a:pt x="0" y="4665"/>
                      <a:pt x="1101" y="6833"/>
                      <a:pt x="3102" y="7500"/>
                    </a:cubicBezTo>
                    <a:cubicBezTo>
                      <a:pt x="3498" y="7632"/>
                      <a:pt x="3901" y="7695"/>
                      <a:pt x="4297" y="7695"/>
                    </a:cubicBezTo>
                    <a:cubicBezTo>
                      <a:pt x="5903" y="7695"/>
                      <a:pt x="7404" y="6664"/>
                      <a:pt x="7939" y="5032"/>
                    </a:cubicBezTo>
                    <a:cubicBezTo>
                      <a:pt x="8606" y="3031"/>
                      <a:pt x="7505" y="862"/>
                      <a:pt x="5504" y="195"/>
                    </a:cubicBezTo>
                    <a:cubicBezTo>
                      <a:pt x="5108" y="63"/>
                      <a:pt x="4705" y="0"/>
                      <a:pt x="4309" y="0"/>
                    </a:cubicBezTo>
                    <a:close/>
                  </a:path>
                </a:pathLst>
              </a:custGeom>
              <a:solidFill>
                <a:srgbClr val="EDA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978;p39">
                <a:extLst>
                  <a:ext uri="{FF2B5EF4-FFF2-40B4-BE49-F238E27FC236}">
                    <a16:creationId xmlns:a16="http://schemas.microsoft.com/office/drawing/2014/main" id="{8BB62911-A2AF-81BC-3131-C8FE68555EC7}"/>
                  </a:ext>
                </a:extLst>
              </p:cNvPr>
              <p:cNvSpPr/>
              <p:nvPr/>
            </p:nvSpPr>
            <p:spPr>
              <a:xfrm>
                <a:off x="6829857" y="1961693"/>
                <a:ext cx="1140329" cy="1161184"/>
              </a:xfrm>
              <a:custGeom>
                <a:avLst/>
                <a:gdLst/>
                <a:ahLst/>
                <a:cxnLst/>
                <a:rect l="l" t="t" r="r" b="b"/>
                <a:pathLst>
                  <a:path w="25152" h="25612" extrusionOk="0">
                    <a:moveTo>
                      <a:pt x="12589" y="1"/>
                    </a:moveTo>
                    <a:cubicBezTo>
                      <a:pt x="12430" y="1"/>
                      <a:pt x="12270" y="4"/>
                      <a:pt x="12109" y="10"/>
                    </a:cubicBezTo>
                    <a:cubicBezTo>
                      <a:pt x="5304" y="277"/>
                      <a:pt x="0" y="6081"/>
                      <a:pt x="234" y="13020"/>
                    </a:cubicBezTo>
                    <a:cubicBezTo>
                      <a:pt x="493" y="19756"/>
                      <a:pt x="4179" y="25611"/>
                      <a:pt x="12177" y="25611"/>
                    </a:cubicBezTo>
                    <a:cubicBezTo>
                      <a:pt x="12418" y="25611"/>
                      <a:pt x="12662" y="25606"/>
                      <a:pt x="12910" y="25595"/>
                    </a:cubicBezTo>
                    <a:cubicBezTo>
                      <a:pt x="20882" y="25262"/>
                      <a:pt x="25152" y="19057"/>
                      <a:pt x="24885" y="12119"/>
                    </a:cubicBezTo>
                    <a:cubicBezTo>
                      <a:pt x="24624" y="5344"/>
                      <a:pt x="19180" y="1"/>
                      <a:pt x="12589" y="1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979;p39">
                <a:extLst>
                  <a:ext uri="{FF2B5EF4-FFF2-40B4-BE49-F238E27FC236}">
                    <a16:creationId xmlns:a16="http://schemas.microsoft.com/office/drawing/2014/main" id="{57F74563-0FF6-D077-B998-FD8251B54FCA}"/>
                  </a:ext>
                </a:extLst>
              </p:cNvPr>
              <p:cNvSpPr/>
              <p:nvPr/>
            </p:nvSpPr>
            <p:spPr>
              <a:xfrm>
                <a:off x="7410610" y="2748606"/>
                <a:ext cx="379656" cy="248041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5471" extrusionOk="0">
                    <a:moveTo>
                      <a:pt x="134" y="3136"/>
                    </a:moveTo>
                    <a:cubicBezTo>
                      <a:pt x="267" y="4503"/>
                      <a:pt x="2202" y="5471"/>
                      <a:pt x="4437" y="5237"/>
                    </a:cubicBezTo>
                    <a:cubicBezTo>
                      <a:pt x="6672" y="5037"/>
                      <a:pt x="8373" y="3736"/>
                      <a:pt x="8240" y="2335"/>
                    </a:cubicBezTo>
                    <a:cubicBezTo>
                      <a:pt x="8106" y="967"/>
                      <a:pt x="6172" y="0"/>
                      <a:pt x="3937" y="234"/>
                    </a:cubicBezTo>
                    <a:cubicBezTo>
                      <a:pt x="1702" y="434"/>
                      <a:pt x="1" y="1735"/>
                      <a:pt x="134" y="3136"/>
                    </a:cubicBezTo>
                    <a:close/>
                  </a:path>
                </a:pathLst>
              </a:custGeom>
              <a:solidFill>
                <a:srgbClr val="FBA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980;p39">
                <a:extLst>
                  <a:ext uri="{FF2B5EF4-FFF2-40B4-BE49-F238E27FC236}">
                    <a16:creationId xmlns:a16="http://schemas.microsoft.com/office/drawing/2014/main" id="{5788828E-67C4-D837-6D33-429C38CB0509}"/>
                  </a:ext>
                </a:extLst>
              </p:cNvPr>
              <p:cNvSpPr/>
              <p:nvPr/>
            </p:nvSpPr>
            <p:spPr>
              <a:xfrm>
                <a:off x="6894873" y="2671438"/>
                <a:ext cx="385686" cy="263184"/>
              </a:xfrm>
              <a:custGeom>
                <a:avLst/>
                <a:gdLst/>
                <a:ahLst/>
                <a:cxnLst/>
                <a:rect l="l" t="t" r="r" b="b"/>
                <a:pathLst>
                  <a:path w="8507" h="5805" extrusionOk="0">
                    <a:moveTo>
                      <a:pt x="268" y="2136"/>
                    </a:moveTo>
                    <a:cubicBezTo>
                      <a:pt x="1" y="3537"/>
                      <a:pt x="1569" y="4971"/>
                      <a:pt x="3770" y="5371"/>
                    </a:cubicBezTo>
                    <a:cubicBezTo>
                      <a:pt x="6005" y="5805"/>
                      <a:pt x="7973" y="5038"/>
                      <a:pt x="8240" y="3670"/>
                    </a:cubicBezTo>
                    <a:cubicBezTo>
                      <a:pt x="8507" y="2269"/>
                      <a:pt x="6906" y="835"/>
                      <a:pt x="4704" y="434"/>
                    </a:cubicBezTo>
                    <a:cubicBezTo>
                      <a:pt x="2503" y="1"/>
                      <a:pt x="534" y="768"/>
                      <a:pt x="268" y="2136"/>
                    </a:cubicBezTo>
                    <a:close/>
                  </a:path>
                </a:pathLst>
              </a:custGeom>
              <a:solidFill>
                <a:srgbClr val="FBA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981;p39">
                <a:extLst>
                  <a:ext uri="{FF2B5EF4-FFF2-40B4-BE49-F238E27FC236}">
                    <a16:creationId xmlns:a16="http://schemas.microsoft.com/office/drawing/2014/main" id="{0D9F60A3-5BA1-437B-CB06-9E493BBC3EDF}"/>
                  </a:ext>
                </a:extLst>
              </p:cNvPr>
              <p:cNvSpPr/>
              <p:nvPr/>
            </p:nvSpPr>
            <p:spPr>
              <a:xfrm>
                <a:off x="7738822" y="1871377"/>
                <a:ext cx="130073" cy="211771"/>
              </a:xfrm>
              <a:custGeom>
                <a:avLst/>
                <a:gdLst/>
                <a:ahLst/>
                <a:cxnLst/>
                <a:rect l="l" t="t" r="r" b="b"/>
                <a:pathLst>
                  <a:path w="2869" h="4671" extrusionOk="0">
                    <a:moveTo>
                      <a:pt x="434" y="1"/>
                    </a:moveTo>
                    <a:cubicBezTo>
                      <a:pt x="267" y="34"/>
                      <a:pt x="133" y="168"/>
                      <a:pt x="67" y="334"/>
                    </a:cubicBezTo>
                    <a:cubicBezTo>
                      <a:pt x="0" y="501"/>
                      <a:pt x="0" y="701"/>
                      <a:pt x="0" y="868"/>
                    </a:cubicBezTo>
                    <a:cubicBezTo>
                      <a:pt x="67" y="2136"/>
                      <a:pt x="267" y="3370"/>
                      <a:pt x="701" y="4537"/>
                    </a:cubicBezTo>
                    <a:lnTo>
                      <a:pt x="1168" y="4671"/>
                    </a:lnTo>
                    <a:cubicBezTo>
                      <a:pt x="1868" y="3937"/>
                      <a:pt x="2402" y="3036"/>
                      <a:pt x="2769" y="2102"/>
                    </a:cubicBezTo>
                    <a:cubicBezTo>
                      <a:pt x="2835" y="1936"/>
                      <a:pt x="2869" y="1735"/>
                      <a:pt x="2869" y="1569"/>
                    </a:cubicBezTo>
                    <a:cubicBezTo>
                      <a:pt x="2835" y="1402"/>
                      <a:pt x="2702" y="1235"/>
                      <a:pt x="2502" y="1202"/>
                    </a:cubicBezTo>
                    <a:cubicBezTo>
                      <a:pt x="2268" y="1202"/>
                      <a:pt x="2102" y="1469"/>
                      <a:pt x="2035" y="1702"/>
                    </a:cubicBezTo>
                    <a:cubicBezTo>
                      <a:pt x="1701" y="2536"/>
                      <a:pt x="1401" y="3370"/>
                      <a:pt x="1067" y="4204"/>
                    </a:cubicBezTo>
                    <a:cubicBezTo>
                      <a:pt x="1268" y="3070"/>
                      <a:pt x="1234" y="1902"/>
                      <a:pt x="1034" y="735"/>
                    </a:cubicBezTo>
                    <a:cubicBezTo>
                      <a:pt x="1001" y="568"/>
                      <a:pt x="967" y="401"/>
                      <a:pt x="867" y="268"/>
                    </a:cubicBezTo>
                    <a:cubicBezTo>
                      <a:pt x="801" y="101"/>
                      <a:pt x="634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82;p39">
                <a:extLst>
                  <a:ext uri="{FF2B5EF4-FFF2-40B4-BE49-F238E27FC236}">
                    <a16:creationId xmlns:a16="http://schemas.microsoft.com/office/drawing/2014/main" id="{2AFFED30-7D63-C9A8-B2E6-8C487DF0D44A}"/>
                  </a:ext>
                </a:extLst>
              </p:cNvPr>
              <p:cNvSpPr/>
              <p:nvPr/>
            </p:nvSpPr>
            <p:spPr>
              <a:xfrm>
                <a:off x="7241222" y="2666133"/>
                <a:ext cx="122547" cy="124859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2754" extrusionOk="0">
                    <a:moveTo>
                      <a:pt x="1039" y="0"/>
                    </a:moveTo>
                    <a:cubicBezTo>
                      <a:pt x="769" y="0"/>
                      <a:pt x="542" y="159"/>
                      <a:pt x="401" y="652"/>
                    </a:cubicBezTo>
                    <a:cubicBezTo>
                      <a:pt x="1" y="2053"/>
                      <a:pt x="2002" y="2753"/>
                      <a:pt x="2002" y="2753"/>
                    </a:cubicBezTo>
                    <a:lnTo>
                      <a:pt x="2702" y="518"/>
                    </a:lnTo>
                    <a:lnTo>
                      <a:pt x="2702" y="518"/>
                    </a:lnTo>
                    <a:cubicBezTo>
                      <a:pt x="2692" y="519"/>
                      <a:pt x="2682" y="519"/>
                      <a:pt x="2672" y="519"/>
                    </a:cubicBezTo>
                    <a:cubicBezTo>
                      <a:pt x="2158" y="519"/>
                      <a:pt x="1528" y="0"/>
                      <a:pt x="1039" y="0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83;p39">
                <a:extLst>
                  <a:ext uri="{FF2B5EF4-FFF2-40B4-BE49-F238E27FC236}">
                    <a16:creationId xmlns:a16="http://schemas.microsoft.com/office/drawing/2014/main" id="{014E4D37-F96B-7EE5-C713-8B87B885DD4B}"/>
                  </a:ext>
                </a:extLst>
              </p:cNvPr>
              <p:cNvSpPr/>
              <p:nvPr/>
            </p:nvSpPr>
            <p:spPr>
              <a:xfrm>
                <a:off x="6784472" y="1843085"/>
                <a:ext cx="1328887" cy="785971"/>
              </a:xfrm>
              <a:custGeom>
                <a:avLst/>
                <a:gdLst/>
                <a:ahLst/>
                <a:cxnLst/>
                <a:rect l="l" t="t" r="r" b="b"/>
                <a:pathLst>
                  <a:path w="29311" h="17336" extrusionOk="0">
                    <a:moveTo>
                      <a:pt x="13129" y="1"/>
                    </a:moveTo>
                    <a:cubicBezTo>
                      <a:pt x="12097" y="1"/>
                      <a:pt x="10968" y="118"/>
                      <a:pt x="9741" y="391"/>
                    </a:cubicBezTo>
                    <a:cubicBezTo>
                      <a:pt x="1368" y="2293"/>
                      <a:pt x="1" y="8464"/>
                      <a:pt x="1135" y="13901"/>
                    </a:cubicBezTo>
                    <a:cubicBezTo>
                      <a:pt x="1135" y="13901"/>
                      <a:pt x="6005" y="13067"/>
                      <a:pt x="9174" y="9932"/>
                    </a:cubicBezTo>
                    <a:cubicBezTo>
                      <a:pt x="9203" y="9900"/>
                      <a:pt x="9227" y="9886"/>
                      <a:pt x="9249" y="9886"/>
                    </a:cubicBezTo>
                    <a:cubicBezTo>
                      <a:pt x="9502" y="9886"/>
                      <a:pt x="9355" y="11892"/>
                      <a:pt x="11673" y="11892"/>
                    </a:cubicBezTo>
                    <a:cubicBezTo>
                      <a:pt x="12097" y="11892"/>
                      <a:pt x="12604" y="11825"/>
                      <a:pt x="13210" y="11666"/>
                    </a:cubicBezTo>
                    <a:cubicBezTo>
                      <a:pt x="16045" y="10899"/>
                      <a:pt x="17446" y="10065"/>
                      <a:pt x="20949" y="8664"/>
                    </a:cubicBezTo>
                    <a:cubicBezTo>
                      <a:pt x="20949" y="8664"/>
                      <a:pt x="23151" y="16403"/>
                      <a:pt x="25652" y="17270"/>
                    </a:cubicBezTo>
                    <a:cubicBezTo>
                      <a:pt x="25787" y="17314"/>
                      <a:pt x="25917" y="17336"/>
                      <a:pt x="26044" y="17336"/>
                    </a:cubicBezTo>
                    <a:cubicBezTo>
                      <a:pt x="28309" y="17336"/>
                      <a:pt x="29310" y="10555"/>
                      <a:pt x="27320" y="6796"/>
                    </a:cubicBezTo>
                    <a:cubicBezTo>
                      <a:pt x="26014" y="4268"/>
                      <a:pt x="24189" y="3802"/>
                      <a:pt x="23021" y="3802"/>
                    </a:cubicBezTo>
                    <a:cubicBezTo>
                      <a:pt x="22340" y="3802"/>
                      <a:pt x="21883" y="3961"/>
                      <a:pt x="21883" y="3961"/>
                    </a:cubicBezTo>
                    <a:cubicBezTo>
                      <a:pt x="21883" y="3961"/>
                      <a:pt x="19138" y="1"/>
                      <a:pt x="131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9" name="Google Shape;994;p39">
              <a:extLst>
                <a:ext uri="{FF2B5EF4-FFF2-40B4-BE49-F238E27FC236}">
                  <a16:creationId xmlns:a16="http://schemas.microsoft.com/office/drawing/2014/main" id="{C884E8AF-6B9D-A6DB-6282-EC99555EB008}"/>
                </a:ext>
              </a:extLst>
            </p:cNvPr>
            <p:cNvSpPr/>
            <p:nvPr/>
          </p:nvSpPr>
          <p:spPr>
            <a:xfrm>
              <a:off x="7242188" y="2851028"/>
              <a:ext cx="246027" cy="152107"/>
            </a:xfrm>
            <a:custGeom>
              <a:avLst/>
              <a:gdLst/>
              <a:ahLst/>
              <a:cxnLst/>
              <a:rect l="l" t="t" r="r" b="b"/>
              <a:pathLst>
                <a:path w="5205" h="3218" extrusionOk="0">
                  <a:moveTo>
                    <a:pt x="5204" y="1"/>
                  </a:moveTo>
                  <a:lnTo>
                    <a:pt x="5204" y="1"/>
                  </a:lnTo>
                  <a:cubicBezTo>
                    <a:pt x="3970" y="167"/>
                    <a:pt x="568" y="234"/>
                    <a:pt x="1" y="334"/>
                  </a:cubicBezTo>
                  <a:cubicBezTo>
                    <a:pt x="351" y="2348"/>
                    <a:pt x="1442" y="3217"/>
                    <a:pt x="2534" y="3217"/>
                  </a:cubicBezTo>
                  <a:cubicBezTo>
                    <a:pt x="3831" y="3217"/>
                    <a:pt x="5132" y="1992"/>
                    <a:pt x="5204" y="1"/>
                  </a:cubicBezTo>
                  <a:close/>
                </a:path>
              </a:pathLst>
            </a:custGeom>
            <a:solidFill>
              <a:srgbClr val="57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995;p39">
              <a:extLst>
                <a:ext uri="{FF2B5EF4-FFF2-40B4-BE49-F238E27FC236}">
                  <a16:creationId xmlns:a16="http://schemas.microsoft.com/office/drawing/2014/main" id="{F84C69E1-E23E-21C4-0AC4-9169FCEBE37D}"/>
                </a:ext>
              </a:extLst>
            </p:cNvPr>
            <p:cNvSpPr/>
            <p:nvPr/>
          </p:nvSpPr>
          <p:spPr>
            <a:xfrm>
              <a:off x="7267889" y="2701265"/>
              <a:ext cx="138825" cy="77282"/>
            </a:xfrm>
            <a:custGeom>
              <a:avLst/>
              <a:gdLst/>
              <a:ahLst/>
              <a:cxnLst/>
              <a:rect l="l" t="t" r="r" b="b"/>
              <a:pathLst>
                <a:path w="2937" h="1635" extrusionOk="0">
                  <a:moveTo>
                    <a:pt x="1435" y="1"/>
                  </a:moveTo>
                  <a:cubicBezTo>
                    <a:pt x="1035" y="1"/>
                    <a:pt x="568" y="68"/>
                    <a:pt x="301" y="401"/>
                  </a:cubicBezTo>
                  <a:cubicBezTo>
                    <a:pt x="1" y="801"/>
                    <a:pt x="368" y="1268"/>
                    <a:pt x="668" y="1535"/>
                  </a:cubicBezTo>
                  <a:cubicBezTo>
                    <a:pt x="709" y="1570"/>
                    <a:pt x="755" y="1584"/>
                    <a:pt x="799" y="1584"/>
                  </a:cubicBezTo>
                  <a:cubicBezTo>
                    <a:pt x="970" y="1584"/>
                    <a:pt x="1127" y="1368"/>
                    <a:pt x="968" y="1235"/>
                  </a:cubicBezTo>
                  <a:cubicBezTo>
                    <a:pt x="835" y="1135"/>
                    <a:pt x="701" y="1002"/>
                    <a:pt x="635" y="835"/>
                  </a:cubicBezTo>
                  <a:cubicBezTo>
                    <a:pt x="601" y="735"/>
                    <a:pt x="601" y="668"/>
                    <a:pt x="668" y="601"/>
                  </a:cubicBezTo>
                  <a:cubicBezTo>
                    <a:pt x="835" y="435"/>
                    <a:pt x="1202" y="401"/>
                    <a:pt x="1435" y="401"/>
                  </a:cubicBezTo>
                  <a:cubicBezTo>
                    <a:pt x="1702" y="435"/>
                    <a:pt x="2036" y="468"/>
                    <a:pt x="2269" y="635"/>
                  </a:cubicBezTo>
                  <a:cubicBezTo>
                    <a:pt x="2503" y="835"/>
                    <a:pt x="2336" y="1068"/>
                    <a:pt x="2169" y="1268"/>
                  </a:cubicBezTo>
                  <a:cubicBezTo>
                    <a:pt x="2041" y="1422"/>
                    <a:pt x="2188" y="1635"/>
                    <a:pt x="2339" y="1635"/>
                  </a:cubicBezTo>
                  <a:cubicBezTo>
                    <a:pt x="2385" y="1635"/>
                    <a:pt x="2430" y="1615"/>
                    <a:pt x="2469" y="1569"/>
                  </a:cubicBezTo>
                  <a:cubicBezTo>
                    <a:pt x="2769" y="1235"/>
                    <a:pt x="2936" y="801"/>
                    <a:pt x="2603" y="401"/>
                  </a:cubicBezTo>
                  <a:cubicBezTo>
                    <a:pt x="2336" y="101"/>
                    <a:pt x="1835" y="1"/>
                    <a:pt x="14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996;p39">
              <a:extLst>
                <a:ext uri="{FF2B5EF4-FFF2-40B4-BE49-F238E27FC236}">
                  <a16:creationId xmlns:a16="http://schemas.microsoft.com/office/drawing/2014/main" id="{23EE14FB-7429-A4BB-3631-9900AF792A19}"/>
                </a:ext>
              </a:extLst>
            </p:cNvPr>
            <p:cNvSpPr/>
            <p:nvPr/>
          </p:nvSpPr>
          <p:spPr>
            <a:xfrm rot="408985">
              <a:off x="7630070" y="2327461"/>
              <a:ext cx="188499" cy="89098"/>
            </a:xfrm>
            <a:custGeom>
              <a:avLst/>
              <a:gdLst/>
              <a:ahLst/>
              <a:cxnLst/>
              <a:rect l="l" t="t" r="r" b="b"/>
              <a:pathLst>
                <a:path w="3988" h="1885" extrusionOk="0">
                  <a:moveTo>
                    <a:pt x="267" y="1"/>
                  </a:moveTo>
                  <a:cubicBezTo>
                    <a:pt x="0" y="1"/>
                    <a:pt x="0" y="401"/>
                    <a:pt x="267" y="401"/>
                  </a:cubicBezTo>
                  <a:cubicBezTo>
                    <a:pt x="1468" y="434"/>
                    <a:pt x="2736" y="801"/>
                    <a:pt x="3503" y="1802"/>
                  </a:cubicBezTo>
                  <a:cubicBezTo>
                    <a:pt x="3552" y="1861"/>
                    <a:pt x="3618" y="1885"/>
                    <a:pt x="3683" y="1885"/>
                  </a:cubicBezTo>
                  <a:cubicBezTo>
                    <a:pt x="3839" y="1885"/>
                    <a:pt x="3988" y="1743"/>
                    <a:pt x="3870" y="1602"/>
                  </a:cubicBezTo>
                  <a:cubicBezTo>
                    <a:pt x="3003" y="468"/>
                    <a:pt x="1635" y="34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997;p39">
              <a:extLst>
                <a:ext uri="{FF2B5EF4-FFF2-40B4-BE49-F238E27FC236}">
                  <a16:creationId xmlns:a16="http://schemas.microsoft.com/office/drawing/2014/main" id="{F041093C-7CFB-A1E8-3447-D918DB073456}"/>
                </a:ext>
              </a:extLst>
            </p:cNvPr>
            <p:cNvSpPr/>
            <p:nvPr/>
          </p:nvSpPr>
          <p:spPr>
            <a:xfrm>
              <a:off x="7278442" y="2917581"/>
              <a:ext cx="170352" cy="84703"/>
            </a:xfrm>
            <a:custGeom>
              <a:avLst/>
              <a:gdLst/>
              <a:ahLst/>
              <a:cxnLst/>
              <a:rect l="l" t="t" r="r" b="b"/>
              <a:pathLst>
                <a:path w="3604" h="1792" extrusionOk="0">
                  <a:moveTo>
                    <a:pt x="1544" y="1"/>
                  </a:moveTo>
                  <a:cubicBezTo>
                    <a:pt x="935" y="1"/>
                    <a:pt x="358" y="221"/>
                    <a:pt x="1" y="728"/>
                  </a:cubicBezTo>
                  <a:cubicBezTo>
                    <a:pt x="1" y="794"/>
                    <a:pt x="1" y="828"/>
                    <a:pt x="34" y="861"/>
                  </a:cubicBezTo>
                  <a:cubicBezTo>
                    <a:pt x="524" y="1498"/>
                    <a:pt x="1158" y="1791"/>
                    <a:pt x="1792" y="1791"/>
                  </a:cubicBezTo>
                  <a:cubicBezTo>
                    <a:pt x="2451" y="1791"/>
                    <a:pt x="3110" y="1473"/>
                    <a:pt x="3603" y="894"/>
                  </a:cubicBezTo>
                  <a:cubicBezTo>
                    <a:pt x="3105" y="340"/>
                    <a:pt x="2299" y="1"/>
                    <a:pt x="1544" y="1"/>
                  </a:cubicBezTo>
                  <a:close/>
                </a:path>
              </a:pathLst>
            </a:custGeom>
            <a:solidFill>
              <a:srgbClr val="780C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998;p39">
              <a:extLst>
                <a:ext uri="{FF2B5EF4-FFF2-40B4-BE49-F238E27FC236}">
                  <a16:creationId xmlns:a16="http://schemas.microsoft.com/office/drawing/2014/main" id="{1A01E68F-0803-8122-22C2-CC1FDD392915}"/>
                </a:ext>
              </a:extLst>
            </p:cNvPr>
            <p:cNvSpPr/>
            <p:nvPr/>
          </p:nvSpPr>
          <p:spPr>
            <a:xfrm rot="408985">
              <a:off x="7487726" y="2568457"/>
              <a:ext cx="299623" cy="241532"/>
            </a:xfrm>
            <a:custGeom>
              <a:avLst/>
              <a:gdLst/>
              <a:ahLst/>
              <a:cxnLst/>
              <a:rect l="l" t="t" r="r" b="b"/>
              <a:pathLst>
                <a:path w="6339" h="5110" extrusionOk="0">
                  <a:moveTo>
                    <a:pt x="3285" y="1"/>
                  </a:moveTo>
                  <a:cubicBezTo>
                    <a:pt x="2717" y="1"/>
                    <a:pt x="2130" y="175"/>
                    <a:pt x="1702" y="703"/>
                  </a:cubicBezTo>
                  <a:cubicBezTo>
                    <a:pt x="1" y="3271"/>
                    <a:pt x="1602" y="5039"/>
                    <a:pt x="3036" y="5106"/>
                  </a:cubicBezTo>
                  <a:cubicBezTo>
                    <a:pt x="3101" y="5108"/>
                    <a:pt x="3165" y="5109"/>
                    <a:pt x="3230" y="5109"/>
                  </a:cubicBezTo>
                  <a:cubicBezTo>
                    <a:pt x="4176" y="5109"/>
                    <a:pt x="5176" y="4858"/>
                    <a:pt x="5738" y="3672"/>
                  </a:cubicBezTo>
                  <a:cubicBezTo>
                    <a:pt x="6339" y="2437"/>
                    <a:pt x="5805" y="1203"/>
                    <a:pt x="5038" y="503"/>
                  </a:cubicBezTo>
                  <a:cubicBezTo>
                    <a:pt x="4771" y="312"/>
                    <a:pt x="4045" y="1"/>
                    <a:pt x="32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999;p39">
              <a:extLst>
                <a:ext uri="{FF2B5EF4-FFF2-40B4-BE49-F238E27FC236}">
                  <a16:creationId xmlns:a16="http://schemas.microsoft.com/office/drawing/2014/main" id="{F6D1F888-4AFF-E573-0838-3F1A6AD3DA59}"/>
                </a:ext>
              </a:extLst>
            </p:cNvPr>
            <p:cNvSpPr/>
            <p:nvPr/>
          </p:nvSpPr>
          <p:spPr>
            <a:xfrm rot="408985">
              <a:off x="7507687" y="2598399"/>
              <a:ext cx="246637" cy="179849"/>
            </a:xfrm>
            <a:custGeom>
              <a:avLst/>
              <a:gdLst/>
              <a:ahLst/>
              <a:cxnLst/>
              <a:rect l="l" t="t" r="r" b="b"/>
              <a:pathLst>
                <a:path w="5218" h="3805" extrusionOk="0">
                  <a:moveTo>
                    <a:pt x="2518" y="0"/>
                  </a:moveTo>
                  <a:cubicBezTo>
                    <a:pt x="1" y="0"/>
                    <a:pt x="252" y="3805"/>
                    <a:pt x="2546" y="3805"/>
                  </a:cubicBezTo>
                  <a:cubicBezTo>
                    <a:pt x="2694" y="3805"/>
                    <a:pt x="2851" y="3789"/>
                    <a:pt x="3016" y="3755"/>
                  </a:cubicBezTo>
                  <a:cubicBezTo>
                    <a:pt x="5217" y="3288"/>
                    <a:pt x="4884" y="486"/>
                    <a:pt x="3216" y="86"/>
                  </a:cubicBezTo>
                  <a:cubicBezTo>
                    <a:pt x="2963" y="27"/>
                    <a:pt x="2731" y="0"/>
                    <a:pt x="25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1000;p39">
              <a:extLst>
                <a:ext uri="{FF2B5EF4-FFF2-40B4-BE49-F238E27FC236}">
                  <a16:creationId xmlns:a16="http://schemas.microsoft.com/office/drawing/2014/main" id="{F08C5374-96B3-6F38-7338-0AA5E552BA8A}"/>
                </a:ext>
              </a:extLst>
            </p:cNvPr>
            <p:cNvSpPr/>
            <p:nvPr/>
          </p:nvSpPr>
          <p:spPr>
            <a:xfrm rot="408985">
              <a:off x="7635518" y="2564374"/>
              <a:ext cx="154845" cy="106775"/>
            </a:xfrm>
            <a:custGeom>
              <a:avLst/>
              <a:gdLst/>
              <a:ahLst/>
              <a:cxnLst/>
              <a:rect l="l" t="t" r="r" b="b"/>
              <a:pathLst>
                <a:path w="3276" h="2259" extrusionOk="0">
                  <a:moveTo>
                    <a:pt x="267" y="0"/>
                  </a:moveTo>
                  <a:cubicBezTo>
                    <a:pt x="0" y="0"/>
                    <a:pt x="0" y="401"/>
                    <a:pt x="267" y="434"/>
                  </a:cubicBezTo>
                  <a:cubicBezTo>
                    <a:pt x="1435" y="434"/>
                    <a:pt x="2502" y="934"/>
                    <a:pt x="2836" y="2102"/>
                  </a:cubicBezTo>
                  <a:cubicBezTo>
                    <a:pt x="2863" y="2211"/>
                    <a:pt x="2946" y="2259"/>
                    <a:pt x="3030" y="2259"/>
                  </a:cubicBezTo>
                  <a:cubicBezTo>
                    <a:pt x="3152" y="2259"/>
                    <a:pt x="3275" y="2159"/>
                    <a:pt x="3236" y="2002"/>
                  </a:cubicBezTo>
                  <a:cubicBezTo>
                    <a:pt x="2869" y="634"/>
                    <a:pt x="1601" y="34"/>
                    <a:pt x="2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1001;p39">
              <a:extLst>
                <a:ext uri="{FF2B5EF4-FFF2-40B4-BE49-F238E27FC236}">
                  <a16:creationId xmlns:a16="http://schemas.microsoft.com/office/drawing/2014/main" id="{C873AE49-9F16-5135-8E4F-3290660798B3}"/>
                </a:ext>
              </a:extLst>
            </p:cNvPr>
            <p:cNvSpPr/>
            <p:nvPr/>
          </p:nvSpPr>
          <p:spPr>
            <a:xfrm>
              <a:off x="6703346" y="2621367"/>
              <a:ext cx="146198" cy="94015"/>
            </a:xfrm>
            <a:custGeom>
              <a:avLst/>
              <a:gdLst/>
              <a:ahLst/>
              <a:cxnLst/>
              <a:rect l="l" t="t" r="r" b="b"/>
              <a:pathLst>
                <a:path w="3093" h="1989" extrusionOk="0">
                  <a:moveTo>
                    <a:pt x="925" y="0"/>
                  </a:moveTo>
                  <a:cubicBezTo>
                    <a:pt x="493" y="0"/>
                    <a:pt x="128" y="262"/>
                    <a:pt x="22" y="717"/>
                  </a:cubicBezTo>
                  <a:cubicBezTo>
                    <a:pt x="1" y="882"/>
                    <a:pt x="146" y="996"/>
                    <a:pt x="268" y="996"/>
                  </a:cubicBezTo>
                  <a:cubicBezTo>
                    <a:pt x="343" y="996"/>
                    <a:pt x="409" y="952"/>
                    <a:pt x="422" y="850"/>
                  </a:cubicBezTo>
                  <a:cubicBezTo>
                    <a:pt x="487" y="546"/>
                    <a:pt x="694" y="440"/>
                    <a:pt x="941" y="440"/>
                  </a:cubicBezTo>
                  <a:cubicBezTo>
                    <a:pt x="1073" y="440"/>
                    <a:pt x="1216" y="470"/>
                    <a:pt x="1356" y="517"/>
                  </a:cubicBezTo>
                  <a:cubicBezTo>
                    <a:pt x="1956" y="717"/>
                    <a:pt x="2390" y="1317"/>
                    <a:pt x="2657" y="1884"/>
                  </a:cubicBezTo>
                  <a:cubicBezTo>
                    <a:pt x="2699" y="1958"/>
                    <a:pt x="2761" y="1988"/>
                    <a:pt x="2823" y="1988"/>
                  </a:cubicBezTo>
                  <a:cubicBezTo>
                    <a:pt x="2957" y="1988"/>
                    <a:pt x="3092" y="1844"/>
                    <a:pt x="3024" y="1684"/>
                  </a:cubicBezTo>
                  <a:cubicBezTo>
                    <a:pt x="2657" y="950"/>
                    <a:pt x="2090" y="250"/>
                    <a:pt x="1256" y="50"/>
                  </a:cubicBezTo>
                  <a:cubicBezTo>
                    <a:pt x="1143" y="17"/>
                    <a:pt x="1032" y="0"/>
                    <a:pt x="9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1002;p39">
              <a:extLst>
                <a:ext uri="{FF2B5EF4-FFF2-40B4-BE49-F238E27FC236}">
                  <a16:creationId xmlns:a16="http://schemas.microsoft.com/office/drawing/2014/main" id="{B8EDF7AC-24DD-C90A-CB66-EA2319648718}"/>
                </a:ext>
              </a:extLst>
            </p:cNvPr>
            <p:cNvSpPr/>
            <p:nvPr/>
          </p:nvSpPr>
          <p:spPr>
            <a:xfrm>
              <a:off x="7909371" y="2717000"/>
              <a:ext cx="147522" cy="89288"/>
            </a:xfrm>
            <a:custGeom>
              <a:avLst/>
              <a:gdLst/>
              <a:ahLst/>
              <a:cxnLst/>
              <a:rect l="l" t="t" r="r" b="b"/>
              <a:pathLst>
                <a:path w="3121" h="1889" extrusionOk="0">
                  <a:moveTo>
                    <a:pt x="2187" y="0"/>
                  </a:moveTo>
                  <a:cubicBezTo>
                    <a:pt x="2063" y="0"/>
                    <a:pt x="1940" y="8"/>
                    <a:pt x="1827" y="17"/>
                  </a:cubicBezTo>
                  <a:cubicBezTo>
                    <a:pt x="993" y="150"/>
                    <a:pt x="459" y="951"/>
                    <a:pt x="92" y="1584"/>
                  </a:cubicBezTo>
                  <a:cubicBezTo>
                    <a:pt x="1" y="1744"/>
                    <a:pt x="144" y="1889"/>
                    <a:pt x="287" y="1889"/>
                  </a:cubicBezTo>
                  <a:cubicBezTo>
                    <a:pt x="352" y="1889"/>
                    <a:pt x="417" y="1858"/>
                    <a:pt x="459" y="1784"/>
                  </a:cubicBezTo>
                  <a:cubicBezTo>
                    <a:pt x="659" y="1418"/>
                    <a:pt x="926" y="1051"/>
                    <a:pt x="1260" y="750"/>
                  </a:cubicBezTo>
                  <a:cubicBezTo>
                    <a:pt x="1374" y="636"/>
                    <a:pt x="1923" y="367"/>
                    <a:pt x="2303" y="367"/>
                  </a:cubicBezTo>
                  <a:cubicBezTo>
                    <a:pt x="2479" y="367"/>
                    <a:pt x="2619" y="425"/>
                    <a:pt x="2661" y="584"/>
                  </a:cubicBezTo>
                  <a:cubicBezTo>
                    <a:pt x="2702" y="693"/>
                    <a:pt x="2793" y="741"/>
                    <a:pt x="2880" y="741"/>
                  </a:cubicBezTo>
                  <a:cubicBezTo>
                    <a:pt x="3005" y="741"/>
                    <a:pt x="3120" y="641"/>
                    <a:pt x="3061" y="484"/>
                  </a:cubicBezTo>
                  <a:cubicBezTo>
                    <a:pt x="2960" y="79"/>
                    <a:pt x="2572" y="0"/>
                    <a:pt x="2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1003;p39">
              <a:extLst>
                <a:ext uri="{FF2B5EF4-FFF2-40B4-BE49-F238E27FC236}">
                  <a16:creationId xmlns:a16="http://schemas.microsoft.com/office/drawing/2014/main" id="{C568D948-80A8-630A-7DB5-4ACD158DB240}"/>
                </a:ext>
              </a:extLst>
            </p:cNvPr>
            <p:cNvSpPr/>
            <p:nvPr/>
          </p:nvSpPr>
          <p:spPr>
            <a:xfrm rot="-408985" flipH="1">
              <a:off x="6978443" y="2509882"/>
              <a:ext cx="299623" cy="241532"/>
            </a:xfrm>
            <a:custGeom>
              <a:avLst/>
              <a:gdLst/>
              <a:ahLst/>
              <a:cxnLst/>
              <a:rect l="l" t="t" r="r" b="b"/>
              <a:pathLst>
                <a:path w="6339" h="5110" extrusionOk="0">
                  <a:moveTo>
                    <a:pt x="3285" y="1"/>
                  </a:moveTo>
                  <a:cubicBezTo>
                    <a:pt x="2717" y="1"/>
                    <a:pt x="2130" y="175"/>
                    <a:pt x="1702" y="703"/>
                  </a:cubicBezTo>
                  <a:cubicBezTo>
                    <a:pt x="1" y="3271"/>
                    <a:pt x="1602" y="5039"/>
                    <a:pt x="3036" y="5106"/>
                  </a:cubicBezTo>
                  <a:cubicBezTo>
                    <a:pt x="3101" y="5108"/>
                    <a:pt x="3165" y="5109"/>
                    <a:pt x="3230" y="5109"/>
                  </a:cubicBezTo>
                  <a:cubicBezTo>
                    <a:pt x="4176" y="5109"/>
                    <a:pt x="5176" y="4858"/>
                    <a:pt x="5738" y="3672"/>
                  </a:cubicBezTo>
                  <a:cubicBezTo>
                    <a:pt x="6339" y="2437"/>
                    <a:pt x="5805" y="1203"/>
                    <a:pt x="5038" y="503"/>
                  </a:cubicBezTo>
                  <a:cubicBezTo>
                    <a:pt x="4771" y="312"/>
                    <a:pt x="4045" y="1"/>
                    <a:pt x="32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1004;p39">
              <a:extLst>
                <a:ext uri="{FF2B5EF4-FFF2-40B4-BE49-F238E27FC236}">
                  <a16:creationId xmlns:a16="http://schemas.microsoft.com/office/drawing/2014/main" id="{DE60E2B5-9430-F238-41E5-2094D8F7C9AC}"/>
                </a:ext>
              </a:extLst>
            </p:cNvPr>
            <p:cNvSpPr/>
            <p:nvPr/>
          </p:nvSpPr>
          <p:spPr>
            <a:xfrm rot="-408985" flipH="1">
              <a:off x="7011468" y="2539824"/>
              <a:ext cx="246637" cy="179849"/>
            </a:xfrm>
            <a:custGeom>
              <a:avLst/>
              <a:gdLst/>
              <a:ahLst/>
              <a:cxnLst/>
              <a:rect l="l" t="t" r="r" b="b"/>
              <a:pathLst>
                <a:path w="5218" h="3805" extrusionOk="0">
                  <a:moveTo>
                    <a:pt x="2518" y="0"/>
                  </a:moveTo>
                  <a:cubicBezTo>
                    <a:pt x="1" y="0"/>
                    <a:pt x="252" y="3805"/>
                    <a:pt x="2546" y="3805"/>
                  </a:cubicBezTo>
                  <a:cubicBezTo>
                    <a:pt x="2694" y="3805"/>
                    <a:pt x="2851" y="3789"/>
                    <a:pt x="3016" y="3755"/>
                  </a:cubicBezTo>
                  <a:cubicBezTo>
                    <a:pt x="5217" y="3288"/>
                    <a:pt x="4884" y="486"/>
                    <a:pt x="3216" y="86"/>
                  </a:cubicBezTo>
                  <a:cubicBezTo>
                    <a:pt x="2963" y="27"/>
                    <a:pt x="2731" y="0"/>
                    <a:pt x="25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1005;p39">
              <a:extLst>
                <a:ext uri="{FF2B5EF4-FFF2-40B4-BE49-F238E27FC236}">
                  <a16:creationId xmlns:a16="http://schemas.microsoft.com/office/drawing/2014/main" id="{60542F48-B836-D690-A200-3066DCF244FF}"/>
                </a:ext>
              </a:extLst>
            </p:cNvPr>
            <p:cNvSpPr/>
            <p:nvPr/>
          </p:nvSpPr>
          <p:spPr>
            <a:xfrm rot="-408985" flipH="1">
              <a:off x="6975428" y="2505799"/>
              <a:ext cx="154845" cy="106775"/>
            </a:xfrm>
            <a:custGeom>
              <a:avLst/>
              <a:gdLst/>
              <a:ahLst/>
              <a:cxnLst/>
              <a:rect l="l" t="t" r="r" b="b"/>
              <a:pathLst>
                <a:path w="3276" h="2259" extrusionOk="0">
                  <a:moveTo>
                    <a:pt x="267" y="0"/>
                  </a:moveTo>
                  <a:cubicBezTo>
                    <a:pt x="0" y="0"/>
                    <a:pt x="0" y="401"/>
                    <a:pt x="267" y="434"/>
                  </a:cubicBezTo>
                  <a:cubicBezTo>
                    <a:pt x="1435" y="434"/>
                    <a:pt x="2502" y="934"/>
                    <a:pt x="2836" y="2102"/>
                  </a:cubicBezTo>
                  <a:cubicBezTo>
                    <a:pt x="2863" y="2211"/>
                    <a:pt x="2946" y="2259"/>
                    <a:pt x="3030" y="2259"/>
                  </a:cubicBezTo>
                  <a:cubicBezTo>
                    <a:pt x="3152" y="2259"/>
                    <a:pt x="3275" y="2159"/>
                    <a:pt x="3236" y="2002"/>
                  </a:cubicBezTo>
                  <a:cubicBezTo>
                    <a:pt x="2869" y="634"/>
                    <a:pt x="1601" y="34"/>
                    <a:pt x="2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2" name="Google Shape;799;p37">
            <a:extLst>
              <a:ext uri="{FF2B5EF4-FFF2-40B4-BE49-F238E27FC236}">
                <a16:creationId xmlns:a16="http://schemas.microsoft.com/office/drawing/2014/main" id="{1A3A0C6F-CDC4-50CF-F7A3-23B4B2466623}"/>
              </a:ext>
            </a:extLst>
          </p:cNvPr>
          <p:cNvSpPr/>
          <p:nvPr/>
        </p:nvSpPr>
        <p:spPr>
          <a:xfrm flipH="1">
            <a:off x="840058" y="1968827"/>
            <a:ext cx="4218541" cy="1156424"/>
          </a:xfrm>
          <a:prstGeom prst="wedgeRoundRectCallout">
            <a:avLst>
              <a:gd name="adj1" fmla="val 56493"/>
              <a:gd name="adj2" fmla="val 19142"/>
              <a:gd name="adj3" fmla="val 16667"/>
            </a:avLst>
          </a:prstGeom>
          <a:ln w="38100">
            <a:solidFill>
              <a:schemeClr val="accent6"/>
            </a:solidFill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highlight>
                  <a:srgbClr val="FFFF00"/>
                </a:highlight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I think </a:t>
            </a:r>
            <a:r>
              <a:rPr lang="en-US" sz="2400" dirty="0"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it’s very interesting. People in the mountains live close to nature.</a:t>
            </a:r>
          </a:p>
        </p:txBody>
      </p:sp>
      <p:sp>
        <p:nvSpPr>
          <p:cNvPr id="903" name="Google Shape;799;p37">
            <a:extLst>
              <a:ext uri="{FF2B5EF4-FFF2-40B4-BE49-F238E27FC236}">
                <a16:creationId xmlns:a16="http://schemas.microsoft.com/office/drawing/2014/main" id="{127EF66E-0FBB-7358-DA7F-A66A0E470E24}"/>
              </a:ext>
            </a:extLst>
          </p:cNvPr>
          <p:cNvSpPr/>
          <p:nvPr/>
        </p:nvSpPr>
        <p:spPr>
          <a:xfrm flipH="1">
            <a:off x="910684" y="3238545"/>
            <a:ext cx="4073048" cy="674521"/>
          </a:xfrm>
          <a:prstGeom prst="wedgeRoundRectCallout">
            <a:avLst>
              <a:gd name="adj1" fmla="val 58097"/>
              <a:gd name="adj2" fmla="val 10775"/>
              <a:gd name="adj3" fmla="val 16667"/>
            </a:avLst>
          </a:prstGeom>
          <a:solidFill>
            <a:schemeClr val="lt1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What about you, Mai? What do you think?</a:t>
            </a:r>
          </a:p>
        </p:txBody>
      </p:sp>
      <p:sp>
        <p:nvSpPr>
          <p:cNvPr id="904" name="Google Shape;799;p37">
            <a:extLst>
              <a:ext uri="{FF2B5EF4-FFF2-40B4-BE49-F238E27FC236}">
                <a16:creationId xmlns:a16="http://schemas.microsoft.com/office/drawing/2014/main" id="{87E0CE41-55CC-6AEB-9E99-A5D0196C8643}"/>
              </a:ext>
            </a:extLst>
          </p:cNvPr>
          <p:cNvSpPr/>
          <p:nvPr/>
        </p:nvSpPr>
        <p:spPr>
          <a:xfrm flipH="1">
            <a:off x="836453" y="4026360"/>
            <a:ext cx="4140635" cy="1125207"/>
          </a:xfrm>
          <a:prstGeom prst="wedgeRoundRectCallout">
            <a:avLst>
              <a:gd name="adj1" fmla="val 58097"/>
              <a:gd name="adj2" fmla="val 31313"/>
              <a:gd name="adj3" fmla="val 16667"/>
            </a:avLst>
          </a:prstGeom>
          <a:ln w="38100">
            <a:headEnd type="none" w="sm" len="sm"/>
            <a:tailEnd type="none" w="sm" len="sm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highlight>
                  <a:srgbClr val="FFFF00"/>
                </a:highlight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To my way of thinking</a:t>
            </a:r>
            <a:r>
              <a:rPr lang="en-US" sz="2400" dirty="0"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, there are better services in the city.</a:t>
            </a:r>
          </a:p>
        </p:txBody>
      </p:sp>
      <p:pic>
        <p:nvPicPr>
          <p:cNvPr id="908" name="unit-4-ex4">
            <a:hlinkClick r:id="" action="ppaction://media"/>
            <a:extLst>
              <a:ext uri="{FF2B5EF4-FFF2-40B4-BE49-F238E27FC236}">
                <a16:creationId xmlns:a16="http://schemas.microsoft.com/office/drawing/2014/main" id="{FC70EDE2-9F92-F719-35D9-5E46DA7FFE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874985" y="15487"/>
            <a:ext cx="835205" cy="835205"/>
          </a:xfrm>
          <a:prstGeom prst="rect">
            <a:avLst/>
          </a:prstGeom>
        </p:spPr>
      </p:pic>
      <p:sp>
        <p:nvSpPr>
          <p:cNvPr id="4" name="Google Shape;818;p37">
            <a:extLst>
              <a:ext uri="{FF2B5EF4-FFF2-40B4-BE49-F238E27FC236}">
                <a16:creationId xmlns:a16="http://schemas.microsoft.com/office/drawing/2014/main" id="{59F818CA-C3C8-2987-B336-B820D300260D}"/>
              </a:ext>
            </a:extLst>
          </p:cNvPr>
          <p:cNvSpPr txBox="1">
            <a:spLocks/>
          </p:cNvSpPr>
          <p:nvPr/>
        </p:nvSpPr>
        <p:spPr>
          <a:xfrm>
            <a:off x="6260209" y="3066825"/>
            <a:ext cx="33912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pPr marL="0" indent="0">
              <a:spcAft>
                <a:spcPts val="1200"/>
              </a:spcAft>
              <a:buSzPts val="1100"/>
              <a:buFont typeface="Arial"/>
              <a:buNone/>
            </a:pPr>
            <a:r>
              <a:rPr lang="en-US" sz="2000" b="1" dirty="0">
                <a:solidFill>
                  <a:srgbClr val="FF0000"/>
                </a:solidFill>
              </a:rPr>
              <a:t>In my opinion</a:t>
            </a:r>
          </a:p>
        </p:txBody>
      </p:sp>
      <p:sp>
        <p:nvSpPr>
          <p:cNvPr id="5" name="Google Shape;818;p37">
            <a:extLst>
              <a:ext uri="{FF2B5EF4-FFF2-40B4-BE49-F238E27FC236}">
                <a16:creationId xmlns:a16="http://schemas.microsoft.com/office/drawing/2014/main" id="{2CC4AF6C-41A9-95BF-2C78-38E7DF5E9FF2}"/>
              </a:ext>
            </a:extLst>
          </p:cNvPr>
          <p:cNvSpPr txBox="1">
            <a:spLocks/>
          </p:cNvSpPr>
          <p:nvPr/>
        </p:nvSpPr>
        <p:spPr>
          <a:xfrm>
            <a:off x="6267790" y="3461267"/>
            <a:ext cx="33912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pPr marL="0" indent="0">
              <a:spcAft>
                <a:spcPts val="1200"/>
              </a:spcAft>
              <a:buSzPts val="1100"/>
              <a:buFont typeface="Arial"/>
              <a:buNone/>
            </a:pPr>
            <a:r>
              <a:rPr lang="en-US" sz="2000" b="1" dirty="0">
                <a:solidFill>
                  <a:srgbClr val="FF0000"/>
                </a:solidFill>
              </a:rPr>
              <a:t>In my view</a:t>
            </a:r>
          </a:p>
        </p:txBody>
      </p:sp>
      <p:sp>
        <p:nvSpPr>
          <p:cNvPr id="7" name="Google Shape;818;p37">
            <a:extLst>
              <a:ext uri="{FF2B5EF4-FFF2-40B4-BE49-F238E27FC236}">
                <a16:creationId xmlns:a16="http://schemas.microsoft.com/office/drawing/2014/main" id="{E9346577-77F0-A4A6-65EB-E35E1EC79DF1}"/>
              </a:ext>
            </a:extLst>
          </p:cNvPr>
          <p:cNvSpPr txBox="1">
            <a:spLocks/>
          </p:cNvSpPr>
          <p:nvPr/>
        </p:nvSpPr>
        <p:spPr>
          <a:xfrm>
            <a:off x="6267790" y="3913066"/>
            <a:ext cx="33912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pPr marL="0" indent="0">
              <a:spcAft>
                <a:spcPts val="1200"/>
              </a:spcAft>
              <a:buSzPts val="1100"/>
              <a:buFont typeface="Arial"/>
              <a:buNone/>
            </a:pPr>
            <a:r>
              <a:rPr lang="en-US" sz="2000" b="1" dirty="0">
                <a:solidFill>
                  <a:srgbClr val="FF0000"/>
                </a:solidFill>
              </a:rPr>
              <a:t>According to 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51" fill="hold"/>
                                        <p:tgtEl>
                                          <p:spTgt spid="9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8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8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8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8"/>
                </p:tgtEl>
              </p:cMediaNode>
            </p:audio>
          </p:childTnLst>
        </p:cTn>
      </p:par>
    </p:tnLst>
    <p:bldLst>
      <p:bldP spid="799" grpId="0" animBg="1"/>
      <p:bldP spid="814" grpId="0" uiExpand="1" build="p" animBg="1"/>
      <p:bldP spid="815" grpId="0" build="p"/>
      <p:bldP spid="818" grpId="0" build="p"/>
      <p:bldP spid="817" grpId="0" uiExpand="1" build="p" animBg="1"/>
      <p:bldP spid="820" grpId="0" uiExpand="1" build="p" animBg="1"/>
      <p:bldP spid="902" grpId="0" animBg="1"/>
      <p:bldP spid="903" grpId="0" animBg="1"/>
      <p:bldP spid="904" grpId="0" animBg="1"/>
      <p:bldP spid="4" grpId="0" build="p"/>
      <p:bldP spid="5" grpId="0" build="p"/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36"/>
          <p:cNvSpPr txBox="1">
            <a:spLocks noGrp="1"/>
          </p:cNvSpPr>
          <p:nvPr>
            <p:ph type="title"/>
          </p:nvPr>
        </p:nvSpPr>
        <p:spPr>
          <a:xfrm>
            <a:off x="720000" y="130718"/>
            <a:ext cx="7704000" cy="8499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000" b="1" dirty="0"/>
              <a:t>2. Work in pairs in 5 minutes. </a:t>
            </a:r>
            <a:r>
              <a:rPr lang="en-US" sz="2000" b="1" dirty="0">
                <a:solidFill>
                  <a:srgbClr val="FF0000"/>
                </a:solidFill>
              </a:rPr>
              <a:t>One asks the questions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rgbClr val="FF0000"/>
                </a:solidFill>
              </a:rPr>
              <a:t>and the other gives opinions</a:t>
            </a:r>
            <a:r>
              <a:rPr lang="en-US" sz="2000" b="1" dirty="0"/>
              <a:t> about these topics.</a:t>
            </a:r>
          </a:p>
        </p:txBody>
      </p:sp>
      <p:sp>
        <p:nvSpPr>
          <p:cNvPr id="777" name="Google Shape;777;p36"/>
          <p:cNvSpPr txBox="1">
            <a:spLocks noGrp="1"/>
          </p:cNvSpPr>
          <p:nvPr>
            <p:ph type="subTitle" idx="4294967295"/>
          </p:nvPr>
        </p:nvSpPr>
        <p:spPr>
          <a:xfrm>
            <a:off x="2764800" y="1161368"/>
            <a:ext cx="3614400" cy="533100"/>
          </a:xfrm>
          <a:prstGeom prst="rect">
            <a:avLst/>
          </a:prstGeom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300" dirty="0">
                <a:latin typeface="Poppins ExtraBold"/>
                <a:ea typeface="Poppins ExtraBold"/>
                <a:cs typeface="Poppins ExtraBold"/>
                <a:sym typeface="Poppins ExtraBold"/>
              </a:rPr>
              <a:t>Topics</a:t>
            </a:r>
            <a:endParaRPr sz="2300" dirty="0">
              <a:solidFill>
                <a:schemeClr val="dk1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cxnSp>
        <p:nvCxnSpPr>
          <p:cNvPr id="778" name="Google Shape;778;p36"/>
          <p:cNvCxnSpPr>
            <a:cxnSpLocks/>
            <a:stCxn id="777" idx="2"/>
            <a:endCxn id="779" idx="0"/>
          </p:cNvCxnSpPr>
          <p:nvPr/>
        </p:nvCxnSpPr>
        <p:spPr>
          <a:xfrm rot="5400000">
            <a:off x="3062500" y="906442"/>
            <a:ext cx="721475" cy="2297526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79" name="Google Shape;779;p36"/>
          <p:cNvSpPr txBox="1">
            <a:spLocks noGrp="1"/>
          </p:cNvSpPr>
          <p:nvPr>
            <p:ph type="subTitle" idx="4294967295"/>
          </p:nvPr>
        </p:nvSpPr>
        <p:spPr>
          <a:xfrm>
            <a:off x="207469" y="2415943"/>
            <a:ext cx="4134010" cy="533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500" dirty="0"/>
              <a:t>Playing traditional games</a:t>
            </a:r>
          </a:p>
        </p:txBody>
      </p:sp>
      <p:cxnSp>
        <p:nvCxnSpPr>
          <p:cNvPr id="780" name="Google Shape;780;p36"/>
          <p:cNvCxnSpPr>
            <a:cxnSpLocks/>
            <a:stCxn id="777" idx="2"/>
            <a:endCxn id="781" idx="0"/>
          </p:cNvCxnSpPr>
          <p:nvPr/>
        </p:nvCxnSpPr>
        <p:spPr>
          <a:xfrm rot="16200000" flipH="1">
            <a:off x="5346579" y="919889"/>
            <a:ext cx="721475" cy="2270632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81" name="Google Shape;781;p36"/>
          <p:cNvSpPr txBox="1">
            <a:spLocks noGrp="1"/>
          </p:cNvSpPr>
          <p:nvPr>
            <p:ph type="subTitle" idx="4294967295"/>
          </p:nvPr>
        </p:nvSpPr>
        <p:spPr>
          <a:xfrm>
            <a:off x="4940834" y="2415943"/>
            <a:ext cx="3803596" cy="533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500" dirty="0"/>
              <a:t>Living close to nature</a:t>
            </a:r>
          </a:p>
        </p:txBody>
      </p:sp>
      <p:grpSp>
        <p:nvGrpSpPr>
          <p:cNvPr id="785" name="Google Shape;785;p36"/>
          <p:cNvGrpSpPr/>
          <p:nvPr/>
        </p:nvGrpSpPr>
        <p:grpSpPr>
          <a:xfrm>
            <a:off x="1831500" y="4131363"/>
            <a:ext cx="2361953" cy="1651047"/>
            <a:chOff x="1831500" y="4131363"/>
            <a:chExt cx="2361953" cy="1651047"/>
          </a:xfrm>
        </p:grpSpPr>
        <p:grpSp>
          <p:nvGrpSpPr>
            <p:cNvPr id="786" name="Google Shape;786;p36"/>
            <p:cNvGrpSpPr/>
            <p:nvPr/>
          </p:nvGrpSpPr>
          <p:grpSpPr>
            <a:xfrm rot="-3870060">
              <a:off x="3070788" y="4324594"/>
              <a:ext cx="771711" cy="1264580"/>
              <a:chOff x="6221900" y="3203200"/>
              <a:chExt cx="668850" cy="1096025"/>
            </a:xfrm>
          </p:grpSpPr>
          <p:sp>
            <p:nvSpPr>
              <p:cNvPr id="787" name="Google Shape;787;p36"/>
              <p:cNvSpPr/>
              <p:nvPr/>
            </p:nvSpPr>
            <p:spPr>
              <a:xfrm>
                <a:off x="6246600" y="3203200"/>
                <a:ext cx="644150" cy="986025"/>
              </a:xfrm>
              <a:custGeom>
                <a:avLst/>
                <a:gdLst/>
                <a:ahLst/>
                <a:cxnLst/>
                <a:rect l="l" t="t" r="r" b="b"/>
                <a:pathLst>
                  <a:path w="25766" h="39441" extrusionOk="0">
                    <a:moveTo>
                      <a:pt x="25766" y="1"/>
                    </a:moveTo>
                    <a:lnTo>
                      <a:pt x="25766" y="1"/>
                    </a:lnTo>
                    <a:cubicBezTo>
                      <a:pt x="25575" y="96"/>
                      <a:pt x="25480" y="143"/>
                      <a:pt x="25385" y="191"/>
                    </a:cubicBezTo>
                    <a:cubicBezTo>
                      <a:pt x="23837" y="1025"/>
                      <a:pt x="22241" y="1798"/>
                      <a:pt x="20610" y="2477"/>
                    </a:cubicBezTo>
                    <a:cubicBezTo>
                      <a:pt x="18943" y="3168"/>
                      <a:pt x="17288" y="3894"/>
                      <a:pt x="15657" y="4668"/>
                    </a:cubicBezTo>
                    <a:cubicBezTo>
                      <a:pt x="13574" y="5644"/>
                      <a:pt x="11597" y="6799"/>
                      <a:pt x="9799" y="8252"/>
                    </a:cubicBezTo>
                    <a:cubicBezTo>
                      <a:pt x="8430" y="9359"/>
                      <a:pt x="7251" y="10621"/>
                      <a:pt x="6251" y="12073"/>
                    </a:cubicBezTo>
                    <a:cubicBezTo>
                      <a:pt x="5073" y="13764"/>
                      <a:pt x="4251" y="15622"/>
                      <a:pt x="3620" y="17574"/>
                    </a:cubicBezTo>
                    <a:cubicBezTo>
                      <a:pt x="3013" y="19479"/>
                      <a:pt x="2572" y="21432"/>
                      <a:pt x="2275" y="23408"/>
                    </a:cubicBezTo>
                    <a:cubicBezTo>
                      <a:pt x="1977" y="25420"/>
                      <a:pt x="1703" y="27444"/>
                      <a:pt x="1453" y="29457"/>
                    </a:cubicBezTo>
                    <a:cubicBezTo>
                      <a:pt x="1310" y="30528"/>
                      <a:pt x="1227" y="31588"/>
                      <a:pt x="1108" y="32659"/>
                    </a:cubicBezTo>
                    <a:cubicBezTo>
                      <a:pt x="1001" y="33683"/>
                      <a:pt x="905" y="34707"/>
                      <a:pt x="763" y="35719"/>
                    </a:cubicBezTo>
                    <a:cubicBezTo>
                      <a:pt x="620" y="36743"/>
                      <a:pt x="405" y="37755"/>
                      <a:pt x="84" y="38732"/>
                    </a:cubicBezTo>
                    <a:cubicBezTo>
                      <a:pt x="36" y="38898"/>
                      <a:pt x="1" y="39065"/>
                      <a:pt x="12" y="39232"/>
                    </a:cubicBezTo>
                    <a:cubicBezTo>
                      <a:pt x="12" y="39303"/>
                      <a:pt x="120" y="39398"/>
                      <a:pt x="203" y="39434"/>
                    </a:cubicBezTo>
                    <a:cubicBezTo>
                      <a:pt x="214" y="39438"/>
                      <a:pt x="226" y="39440"/>
                      <a:pt x="240" y="39440"/>
                    </a:cubicBezTo>
                    <a:cubicBezTo>
                      <a:pt x="303" y="39440"/>
                      <a:pt x="388" y="39399"/>
                      <a:pt x="417" y="39351"/>
                    </a:cubicBezTo>
                    <a:cubicBezTo>
                      <a:pt x="501" y="39208"/>
                      <a:pt x="572" y="39053"/>
                      <a:pt x="620" y="38898"/>
                    </a:cubicBezTo>
                    <a:cubicBezTo>
                      <a:pt x="751" y="38446"/>
                      <a:pt x="858" y="38005"/>
                      <a:pt x="977" y="37553"/>
                    </a:cubicBezTo>
                    <a:cubicBezTo>
                      <a:pt x="1025" y="37386"/>
                      <a:pt x="1072" y="37243"/>
                      <a:pt x="1215" y="37124"/>
                    </a:cubicBezTo>
                    <a:cubicBezTo>
                      <a:pt x="1775" y="36648"/>
                      <a:pt x="2334" y="36172"/>
                      <a:pt x="2965" y="35791"/>
                    </a:cubicBezTo>
                    <a:cubicBezTo>
                      <a:pt x="3846" y="35255"/>
                      <a:pt x="4751" y="34755"/>
                      <a:pt x="5620" y="34195"/>
                    </a:cubicBezTo>
                    <a:cubicBezTo>
                      <a:pt x="8799" y="32183"/>
                      <a:pt x="11847" y="29969"/>
                      <a:pt x="14800" y="27635"/>
                    </a:cubicBezTo>
                    <a:cubicBezTo>
                      <a:pt x="16360" y="26397"/>
                      <a:pt x="17789" y="25039"/>
                      <a:pt x="18991" y="23444"/>
                    </a:cubicBezTo>
                    <a:cubicBezTo>
                      <a:pt x="20158" y="21896"/>
                      <a:pt x="21206" y="20277"/>
                      <a:pt x="21980" y="18491"/>
                    </a:cubicBezTo>
                    <a:cubicBezTo>
                      <a:pt x="22944" y="16241"/>
                      <a:pt x="23480" y="13895"/>
                      <a:pt x="23718" y="11478"/>
                    </a:cubicBezTo>
                    <a:cubicBezTo>
                      <a:pt x="23873" y="9930"/>
                      <a:pt x="23944" y="8371"/>
                      <a:pt x="24027" y="6823"/>
                    </a:cubicBezTo>
                    <a:cubicBezTo>
                      <a:pt x="24087" y="5811"/>
                      <a:pt x="24182" y="4811"/>
                      <a:pt x="24373" y="3822"/>
                    </a:cubicBezTo>
                    <a:cubicBezTo>
                      <a:pt x="24599" y="2572"/>
                      <a:pt x="24956" y="1370"/>
                      <a:pt x="25659" y="286"/>
                    </a:cubicBezTo>
                    <a:cubicBezTo>
                      <a:pt x="25694" y="239"/>
                      <a:pt x="25706" y="179"/>
                      <a:pt x="257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6"/>
              <p:cNvSpPr/>
              <p:nvPr/>
            </p:nvSpPr>
            <p:spPr>
              <a:xfrm>
                <a:off x="6221900" y="3230875"/>
                <a:ext cx="653975" cy="1068350"/>
              </a:xfrm>
              <a:custGeom>
                <a:avLst/>
                <a:gdLst/>
                <a:ahLst/>
                <a:cxnLst/>
                <a:rect l="l" t="t" r="r" b="b"/>
                <a:pathLst>
                  <a:path w="26159" h="42734" extrusionOk="0">
                    <a:moveTo>
                      <a:pt x="26087" y="1"/>
                    </a:moveTo>
                    <a:cubicBezTo>
                      <a:pt x="26016" y="72"/>
                      <a:pt x="25944" y="144"/>
                      <a:pt x="25885" y="227"/>
                    </a:cubicBezTo>
                    <a:cubicBezTo>
                      <a:pt x="24587" y="1823"/>
                      <a:pt x="23289" y="3430"/>
                      <a:pt x="21991" y="5025"/>
                    </a:cubicBezTo>
                    <a:cubicBezTo>
                      <a:pt x="21836" y="5204"/>
                      <a:pt x="21694" y="5382"/>
                      <a:pt x="21563" y="5573"/>
                    </a:cubicBezTo>
                    <a:cubicBezTo>
                      <a:pt x="19193" y="8823"/>
                      <a:pt x="16681" y="11955"/>
                      <a:pt x="14074" y="15027"/>
                    </a:cubicBezTo>
                    <a:cubicBezTo>
                      <a:pt x="12859" y="16455"/>
                      <a:pt x="11680" y="17908"/>
                      <a:pt x="10537" y="19384"/>
                    </a:cubicBezTo>
                    <a:cubicBezTo>
                      <a:pt x="8573" y="21908"/>
                      <a:pt x="6763" y="24552"/>
                      <a:pt x="5251" y="27373"/>
                    </a:cubicBezTo>
                    <a:cubicBezTo>
                      <a:pt x="3322" y="30969"/>
                      <a:pt x="1739" y="34696"/>
                      <a:pt x="631" y="38613"/>
                    </a:cubicBezTo>
                    <a:cubicBezTo>
                      <a:pt x="381" y="39506"/>
                      <a:pt x="155" y="40411"/>
                      <a:pt x="48" y="41327"/>
                    </a:cubicBezTo>
                    <a:cubicBezTo>
                      <a:pt x="0" y="41685"/>
                      <a:pt x="12" y="42042"/>
                      <a:pt x="36" y="42399"/>
                    </a:cubicBezTo>
                    <a:cubicBezTo>
                      <a:pt x="47" y="42604"/>
                      <a:pt x="223" y="42733"/>
                      <a:pt x="394" y="42733"/>
                    </a:cubicBezTo>
                    <a:cubicBezTo>
                      <a:pt x="402" y="42733"/>
                      <a:pt x="410" y="42733"/>
                      <a:pt x="417" y="42732"/>
                    </a:cubicBezTo>
                    <a:cubicBezTo>
                      <a:pt x="608" y="42720"/>
                      <a:pt x="750" y="42578"/>
                      <a:pt x="786" y="42363"/>
                    </a:cubicBezTo>
                    <a:cubicBezTo>
                      <a:pt x="798" y="42280"/>
                      <a:pt x="786" y="42197"/>
                      <a:pt x="786" y="42113"/>
                    </a:cubicBezTo>
                    <a:cubicBezTo>
                      <a:pt x="810" y="41816"/>
                      <a:pt x="810" y="41518"/>
                      <a:pt x="858" y="41232"/>
                    </a:cubicBezTo>
                    <a:cubicBezTo>
                      <a:pt x="1000" y="40530"/>
                      <a:pt x="1120" y="39827"/>
                      <a:pt x="1310" y="39137"/>
                    </a:cubicBezTo>
                    <a:cubicBezTo>
                      <a:pt x="2965" y="33231"/>
                      <a:pt x="5549" y="27766"/>
                      <a:pt x="9049" y="22718"/>
                    </a:cubicBezTo>
                    <a:cubicBezTo>
                      <a:pt x="10883" y="20099"/>
                      <a:pt x="12883" y="17598"/>
                      <a:pt x="14967" y="15181"/>
                    </a:cubicBezTo>
                    <a:cubicBezTo>
                      <a:pt x="18396" y="11193"/>
                      <a:pt x="21574" y="7049"/>
                      <a:pt x="24444" y="2644"/>
                    </a:cubicBezTo>
                    <a:cubicBezTo>
                      <a:pt x="25003" y="1787"/>
                      <a:pt x="25587" y="930"/>
                      <a:pt x="26158" y="84"/>
                    </a:cubicBezTo>
                    <a:cubicBezTo>
                      <a:pt x="26135" y="48"/>
                      <a:pt x="26111" y="25"/>
                      <a:pt x="260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9" name="Google Shape;789;p36"/>
            <p:cNvGrpSpPr/>
            <p:nvPr/>
          </p:nvGrpSpPr>
          <p:grpSpPr>
            <a:xfrm>
              <a:off x="1831500" y="4131363"/>
              <a:ext cx="1626070" cy="1651047"/>
              <a:chOff x="3682600" y="2898075"/>
              <a:chExt cx="1342750" cy="1363375"/>
            </a:xfrm>
          </p:grpSpPr>
          <p:sp>
            <p:nvSpPr>
              <p:cNvPr id="790" name="Google Shape;790;p36"/>
              <p:cNvSpPr/>
              <p:nvPr/>
            </p:nvSpPr>
            <p:spPr>
              <a:xfrm>
                <a:off x="4273150" y="3626100"/>
                <a:ext cx="752200" cy="274200"/>
              </a:xfrm>
              <a:custGeom>
                <a:avLst/>
                <a:gdLst/>
                <a:ahLst/>
                <a:cxnLst/>
                <a:rect l="l" t="t" r="r" b="b"/>
                <a:pathLst>
                  <a:path w="30088" h="10968" extrusionOk="0">
                    <a:moveTo>
                      <a:pt x="29528" y="1"/>
                    </a:moveTo>
                    <a:cubicBezTo>
                      <a:pt x="29357" y="1"/>
                      <a:pt x="29186" y="29"/>
                      <a:pt x="29016" y="63"/>
                    </a:cubicBezTo>
                    <a:cubicBezTo>
                      <a:pt x="28063" y="241"/>
                      <a:pt x="27111" y="408"/>
                      <a:pt x="26170" y="599"/>
                    </a:cubicBezTo>
                    <a:cubicBezTo>
                      <a:pt x="24199" y="1002"/>
                      <a:pt x="22216" y="1198"/>
                      <a:pt x="20219" y="1198"/>
                    </a:cubicBezTo>
                    <a:cubicBezTo>
                      <a:pt x="19502" y="1198"/>
                      <a:pt x="18783" y="1173"/>
                      <a:pt x="18062" y="1123"/>
                    </a:cubicBezTo>
                    <a:cubicBezTo>
                      <a:pt x="17039" y="1048"/>
                      <a:pt x="16011" y="996"/>
                      <a:pt x="14985" y="996"/>
                    </a:cubicBezTo>
                    <a:cubicBezTo>
                      <a:pt x="14541" y="996"/>
                      <a:pt x="14098" y="1006"/>
                      <a:pt x="13657" y="1027"/>
                    </a:cubicBezTo>
                    <a:cubicBezTo>
                      <a:pt x="11490" y="1146"/>
                      <a:pt x="9478" y="1765"/>
                      <a:pt x="7584" y="2813"/>
                    </a:cubicBezTo>
                    <a:cubicBezTo>
                      <a:pt x="5763" y="3813"/>
                      <a:pt x="4215" y="5171"/>
                      <a:pt x="2822" y="6695"/>
                    </a:cubicBezTo>
                    <a:cubicBezTo>
                      <a:pt x="2465" y="7088"/>
                      <a:pt x="2108" y="7469"/>
                      <a:pt x="1774" y="7885"/>
                    </a:cubicBezTo>
                    <a:cubicBezTo>
                      <a:pt x="1381" y="8373"/>
                      <a:pt x="1024" y="8897"/>
                      <a:pt x="643" y="9409"/>
                    </a:cubicBezTo>
                    <a:cubicBezTo>
                      <a:pt x="393" y="9778"/>
                      <a:pt x="214" y="10183"/>
                      <a:pt x="48" y="10588"/>
                    </a:cubicBezTo>
                    <a:cubicBezTo>
                      <a:pt x="0" y="10695"/>
                      <a:pt x="0" y="10802"/>
                      <a:pt x="83" y="10898"/>
                    </a:cubicBezTo>
                    <a:cubicBezTo>
                      <a:pt x="134" y="10948"/>
                      <a:pt x="193" y="10968"/>
                      <a:pt x="258" y="10968"/>
                    </a:cubicBezTo>
                    <a:cubicBezTo>
                      <a:pt x="301" y="10968"/>
                      <a:pt x="346" y="10959"/>
                      <a:pt x="393" y="10945"/>
                    </a:cubicBezTo>
                    <a:cubicBezTo>
                      <a:pt x="476" y="10921"/>
                      <a:pt x="560" y="10886"/>
                      <a:pt x="631" y="10850"/>
                    </a:cubicBezTo>
                    <a:cubicBezTo>
                      <a:pt x="1322" y="10517"/>
                      <a:pt x="2048" y="10374"/>
                      <a:pt x="2786" y="10302"/>
                    </a:cubicBezTo>
                    <a:cubicBezTo>
                      <a:pt x="3485" y="10235"/>
                      <a:pt x="4181" y="10208"/>
                      <a:pt x="4876" y="10208"/>
                    </a:cubicBezTo>
                    <a:cubicBezTo>
                      <a:pt x="5780" y="10208"/>
                      <a:pt x="6682" y="10254"/>
                      <a:pt x="7584" y="10314"/>
                    </a:cubicBezTo>
                    <a:cubicBezTo>
                      <a:pt x="8576" y="10381"/>
                      <a:pt x="9568" y="10429"/>
                      <a:pt x="10559" y="10429"/>
                    </a:cubicBezTo>
                    <a:cubicBezTo>
                      <a:pt x="11518" y="10429"/>
                      <a:pt x="12476" y="10384"/>
                      <a:pt x="13430" y="10266"/>
                    </a:cubicBezTo>
                    <a:cubicBezTo>
                      <a:pt x="15776" y="9993"/>
                      <a:pt x="18062" y="9504"/>
                      <a:pt x="20217" y="8540"/>
                    </a:cubicBezTo>
                    <a:cubicBezTo>
                      <a:pt x="21943" y="7766"/>
                      <a:pt x="23467" y="6718"/>
                      <a:pt x="24860" y="5468"/>
                    </a:cubicBezTo>
                    <a:cubicBezTo>
                      <a:pt x="26003" y="4432"/>
                      <a:pt x="27063" y="3325"/>
                      <a:pt x="28123" y="2218"/>
                    </a:cubicBezTo>
                    <a:cubicBezTo>
                      <a:pt x="28575" y="1730"/>
                      <a:pt x="29051" y="1289"/>
                      <a:pt x="29563" y="872"/>
                    </a:cubicBezTo>
                    <a:cubicBezTo>
                      <a:pt x="29694" y="765"/>
                      <a:pt x="29825" y="646"/>
                      <a:pt x="29932" y="503"/>
                    </a:cubicBezTo>
                    <a:cubicBezTo>
                      <a:pt x="30087" y="313"/>
                      <a:pt x="29980" y="51"/>
                      <a:pt x="29730" y="15"/>
                    </a:cubicBezTo>
                    <a:cubicBezTo>
                      <a:pt x="29663" y="5"/>
                      <a:pt x="29595" y="1"/>
                      <a:pt x="295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91" name="Google Shape;791;p36"/>
              <p:cNvGrpSpPr/>
              <p:nvPr/>
            </p:nvGrpSpPr>
            <p:grpSpPr>
              <a:xfrm>
                <a:off x="3682600" y="2898075"/>
                <a:ext cx="1342150" cy="1363375"/>
                <a:chOff x="3682600" y="2898075"/>
                <a:chExt cx="1342150" cy="1363375"/>
              </a:xfrm>
            </p:grpSpPr>
            <p:sp>
              <p:nvSpPr>
                <p:cNvPr id="792" name="Google Shape;792;p36"/>
                <p:cNvSpPr/>
                <p:nvPr/>
              </p:nvSpPr>
              <p:spPr>
                <a:xfrm>
                  <a:off x="4149325" y="2898075"/>
                  <a:ext cx="318800" cy="85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2" h="34313" extrusionOk="0">
                      <a:moveTo>
                        <a:pt x="11566" y="1"/>
                      </a:moveTo>
                      <a:cubicBezTo>
                        <a:pt x="11494" y="1"/>
                        <a:pt x="11421" y="21"/>
                        <a:pt x="11359" y="61"/>
                      </a:cubicBezTo>
                      <a:cubicBezTo>
                        <a:pt x="11180" y="180"/>
                        <a:pt x="11097" y="359"/>
                        <a:pt x="11013" y="537"/>
                      </a:cubicBezTo>
                      <a:cubicBezTo>
                        <a:pt x="10811" y="1026"/>
                        <a:pt x="10609" y="1514"/>
                        <a:pt x="10406" y="1990"/>
                      </a:cubicBezTo>
                      <a:cubicBezTo>
                        <a:pt x="10394" y="2014"/>
                        <a:pt x="10394" y="2038"/>
                        <a:pt x="10382" y="2050"/>
                      </a:cubicBezTo>
                      <a:cubicBezTo>
                        <a:pt x="9739" y="3228"/>
                        <a:pt x="9168" y="4443"/>
                        <a:pt x="8358" y="5514"/>
                      </a:cubicBezTo>
                      <a:cubicBezTo>
                        <a:pt x="8263" y="5633"/>
                        <a:pt x="8168" y="5752"/>
                        <a:pt x="8084" y="5883"/>
                      </a:cubicBezTo>
                      <a:cubicBezTo>
                        <a:pt x="6775" y="7931"/>
                        <a:pt x="5417" y="9955"/>
                        <a:pt x="4167" y="12051"/>
                      </a:cubicBezTo>
                      <a:cubicBezTo>
                        <a:pt x="2596" y="14694"/>
                        <a:pt x="1346" y="17492"/>
                        <a:pt x="643" y="20504"/>
                      </a:cubicBezTo>
                      <a:cubicBezTo>
                        <a:pt x="214" y="22338"/>
                        <a:pt x="12" y="24183"/>
                        <a:pt x="0" y="26053"/>
                      </a:cubicBezTo>
                      <a:cubicBezTo>
                        <a:pt x="0" y="27791"/>
                        <a:pt x="143" y="29505"/>
                        <a:pt x="405" y="31232"/>
                      </a:cubicBezTo>
                      <a:cubicBezTo>
                        <a:pt x="524" y="32053"/>
                        <a:pt x="703" y="32863"/>
                        <a:pt x="953" y="33661"/>
                      </a:cubicBezTo>
                      <a:cubicBezTo>
                        <a:pt x="1095" y="34101"/>
                        <a:pt x="1233" y="34313"/>
                        <a:pt x="1453" y="34313"/>
                      </a:cubicBezTo>
                      <a:cubicBezTo>
                        <a:pt x="1601" y="34313"/>
                        <a:pt x="1787" y="34217"/>
                        <a:pt x="2036" y="34030"/>
                      </a:cubicBezTo>
                      <a:cubicBezTo>
                        <a:pt x="2881" y="33411"/>
                        <a:pt x="3715" y="32768"/>
                        <a:pt x="4525" y="32089"/>
                      </a:cubicBezTo>
                      <a:cubicBezTo>
                        <a:pt x="5918" y="30922"/>
                        <a:pt x="7132" y="29565"/>
                        <a:pt x="8227" y="28100"/>
                      </a:cubicBezTo>
                      <a:cubicBezTo>
                        <a:pt x="8608" y="27600"/>
                        <a:pt x="8989" y="27088"/>
                        <a:pt x="9335" y="26553"/>
                      </a:cubicBezTo>
                      <a:cubicBezTo>
                        <a:pt x="10430" y="24719"/>
                        <a:pt x="11394" y="22838"/>
                        <a:pt x="11990" y="20778"/>
                      </a:cubicBezTo>
                      <a:cubicBezTo>
                        <a:pt x="12537" y="18885"/>
                        <a:pt x="12752" y="16956"/>
                        <a:pt x="12728" y="14992"/>
                      </a:cubicBezTo>
                      <a:cubicBezTo>
                        <a:pt x="12704" y="12420"/>
                        <a:pt x="12502" y="9860"/>
                        <a:pt x="12275" y="7312"/>
                      </a:cubicBezTo>
                      <a:cubicBezTo>
                        <a:pt x="12121" y="5514"/>
                        <a:pt x="12049" y="3716"/>
                        <a:pt x="12049" y="1919"/>
                      </a:cubicBezTo>
                      <a:cubicBezTo>
                        <a:pt x="12049" y="1502"/>
                        <a:pt x="12025" y="1085"/>
                        <a:pt x="12002" y="680"/>
                      </a:cubicBezTo>
                      <a:cubicBezTo>
                        <a:pt x="12002" y="502"/>
                        <a:pt x="11966" y="323"/>
                        <a:pt x="11871" y="168"/>
                      </a:cubicBezTo>
                      <a:cubicBezTo>
                        <a:pt x="11804" y="57"/>
                        <a:pt x="11686" y="1"/>
                        <a:pt x="1156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3" name="Google Shape;793;p36"/>
                <p:cNvSpPr/>
                <p:nvPr/>
              </p:nvSpPr>
              <p:spPr>
                <a:xfrm>
                  <a:off x="3682600" y="3159425"/>
                  <a:ext cx="390250" cy="6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0" h="25928" extrusionOk="0">
                      <a:moveTo>
                        <a:pt x="293" y="1"/>
                      </a:moveTo>
                      <a:cubicBezTo>
                        <a:pt x="248" y="1"/>
                        <a:pt x="202" y="12"/>
                        <a:pt x="155" y="37"/>
                      </a:cubicBezTo>
                      <a:cubicBezTo>
                        <a:pt x="12" y="109"/>
                        <a:pt x="0" y="239"/>
                        <a:pt x="12" y="370"/>
                      </a:cubicBezTo>
                      <a:cubicBezTo>
                        <a:pt x="12" y="501"/>
                        <a:pt x="36" y="632"/>
                        <a:pt x="60" y="763"/>
                      </a:cubicBezTo>
                      <a:cubicBezTo>
                        <a:pt x="95" y="918"/>
                        <a:pt x="119" y="1061"/>
                        <a:pt x="167" y="1216"/>
                      </a:cubicBezTo>
                      <a:cubicBezTo>
                        <a:pt x="845" y="3526"/>
                        <a:pt x="1084" y="5895"/>
                        <a:pt x="1203" y="8288"/>
                      </a:cubicBezTo>
                      <a:cubicBezTo>
                        <a:pt x="1322" y="10741"/>
                        <a:pt x="1881" y="13098"/>
                        <a:pt x="2834" y="15372"/>
                      </a:cubicBezTo>
                      <a:cubicBezTo>
                        <a:pt x="3703" y="17420"/>
                        <a:pt x="5001" y="19170"/>
                        <a:pt x="6644" y="20671"/>
                      </a:cubicBezTo>
                      <a:cubicBezTo>
                        <a:pt x="8215" y="22099"/>
                        <a:pt x="9906" y="23385"/>
                        <a:pt x="11728" y="24492"/>
                      </a:cubicBezTo>
                      <a:cubicBezTo>
                        <a:pt x="12383" y="24897"/>
                        <a:pt x="13073" y="25254"/>
                        <a:pt x="13740" y="25612"/>
                      </a:cubicBezTo>
                      <a:cubicBezTo>
                        <a:pt x="13930" y="25719"/>
                        <a:pt x="14145" y="25802"/>
                        <a:pt x="14347" y="25874"/>
                      </a:cubicBezTo>
                      <a:cubicBezTo>
                        <a:pt x="14432" y="25909"/>
                        <a:pt x="14508" y="25928"/>
                        <a:pt x="14577" y="25928"/>
                      </a:cubicBezTo>
                      <a:cubicBezTo>
                        <a:pt x="14737" y="25928"/>
                        <a:pt x="14858" y="25825"/>
                        <a:pt x="14966" y="25600"/>
                      </a:cubicBezTo>
                      <a:cubicBezTo>
                        <a:pt x="14990" y="25505"/>
                        <a:pt x="15026" y="25362"/>
                        <a:pt x="15073" y="25219"/>
                      </a:cubicBezTo>
                      <a:cubicBezTo>
                        <a:pt x="15609" y="23480"/>
                        <a:pt x="15597" y="21718"/>
                        <a:pt x="15359" y="19944"/>
                      </a:cubicBezTo>
                      <a:cubicBezTo>
                        <a:pt x="15014" y="17373"/>
                        <a:pt x="14097" y="15027"/>
                        <a:pt x="12787" y="12812"/>
                      </a:cubicBezTo>
                      <a:cubicBezTo>
                        <a:pt x="12192" y="11789"/>
                        <a:pt x="11490" y="10836"/>
                        <a:pt x="10680" y="9955"/>
                      </a:cubicBezTo>
                      <a:cubicBezTo>
                        <a:pt x="9632" y="8812"/>
                        <a:pt x="8501" y="7740"/>
                        <a:pt x="7322" y="6716"/>
                      </a:cubicBezTo>
                      <a:cubicBezTo>
                        <a:pt x="6156" y="5728"/>
                        <a:pt x="4977" y="4740"/>
                        <a:pt x="3810" y="3740"/>
                      </a:cubicBezTo>
                      <a:cubicBezTo>
                        <a:pt x="2727" y="2811"/>
                        <a:pt x="1762" y="1763"/>
                        <a:pt x="929" y="597"/>
                      </a:cubicBezTo>
                      <a:cubicBezTo>
                        <a:pt x="822" y="430"/>
                        <a:pt x="703" y="275"/>
                        <a:pt x="560" y="132"/>
                      </a:cubicBezTo>
                      <a:cubicBezTo>
                        <a:pt x="485" y="58"/>
                        <a:pt x="394" y="1"/>
                        <a:pt x="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4" name="Google Shape;794;p36"/>
                <p:cNvSpPr/>
                <p:nvPr/>
              </p:nvSpPr>
              <p:spPr>
                <a:xfrm>
                  <a:off x="3682900" y="2898125"/>
                  <a:ext cx="1341850" cy="136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74" h="54533" extrusionOk="0">
                      <a:moveTo>
                        <a:pt x="30208" y="0"/>
                      </a:moveTo>
                      <a:cubicBezTo>
                        <a:pt x="30139" y="0"/>
                        <a:pt x="30068" y="19"/>
                        <a:pt x="30004" y="59"/>
                      </a:cubicBezTo>
                      <a:cubicBezTo>
                        <a:pt x="29968" y="83"/>
                        <a:pt x="29932" y="119"/>
                        <a:pt x="29909" y="154"/>
                      </a:cubicBezTo>
                      <a:cubicBezTo>
                        <a:pt x="29670" y="1952"/>
                        <a:pt x="29385" y="3750"/>
                        <a:pt x="29051" y="5536"/>
                      </a:cubicBezTo>
                      <a:cubicBezTo>
                        <a:pt x="28349" y="9263"/>
                        <a:pt x="27361" y="12918"/>
                        <a:pt x="26158" y="16526"/>
                      </a:cubicBezTo>
                      <a:cubicBezTo>
                        <a:pt x="24920" y="20276"/>
                        <a:pt x="23527" y="23967"/>
                        <a:pt x="22098" y="27646"/>
                      </a:cubicBezTo>
                      <a:cubicBezTo>
                        <a:pt x="21277" y="29730"/>
                        <a:pt x="20515" y="31825"/>
                        <a:pt x="19931" y="33992"/>
                      </a:cubicBezTo>
                      <a:cubicBezTo>
                        <a:pt x="19919" y="34063"/>
                        <a:pt x="19895" y="34135"/>
                        <a:pt x="19883" y="34206"/>
                      </a:cubicBezTo>
                      <a:cubicBezTo>
                        <a:pt x="19562" y="35433"/>
                        <a:pt x="19324" y="36671"/>
                        <a:pt x="19110" y="37921"/>
                      </a:cubicBezTo>
                      <a:cubicBezTo>
                        <a:pt x="18788" y="39755"/>
                        <a:pt x="18467" y="41588"/>
                        <a:pt x="18038" y="43398"/>
                      </a:cubicBezTo>
                      <a:cubicBezTo>
                        <a:pt x="17967" y="43672"/>
                        <a:pt x="17883" y="43946"/>
                        <a:pt x="17800" y="44219"/>
                      </a:cubicBezTo>
                      <a:cubicBezTo>
                        <a:pt x="17788" y="44255"/>
                        <a:pt x="17740" y="44291"/>
                        <a:pt x="17705" y="44291"/>
                      </a:cubicBezTo>
                      <a:cubicBezTo>
                        <a:pt x="17669" y="44291"/>
                        <a:pt x="17609" y="44243"/>
                        <a:pt x="17609" y="44219"/>
                      </a:cubicBezTo>
                      <a:cubicBezTo>
                        <a:pt x="17550" y="43957"/>
                        <a:pt x="17490" y="43707"/>
                        <a:pt x="17443" y="43446"/>
                      </a:cubicBezTo>
                      <a:cubicBezTo>
                        <a:pt x="17038" y="40779"/>
                        <a:pt x="16216" y="38266"/>
                        <a:pt x="15002" y="35873"/>
                      </a:cubicBezTo>
                      <a:cubicBezTo>
                        <a:pt x="14895" y="35647"/>
                        <a:pt x="14776" y="35421"/>
                        <a:pt x="14657" y="35206"/>
                      </a:cubicBezTo>
                      <a:cubicBezTo>
                        <a:pt x="13526" y="33123"/>
                        <a:pt x="12228" y="31134"/>
                        <a:pt x="10978" y="29134"/>
                      </a:cubicBezTo>
                      <a:cubicBezTo>
                        <a:pt x="9180" y="26277"/>
                        <a:pt x="7346" y="23431"/>
                        <a:pt x="5644" y="20514"/>
                      </a:cubicBezTo>
                      <a:cubicBezTo>
                        <a:pt x="3786" y="17335"/>
                        <a:pt x="2012" y="14109"/>
                        <a:pt x="572" y="10715"/>
                      </a:cubicBezTo>
                      <a:cubicBezTo>
                        <a:pt x="548" y="10656"/>
                        <a:pt x="524" y="10608"/>
                        <a:pt x="500" y="10549"/>
                      </a:cubicBezTo>
                      <a:cubicBezTo>
                        <a:pt x="437" y="10494"/>
                        <a:pt x="359" y="10454"/>
                        <a:pt x="275" y="10454"/>
                      </a:cubicBezTo>
                      <a:cubicBezTo>
                        <a:pt x="232" y="10454"/>
                        <a:pt x="188" y="10465"/>
                        <a:pt x="143" y="10489"/>
                      </a:cubicBezTo>
                      <a:cubicBezTo>
                        <a:pt x="24" y="10549"/>
                        <a:pt x="0" y="10644"/>
                        <a:pt x="0" y="10739"/>
                      </a:cubicBezTo>
                      <a:cubicBezTo>
                        <a:pt x="286" y="11430"/>
                        <a:pt x="572" y="12108"/>
                        <a:pt x="893" y="12787"/>
                      </a:cubicBezTo>
                      <a:cubicBezTo>
                        <a:pt x="2846" y="16930"/>
                        <a:pt x="5155" y="20895"/>
                        <a:pt x="7584" y="24788"/>
                      </a:cubicBezTo>
                      <a:cubicBezTo>
                        <a:pt x="9132" y="27277"/>
                        <a:pt x="10716" y="29753"/>
                        <a:pt x="12275" y="32242"/>
                      </a:cubicBezTo>
                      <a:cubicBezTo>
                        <a:pt x="13121" y="33575"/>
                        <a:pt x="13918" y="34933"/>
                        <a:pt x="14633" y="36349"/>
                      </a:cubicBezTo>
                      <a:cubicBezTo>
                        <a:pt x="14633" y="36349"/>
                        <a:pt x="14633" y="36349"/>
                        <a:pt x="14633" y="36361"/>
                      </a:cubicBezTo>
                      <a:cubicBezTo>
                        <a:pt x="15442" y="37969"/>
                        <a:pt x="16073" y="39647"/>
                        <a:pt x="16478" y="41410"/>
                      </a:cubicBezTo>
                      <a:cubicBezTo>
                        <a:pt x="16776" y="42731"/>
                        <a:pt x="17026" y="44065"/>
                        <a:pt x="17169" y="45422"/>
                      </a:cubicBezTo>
                      <a:cubicBezTo>
                        <a:pt x="17228" y="45910"/>
                        <a:pt x="17169" y="46374"/>
                        <a:pt x="17002" y="46839"/>
                      </a:cubicBezTo>
                      <a:cubicBezTo>
                        <a:pt x="16431" y="48434"/>
                        <a:pt x="15823" y="50006"/>
                        <a:pt x="15097" y="51530"/>
                      </a:cubicBezTo>
                      <a:cubicBezTo>
                        <a:pt x="14752" y="52232"/>
                        <a:pt x="14407" y="52947"/>
                        <a:pt x="14073" y="53661"/>
                      </a:cubicBezTo>
                      <a:cubicBezTo>
                        <a:pt x="13978" y="53863"/>
                        <a:pt x="13883" y="54054"/>
                        <a:pt x="13871" y="54280"/>
                      </a:cubicBezTo>
                      <a:cubicBezTo>
                        <a:pt x="13871" y="54375"/>
                        <a:pt x="13907" y="54447"/>
                        <a:pt x="13990" y="54494"/>
                      </a:cubicBezTo>
                      <a:cubicBezTo>
                        <a:pt x="14030" y="54521"/>
                        <a:pt x="14070" y="54533"/>
                        <a:pt x="14108" y="54533"/>
                      </a:cubicBezTo>
                      <a:cubicBezTo>
                        <a:pt x="14173" y="54533"/>
                        <a:pt x="14235" y="54499"/>
                        <a:pt x="14288" y="54447"/>
                      </a:cubicBezTo>
                      <a:cubicBezTo>
                        <a:pt x="14347" y="54399"/>
                        <a:pt x="14395" y="54316"/>
                        <a:pt x="14430" y="54233"/>
                      </a:cubicBezTo>
                      <a:cubicBezTo>
                        <a:pt x="15038" y="52971"/>
                        <a:pt x="15645" y="51708"/>
                        <a:pt x="16216" y="50423"/>
                      </a:cubicBezTo>
                      <a:cubicBezTo>
                        <a:pt x="16657" y="49422"/>
                        <a:pt x="17050" y="48399"/>
                        <a:pt x="17431" y="47375"/>
                      </a:cubicBezTo>
                      <a:cubicBezTo>
                        <a:pt x="17669" y="46744"/>
                        <a:pt x="18002" y="46184"/>
                        <a:pt x="18407" y="45672"/>
                      </a:cubicBezTo>
                      <a:cubicBezTo>
                        <a:pt x="19372" y="44481"/>
                        <a:pt x="20360" y="43303"/>
                        <a:pt x="21479" y="42255"/>
                      </a:cubicBezTo>
                      <a:cubicBezTo>
                        <a:pt x="22431" y="41374"/>
                        <a:pt x="23432" y="40588"/>
                        <a:pt x="24491" y="39862"/>
                      </a:cubicBezTo>
                      <a:cubicBezTo>
                        <a:pt x="25206" y="39374"/>
                        <a:pt x="25932" y="38921"/>
                        <a:pt x="26694" y="38493"/>
                      </a:cubicBezTo>
                      <a:cubicBezTo>
                        <a:pt x="29063" y="37195"/>
                        <a:pt x="31540" y="36111"/>
                        <a:pt x="34111" y="35302"/>
                      </a:cubicBezTo>
                      <a:cubicBezTo>
                        <a:pt x="35016" y="35016"/>
                        <a:pt x="35921" y="34754"/>
                        <a:pt x="36838" y="34540"/>
                      </a:cubicBezTo>
                      <a:cubicBezTo>
                        <a:pt x="38505" y="34135"/>
                        <a:pt x="40172" y="33778"/>
                        <a:pt x="41862" y="33480"/>
                      </a:cubicBezTo>
                      <a:cubicBezTo>
                        <a:pt x="43065" y="33266"/>
                        <a:pt x="44267" y="32992"/>
                        <a:pt x="45458" y="32706"/>
                      </a:cubicBezTo>
                      <a:cubicBezTo>
                        <a:pt x="46851" y="32385"/>
                        <a:pt x="48197" y="31920"/>
                        <a:pt x="49518" y="31373"/>
                      </a:cubicBezTo>
                      <a:cubicBezTo>
                        <a:pt x="50887" y="30789"/>
                        <a:pt x="52257" y="30218"/>
                        <a:pt x="53590" y="29563"/>
                      </a:cubicBezTo>
                      <a:cubicBezTo>
                        <a:pt x="53673" y="29372"/>
                        <a:pt x="53554" y="29158"/>
                        <a:pt x="53340" y="29122"/>
                      </a:cubicBezTo>
                      <a:lnTo>
                        <a:pt x="53221" y="29122"/>
                      </a:lnTo>
                      <a:cubicBezTo>
                        <a:pt x="51709" y="29849"/>
                        <a:pt x="50173" y="30515"/>
                        <a:pt x="48613" y="31123"/>
                      </a:cubicBezTo>
                      <a:cubicBezTo>
                        <a:pt x="46899" y="31801"/>
                        <a:pt x="45137" y="32325"/>
                        <a:pt x="43303" y="32623"/>
                      </a:cubicBezTo>
                      <a:cubicBezTo>
                        <a:pt x="42815" y="32706"/>
                        <a:pt x="42315" y="32825"/>
                        <a:pt x="41827" y="32909"/>
                      </a:cubicBezTo>
                      <a:cubicBezTo>
                        <a:pt x="40207" y="33206"/>
                        <a:pt x="38588" y="33528"/>
                        <a:pt x="36993" y="33921"/>
                      </a:cubicBezTo>
                      <a:cubicBezTo>
                        <a:pt x="33480" y="34766"/>
                        <a:pt x="30123" y="36028"/>
                        <a:pt x="26932" y="37731"/>
                      </a:cubicBezTo>
                      <a:cubicBezTo>
                        <a:pt x="25789" y="38350"/>
                        <a:pt x="24682" y="39028"/>
                        <a:pt x="23634" y="39778"/>
                      </a:cubicBezTo>
                      <a:cubicBezTo>
                        <a:pt x="23051" y="40195"/>
                        <a:pt x="22467" y="40636"/>
                        <a:pt x="21919" y="41100"/>
                      </a:cubicBezTo>
                      <a:cubicBezTo>
                        <a:pt x="20872" y="42005"/>
                        <a:pt x="19907" y="42981"/>
                        <a:pt x="19014" y="44041"/>
                      </a:cubicBezTo>
                      <a:cubicBezTo>
                        <a:pt x="18788" y="44327"/>
                        <a:pt x="18550" y="44600"/>
                        <a:pt x="18276" y="44922"/>
                      </a:cubicBezTo>
                      <a:cubicBezTo>
                        <a:pt x="18276" y="44803"/>
                        <a:pt x="18264" y="44743"/>
                        <a:pt x="18276" y="44684"/>
                      </a:cubicBezTo>
                      <a:cubicBezTo>
                        <a:pt x="18883" y="42433"/>
                        <a:pt x="19312" y="40147"/>
                        <a:pt x="19681" y="37850"/>
                      </a:cubicBezTo>
                      <a:cubicBezTo>
                        <a:pt x="19883" y="36611"/>
                        <a:pt x="20145" y="35385"/>
                        <a:pt x="20479" y="34171"/>
                      </a:cubicBezTo>
                      <a:cubicBezTo>
                        <a:pt x="20979" y="32301"/>
                        <a:pt x="21610" y="30456"/>
                        <a:pt x="22312" y="28646"/>
                      </a:cubicBezTo>
                      <a:cubicBezTo>
                        <a:pt x="23955" y="24431"/>
                        <a:pt x="25563" y="20216"/>
                        <a:pt x="26956" y="15918"/>
                      </a:cubicBezTo>
                      <a:cubicBezTo>
                        <a:pt x="28087" y="12406"/>
                        <a:pt x="29016" y="8846"/>
                        <a:pt x="29670" y="5215"/>
                      </a:cubicBezTo>
                      <a:cubicBezTo>
                        <a:pt x="29980" y="3524"/>
                        <a:pt x="30254" y="1821"/>
                        <a:pt x="30468" y="107"/>
                      </a:cubicBezTo>
                      <a:cubicBezTo>
                        <a:pt x="30399" y="37"/>
                        <a:pt x="30305" y="0"/>
                        <a:pt x="302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8F1B376-E197-2BE7-0FD2-94864BBA5FAE}"/>
              </a:ext>
            </a:extLst>
          </p:cNvPr>
          <p:cNvSpPr txBox="1"/>
          <p:nvPr/>
        </p:nvSpPr>
        <p:spPr>
          <a:xfrm>
            <a:off x="563500" y="3038902"/>
            <a:ext cx="3420416" cy="18158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b="1" dirty="0">
                <a:solidFill>
                  <a:srgbClr val="0070C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A: </a:t>
            </a:r>
            <a:r>
              <a:rPr lang="vi-VN" dirty="0">
                <a:solidFill>
                  <a:srgbClr val="FF000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What do you think about playing traditional games?</a:t>
            </a:r>
          </a:p>
          <a:p>
            <a:r>
              <a:rPr lang="vi-VN" b="1" dirty="0">
                <a:solidFill>
                  <a:srgbClr val="0070C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B: </a:t>
            </a:r>
            <a:r>
              <a:rPr lang="vi-VN" dirty="0">
                <a:solidFill>
                  <a:srgbClr val="FF000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I think </a:t>
            </a:r>
            <a:r>
              <a:rPr lang="vi-VN" dirty="0"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it's very interesting. Children always love playing traditional games.</a:t>
            </a:r>
            <a:r>
              <a:rPr lang="en-US" dirty="0"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And </a:t>
            </a:r>
            <a:r>
              <a:rPr lang="vi-VN" dirty="0">
                <a:solidFill>
                  <a:srgbClr val="FF000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What about you, </a:t>
            </a:r>
            <a:r>
              <a:rPr lang="en-US" dirty="0">
                <a:solidFill>
                  <a:srgbClr val="FF000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A</a:t>
            </a:r>
            <a:r>
              <a:rPr lang="vi-VN" dirty="0">
                <a:solidFill>
                  <a:srgbClr val="FF000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? What do you think?</a:t>
            </a:r>
          </a:p>
          <a:p>
            <a:r>
              <a:rPr lang="en-US" b="1" dirty="0">
                <a:solidFill>
                  <a:srgbClr val="0070C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A</a:t>
            </a:r>
            <a:r>
              <a:rPr lang="vi-VN" b="1" dirty="0">
                <a:solidFill>
                  <a:srgbClr val="0070C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: </a:t>
            </a:r>
            <a:r>
              <a:rPr lang="vi-VN" dirty="0">
                <a:solidFill>
                  <a:srgbClr val="FF000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I think </a:t>
            </a:r>
            <a:r>
              <a:rPr lang="vi-VN" dirty="0"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playing traditional games will bring people together.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EE9903-8D77-179C-8DA9-438681BA510C}"/>
              </a:ext>
            </a:extLst>
          </p:cNvPr>
          <p:cNvSpPr txBox="1"/>
          <p:nvPr/>
        </p:nvSpPr>
        <p:spPr>
          <a:xfrm>
            <a:off x="5132424" y="3038902"/>
            <a:ext cx="3420416" cy="1815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b="1" dirty="0">
                <a:solidFill>
                  <a:srgbClr val="0070C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A: </a:t>
            </a:r>
            <a:r>
              <a:rPr lang="vi-VN" dirty="0">
                <a:solidFill>
                  <a:srgbClr val="FF000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What do you think about living close to nature?</a:t>
            </a:r>
          </a:p>
          <a:p>
            <a:r>
              <a:rPr lang="vi-VN" b="1" dirty="0">
                <a:solidFill>
                  <a:srgbClr val="0070C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B: </a:t>
            </a:r>
            <a:r>
              <a:rPr lang="vi-VN" dirty="0">
                <a:solidFill>
                  <a:schemeClr val="tx1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That sounds great. We can learn how to protect our planet.</a:t>
            </a:r>
            <a:r>
              <a:rPr lang="en-US" dirty="0">
                <a:solidFill>
                  <a:schemeClr val="tx1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 </a:t>
            </a:r>
            <a:r>
              <a:rPr lang="vi-VN" dirty="0">
                <a:solidFill>
                  <a:srgbClr val="FF000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What about you, </a:t>
            </a:r>
            <a:r>
              <a:rPr lang="en-US" dirty="0">
                <a:solidFill>
                  <a:srgbClr val="FF000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A</a:t>
            </a:r>
            <a:r>
              <a:rPr lang="vi-VN" dirty="0">
                <a:solidFill>
                  <a:srgbClr val="FF000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? What do you think?</a:t>
            </a:r>
          </a:p>
          <a:p>
            <a:r>
              <a:rPr lang="en-US" b="1" dirty="0">
                <a:solidFill>
                  <a:srgbClr val="0070C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A</a:t>
            </a:r>
            <a:r>
              <a:rPr lang="vi-VN" b="1" dirty="0">
                <a:solidFill>
                  <a:srgbClr val="0070C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: </a:t>
            </a:r>
            <a:r>
              <a:rPr lang="en-US" dirty="0">
                <a:solidFill>
                  <a:srgbClr val="FF000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To my way of thinking </a:t>
            </a:r>
            <a:r>
              <a:rPr lang="en-US" dirty="0">
                <a:solidFill>
                  <a:schemeClr val="tx1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you are </a:t>
            </a:r>
            <a:r>
              <a:rPr lang="vi-VN" dirty="0">
                <a:solidFill>
                  <a:schemeClr val="tx1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right. Additionally, living close to nature will improves our mental health.</a:t>
            </a:r>
          </a:p>
        </p:txBody>
      </p:sp>
      <p:pic>
        <p:nvPicPr>
          <p:cNvPr id="11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6AF86F0B-63C4-7186-FBD3-B7EDAEC5F3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7468" y="1169920"/>
            <a:ext cx="1793367" cy="1008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7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4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777" grpId="0" uiExpand="1" build="p" animBg="1"/>
      <p:bldP spid="779" grpId="0" build="p"/>
      <p:bldP spid="781" grpId="0" build="p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Group Introduction Activities by Slidesgo">
  <a:themeElements>
    <a:clrScheme name="Simple Light">
      <a:dk1>
        <a:srgbClr val="000000"/>
      </a:dk1>
      <a:lt1>
        <a:srgbClr val="FFFFFF"/>
      </a:lt1>
      <a:dk2>
        <a:srgbClr val="E2E7A9"/>
      </a:dk2>
      <a:lt2>
        <a:srgbClr val="F2CBC1"/>
      </a:lt2>
      <a:accent1>
        <a:srgbClr val="FBEFCA"/>
      </a:accent1>
      <a:accent2>
        <a:srgbClr val="BCD9DD"/>
      </a:accent2>
      <a:accent3>
        <a:srgbClr val="E28FA6"/>
      </a:accent3>
      <a:accent4>
        <a:srgbClr val="EEBD3E"/>
      </a:accent4>
      <a:accent5>
        <a:srgbClr val="E99A81"/>
      </a:accent5>
      <a:accent6>
        <a:srgbClr val="79B4B7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1266</TotalTime>
  <Words>468</Words>
  <Application>Microsoft Office PowerPoint</Application>
  <PresentationFormat>On-screen Show (16:9)</PresentationFormat>
  <Paragraphs>77</Paragraphs>
  <Slides>11</Slides>
  <Notes>11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Chivo</vt:lpstr>
      <vt:lpstr>Poppins ExtraBold</vt:lpstr>
      <vt:lpstr>Poetsen</vt:lpstr>
      <vt:lpstr>Group Introduction Activities by Slidesgo</vt:lpstr>
      <vt:lpstr>Unit 4.  Ethnic groups of Vietnam</vt:lpstr>
      <vt:lpstr>VOCABULARY</vt:lpstr>
      <vt:lpstr>Vocabulary </vt:lpstr>
      <vt:lpstr>Vocabulary </vt:lpstr>
      <vt:lpstr>Vocabulary </vt:lpstr>
      <vt:lpstr>VOCABULARY</vt:lpstr>
      <vt:lpstr>Everyday English</vt:lpstr>
      <vt:lpstr>1. Listen and read the conversations.  Pay attention to the highlighted parts.</vt:lpstr>
      <vt:lpstr>2. Work in pairs in 5 minutes. One asks the questions and the other gives opinions about these topics.</vt:lpstr>
      <vt:lpstr>The Jrai</vt:lpstr>
      <vt:lpstr>4. Work in pairs. Read the information below about the Jrai. Take turns to ask and answer about the information.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4.  Ethnic groups of Vietnam</dc:title>
  <dc:creator>Admin</dc:creator>
  <cp:lastModifiedBy>PTC</cp:lastModifiedBy>
  <cp:revision>38</cp:revision>
  <dcterms:modified xsi:type="dcterms:W3CDTF">2025-11-18T08:55:06Z</dcterms:modified>
</cp:coreProperties>
</file>