
<file path=[Content_Types].xml><?xml version="1.0" encoding="utf-8"?>
<Types xmlns="http://schemas.openxmlformats.org/package/2006/content-types">
  <Default Extension="fntdata" ContentType="application/x-fontdata"/>
  <Default Extension="jfif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4"/>
  </p:notesMasterIdLst>
  <p:sldIdLst>
    <p:sldId id="312" r:id="rId2"/>
    <p:sldId id="264" r:id="rId3"/>
  </p:sldIdLst>
  <p:sldSz cx="9144000" cy="5143500" type="screen16x9"/>
  <p:notesSz cx="6858000" cy="9144000"/>
  <p:embeddedFontLst>
    <p:embeddedFont>
      <p:font typeface="Abel" panose="02000506030000020004" pitchFamily="2" charset="0"/>
      <p:regular r:id="rId5"/>
    </p:embeddedFont>
    <p:embeddedFont>
      <p:font typeface="Bebas Neue" panose="020B0606020202050201" pitchFamily="34" charset="0"/>
      <p:regular r:id="rId6"/>
    </p:embeddedFont>
    <p:embeddedFont>
      <p:font typeface="Bevan" panose="020B0604020202020204" charset="0"/>
      <p:regular r:id="rId7"/>
      <p: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47"/>
    <a:srgbClr val="BE0B23"/>
    <a:srgbClr val="000000"/>
    <a:srgbClr val="005F37"/>
    <a:srgbClr val="FF6699"/>
    <a:srgbClr val="EEECE3"/>
    <a:srgbClr val="4E5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413BBE8-55DD-4CC6-85F6-425862ED7982}">
  <a:tblStyle styleId="{A413BBE8-55DD-4CC6-85F6-425862ED798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7EFD685-4E2C-4A2C-95D7-5A7EC168373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49" autoAdjust="0"/>
  </p:normalViewPr>
  <p:slideViewPr>
    <p:cSldViewPr snapToGrid="0">
      <p:cViewPr varScale="1">
        <p:scale>
          <a:sx n="90" d="100"/>
          <a:sy n="90" d="100"/>
        </p:scale>
        <p:origin x="27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54dda1946d_6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54dda1946d_6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9303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54dda1946d_6_3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54dda1946d_6_3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09375" y="211300"/>
            <a:ext cx="8725075" cy="4723350"/>
            <a:chOff x="209375" y="211300"/>
            <a:chExt cx="8725075" cy="472335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209375" y="211300"/>
              <a:ext cx="8725075" cy="4720800"/>
              <a:chOff x="209375" y="211300"/>
              <a:chExt cx="8725075" cy="4720800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209550" y="211300"/>
                <a:ext cx="8724900" cy="47208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2;p2"/>
              <p:cNvSpPr/>
              <p:nvPr/>
            </p:nvSpPr>
            <p:spPr>
              <a:xfrm>
                <a:off x="209375" y="211350"/>
                <a:ext cx="8725035" cy="4720703"/>
              </a:xfrm>
              <a:custGeom>
                <a:avLst/>
                <a:gdLst/>
                <a:ahLst/>
                <a:cxnLst/>
                <a:rect l="l" t="t" r="r" b="b"/>
                <a:pathLst>
                  <a:path w="275216" h="156509" extrusionOk="0">
                    <a:moveTo>
                      <a:pt x="6251" y="311"/>
                    </a:moveTo>
                    <a:lnTo>
                      <a:pt x="6251" y="6247"/>
                    </a:lnTo>
                    <a:lnTo>
                      <a:pt x="315" y="6247"/>
                    </a:lnTo>
                    <a:lnTo>
                      <a:pt x="315" y="311"/>
                    </a:lnTo>
                    <a:close/>
                    <a:moveTo>
                      <a:pt x="12498" y="311"/>
                    </a:moveTo>
                    <a:lnTo>
                      <a:pt x="12498" y="6247"/>
                    </a:lnTo>
                    <a:lnTo>
                      <a:pt x="6562" y="6247"/>
                    </a:lnTo>
                    <a:lnTo>
                      <a:pt x="6562" y="311"/>
                    </a:lnTo>
                    <a:close/>
                    <a:moveTo>
                      <a:pt x="18745" y="311"/>
                    </a:moveTo>
                    <a:lnTo>
                      <a:pt x="18745" y="6247"/>
                    </a:lnTo>
                    <a:lnTo>
                      <a:pt x="12810" y="6247"/>
                    </a:lnTo>
                    <a:lnTo>
                      <a:pt x="12810" y="311"/>
                    </a:lnTo>
                    <a:close/>
                    <a:moveTo>
                      <a:pt x="24992" y="311"/>
                    </a:moveTo>
                    <a:lnTo>
                      <a:pt x="24992" y="6247"/>
                    </a:lnTo>
                    <a:lnTo>
                      <a:pt x="19058" y="6247"/>
                    </a:lnTo>
                    <a:lnTo>
                      <a:pt x="19058" y="311"/>
                    </a:lnTo>
                    <a:close/>
                    <a:moveTo>
                      <a:pt x="31241" y="311"/>
                    </a:moveTo>
                    <a:lnTo>
                      <a:pt x="31241" y="6247"/>
                    </a:lnTo>
                    <a:lnTo>
                      <a:pt x="25305" y="6247"/>
                    </a:lnTo>
                    <a:lnTo>
                      <a:pt x="25305" y="311"/>
                    </a:lnTo>
                    <a:close/>
                    <a:moveTo>
                      <a:pt x="37489" y="311"/>
                    </a:moveTo>
                    <a:lnTo>
                      <a:pt x="37489" y="6247"/>
                    </a:lnTo>
                    <a:lnTo>
                      <a:pt x="31553" y="6247"/>
                    </a:lnTo>
                    <a:lnTo>
                      <a:pt x="31553" y="311"/>
                    </a:lnTo>
                    <a:close/>
                    <a:moveTo>
                      <a:pt x="43737" y="311"/>
                    </a:moveTo>
                    <a:lnTo>
                      <a:pt x="43737" y="6247"/>
                    </a:lnTo>
                    <a:lnTo>
                      <a:pt x="37802" y="6247"/>
                    </a:lnTo>
                    <a:lnTo>
                      <a:pt x="37802" y="311"/>
                    </a:lnTo>
                    <a:close/>
                    <a:moveTo>
                      <a:pt x="49985" y="311"/>
                    </a:moveTo>
                    <a:lnTo>
                      <a:pt x="49985" y="6247"/>
                    </a:lnTo>
                    <a:lnTo>
                      <a:pt x="44049" y="6247"/>
                    </a:lnTo>
                    <a:lnTo>
                      <a:pt x="44049" y="311"/>
                    </a:lnTo>
                    <a:close/>
                    <a:moveTo>
                      <a:pt x="56232" y="311"/>
                    </a:moveTo>
                    <a:lnTo>
                      <a:pt x="56232" y="6247"/>
                    </a:lnTo>
                    <a:lnTo>
                      <a:pt x="50296" y="6247"/>
                    </a:lnTo>
                    <a:lnTo>
                      <a:pt x="50296" y="311"/>
                    </a:lnTo>
                    <a:close/>
                    <a:moveTo>
                      <a:pt x="62480" y="311"/>
                    </a:moveTo>
                    <a:lnTo>
                      <a:pt x="62480" y="6247"/>
                    </a:lnTo>
                    <a:lnTo>
                      <a:pt x="56545" y="6247"/>
                    </a:lnTo>
                    <a:lnTo>
                      <a:pt x="56545" y="311"/>
                    </a:lnTo>
                    <a:close/>
                    <a:moveTo>
                      <a:pt x="68727" y="311"/>
                    </a:moveTo>
                    <a:lnTo>
                      <a:pt x="68727" y="6247"/>
                    </a:lnTo>
                    <a:lnTo>
                      <a:pt x="62792" y="6247"/>
                    </a:lnTo>
                    <a:lnTo>
                      <a:pt x="62792" y="311"/>
                    </a:lnTo>
                    <a:close/>
                    <a:moveTo>
                      <a:pt x="74975" y="311"/>
                    </a:moveTo>
                    <a:lnTo>
                      <a:pt x="74975" y="6247"/>
                    </a:lnTo>
                    <a:lnTo>
                      <a:pt x="69039" y="6247"/>
                    </a:lnTo>
                    <a:lnTo>
                      <a:pt x="69039" y="311"/>
                    </a:lnTo>
                    <a:close/>
                    <a:moveTo>
                      <a:pt x="81223" y="311"/>
                    </a:moveTo>
                    <a:lnTo>
                      <a:pt x="81223" y="6247"/>
                    </a:lnTo>
                    <a:lnTo>
                      <a:pt x="75286" y="6247"/>
                    </a:lnTo>
                    <a:lnTo>
                      <a:pt x="75286" y="311"/>
                    </a:lnTo>
                    <a:close/>
                    <a:moveTo>
                      <a:pt x="87470" y="311"/>
                    </a:moveTo>
                    <a:lnTo>
                      <a:pt x="87470" y="6247"/>
                    </a:lnTo>
                    <a:lnTo>
                      <a:pt x="81535" y="6247"/>
                    </a:lnTo>
                    <a:lnTo>
                      <a:pt x="81535" y="311"/>
                    </a:lnTo>
                    <a:close/>
                    <a:moveTo>
                      <a:pt x="93720" y="311"/>
                    </a:moveTo>
                    <a:lnTo>
                      <a:pt x="93720" y="6247"/>
                    </a:lnTo>
                    <a:lnTo>
                      <a:pt x="87784" y="6247"/>
                    </a:lnTo>
                    <a:lnTo>
                      <a:pt x="87784" y="311"/>
                    </a:lnTo>
                    <a:close/>
                    <a:moveTo>
                      <a:pt x="99967" y="311"/>
                    </a:moveTo>
                    <a:lnTo>
                      <a:pt x="99967" y="6247"/>
                    </a:lnTo>
                    <a:lnTo>
                      <a:pt x="94031" y="6247"/>
                    </a:lnTo>
                    <a:lnTo>
                      <a:pt x="94031" y="311"/>
                    </a:lnTo>
                    <a:close/>
                    <a:moveTo>
                      <a:pt x="106214" y="311"/>
                    </a:moveTo>
                    <a:lnTo>
                      <a:pt x="106214" y="6247"/>
                    </a:lnTo>
                    <a:lnTo>
                      <a:pt x="100280" y="6247"/>
                    </a:lnTo>
                    <a:lnTo>
                      <a:pt x="100280" y="311"/>
                    </a:lnTo>
                    <a:close/>
                    <a:moveTo>
                      <a:pt x="112461" y="311"/>
                    </a:moveTo>
                    <a:lnTo>
                      <a:pt x="112461" y="6247"/>
                    </a:lnTo>
                    <a:lnTo>
                      <a:pt x="106527" y="6247"/>
                    </a:lnTo>
                    <a:lnTo>
                      <a:pt x="106527" y="311"/>
                    </a:lnTo>
                    <a:close/>
                    <a:moveTo>
                      <a:pt x="118710" y="311"/>
                    </a:moveTo>
                    <a:lnTo>
                      <a:pt x="118710" y="6247"/>
                    </a:lnTo>
                    <a:lnTo>
                      <a:pt x="112774" y="6247"/>
                    </a:lnTo>
                    <a:lnTo>
                      <a:pt x="112774" y="311"/>
                    </a:lnTo>
                    <a:close/>
                    <a:moveTo>
                      <a:pt x="124957" y="311"/>
                    </a:moveTo>
                    <a:lnTo>
                      <a:pt x="124957" y="6247"/>
                    </a:lnTo>
                    <a:lnTo>
                      <a:pt x="119021" y="6247"/>
                    </a:lnTo>
                    <a:lnTo>
                      <a:pt x="119021" y="311"/>
                    </a:lnTo>
                    <a:close/>
                    <a:moveTo>
                      <a:pt x="131204" y="311"/>
                    </a:moveTo>
                    <a:lnTo>
                      <a:pt x="131204" y="6247"/>
                    </a:lnTo>
                    <a:lnTo>
                      <a:pt x="125270" y="6247"/>
                    </a:lnTo>
                    <a:lnTo>
                      <a:pt x="125270" y="311"/>
                    </a:lnTo>
                    <a:close/>
                    <a:moveTo>
                      <a:pt x="137451" y="311"/>
                    </a:moveTo>
                    <a:lnTo>
                      <a:pt x="137451" y="6247"/>
                    </a:lnTo>
                    <a:lnTo>
                      <a:pt x="131517" y="6247"/>
                    </a:lnTo>
                    <a:lnTo>
                      <a:pt x="131517" y="311"/>
                    </a:lnTo>
                    <a:close/>
                    <a:moveTo>
                      <a:pt x="143702" y="311"/>
                    </a:moveTo>
                    <a:lnTo>
                      <a:pt x="143702" y="6247"/>
                    </a:lnTo>
                    <a:lnTo>
                      <a:pt x="137766" y="6247"/>
                    </a:lnTo>
                    <a:lnTo>
                      <a:pt x="137766" y="311"/>
                    </a:lnTo>
                    <a:close/>
                    <a:moveTo>
                      <a:pt x="149949" y="311"/>
                    </a:moveTo>
                    <a:lnTo>
                      <a:pt x="149949" y="6247"/>
                    </a:lnTo>
                    <a:lnTo>
                      <a:pt x="144015" y="6247"/>
                    </a:lnTo>
                    <a:lnTo>
                      <a:pt x="144015" y="311"/>
                    </a:lnTo>
                    <a:close/>
                    <a:moveTo>
                      <a:pt x="156196" y="311"/>
                    </a:moveTo>
                    <a:lnTo>
                      <a:pt x="156196" y="6247"/>
                    </a:lnTo>
                    <a:lnTo>
                      <a:pt x="150262" y="6247"/>
                    </a:lnTo>
                    <a:lnTo>
                      <a:pt x="150262" y="311"/>
                    </a:lnTo>
                    <a:close/>
                    <a:moveTo>
                      <a:pt x="162445" y="311"/>
                    </a:moveTo>
                    <a:lnTo>
                      <a:pt x="162445" y="6247"/>
                    </a:lnTo>
                    <a:lnTo>
                      <a:pt x="156509" y="6247"/>
                    </a:lnTo>
                    <a:lnTo>
                      <a:pt x="156509" y="311"/>
                    </a:lnTo>
                    <a:close/>
                    <a:moveTo>
                      <a:pt x="168692" y="311"/>
                    </a:moveTo>
                    <a:lnTo>
                      <a:pt x="168692" y="6247"/>
                    </a:lnTo>
                    <a:lnTo>
                      <a:pt x="162756" y="6247"/>
                    </a:lnTo>
                    <a:lnTo>
                      <a:pt x="162756" y="311"/>
                    </a:lnTo>
                    <a:close/>
                    <a:moveTo>
                      <a:pt x="174939" y="311"/>
                    </a:moveTo>
                    <a:lnTo>
                      <a:pt x="174939" y="6247"/>
                    </a:lnTo>
                    <a:lnTo>
                      <a:pt x="169005" y="6247"/>
                    </a:lnTo>
                    <a:lnTo>
                      <a:pt x="169005" y="311"/>
                    </a:lnTo>
                    <a:close/>
                    <a:moveTo>
                      <a:pt x="181186" y="311"/>
                    </a:moveTo>
                    <a:lnTo>
                      <a:pt x="181186" y="6247"/>
                    </a:lnTo>
                    <a:lnTo>
                      <a:pt x="175252" y="6247"/>
                    </a:lnTo>
                    <a:lnTo>
                      <a:pt x="175252" y="311"/>
                    </a:lnTo>
                    <a:close/>
                    <a:moveTo>
                      <a:pt x="187435" y="311"/>
                    </a:moveTo>
                    <a:lnTo>
                      <a:pt x="187435" y="6247"/>
                    </a:lnTo>
                    <a:lnTo>
                      <a:pt x="181499" y="6247"/>
                    </a:lnTo>
                    <a:lnTo>
                      <a:pt x="181499" y="311"/>
                    </a:lnTo>
                    <a:close/>
                    <a:moveTo>
                      <a:pt x="193684" y="311"/>
                    </a:moveTo>
                    <a:lnTo>
                      <a:pt x="193684" y="6247"/>
                    </a:lnTo>
                    <a:lnTo>
                      <a:pt x="187749" y="6247"/>
                    </a:lnTo>
                    <a:lnTo>
                      <a:pt x="187749" y="311"/>
                    </a:lnTo>
                    <a:close/>
                    <a:moveTo>
                      <a:pt x="199931" y="311"/>
                    </a:moveTo>
                    <a:lnTo>
                      <a:pt x="199931" y="6247"/>
                    </a:lnTo>
                    <a:lnTo>
                      <a:pt x="193996" y="6247"/>
                    </a:lnTo>
                    <a:lnTo>
                      <a:pt x="193996" y="311"/>
                    </a:lnTo>
                    <a:close/>
                    <a:moveTo>
                      <a:pt x="206180" y="311"/>
                    </a:moveTo>
                    <a:lnTo>
                      <a:pt x="206180" y="6247"/>
                    </a:lnTo>
                    <a:lnTo>
                      <a:pt x="200244" y="6247"/>
                    </a:lnTo>
                    <a:lnTo>
                      <a:pt x="200244" y="311"/>
                    </a:lnTo>
                    <a:close/>
                    <a:moveTo>
                      <a:pt x="212427" y="311"/>
                    </a:moveTo>
                    <a:lnTo>
                      <a:pt x="212427" y="6247"/>
                    </a:lnTo>
                    <a:lnTo>
                      <a:pt x="206491" y="6247"/>
                    </a:lnTo>
                    <a:lnTo>
                      <a:pt x="206491" y="311"/>
                    </a:lnTo>
                    <a:close/>
                    <a:moveTo>
                      <a:pt x="218674" y="311"/>
                    </a:moveTo>
                    <a:lnTo>
                      <a:pt x="218674" y="6247"/>
                    </a:lnTo>
                    <a:lnTo>
                      <a:pt x="212739" y="6247"/>
                    </a:lnTo>
                    <a:lnTo>
                      <a:pt x="212739" y="311"/>
                    </a:lnTo>
                    <a:close/>
                    <a:moveTo>
                      <a:pt x="224921" y="311"/>
                    </a:moveTo>
                    <a:lnTo>
                      <a:pt x="224921" y="6247"/>
                    </a:lnTo>
                    <a:lnTo>
                      <a:pt x="218987" y="6247"/>
                    </a:lnTo>
                    <a:lnTo>
                      <a:pt x="218987" y="311"/>
                    </a:lnTo>
                    <a:close/>
                    <a:moveTo>
                      <a:pt x="231170" y="311"/>
                    </a:moveTo>
                    <a:lnTo>
                      <a:pt x="231170" y="6247"/>
                    </a:lnTo>
                    <a:lnTo>
                      <a:pt x="225234" y="6247"/>
                    </a:lnTo>
                    <a:lnTo>
                      <a:pt x="225234" y="311"/>
                    </a:lnTo>
                    <a:close/>
                    <a:moveTo>
                      <a:pt x="237417" y="311"/>
                    </a:moveTo>
                    <a:lnTo>
                      <a:pt x="237417" y="6247"/>
                    </a:lnTo>
                    <a:lnTo>
                      <a:pt x="231481" y="6247"/>
                    </a:lnTo>
                    <a:lnTo>
                      <a:pt x="231481" y="311"/>
                    </a:lnTo>
                    <a:close/>
                    <a:moveTo>
                      <a:pt x="243664" y="311"/>
                    </a:moveTo>
                    <a:lnTo>
                      <a:pt x="243664" y="6247"/>
                    </a:lnTo>
                    <a:lnTo>
                      <a:pt x="237729" y="6247"/>
                    </a:lnTo>
                    <a:lnTo>
                      <a:pt x="237729" y="311"/>
                    </a:lnTo>
                    <a:close/>
                    <a:moveTo>
                      <a:pt x="249914" y="311"/>
                    </a:moveTo>
                    <a:lnTo>
                      <a:pt x="249914" y="6247"/>
                    </a:lnTo>
                    <a:lnTo>
                      <a:pt x="243978" y="6247"/>
                    </a:lnTo>
                    <a:lnTo>
                      <a:pt x="243978" y="311"/>
                    </a:lnTo>
                    <a:close/>
                    <a:moveTo>
                      <a:pt x="256161" y="311"/>
                    </a:moveTo>
                    <a:lnTo>
                      <a:pt x="256161" y="6247"/>
                    </a:lnTo>
                    <a:lnTo>
                      <a:pt x="250225" y="6247"/>
                    </a:lnTo>
                    <a:lnTo>
                      <a:pt x="250225" y="311"/>
                    </a:lnTo>
                    <a:close/>
                    <a:moveTo>
                      <a:pt x="262409" y="311"/>
                    </a:moveTo>
                    <a:lnTo>
                      <a:pt x="262409" y="6247"/>
                    </a:lnTo>
                    <a:lnTo>
                      <a:pt x="256474" y="6247"/>
                    </a:lnTo>
                    <a:lnTo>
                      <a:pt x="256474" y="311"/>
                    </a:lnTo>
                    <a:close/>
                    <a:moveTo>
                      <a:pt x="268656" y="311"/>
                    </a:moveTo>
                    <a:lnTo>
                      <a:pt x="268656" y="6247"/>
                    </a:lnTo>
                    <a:lnTo>
                      <a:pt x="262721" y="6247"/>
                    </a:lnTo>
                    <a:lnTo>
                      <a:pt x="262721" y="311"/>
                    </a:lnTo>
                    <a:close/>
                    <a:moveTo>
                      <a:pt x="274904" y="311"/>
                    </a:moveTo>
                    <a:lnTo>
                      <a:pt x="274904" y="6247"/>
                    </a:lnTo>
                    <a:lnTo>
                      <a:pt x="268968" y="6247"/>
                    </a:lnTo>
                    <a:lnTo>
                      <a:pt x="268968" y="311"/>
                    </a:lnTo>
                    <a:close/>
                    <a:moveTo>
                      <a:pt x="6251" y="6560"/>
                    </a:moveTo>
                    <a:lnTo>
                      <a:pt x="6251" y="12494"/>
                    </a:lnTo>
                    <a:lnTo>
                      <a:pt x="315" y="12494"/>
                    </a:lnTo>
                    <a:lnTo>
                      <a:pt x="315" y="6560"/>
                    </a:lnTo>
                    <a:close/>
                    <a:moveTo>
                      <a:pt x="12498" y="6560"/>
                    </a:moveTo>
                    <a:lnTo>
                      <a:pt x="12498" y="12494"/>
                    </a:lnTo>
                    <a:lnTo>
                      <a:pt x="6562" y="12494"/>
                    </a:lnTo>
                    <a:lnTo>
                      <a:pt x="6562" y="6560"/>
                    </a:lnTo>
                    <a:close/>
                    <a:moveTo>
                      <a:pt x="18745" y="6560"/>
                    </a:moveTo>
                    <a:lnTo>
                      <a:pt x="18745" y="12494"/>
                    </a:lnTo>
                    <a:lnTo>
                      <a:pt x="12810" y="12494"/>
                    </a:lnTo>
                    <a:lnTo>
                      <a:pt x="12810" y="6560"/>
                    </a:lnTo>
                    <a:close/>
                    <a:moveTo>
                      <a:pt x="24992" y="6560"/>
                    </a:moveTo>
                    <a:lnTo>
                      <a:pt x="24992" y="12494"/>
                    </a:lnTo>
                    <a:lnTo>
                      <a:pt x="19058" y="12494"/>
                    </a:lnTo>
                    <a:lnTo>
                      <a:pt x="19058" y="6560"/>
                    </a:lnTo>
                    <a:close/>
                    <a:moveTo>
                      <a:pt x="31241" y="6560"/>
                    </a:moveTo>
                    <a:lnTo>
                      <a:pt x="31241" y="12494"/>
                    </a:lnTo>
                    <a:lnTo>
                      <a:pt x="25305" y="12494"/>
                    </a:lnTo>
                    <a:lnTo>
                      <a:pt x="25305" y="6560"/>
                    </a:lnTo>
                    <a:close/>
                    <a:moveTo>
                      <a:pt x="37489" y="6560"/>
                    </a:moveTo>
                    <a:lnTo>
                      <a:pt x="37489" y="12494"/>
                    </a:lnTo>
                    <a:lnTo>
                      <a:pt x="31553" y="12494"/>
                    </a:lnTo>
                    <a:lnTo>
                      <a:pt x="31553" y="6560"/>
                    </a:lnTo>
                    <a:close/>
                    <a:moveTo>
                      <a:pt x="43737" y="6560"/>
                    </a:moveTo>
                    <a:lnTo>
                      <a:pt x="43737" y="12494"/>
                    </a:lnTo>
                    <a:lnTo>
                      <a:pt x="37802" y="12494"/>
                    </a:lnTo>
                    <a:lnTo>
                      <a:pt x="37802" y="6560"/>
                    </a:lnTo>
                    <a:close/>
                    <a:moveTo>
                      <a:pt x="49985" y="6560"/>
                    </a:moveTo>
                    <a:lnTo>
                      <a:pt x="49985" y="12494"/>
                    </a:lnTo>
                    <a:lnTo>
                      <a:pt x="44049" y="12494"/>
                    </a:lnTo>
                    <a:lnTo>
                      <a:pt x="44049" y="6560"/>
                    </a:lnTo>
                    <a:close/>
                    <a:moveTo>
                      <a:pt x="56232" y="6560"/>
                    </a:moveTo>
                    <a:lnTo>
                      <a:pt x="56232" y="12494"/>
                    </a:lnTo>
                    <a:lnTo>
                      <a:pt x="50296" y="12494"/>
                    </a:lnTo>
                    <a:lnTo>
                      <a:pt x="50296" y="6560"/>
                    </a:lnTo>
                    <a:close/>
                    <a:moveTo>
                      <a:pt x="62480" y="6560"/>
                    </a:moveTo>
                    <a:lnTo>
                      <a:pt x="62480" y="12494"/>
                    </a:lnTo>
                    <a:lnTo>
                      <a:pt x="56545" y="12494"/>
                    </a:lnTo>
                    <a:lnTo>
                      <a:pt x="56545" y="6560"/>
                    </a:lnTo>
                    <a:close/>
                    <a:moveTo>
                      <a:pt x="68727" y="6560"/>
                    </a:moveTo>
                    <a:lnTo>
                      <a:pt x="68727" y="12494"/>
                    </a:lnTo>
                    <a:lnTo>
                      <a:pt x="62792" y="12494"/>
                    </a:lnTo>
                    <a:lnTo>
                      <a:pt x="62792" y="6560"/>
                    </a:lnTo>
                    <a:close/>
                    <a:moveTo>
                      <a:pt x="74975" y="6560"/>
                    </a:moveTo>
                    <a:lnTo>
                      <a:pt x="74975" y="12494"/>
                    </a:lnTo>
                    <a:lnTo>
                      <a:pt x="69039" y="12494"/>
                    </a:lnTo>
                    <a:lnTo>
                      <a:pt x="69039" y="6560"/>
                    </a:lnTo>
                    <a:close/>
                    <a:moveTo>
                      <a:pt x="81223" y="6560"/>
                    </a:moveTo>
                    <a:lnTo>
                      <a:pt x="81223" y="12494"/>
                    </a:lnTo>
                    <a:lnTo>
                      <a:pt x="75286" y="12494"/>
                    </a:lnTo>
                    <a:lnTo>
                      <a:pt x="75286" y="6560"/>
                    </a:lnTo>
                    <a:close/>
                    <a:moveTo>
                      <a:pt x="87470" y="6560"/>
                    </a:moveTo>
                    <a:lnTo>
                      <a:pt x="87470" y="12494"/>
                    </a:lnTo>
                    <a:lnTo>
                      <a:pt x="81535" y="12494"/>
                    </a:lnTo>
                    <a:lnTo>
                      <a:pt x="81535" y="6560"/>
                    </a:lnTo>
                    <a:close/>
                    <a:moveTo>
                      <a:pt x="93720" y="6560"/>
                    </a:moveTo>
                    <a:lnTo>
                      <a:pt x="93720" y="12494"/>
                    </a:lnTo>
                    <a:lnTo>
                      <a:pt x="87784" y="12494"/>
                    </a:lnTo>
                    <a:lnTo>
                      <a:pt x="87784" y="6560"/>
                    </a:lnTo>
                    <a:close/>
                    <a:moveTo>
                      <a:pt x="99967" y="6560"/>
                    </a:moveTo>
                    <a:lnTo>
                      <a:pt x="99967" y="12494"/>
                    </a:lnTo>
                    <a:lnTo>
                      <a:pt x="94031" y="12494"/>
                    </a:lnTo>
                    <a:lnTo>
                      <a:pt x="94031" y="6560"/>
                    </a:lnTo>
                    <a:close/>
                    <a:moveTo>
                      <a:pt x="106214" y="6560"/>
                    </a:moveTo>
                    <a:lnTo>
                      <a:pt x="106214" y="12494"/>
                    </a:lnTo>
                    <a:lnTo>
                      <a:pt x="100280" y="12494"/>
                    </a:lnTo>
                    <a:lnTo>
                      <a:pt x="100280" y="6560"/>
                    </a:lnTo>
                    <a:close/>
                    <a:moveTo>
                      <a:pt x="112461" y="6560"/>
                    </a:moveTo>
                    <a:lnTo>
                      <a:pt x="112461" y="12494"/>
                    </a:lnTo>
                    <a:lnTo>
                      <a:pt x="106527" y="12494"/>
                    </a:lnTo>
                    <a:lnTo>
                      <a:pt x="106527" y="6560"/>
                    </a:lnTo>
                    <a:close/>
                    <a:moveTo>
                      <a:pt x="118710" y="6560"/>
                    </a:moveTo>
                    <a:lnTo>
                      <a:pt x="118710" y="12494"/>
                    </a:lnTo>
                    <a:lnTo>
                      <a:pt x="112774" y="12494"/>
                    </a:lnTo>
                    <a:lnTo>
                      <a:pt x="112774" y="6560"/>
                    </a:lnTo>
                    <a:close/>
                    <a:moveTo>
                      <a:pt x="124957" y="6560"/>
                    </a:moveTo>
                    <a:lnTo>
                      <a:pt x="124957" y="12494"/>
                    </a:lnTo>
                    <a:lnTo>
                      <a:pt x="119021" y="12494"/>
                    </a:lnTo>
                    <a:lnTo>
                      <a:pt x="119021" y="6560"/>
                    </a:lnTo>
                    <a:close/>
                    <a:moveTo>
                      <a:pt x="131204" y="6560"/>
                    </a:moveTo>
                    <a:lnTo>
                      <a:pt x="131204" y="12494"/>
                    </a:lnTo>
                    <a:lnTo>
                      <a:pt x="125270" y="12494"/>
                    </a:lnTo>
                    <a:lnTo>
                      <a:pt x="125270" y="6560"/>
                    </a:lnTo>
                    <a:close/>
                    <a:moveTo>
                      <a:pt x="137451" y="6560"/>
                    </a:moveTo>
                    <a:lnTo>
                      <a:pt x="137451" y="12494"/>
                    </a:lnTo>
                    <a:lnTo>
                      <a:pt x="131517" y="12494"/>
                    </a:lnTo>
                    <a:lnTo>
                      <a:pt x="131517" y="6560"/>
                    </a:lnTo>
                    <a:close/>
                    <a:moveTo>
                      <a:pt x="143702" y="6560"/>
                    </a:moveTo>
                    <a:lnTo>
                      <a:pt x="143702" y="12494"/>
                    </a:lnTo>
                    <a:lnTo>
                      <a:pt x="137766" y="12494"/>
                    </a:lnTo>
                    <a:lnTo>
                      <a:pt x="137766" y="6560"/>
                    </a:lnTo>
                    <a:close/>
                    <a:moveTo>
                      <a:pt x="149949" y="6560"/>
                    </a:moveTo>
                    <a:lnTo>
                      <a:pt x="149949" y="12494"/>
                    </a:lnTo>
                    <a:lnTo>
                      <a:pt x="144015" y="12494"/>
                    </a:lnTo>
                    <a:lnTo>
                      <a:pt x="144015" y="6560"/>
                    </a:lnTo>
                    <a:close/>
                    <a:moveTo>
                      <a:pt x="156196" y="6560"/>
                    </a:moveTo>
                    <a:lnTo>
                      <a:pt x="156196" y="12494"/>
                    </a:lnTo>
                    <a:lnTo>
                      <a:pt x="150262" y="12494"/>
                    </a:lnTo>
                    <a:lnTo>
                      <a:pt x="150262" y="6560"/>
                    </a:lnTo>
                    <a:close/>
                    <a:moveTo>
                      <a:pt x="162445" y="6560"/>
                    </a:moveTo>
                    <a:lnTo>
                      <a:pt x="162445" y="12494"/>
                    </a:lnTo>
                    <a:lnTo>
                      <a:pt x="156509" y="12494"/>
                    </a:lnTo>
                    <a:lnTo>
                      <a:pt x="156509" y="6560"/>
                    </a:lnTo>
                    <a:close/>
                    <a:moveTo>
                      <a:pt x="168692" y="6560"/>
                    </a:moveTo>
                    <a:lnTo>
                      <a:pt x="168692" y="12494"/>
                    </a:lnTo>
                    <a:lnTo>
                      <a:pt x="162756" y="12494"/>
                    </a:lnTo>
                    <a:lnTo>
                      <a:pt x="162756" y="6560"/>
                    </a:lnTo>
                    <a:close/>
                    <a:moveTo>
                      <a:pt x="174939" y="6560"/>
                    </a:moveTo>
                    <a:lnTo>
                      <a:pt x="174939" y="12494"/>
                    </a:lnTo>
                    <a:lnTo>
                      <a:pt x="169005" y="12494"/>
                    </a:lnTo>
                    <a:lnTo>
                      <a:pt x="169005" y="6560"/>
                    </a:lnTo>
                    <a:close/>
                    <a:moveTo>
                      <a:pt x="181186" y="6560"/>
                    </a:moveTo>
                    <a:lnTo>
                      <a:pt x="181186" y="12494"/>
                    </a:lnTo>
                    <a:lnTo>
                      <a:pt x="175252" y="12494"/>
                    </a:lnTo>
                    <a:lnTo>
                      <a:pt x="175252" y="6560"/>
                    </a:lnTo>
                    <a:close/>
                    <a:moveTo>
                      <a:pt x="187435" y="6560"/>
                    </a:moveTo>
                    <a:lnTo>
                      <a:pt x="187435" y="12494"/>
                    </a:lnTo>
                    <a:lnTo>
                      <a:pt x="181499" y="12494"/>
                    </a:lnTo>
                    <a:lnTo>
                      <a:pt x="181499" y="6560"/>
                    </a:lnTo>
                    <a:close/>
                    <a:moveTo>
                      <a:pt x="193684" y="6560"/>
                    </a:moveTo>
                    <a:lnTo>
                      <a:pt x="193684" y="12494"/>
                    </a:lnTo>
                    <a:lnTo>
                      <a:pt x="187749" y="12494"/>
                    </a:lnTo>
                    <a:lnTo>
                      <a:pt x="187749" y="6560"/>
                    </a:lnTo>
                    <a:close/>
                    <a:moveTo>
                      <a:pt x="199931" y="6560"/>
                    </a:moveTo>
                    <a:lnTo>
                      <a:pt x="199931" y="12494"/>
                    </a:lnTo>
                    <a:lnTo>
                      <a:pt x="193996" y="12494"/>
                    </a:lnTo>
                    <a:lnTo>
                      <a:pt x="193996" y="6560"/>
                    </a:lnTo>
                    <a:close/>
                    <a:moveTo>
                      <a:pt x="206180" y="6560"/>
                    </a:moveTo>
                    <a:lnTo>
                      <a:pt x="206180" y="12494"/>
                    </a:lnTo>
                    <a:lnTo>
                      <a:pt x="200244" y="12494"/>
                    </a:lnTo>
                    <a:lnTo>
                      <a:pt x="200244" y="6560"/>
                    </a:lnTo>
                    <a:close/>
                    <a:moveTo>
                      <a:pt x="212427" y="6560"/>
                    </a:moveTo>
                    <a:lnTo>
                      <a:pt x="212427" y="12494"/>
                    </a:lnTo>
                    <a:lnTo>
                      <a:pt x="206491" y="12494"/>
                    </a:lnTo>
                    <a:lnTo>
                      <a:pt x="206491" y="6560"/>
                    </a:lnTo>
                    <a:close/>
                    <a:moveTo>
                      <a:pt x="218674" y="6560"/>
                    </a:moveTo>
                    <a:lnTo>
                      <a:pt x="218674" y="12494"/>
                    </a:lnTo>
                    <a:lnTo>
                      <a:pt x="212739" y="12494"/>
                    </a:lnTo>
                    <a:lnTo>
                      <a:pt x="212739" y="6560"/>
                    </a:lnTo>
                    <a:close/>
                    <a:moveTo>
                      <a:pt x="224921" y="6560"/>
                    </a:moveTo>
                    <a:lnTo>
                      <a:pt x="224921" y="12494"/>
                    </a:lnTo>
                    <a:lnTo>
                      <a:pt x="218987" y="12494"/>
                    </a:lnTo>
                    <a:lnTo>
                      <a:pt x="218987" y="6560"/>
                    </a:lnTo>
                    <a:close/>
                    <a:moveTo>
                      <a:pt x="231170" y="6560"/>
                    </a:moveTo>
                    <a:lnTo>
                      <a:pt x="231170" y="12494"/>
                    </a:lnTo>
                    <a:lnTo>
                      <a:pt x="225234" y="12494"/>
                    </a:lnTo>
                    <a:lnTo>
                      <a:pt x="225234" y="6560"/>
                    </a:lnTo>
                    <a:close/>
                    <a:moveTo>
                      <a:pt x="237417" y="6560"/>
                    </a:moveTo>
                    <a:lnTo>
                      <a:pt x="237417" y="12494"/>
                    </a:lnTo>
                    <a:lnTo>
                      <a:pt x="231481" y="12494"/>
                    </a:lnTo>
                    <a:lnTo>
                      <a:pt x="231481" y="6560"/>
                    </a:lnTo>
                    <a:close/>
                    <a:moveTo>
                      <a:pt x="243664" y="6560"/>
                    </a:moveTo>
                    <a:lnTo>
                      <a:pt x="243664" y="12494"/>
                    </a:lnTo>
                    <a:lnTo>
                      <a:pt x="237729" y="12494"/>
                    </a:lnTo>
                    <a:lnTo>
                      <a:pt x="237729" y="6560"/>
                    </a:lnTo>
                    <a:close/>
                    <a:moveTo>
                      <a:pt x="249914" y="6560"/>
                    </a:moveTo>
                    <a:lnTo>
                      <a:pt x="249914" y="12494"/>
                    </a:lnTo>
                    <a:lnTo>
                      <a:pt x="243978" y="12494"/>
                    </a:lnTo>
                    <a:lnTo>
                      <a:pt x="243978" y="6560"/>
                    </a:lnTo>
                    <a:close/>
                    <a:moveTo>
                      <a:pt x="256161" y="6560"/>
                    </a:moveTo>
                    <a:lnTo>
                      <a:pt x="256161" y="12494"/>
                    </a:lnTo>
                    <a:lnTo>
                      <a:pt x="250225" y="12494"/>
                    </a:lnTo>
                    <a:lnTo>
                      <a:pt x="250225" y="6560"/>
                    </a:lnTo>
                    <a:close/>
                    <a:moveTo>
                      <a:pt x="262409" y="6560"/>
                    </a:moveTo>
                    <a:lnTo>
                      <a:pt x="262409" y="12494"/>
                    </a:lnTo>
                    <a:lnTo>
                      <a:pt x="256474" y="12494"/>
                    </a:lnTo>
                    <a:lnTo>
                      <a:pt x="256474" y="6560"/>
                    </a:lnTo>
                    <a:close/>
                    <a:moveTo>
                      <a:pt x="268656" y="6560"/>
                    </a:moveTo>
                    <a:lnTo>
                      <a:pt x="268656" y="12494"/>
                    </a:lnTo>
                    <a:lnTo>
                      <a:pt x="262721" y="12494"/>
                    </a:lnTo>
                    <a:lnTo>
                      <a:pt x="262721" y="6560"/>
                    </a:lnTo>
                    <a:close/>
                    <a:moveTo>
                      <a:pt x="274904" y="6560"/>
                    </a:moveTo>
                    <a:lnTo>
                      <a:pt x="274904" y="12494"/>
                    </a:lnTo>
                    <a:lnTo>
                      <a:pt x="268968" y="12494"/>
                    </a:lnTo>
                    <a:lnTo>
                      <a:pt x="268968" y="6560"/>
                    </a:lnTo>
                    <a:close/>
                    <a:moveTo>
                      <a:pt x="6251" y="12807"/>
                    </a:moveTo>
                    <a:lnTo>
                      <a:pt x="6251" y="18742"/>
                    </a:lnTo>
                    <a:lnTo>
                      <a:pt x="315" y="18742"/>
                    </a:lnTo>
                    <a:lnTo>
                      <a:pt x="315" y="12807"/>
                    </a:lnTo>
                    <a:close/>
                    <a:moveTo>
                      <a:pt x="12498" y="12807"/>
                    </a:moveTo>
                    <a:lnTo>
                      <a:pt x="12498" y="18742"/>
                    </a:lnTo>
                    <a:lnTo>
                      <a:pt x="6562" y="18742"/>
                    </a:lnTo>
                    <a:lnTo>
                      <a:pt x="6562" y="12807"/>
                    </a:lnTo>
                    <a:close/>
                    <a:moveTo>
                      <a:pt x="18745" y="12807"/>
                    </a:moveTo>
                    <a:lnTo>
                      <a:pt x="18745" y="18742"/>
                    </a:lnTo>
                    <a:lnTo>
                      <a:pt x="12810" y="18742"/>
                    </a:lnTo>
                    <a:lnTo>
                      <a:pt x="12810" y="12807"/>
                    </a:lnTo>
                    <a:close/>
                    <a:moveTo>
                      <a:pt x="24992" y="12807"/>
                    </a:moveTo>
                    <a:lnTo>
                      <a:pt x="24992" y="18742"/>
                    </a:lnTo>
                    <a:lnTo>
                      <a:pt x="19058" y="18742"/>
                    </a:lnTo>
                    <a:lnTo>
                      <a:pt x="19058" y="12807"/>
                    </a:lnTo>
                    <a:close/>
                    <a:moveTo>
                      <a:pt x="31241" y="12807"/>
                    </a:moveTo>
                    <a:lnTo>
                      <a:pt x="31241" y="18742"/>
                    </a:lnTo>
                    <a:lnTo>
                      <a:pt x="25305" y="18742"/>
                    </a:lnTo>
                    <a:lnTo>
                      <a:pt x="25305" y="12807"/>
                    </a:lnTo>
                    <a:close/>
                    <a:moveTo>
                      <a:pt x="37489" y="12807"/>
                    </a:moveTo>
                    <a:lnTo>
                      <a:pt x="37489" y="18742"/>
                    </a:lnTo>
                    <a:lnTo>
                      <a:pt x="31553" y="18742"/>
                    </a:lnTo>
                    <a:lnTo>
                      <a:pt x="31553" y="12807"/>
                    </a:lnTo>
                    <a:close/>
                    <a:moveTo>
                      <a:pt x="43737" y="12807"/>
                    </a:moveTo>
                    <a:lnTo>
                      <a:pt x="43737" y="18742"/>
                    </a:lnTo>
                    <a:lnTo>
                      <a:pt x="37802" y="18742"/>
                    </a:lnTo>
                    <a:lnTo>
                      <a:pt x="37802" y="12807"/>
                    </a:lnTo>
                    <a:close/>
                    <a:moveTo>
                      <a:pt x="49985" y="12807"/>
                    </a:moveTo>
                    <a:lnTo>
                      <a:pt x="49985" y="18742"/>
                    </a:lnTo>
                    <a:lnTo>
                      <a:pt x="44049" y="18742"/>
                    </a:lnTo>
                    <a:lnTo>
                      <a:pt x="44049" y="12807"/>
                    </a:lnTo>
                    <a:close/>
                    <a:moveTo>
                      <a:pt x="56232" y="12807"/>
                    </a:moveTo>
                    <a:lnTo>
                      <a:pt x="56232" y="18742"/>
                    </a:lnTo>
                    <a:lnTo>
                      <a:pt x="50296" y="18742"/>
                    </a:lnTo>
                    <a:lnTo>
                      <a:pt x="50296" y="12807"/>
                    </a:lnTo>
                    <a:close/>
                    <a:moveTo>
                      <a:pt x="62480" y="12807"/>
                    </a:moveTo>
                    <a:lnTo>
                      <a:pt x="62480" y="18742"/>
                    </a:lnTo>
                    <a:lnTo>
                      <a:pt x="56545" y="18742"/>
                    </a:lnTo>
                    <a:lnTo>
                      <a:pt x="56545" y="12807"/>
                    </a:lnTo>
                    <a:close/>
                    <a:moveTo>
                      <a:pt x="68727" y="12807"/>
                    </a:moveTo>
                    <a:lnTo>
                      <a:pt x="68727" y="18742"/>
                    </a:lnTo>
                    <a:lnTo>
                      <a:pt x="62792" y="18742"/>
                    </a:lnTo>
                    <a:lnTo>
                      <a:pt x="62792" y="12807"/>
                    </a:lnTo>
                    <a:close/>
                    <a:moveTo>
                      <a:pt x="74975" y="12807"/>
                    </a:moveTo>
                    <a:lnTo>
                      <a:pt x="74975" y="18742"/>
                    </a:lnTo>
                    <a:lnTo>
                      <a:pt x="69039" y="18742"/>
                    </a:lnTo>
                    <a:lnTo>
                      <a:pt x="69039" y="12807"/>
                    </a:lnTo>
                    <a:close/>
                    <a:moveTo>
                      <a:pt x="81223" y="12807"/>
                    </a:moveTo>
                    <a:lnTo>
                      <a:pt x="81223" y="18742"/>
                    </a:lnTo>
                    <a:lnTo>
                      <a:pt x="75286" y="18742"/>
                    </a:lnTo>
                    <a:lnTo>
                      <a:pt x="75286" y="12807"/>
                    </a:lnTo>
                    <a:close/>
                    <a:moveTo>
                      <a:pt x="87470" y="12807"/>
                    </a:moveTo>
                    <a:lnTo>
                      <a:pt x="87470" y="18742"/>
                    </a:lnTo>
                    <a:lnTo>
                      <a:pt x="81535" y="18742"/>
                    </a:lnTo>
                    <a:lnTo>
                      <a:pt x="81535" y="12807"/>
                    </a:lnTo>
                    <a:close/>
                    <a:moveTo>
                      <a:pt x="93720" y="12807"/>
                    </a:moveTo>
                    <a:lnTo>
                      <a:pt x="93720" y="18742"/>
                    </a:lnTo>
                    <a:lnTo>
                      <a:pt x="87784" y="18742"/>
                    </a:lnTo>
                    <a:lnTo>
                      <a:pt x="87784" y="12807"/>
                    </a:lnTo>
                    <a:close/>
                    <a:moveTo>
                      <a:pt x="99967" y="12807"/>
                    </a:moveTo>
                    <a:lnTo>
                      <a:pt x="99967" y="18742"/>
                    </a:lnTo>
                    <a:lnTo>
                      <a:pt x="94031" y="18742"/>
                    </a:lnTo>
                    <a:lnTo>
                      <a:pt x="94031" y="12807"/>
                    </a:lnTo>
                    <a:close/>
                    <a:moveTo>
                      <a:pt x="106214" y="12807"/>
                    </a:moveTo>
                    <a:lnTo>
                      <a:pt x="106214" y="18742"/>
                    </a:lnTo>
                    <a:lnTo>
                      <a:pt x="100280" y="18742"/>
                    </a:lnTo>
                    <a:lnTo>
                      <a:pt x="100280" y="12807"/>
                    </a:lnTo>
                    <a:close/>
                    <a:moveTo>
                      <a:pt x="112461" y="12807"/>
                    </a:moveTo>
                    <a:lnTo>
                      <a:pt x="112461" y="18742"/>
                    </a:lnTo>
                    <a:lnTo>
                      <a:pt x="106527" y="18742"/>
                    </a:lnTo>
                    <a:lnTo>
                      <a:pt x="106527" y="12807"/>
                    </a:lnTo>
                    <a:close/>
                    <a:moveTo>
                      <a:pt x="118710" y="12807"/>
                    </a:moveTo>
                    <a:lnTo>
                      <a:pt x="118710" y="18742"/>
                    </a:lnTo>
                    <a:lnTo>
                      <a:pt x="112774" y="18742"/>
                    </a:lnTo>
                    <a:lnTo>
                      <a:pt x="112774" y="12807"/>
                    </a:lnTo>
                    <a:close/>
                    <a:moveTo>
                      <a:pt x="124957" y="12807"/>
                    </a:moveTo>
                    <a:lnTo>
                      <a:pt x="124957" y="18742"/>
                    </a:lnTo>
                    <a:lnTo>
                      <a:pt x="119021" y="18742"/>
                    </a:lnTo>
                    <a:lnTo>
                      <a:pt x="119021" y="12807"/>
                    </a:lnTo>
                    <a:close/>
                    <a:moveTo>
                      <a:pt x="131204" y="12807"/>
                    </a:moveTo>
                    <a:lnTo>
                      <a:pt x="131204" y="18742"/>
                    </a:lnTo>
                    <a:lnTo>
                      <a:pt x="125270" y="18742"/>
                    </a:lnTo>
                    <a:lnTo>
                      <a:pt x="125270" y="12807"/>
                    </a:lnTo>
                    <a:close/>
                    <a:moveTo>
                      <a:pt x="137451" y="12807"/>
                    </a:moveTo>
                    <a:lnTo>
                      <a:pt x="137451" y="18742"/>
                    </a:lnTo>
                    <a:lnTo>
                      <a:pt x="131517" y="18742"/>
                    </a:lnTo>
                    <a:lnTo>
                      <a:pt x="131517" y="12807"/>
                    </a:lnTo>
                    <a:close/>
                    <a:moveTo>
                      <a:pt x="143702" y="12807"/>
                    </a:moveTo>
                    <a:lnTo>
                      <a:pt x="143702" y="18742"/>
                    </a:lnTo>
                    <a:lnTo>
                      <a:pt x="137766" y="18742"/>
                    </a:lnTo>
                    <a:lnTo>
                      <a:pt x="137766" y="12807"/>
                    </a:lnTo>
                    <a:close/>
                    <a:moveTo>
                      <a:pt x="149949" y="12807"/>
                    </a:moveTo>
                    <a:lnTo>
                      <a:pt x="149949" y="18742"/>
                    </a:lnTo>
                    <a:lnTo>
                      <a:pt x="144015" y="18742"/>
                    </a:lnTo>
                    <a:lnTo>
                      <a:pt x="144015" y="12807"/>
                    </a:lnTo>
                    <a:close/>
                    <a:moveTo>
                      <a:pt x="156196" y="12807"/>
                    </a:moveTo>
                    <a:lnTo>
                      <a:pt x="156196" y="18742"/>
                    </a:lnTo>
                    <a:lnTo>
                      <a:pt x="150262" y="18742"/>
                    </a:lnTo>
                    <a:lnTo>
                      <a:pt x="150262" y="12807"/>
                    </a:lnTo>
                    <a:close/>
                    <a:moveTo>
                      <a:pt x="162445" y="12807"/>
                    </a:moveTo>
                    <a:lnTo>
                      <a:pt x="162445" y="18742"/>
                    </a:lnTo>
                    <a:lnTo>
                      <a:pt x="156509" y="18742"/>
                    </a:lnTo>
                    <a:lnTo>
                      <a:pt x="156509" y="12807"/>
                    </a:lnTo>
                    <a:close/>
                    <a:moveTo>
                      <a:pt x="168692" y="12807"/>
                    </a:moveTo>
                    <a:lnTo>
                      <a:pt x="168692" y="18742"/>
                    </a:lnTo>
                    <a:lnTo>
                      <a:pt x="162756" y="18742"/>
                    </a:lnTo>
                    <a:lnTo>
                      <a:pt x="162756" y="12807"/>
                    </a:lnTo>
                    <a:close/>
                    <a:moveTo>
                      <a:pt x="174939" y="12807"/>
                    </a:moveTo>
                    <a:lnTo>
                      <a:pt x="174939" y="18742"/>
                    </a:lnTo>
                    <a:lnTo>
                      <a:pt x="169005" y="18742"/>
                    </a:lnTo>
                    <a:lnTo>
                      <a:pt x="169005" y="12807"/>
                    </a:lnTo>
                    <a:close/>
                    <a:moveTo>
                      <a:pt x="181186" y="12807"/>
                    </a:moveTo>
                    <a:lnTo>
                      <a:pt x="181186" y="18742"/>
                    </a:lnTo>
                    <a:lnTo>
                      <a:pt x="175252" y="18742"/>
                    </a:lnTo>
                    <a:lnTo>
                      <a:pt x="175252" y="12807"/>
                    </a:lnTo>
                    <a:close/>
                    <a:moveTo>
                      <a:pt x="187435" y="12807"/>
                    </a:moveTo>
                    <a:lnTo>
                      <a:pt x="187435" y="18742"/>
                    </a:lnTo>
                    <a:lnTo>
                      <a:pt x="181499" y="18742"/>
                    </a:lnTo>
                    <a:lnTo>
                      <a:pt x="181499" y="12807"/>
                    </a:lnTo>
                    <a:close/>
                    <a:moveTo>
                      <a:pt x="193684" y="12807"/>
                    </a:moveTo>
                    <a:lnTo>
                      <a:pt x="193684" y="18742"/>
                    </a:lnTo>
                    <a:lnTo>
                      <a:pt x="187749" y="18742"/>
                    </a:lnTo>
                    <a:lnTo>
                      <a:pt x="187749" y="12807"/>
                    </a:lnTo>
                    <a:close/>
                    <a:moveTo>
                      <a:pt x="199931" y="12807"/>
                    </a:moveTo>
                    <a:lnTo>
                      <a:pt x="199931" y="18742"/>
                    </a:lnTo>
                    <a:lnTo>
                      <a:pt x="193996" y="18742"/>
                    </a:lnTo>
                    <a:lnTo>
                      <a:pt x="193996" y="12807"/>
                    </a:lnTo>
                    <a:close/>
                    <a:moveTo>
                      <a:pt x="206180" y="12807"/>
                    </a:moveTo>
                    <a:lnTo>
                      <a:pt x="206180" y="18742"/>
                    </a:lnTo>
                    <a:lnTo>
                      <a:pt x="200244" y="18742"/>
                    </a:lnTo>
                    <a:lnTo>
                      <a:pt x="200244" y="12807"/>
                    </a:lnTo>
                    <a:close/>
                    <a:moveTo>
                      <a:pt x="212427" y="12807"/>
                    </a:moveTo>
                    <a:lnTo>
                      <a:pt x="212427" y="18742"/>
                    </a:lnTo>
                    <a:lnTo>
                      <a:pt x="206491" y="18742"/>
                    </a:lnTo>
                    <a:lnTo>
                      <a:pt x="206491" y="12807"/>
                    </a:lnTo>
                    <a:close/>
                    <a:moveTo>
                      <a:pt x="218674" y="12807"/>
                    </a:moveTo>
                    <a:lnTo>
                      <a:pt x="218674" y="18742"/>
                    </a:lnTo>
                    <a:lnTo>
                      <a:pt x="212739" y="18742"/>
                    </a:lnTo>
                    <a:lnTo>
                      <a:pt x="212739" y="12807"/>
                    </a:lnTo>
                    <a:close/>
                    <a:moveTo>
                      <a:pt x="224921" y="12807"/>
                    </a:moveTo>
                    <a:lnTo>
                      <a:pt x="224921" y="18742"/>
                    </a:lnTo>
                    <a:lnTo>
                      <a:pt x="218987" y="18742"/>
                    </a:lnTo>
                    <a:lnTo>
                      <a:pt x="218987" y="12807"/>
                    </a:lnTo>
                    <a:close/>
                    <a:moveTo>
                      <a:pt x="231170" y="12807"/>
                    </a:moveTo>
                    <a:lnTo>
                      <a:pt x="231170" y="18742"/>
                    </a:lnTo>
                    <a:lnTo>
                      <a:pt x="225234" y="18742"/>
                    </a:lnTo>
                    <a:lnTo>
                      <a:pt x="225234" y="12807"/>
                    </a:lnTo>
                    <a:close/>
                    <a:moveTo>
                      <a:pt x="237417" y="12807"/>
                    </a:moveTo>
                    <a:lnTo>
                      <a:pt x="237417" y="18742"/>
                    </a:lnTo>
                    <a:lnTo>
                      <a:pt x="231481" y="18742"/>
                    </a:lnTo>
                    <a:lnTo>
                      <a:pt x="231481" y="12807"/>
                    </a:lnTo>
                    <a:close/>
                    <a:moveTo>
                      <a:pt x="243664" y="12807"/>
                    </a:moveTo>
                    <a:lnTo>
                      <a:pt x="243664" y="18742"/>
                    </a:lnTo>
                    <a:lnTo>
                      <a:pt x="237729" y="18742"/>
                    </a:lnTo>
                    <a:lnTo>
                      <a:pt x="237729" y="12807"/>
                    </a:lnTo>
                    <a:close/>
                    <a:moveTo>
                      <a:pt x="249914" y="12807"/>
                    </a:moveTo>
                    <a:lnTo>
                      <a:pt x="249914" y="18742"/>
                    </a:lnTo>
                    <a:lnTo>
                      <a:pt x="243978" y="18742"/>
                    </a:lnTo>
                    <a:lnTo>
                      <a:pt x="243978" y="12807"/>
                    </a:lnTo>
                    <a:close/>
                    <a:moveTo>
                      <a:pt x="256161" y="12807"/>
                    </a:moveTo>
                    <a:lnTo>
                      <a:pt x="256161" y="18742"/>
                    </a:lnTo>
                    <a:lnTo>
                      <a:pt x="250225" y="18742"/>
                    </a:lnTo>
                    <a:lnTo>
                      <a:pt x="250225" y="12807"/>
                    </a:lnTo>
                    <a:close/>
                    <a:moveTo>
                      <a:pt x="262409" y="12807"/>
                    </a:moveTo>
                    <a:lnTo>
                      <a:pt x="262409" y="18742"/>
                    </a:lnTo>
                    <a:lnTo>
                      <a:pt x="256474" y="18742"/>
                    </a:lnTo>
                    <a:lnTo>
                      <a:pt x="256474" y="12807"/>
                    </a:lnTo>
                    <a:close/>
                    <a:moveTo>
                      <a:pt x="268656" y="12807"/>
                    </a:moveTo>
                    <a:lnTo>
                      <a:pt x="268656" y="18742"/>
                    </a:lnTo>
                    <a:lnTo>
                      <a:pt x="262721" y="18742"/>
                    </a:lnTo>
                    <a:lnTo>
                      <a:pt x="262721" y="12807"/>
                    </a:lnTo>
                    <a:close/>
                    <a:moveTo>
                      <a:pt x="274904" y="12807"/>
                    </a:moveTo>
                    <a:lnTo>
                      <a:pt x="274904" y="18742"/>
                    </a:lnTo>
                    <a:lnTo>
                      <a:pt x="268968" y="18742"/>
                    </a:lnTo>
                    <a:lnTo>
                      <a:pt x="268968" y="12807"/>
                    </a:lnTo>
                    <a:close/>
                    <a:moveTo>
                      <a:pt x="6251" y="19054"/>
                    </a:moveTo>
                    <a:lnTo>
                      <a:pt x="6251" y="24990"/>
                    </a:lnTo>
                    <a:lnTo>
                      <a:pt x="315" y="24990"/>
                    </a:lnTo>
                    <a:lnTo>
                      <a:pt x="315" y="19054"/>
                    </a:lnTo>
                    <a:close/>
                    <a:moveTo>
                      <a:pt x="12498" y="19054"/>
                    </a:moveTo>
                    <a:lnTo>
                      <a:pt x="12498" y="24990"/>
                    </a:lnTo>
                    <a:lnTo>
                      <a:pt x="6562" y="24990"/>
                    </a:lnTo>
                    <a:lnTo>
                      <a:pt x="6562" y="19054"/>
                    </a:lnTo>
                    <a:close/>
                    <a:moveTo>
                      <a:pt x="18745" y="19054"/>
                    </a:moveTo>
                    <a:lnTo>
                      <a:pt x="18745" y="24990"/>
                    </a:lnTo>
                    <a:lnTo>
                      <a:pt x="12810" y="24990"/>
                    </a:lnTo>
                    <a:lnTo>
                      <a:pt x="12810" y="19054"/>
                    </a:lnTo>
                    <a:close/>
                    <a:moveTo>
                      <a:pt x="24992" y="19054"/>
                    </a:moveTo>
                    <a:lnTo>
                      <a:pt x="24992" y="24990"/>
                    </a:lnTo>
                    <a:lnTo>
                      <a:pt x="19058" y="24990"/>
                    </a:lnTo>
                    <a:lnTo>
                      <a:pt x="19058" y="19054"/>
                    </a:lnTo>
                    <a:close/>
                    <a:moveTo>
                      <a:pt x="31241" y="19054"/>
                    </a:moveTo>
                    <a:lnTo>
                      <a:pt x="31241" y="24990"/>
                    </a:lnTo>
                    <a:lnTo>
                      <a:pt x="25305" y="24990"/>
                    </a:lnTo>
                    <a:lnTo>
                      <a:pt x="25305" y="19054"/>
                    </a:lnTo>
                    <a:close/>
                    <a:moveTo>
                      <a:pt x="37489" y="19054"/>
                    </a:moveTo>
                    <a:lnTo>
                      <a:pt x="37489" y="24990"/>
                    </a:lnTo>
                    <a:lnTo>
                      <a:pt x="31553" y="24990"/>
                    </a:lnTo>
                    <a:lnTo>
                      <a:pt x="31553" y="19054"/>
                    </a:lnTo>
                    <a:close/>
                    <a:moveTo>
                      <a:pt x="43737" y="19054"/>
                    </a:moveTo>
                    <a:lnTo>
                      <a:pt x="43737" y="24990"/>
                    </a:lnTo>
                    <a:lnTo>
                      <a:pt x="37802" y="24990"/>
                    </a:lnTo>
                    <a:lnTo>
                      <a:pt x="37802" y="19054"/>
                    </a:lnTo>
                    <a:close/>
                    <a:moveTo>
                      <a:pt x="49985" y="19054"/>
                    </a:moveTo>
                    <a:lnTo>
                      <a:pt x="49985" y="24990"/>
                    </a:lnTo>
                    <a:lnTo>
                      <a:pt x="44049" y="24990"/>
                    </a:lnTo>
                    <a:lnTo>
                      <a:pt x="44049" y="19054"/>
                    </a:lnTo>
                    <a:close/>
                    <a:moveTo>
                      <a:pt x="56232" y="19054"/>
                    </a:moveTo>
                    <a:lnTo>
                      <a:pt x="56232" y="24990"/>
                    </a:lnTo>
                    <a:lnTo>
                      <a:pt x="50296" y="24990"/>
                    </a:lnTo>
                    <a:lnTo>
                      <a:pt x="50296" y="19054"/>
                    </a:lnTo>
                    <a:close/>
                    <a:moveTo>
                      <a:pt x="62480" y="19054"/>
                    </a:moveTo>
                    <a:lnTo>
                      <a:pt x="62480" y="24990"/>
                    </a:lnTo>
                    <a:lnTo>
                      <a:pt x="56545" y="24990"/>
                    </a:lnTo>
                    <a:lnTo>
                      <a:pt x="56545" y="19054"/>
                    </a:lnTo>
                    <a:close/>
                    <a:moveTo>
                      <a:pt x="68727" y="19054"/>
                    </a:moveTo>
                    <a:lnTo>
                      <a:pt x="68727" y="24990"/>
                    </a:lnTo>
                    <a:lnTo>
                      <a:pt x="62792" y="24990"/>
                    </a:lnTo>
                    <a:lnTo>
                      <a:pt x="62792" y="19054"/>
                    </a:lnTo>
                    <a:close/>
                    <a:moveTo>
                      <a:pt x="74975" y="19054"/>
                    </a:moveTo>
                    <a:lnTo>
                      <a:pt x="74975" y="24990"/>
                    </a:lnTo>
                    <a:lnTo>
                      <a:pt x="69039" y="24990"/>
                    </a:lnTo>
                    <a:lnTo>
                      <a:pt x="69039" y="19054"/>
                    </a:lnTo>
                    <a:close/>
                    <a:moveTo>
                      <a:pt x="81223" y="19054"/>
                    </a:moveTo>
                    <a:lnTo>
                      <a:pt x="81223" y="24990"/>
                    </a:lnTo>
                    <a:lnTo>
                      <a:pt x="75286" y="24990"/>
                    </a:lnTo>
                    <a:lnTo>
                      <a:pt x="75286" y="19054"/>
                    </a:lnTo>
                    <a:close/>
                    <a:moveTo>
                      <a:pt x="87470" y="19054"/>
                    </a:moveTo>
                    <a:lnTo>
                      <a:pt x="87470" y="24990"/>
                    </a:lnTo>
                    <a:lnTo>
                      <a:pt x="81535" y="24990"/>
                    </a:lnTo>
                    <a:lnTo>
                      <a:pt x="81535" y="19054"/>
                    </a:lnTo>
                    <a:close/>
                    <a:moveTo>
                      <a:pt x="93720" y="19054"/>
                    </a:moveTo>
                    <a:lnTo>
                      <a:pt x="93720" y="24990"/>
                    </a:lnTo>
                    <a:lnTo>
                      <a:pt x="87784" y="24990"/>
                    </a:lnTo>
                    <a:lnTo>
                      <a:pt x="87784" y="19054"/>
                    </a:lnTo>
                    <a:close/>
                    <a:moveTo>
                      <a:pt x="99967" y="19054"/>
                    </a:moveTo>
                    <a:lnTo>
                      <a:pt x="99967" y="24990"/>
                    </a:lnTo>
                    <a:lnTo>
                      <a:pt x="94031" y="24990"/>
                    </a:lnTo>
                    <a:lnTo>
                      <a:pt x="94031" y="19054"/>
                    </a:lnTo>
                    <a:close/>
                    <a:moveTo>
                      <a:pt x="106214" y="19054"/>
                    </a:moveTo>
                    <a:lnTo>
                      <a:pt x="106214" y="24990"/>
                    </a:lnTo>
                    <a:lnTo>
                      <a:pt x="100280" y="24990"/>
                    </a:lnTo>
                    <a:lnTo>
                      <a:pt x="100280" y="19054"/>
                    </a:lnTo>
                    <a:close/>
                    <a:moveTo>
                      <a:pt x="112461" y="19054"/>
                    </a:moveTo>
                    <a:lnTo>
                      <a:pt x="112461" y="24990"/>
                    </a:lnTo>
                    <a:lnTo>
                      <a:pt x="106527" y="24990"/>
                    </a:lnTo>
                    <a:lnTo>
                      <a:pt x="106527" y="19054"/>
                    </a:lnTo>
                    <a:close/>
                    <a:moveTo>
                      <a:pt x="118710" y="19054"/>
                    </a:moveTo>
                    <a:lnTo>
                      <a:pt x="118710" y="24990"/>
                    </a:lnTo>
                    <a:lnTo>
                      <a:pt x="112774" y="24990"/>
                    </a:lnTo>
                    <a:lnTo>
                      <a:pt x="112774" y="19054"/>
                    </a:lnTo>
                    <a:close/>
                    <a:moveTo>
                      <a:pt x="124957" y="19054"/>
                    </a:moveTo>
                    <a:lnTo>
                      <a:pt x="124957" y="24990"/>
                    </a:lnTo>
                    <a:lnTo>
                      <a:pt x="119021" y="24990"/>
                    </a:lnTo>
                    <a:lnTo>
                      <a:pt x="119021" y="19054"/>
                    </a:lnTo>
                    <a:close/>
                    <a:moveTo>
                      <a:pt x="131204" y="19054"/>
                    </a:moveTo>
                    <a:lnTo>
                      <a:pt x="131204" y="24990"/>
                    </a:lnTo>
                    <a:lnTo>
                      <a:pt x="125270" y="24990"/>
                    </a:lnTo>
                    <a:lnTo>
                      <a:pt x="125270" y="19054"/>
                    </a:lnTo>
                    <a:close/>
                    <a:moveTo>
                      <a:pt x="137451" y="19054"/>
                    </a:moveTo>
                    <a:lnTo>
                      <a:pt x="137451" y="24990"/>
                    </a:lnTo>
                    <a:lnTo>
                      <a:pt x="131517" y="24990"/>
                    </a:lnTo>
                    <a:lnTo>
                      <a:pt x="131517" y="19054"/>
                    </a:lnTo>
                    <a:close/>
                    <a:moveTo>
                      <a:pt x="143702" y="19054"/>
                    </a:moveTo>
                    <a:lnTo>
                      <a:pt x="143702" y="24990"/>
                    </a:lnTo>
                    <a:lnTo>
                      <a:pt x="137766" y="24990"/>
                    </a:lnTo>
                    <a:lnTo>
                      <a:pt x="137766" y="19054"/>
                    </a:lnTo>
                    <a:close/>
                    <a:moveTo>
                      <a:pt x="149949" y="19054"/>
                    </a:moveTo>
                    <a:lnTo>
                      <a:pt x="149949" y="24990"/>
                    </a:lnTo>
                    <a:lnTo>
                      <a:pt x="144015" y="24990"/>
                    </a:lnTo>
                    <a:lnTo>
                      <a:pt x="144015" y="19054"/>
                    </a:lnTo>
                    <a:close/>
                    <a:moveTo>
                      <a:pt x="156196" y="19054"/>
                    </a:moveTo>
                    <a:lnTo>
                      <a:pt x="156196" y="24990"/>
                    </a:lnTo>
                    <a:lnTo>
                      <a:pt x="150262" y="24990"/>
                    </a:lnTo>
                    <a:lnTo>
                      <a:pt x="150262" y="19054"/>
                    </a:lnTo>
                    <a:close/>
                    <a:moveTo>
                      <a:pt x="162445" y="19054"/>
                    </a:moveTo>
                    <a:lnTo>
                      <a:pt x="162445" y="24990"/>
                    </a:lnTo>
                    <a:lnTo>
                      <a:pt x="156509" y="24990"/>
                    </a:lnTo>
                    <a:lnTo>
                      <a:pt x="156509" y="19054"/>
                    </a:lnTo>
                    <a:close/>
                    <a:moveTo>
                      <a:pt x="168692" y="19054"/>
                    </a:moveTo>
                    <a:lnTo>
                      <a:pt x="168692" y="24990"/>
                    </a:lnTo>
                    <a:lnTo>
                      <a:pt x="162756" y="24990"/>
                    </a:lnTo>
                    <a:lnTo>
                      <a:pt x="162756" y="19054"/>
                    </a:lnTo>
                    <a:close/>
                    <a:moveTo>
                      <a:pt x="174939" y="19054"/>
                    </a:moveTo>
                    <a:lnTo>
                      <a:pt x="174939" y="24990"/>
                    </a:lnTo>
                    <a:lnTo>
                      <a:pt x="169005" y="24990"/>
                    </a:lnTo>
                    <a:lnTo>
                      <a:pt x="169005" y="19054"/>
                    </a:lnTo>
                    <a:close/>
                    <a:moveTo>
                      <a:pt x="181186" y="19054"/>
                    </a:moveTo>
                    <a:lnTo>
                      <a:pt x="181186" y="24990"/>
                    </a:lnTo>
                    <a:lnTo>
                      <a:pt x="175252" y="24990"/>
                    </a:lnTo>
                    <a:lnTo>
                      <a:pt x="175252" y="19054"/>
                    </a:lnTo>
                    <a:close/>
                    <a:moveTo>
                      <a:pt x="187435" y="19054"/>
                    </a:moveTo>
                    <a:lnTo>
                      <a:pt x="187435" y="24990"/>
                    </a:lnTo>
                    <a:lnTo>
                      <a:pt x="181499" y="24990"/>
                    </a:lnTo>
                    <a:lnTo>
                      <a:pt x="181499" y="19054"/>
                    </a:lnTo>
                    <a:close/>
                    <a:moveTo>
                      <a:pt x="193684" y="19054"/>
                    </a:moveTo>
                    <a:lnTo>
                      <a:pt x="193684" y="24990"/>
                    </a:lnTo>
                    <a:lnTo>
                      <a:pt x="187749" y="24990"/>
                    </a:lnTo>
                    <a:lnTo>
                      <a:pt x="187749" y="19054"/>
                    </a:lnTo>
                    <a:close/>
                    <a:moveTo>
                      <a:pt x="199931" y="19054"/>
                    </a:moveTo>
                    <a:lnTo>
                      <a:pt x="199931" y="24990"/>
                    </a:lnTo>
                    <a:lnTo>
                      <a:pt x="193996" y="24990"/>
                    </a:lnTo>
                    <a:lnTo>
                      <a:pt x="193996" y="19054"/>
                    </a:lnTo>
                    <a:close/>
                    <a:moveTo>
                      <a:pt x="206180" y="19054"/>
                    </a:moveTo>
                    <a:lnTo>
                      <a:pt x="206180" y="24990"/>
                    </a:lnTo>
                    <a:lnTo>
                      <a:pt x="200244" y="24990"/>
                    </a:lnTo>
                    <a:lnTo>
                      <a:pt x="200244" y="19054"/>
                    </a:lnTo>
                    <a:close/>
                    <a:moveTo>
                      <a:pt x="212427" y="19054"/>
                    </a:moveTo>
                    <a:lnTo>
                      <a:pt x="212427" y="24990"/>
                    </a:lnTo>
                    <a:lnTo>
                      <a:pt x="206491" y="24990"/>
                    </a:lnTo>
                    <a:lnTo>
                      <a:pt x="206491" y="19054"/>
                    </a:lnTo>
                    <a:close/>
                    <a:moveTo>
                      <a:pt x="218674" y="19054"/>
                    </a:moveTo>
                    <a:lnTo>
                      <a:pt x="218674" y="24990"/>
                    </a:lnTo>
                    <a:lnTo>
                      <a:pt x="212739" y="24990"/>
                    </a:lnTo>
                    <a:lnTo>
                      <a:pt x="212739" y="19054"/>
                    </a:lnTo>
                    <a:close/>
                    <a:moveTo>
                      <a:pt x="224921" y="19054"/>
                    </a:moveTo>
                    <a:lnTo>
                      <a:pt x="224921" y="24990"/>
                    </a:lnTo>
                    <a:lnTo>
                      <a:pt x="218987" y="24990"/>
                    </a:lnTo>
                    <a:lnTo>
                      <a:pt x="218987" y="19054"/>
                    </a:lnTo>
                    <a:close/>
                    <a:moveTo>
                      <a:pt x="231170" y="19054"/>
                    </a:moveTo>
                    <a:lnTo>
                      <a:pt x="231170" y="24990"/>
                    </a:lnTo>
                    <a:lnTo>
                      <a:pt x="225234" y="24990"/>
                    </a:lnTo>
                    <a:lnTo>
                      <a:pt x="225234" y="19054"/>
                    </a:lnTo>
                    <a:close/>
                    <a:moveTo>
                      <a:pt x="237417" y="19054"/>
                    </a:moveTo>
                    <a:lnTo>
                      <a:pt x="237417" y="24990"/>
                    </a:lnTo>
                    <a:lnTo>
                      <a:pt x="231481" y="24990"/>
                    </a:lnTo>
                    <a:lnTo>
                      <a:pt x="231481" y="19054"/>
                    </a:lnTo>
                    <a:close/>
                    <a:moveTo>
                      <a:pt x="243664" y="19054"/>
                    </a:moveTo>
                    <a:lnTo>
                      <a:pt x="243664" y="24990"/>
                    </a:lnTo>
                    <a:lnTo>
                      <a:pt x="237729" y="24990"/>
                    </a:lnTo>
                    <a:lnTo>
                      <a:pt x="237729" y="19054"/>
                    </a:lnTo>
                    <a:close/>
                    <a:moveTo>
                      <a:pt x="249911" y="19054"/>
                    </a:moveTo>
                    <a:lnTo>
                      <a:pt x="249911" y="24990"/>
                    </a:lnTo>
                    <a:lnTo>
                      <a:pt x="243977" y="24990"/>
                    </a:lnTo>
                    <a:lnTo>
                      <a:pt x="243977" y="19054"/>
                    </a:lnTo>
                    <a:close/>
                    <a:moveTo>
                      <a:pt x="256161" y="19054"/>
                    </a:moveTo>
                    <a:lnTo>
                      <a:pt x="256161" y="24990"/>
                    </a:lnTo>
                    <a:lnTo>
                      <a:pt x="250225" y="24990"/>
                    </a:lnTo>
                    <a:lnTo>
                      <a:pt x="250225" y="19054"/>
                    </a:lnTo>
                    <a:close/>
                    <a:moveTo>
                      <a:pt x="262409" y="19054"/>
                    </a:moveTo>
                    <a:lnTo>
                      <a:pt x="262409" y="24990"/>
                    </a:lnTo>
                    <a:lnTo>
                      <a:pt x="256474" y="24990"/>
                    </a:lnTo>
                    <a:lnTo>
                      <a:pt x="256474" y="19054"/>
                    </a:lnTo>
                    <a:close/>
                    <a:moveTo>
                      <a:pt x="268656" y="19054"/>
                    </a:moveTo>
                    <a:lnTo>
                      <a:pt x="268656" y="24990"/>
                    </a:lnTo>
                    <a:lnTo>
                      <a:pt x="262721" y="24990"/>
                    </a:lnTo>
                    <a:lnTo>
                      <a:pt x="262721" y="19054"/>
                    </a:lnTo>
                    <a:close/>
                    <a:moveTo>
                      <a:pt x="274904" y="19054"/>
                    </a:moveTo>
                    <a:lnTo>
                      <a:pt x="274904" y="24990"/>
                    </a:lnTo>
                    <a:lnTo>
                      <a:pt x="268968" y="24990"/>
                    </a:lnTo>
                    <a:lnTo>
                      <a:pt x="268968" y="19054"/>
                    </a:lnTo>
                    <a:close/>
                    <a:moveTo>
                      <a:pt x="6251" y="25301"/>
                    </a:moveTo>
                    <a:lnTo>
                      <a:pt x="6251" y="31237"/>
                    </a:lnTo>
                    <a:lnTo>
                      <a:pt x="315" y="31237"/>
                    </a:lnTo>
                    <a:lnTo>
                      <a:pt x="315" y="25301"/>
                    </a:lnTo>
                    <a:close/>
                    <a:moveTo>
                      <a:pt x="12498" y="25301"/>
                    </a:moveTo>
                    <a:lnTo>
                      <a:pt x="12498" y="31237"/>
                    </a:lnTo>
                    <a:lnTo>
                      <a:pt x="6562" y="31237"/>
                    </a:lnTo>
                    <a:lnTo>
                      <a:pt x="6562" y="25301"/>
                    </a:lnTo>
                    <a:close/>
                    <a:moveTo>
                      <a:pt x="18745" y="25301"/>
                    </a:moveTo>
                    <a:lnTo>
                      <a:pt x="18745" y="31237"/>
                    </a:lnTo>
                    <a:lnTo>
                      <a:pt x="12810" y="31237"/>
                    </a:lnTo>
                    <a:lnTo>
                      <a:pt x="12810" y="25301"/>
                    </a:lnTo>
                    <a:close/>
                    <a:moveTo>
                      <a:pt x="24992" y="25301"/>
                    </a:moveTo>
                    <a:lnTo>
                      <a:pt x="24992" y="31237"/>
                    </a:lnTo>
                    <a:lnTo>
                      <a:pt x="19058" y="31237"/>
                    </a:lnTo>
                    <a:lnTo>
                      <a:pt x="19058" y="25301"/>
                    </a:lnTo>
                    <a:close/>
                    <a:moveTo>
                      <a:pt x="31241" y="25301"/>
                    </a:moveTo>
                    <a:lnTo>
                      <a:pt x="31241" y="31237"/>
                    </a:lnTo>
                    <a:lnTo>
                      <a:pt x="25305" y="31237"/>
                    </a:lnTo>
                    <a:lnTo>
                      <a:pt x="25305" y="25301"/>
                    </a:lnTo>
                    <a:close/>
                    <a:moveTo>
                      <a:pt x="37489" y="25301"/>
                    </a:moveTo>
                    <a:lnTo>
                      <a:pt x="37489" y="31237"/>
                    </a:lnTo>
                    <a:lnTo>
                      <a:pt x="31553" y="31237"/>
                    </a:lnTo>
                    <a:lnTo>
                      <a:pt x="31553" y="25301"/>
                    </a:lnTo>
                    <a:close/>
                    <a:moveTo>
                      <a:pt x="43737" y="25301"/>
                    </a:moveTo>
                    <a:lnTo>
                      <a:pt x="43737" y="31237"/>
                    </a:lnTo>
                    <a:lnTo>
                      <a:pt x="37802" y="31237"/>
                    </a:lnTo>
                    <a:lnTo>
                      <a:pt x="37802" y="25301"/>
                    </a:lnTo>
                    <a:close/>
                    <a:moveTo>
                      <a:pt x="49985" y="25301"/>
                    </a:moveTo>
                    <a:lnTo>
                      <a:pt x="49985" y="31237"/>
                    </a:lnTo>
                    <a:lnTo>
                      <a:pt x="44049" y="31237"/>
                    </a:lnTo>
                    <a:lnTo>
                      <a:pt x="44049" y="25301"/>
                    </a:lnTo>
                    <a:close/>
                    <a:moveTo>
                      <a:pt x="56232" y="25301"/>
                    </a:moveTo>
                    <a:lnTo>
                      <a:pt x="56232" y="31237"/>
                    </a:lnTo>
                    <a:lnTo>
                      <a:pt x="50296" y="31237"/>
                    </a:lnTo>
                    <a:lnTo>
                      <a:pt x="50296" y="25301"/>
                    </a:lnTo>
                    <a:close/>
                    <a:moveTo>
                      <a:pt x="62480" y="25301"/>
                    </a:moveTo>
                    <a:lnTo>
                      <a:pt x="62480" y="31237"/>
                    </a:lnTo>
                    <a:lnTo>
                      <a:pt x="56545" y="31237"/>
                    </a:lnTo>
                    <a:lnTo>
                      <a:pt x="56545" y="25301"/>
                    </a:lnTo>
                    <a:close/>
                    <a:moveTo>
                      <a:pt x="68727" y="25301"/>
                    </a:moveTo>
                    <a:lnTo>
                      <a:pt x="68727" y="31237"/>
                    </a:lnTo>
                    <a:lnTo>
                      <a:pt x="62792" y="31237"/>
                    </a:lnTo>
                    <a:lnTo>
                      <a:pt x="62792" y="25301"/>
                    </a:lnTo>
                    <a:close/>
                    <a:moveTo>
                      <a:pt x="74975" y="25301"/>
                    </a:moveTo>
                    <a:lnTo>
                      <a:pt x="74975" y="31237"/>
                    </a:lnTo>
                    <a:lnTo>
                      <a:pt x="69039" y="31237"/>
                    </a:lnTo>
                    <a:lnTo>
                      <a:pt x="69039" y="25301"/>
                    </a:lnTo>
                    <a:close/>
                    <a:moveTo>
                      <a:pt x="81223" y="25301"/>
                    </a:moveTo>
                    <a:lnTo>
                      <a:pt x="81223" y="31237"/>
                    </a:lnTo>
                    <a:lnTo>
                      <a:pt x="75286" y="31237"/>
                    </a:lnTo>
                    <a:lnTo>
                      <a:pt x="75286" y="25301"/>
                    </a:lnTo>
                    <a:close/>
                    <a:moveTo>
                      <a:pt x="87470" y="25301"/>
                    </a:moveTo>
                    <a:lnTo>
                      <a:pt x="87470" y="31237"/>
                    </a:lnTo>
                    <a:lnTo>
                      <a:pt x="81535" y="31237"/>
                    </a:lnTo>
                    <a:lnTo>
                      <a:pt x="81535" y="25301"/>
                    </a:lnTo>
                    <a:close/>
                    <a:moveTo>
                      <a:pt x="93720" y="25301"/>
                    </a:moveTo>
                    <a:lnTo>
                      <a:pt x="93720" y="31237"/>
                    </a:lnTo>
                    <a:lnTo>
                      <a:pt x="87784" y="31237"/>
                    </a:lnTo>
                    <a:lnTo>
                      <a:pt x="87784" y="25301"/>
                    </a:lnTo>
                    <a:close/>
                    <a:moveTo>
                      <a:pt x="99967" y="25301"/>
                    </a:moveTo>
                    <a:lnTo>
                      <a:pt x="99967" y="31237"/>
                    </a:lnTo>
                    <a:lnTo>
                      <a:pt x="94031" y="31237"/>
                    </a:lnTo>
                    <a:lnTo>
                      <a:pt x="94031" y="25301"/>
                    </a:lnTo>
                    <a:close/>
                    <a:moveTo>
                      <a:pt x="106214" y="25301"/>
                    </a:moveTo>
                    <a:lnTo>
                      <a:pt x="106214" y="31237"/>
                    </a:lnTo>
                    <a:lnTo>
                      <a:pt x="100280" y="31237"/>
                    </a:lnTo>
                    <a:lnTo>
                      <a:pt x="100280" y="25301"/>
                    </a:lnTo>
                    <a:close/>
                    <a:moveTo>
                      <a:pt x="112461" y="25301"/>
                    </a:moveTo>
                    <a:lnTo>
                      <a:pt x="112461" y="31237"/>
                    </a:lnTo>
                    <a:lnTo>
                      <a:pt x="106527" y="31237"/>
                    </a:lnTo>
                    <a:lnTo>
                      <a:pt x="106527" y="25301"/>
                    </a:lnTo>
                    <a:close/>
                    <a:moveTo>
                      <a:pt x="118710" y="25301"/>
                    </a:moveTo>
                    <a:lnTo>
                      <a:pt x="118710" y="31237"/>
                    </a:lnTo>
                    <a:lnTo>
                      <a:pt x="112774" y="31237"/>
                    </a:lnTo>
                    <a:lnTo>
                      <a:pt x="112774" y="25301"/>
                    </a:lnTo>
                    <a:close/>
                    <a:moveTo>
                      <a:pt x="124957" y="25301"/>
                    </a:moveTo>
                    <a:lnTo>
                      <a:pt x="124957" y="31237"/>
                    </a:lnTo>
                    <a:lnTo>
                      <a:pt x="119021" y="31237"/>
                    </a:lnTo>
                    <a:lnTo>
                      <a:pt x="119021" y="25301"/>
                    </a:lnTo>
                    <a:close/>
                    <a:moveTo>
                      <a:pt x="131204" y="25301"/>
                    </a:moveTo>
                    <a:lnTo>
                      <a:pt x="131204" y="31237"/>
                    </a:lnTo>
                    <a:lnTo>
                      <a:pt x="125270" y="31237"/>
                    </a:lnTo>
                    <a:lnTo>
                      <a:pt x="125270" y="25301"/>
                    </a:lnTo>
                    <a:close/>
                    <a:moveTo>
                      <a:pt x="137451" y="25301"/>
                    </a:moveTo>
                    <a:lnTo>
                      <a:pt x="137451" y="31237"/>
                    </a:lnTo>
                    <a:lnTo>
                      <a:pt x="131517" y="31237"/>
                    </a:lnTo>
                    <a:lnTo>
                      <a:pt x="131517" y="25301"/>
                    </a:lnTo>
                    <a:close/>
                    <a:moveTo>
                      <a:pt x="143702" y="25301"/>
                    </a:moveTo>
                    <a:lnTo>
                      <a:pt x="143702" y="31237"/>
                    </a:lnTo>
                    <a:lnTo>
                      <a:pt x="137766" y="31237"/>
                    </a:lnTo>
                    <a:lnTo>
                      <a:pt x="137766" y="25301"/>
                    </a:lnTo>
                    <a:close/>
                    <a:moveTo>
                      <a:pt x="149949" y="25301"/>
                    </a:moveTo>
                    <a:lnTo>
                      <a:pt x="149949" y="31237"/>
                    </a:lnTo>
                    <a:lnTo>
                      <a:pt x="144015" y="31237"/>
                    </a:lnTo>
                    <a:lnTo>
                      <a:pt x="144015" y="25301"/>
                    </a:lnTo>
                    <a:close/>
                    <a:moveTo>
                      <a:pt x="156196" y="25301"/>
                    </a:moveTo>
                    <a:lnTo>
                      <a:pt x="156196" y="31237"/>
                    </a:lnTo>
                    <a:lnTo>
                      <a:pt x="150262" y="31237"/>
                    </a:lnTo>
                    <a:lnTo>
                      <a:pt x="150262" y="25301"/>
                    </a:lnTo>
                    <a:close/>
                    <a:moveTo>
                      <a:pt x="162445" y="25301"/>
                    </a:moveTo>
                    <a:lnTo>
                      <a:pt x="162445" y="31237"/>
                    </a:lnTo>
                    <a:lnTo>
                      <a:pt x="156509" y="31237"/>
                    </a:lnTo>
                    <a:lnTo>
                      <a:pt x="156509" y="25301"/>
                    </a:lnTo>
                    <a:close/>
                    <a:moveTo>
                      <a:pt x="168692" y="25301"/>
                    </a:moveTo>
                    <a:lnTo>
                      <a:pt x="168692" y="31237"/>
                    </a:lnTo>
                    <a:lnTo>
                      <a:pt x="162756" y="31237"/>
                    </a:lnTo>
                    <a:lnTo>
                      <a:pt x="162756" y="25301"/>
                    </a:lnTo>
                    <a:close/>
                    <a:moveTo>
                      <a:pt x="174939" y="25301"/>
                    </a:moveTo>
                    <a:lnTo>
                      <a:pt x="174939" y="31237"/>
                    </a:lnTo>
                    <a:lnTo>
                      <a:pt x="169005" y="31237"/>
                    </a:lnTo>
                    <a:lnTo>
                      <a:pt x="169005" y="25301"/>
                    </a:lnTo>
                    <a:close/>
                    <a:moveTo>
                      <a:pt x="181186" y="25301"/>
                    </a:moveTo>
                    <a:lnTo>
                      <a:pt x="181186" y="31237"/>
                    </a:lnTo>
                    <a:lnTo>
                      <a:pt x="175252" y="31237"/>
                    </a:lnTo>
                    <a:lnTo>
                      <a:pt x="175252" y="25301"/>
                    </a:lnTo>
                    <a:close/>
                    <a:moveTo>
                      <a:pt x="187435" y="25301"/>
                    </a:moveTo>
                    <a:lnTo>
                      <a:pt x="187435" y="31237"/>
                    </a:lnTo>
                    <a:lnTo>
                      <a:pt x="181499" y="31237"/>
                    </a:lnTo>
                    <a:lnTo>
                      <a:pt x="181499" y="25301"/>
                    </a:lnTo>
                    <a:close/>
                    <a:moveTo>
                      <a:pt x="193684" y="25301"/>
                    </a:moveTo>
                    <a:lnTo>
                      <a:pt x="193684" y="31237"/>
                    </a:lnTo>
                    <a:lnTo>
                      <a:pt x="187749" y="31237"/>
                    </a:lnTo>
                    <a:lnTo>
                      <a:pt x="187749" y="25301"/>
                    </a:lnTo>
                    <a:close/>
                    <a:moveTo>
                      <a:pt x="199931" y="25301"/>
                    </a:moveTo>
                    <a:lnTo>
                      <a:pt x="199931" y="31237"/>
                    </a:lnTo>
                    <a:lnTo>
                      <a:pt x="193996" y="31237"/>
                    </a:lnTo>
                    <a:lnTo>
                      <a:pt x="193996" y="25301"/>
                    </a:lnTo>
                    <a:close/>
                    <a:moveTo>
                      <a:pt x="206180" y="25301"/>
                    </a:moveTo>
                    <a:lnTo>
                      <a:pt x="206180" y="31237"/>
                    </a:lnTo>
                    <a:lnTo>
                      <a:pt x="200244" y="31237"/>
                    </a:lnTo>
                    <a:lnTo>
                      <a:pt x="200244" y="25301"/>
                    </a:lnTo>
                    <a:close/>
                    <a:moveTo>
                      <a:pt x="212427" y="25301"/>
                    </a:moveTo>
                    <a:lnTo>
                      <a:pt x="212427" y="31237"/>
                    </a:lnTo>
                    <a:lnTo>
                      <a:pt x="206491" y="31237"/>
                    </a:lnTo>
                    <a:lnTo>
                      <a:pt x="206491" y="25301"/>
                    </a:lnTo>
                    <a:close/>
                    <a:moveTo>
                      <a:pt x="218674" y="25301"/>
                    </a:moveTo>
                    <a:lnTo>
                      <a:pt x="218674" y="31237"/>
                    </a:lnTo>
                    <a:lnTo>
                      <a:pt x="212739" y="31237"/>
                    </a:lnTo>
                    <a:lnTo>
                      <a:pt x="212739" y="25301"/>
                    </a:lnTo>
                    <a:close/>
                    <a:moveTo>
                      <a:pt x="224921" y="25301"/>
                    </a:moveTo>
                    <a:lnTo>
                      <a:pt x="224921" y="31237"/>
                    </a:lnTo>
                    <a:lnTo>
                      <a:pt x="218987" y="31237"/>
                    </a:lnTo>
                    <a:lnTo>
                      <a:pt x="218987" y="25301"/>
                    </a:lnTo>
                    <a:close/>
                    <a:moveTo>
                      <a:pt x="231170" y="25301"/>
                    </a:moveTo>
                    <a:lnTo>
                      <a:pt x="231170" y="31237"/>
                    </a:lnTo>
                    <a:lnTo>
                      <a:pt x="225234" y="31237"/>
                    </a:lnTo>
                    <a:lnTo>
                      <a:pt x="225234" y="25301"/>
                    </a:lnTo>
                    <a:close/>
                    <a:moveTo>
                      <a:pt x="237417" y="25301"/>
                    </a:moveTo>
                    <a:lnTo>
                      <a:pt x="237417" y="31237"/>
                    </a:lnTo>
                    <a:lnTo>
                      <a:pt x="231481" y="31237"/>
                    </a:lnTo>
                    <a:lnTo>
                      <a:pt x="231481" y="25301"/>
                    </a:lnTo>
                    <a:close/>
                    <a:moveTo>
                      <a:pt x="243664" y="25301"/>
                    </a:moveTo>
                    <a:lnTo>
                      <a:pt x="243664" y="31237"/>
                    </a:lnTo>
                    <a:lnTo>
                      <a:pt x="237729" y="31237"/>
                    </a:lnTo>
                    <a:lnTo>
                      <a:pt x="237729" y="25301"/>
                    </a:lnTo>
                    <a:close/>
                    <a:moveTo>
                      <a:pt x="249911" y="25301"/>
                    </a:moveTo>
                    <a:lnTo>
                      <a:pt x="249911" y="31237"/>
                    </a:lnTo>
                    <a:lnTo>
                      <a:pt x="243977" y="31237"/>
                    </a:lnTo>
                    <a:lnTo>
                      <a:pt x="243977" y="25301"/>
                    </a:lnTo>
                    <a:close/>
                    <a:moveTo>
                      <a:pt x="256161" y="25301"/>
                    </a:moveTo>
                    <a:lnTo>
                      <a:pt x="256161" y="31237"/>
                    </a:lnTo>
                    <a:lnTo>
                      <a:pt x="250225" y="31237"/>
                    </a:lnTo>
                    <a:lnTo>
                      <a:pt x="250225" y="25301"/>
                    </a:lnTo>
                    <a:close/>
                    <a:moveTo>
                      <a:pt x="262409" y="25301"/>
                    </a:moveTo>
                    <a:lnTo>
                      <a:pt x="262409" y="31237"/>
                    </a:lnTo>
                    <a:lnTo>
                      <a:pt x="256474" y="31237"/>
                    </a:lnTo>
                    <a:lnTo>
                      <a:pt x="256474" y="25301"/>
                    </a:lnTo>
                    <a:close/>
                    <a:moveTo>
                      <a:pt x="268656" y="25301"/>
                    </a:moveTo>
                    <a:lnTo>
                      <a:pt x="268656" y="31237"/>
                    </a:lnTo>
                    <a:lnTo>
                      <a:pt x="262721" y="31237"/>
                    </a:lnTo>
                    <a:lnTo>
                      <a:pt x="262721" y="25301"/>
                    </a:lnTo>
                    <a:close/>
                    <a:moveTo>
                      <a:pt x="274904" y="25301"/>
                    </a:moveTo>
                    <a:lnTo>
                      <a:pt x="274904" y="31237"/>
                    </a:lnTo>
                    <a:lnTo>
                      <a:pt x="268968" y="31237"/>
                    </a:lnTo>
                    <a:lnTo>
                      <a:pt x="268968" y="25301"/>
                    </a:lnTo>
                    <a:close/>
                    <a:moveTo>
                      <a:pt x="6251" y="31548"/>
                    </a:moveTo>
                    <a:lnTo>
                      <a:pt x="6251" y="31550"/>
                    </a:lnTo>
                    <a:lnTo>
                      <a:pt x="6251" y="37484"/>
                    </a:lnTo>
                    <a:lnTo>
                      <a:pt x="315" y="37484"/>
                    </a:lnTo>
                    <a:lnTo>
                      <a:pt x="315" y="31548"/>
                    </a:lnTo>
                    <a:close/>
                    <a:moveTo>
                      <a:pt x="12498" y="31548"/>
                    </a:moveTo>
                    <a:lnTo>
                      <a:pt x="12498" y="31550"/>
                    </a:lnTo>
                    <a:lnTo>
                      <a:pt x="12498" y="37484"/>
                    </a:lnTo>
                    <a:lnTo>
                      <a:pt x="6562" y="37484"/>
                    </a:lnTo>
                    <a:lnTo>
                      <a:pt x="6562" y="31548"/>
                    </a:lnTo>
                    <a:close/>
                    <a:moveTo>
                      <a:pt x="18745" y="31548"/>
                    </a:moveTo>
                    <a:lnTo>
                      <a:pt x="18745" y="31550"/>
                    </a:lnTo>
                    <a:lnTo>
                      <a:pt x="18745" y="37484"/>
                    </a:lnTo>
                    <a:lnTo>
                      <a:pt x="12810" y="37484"/>
                    </a:lnTo>
                    <a:lnTo>
                      <a:pt x="12810" y="31548"/>
                    </a:lnTo>
                    <a:close/>
                    <a:moveTo>
                      <a:pt x="24992" y="31548"/>
                    </a:moveTo>
                    <a:lnTo>
                      <a:pt x="24992" y="31550"/>
                    </a:lnTo>
                    <a:lnTo>
                      <a:pt x="24992" y="37484"/>
                    </a:lnTo>
                    <a:lnTo>
                      <a:pt x="19058" y="37484"/>
                    </a:lnTo>
                    <a:lnTo>
                      <a:pt x="19058" y="31548"/>
                    </a:lnTo>
                    <a:close/>
                    <a:moveTo>
                      <a:pt x="31242" y="31548"/>
                    </a:moveTo>
                    <a:lnTo>
                      <a:pt x="31242" y="31550"/>
                    </a:lnTo>
                    <a:lnTo>
                      <a:pt x="31242" y="37484"/>
                    </a:lnTo>
                    <a:lnTo>
                      <a:pt x="25305" y="37484"/>
                    </a:lnTo>
                    <a:lnTo>
                      <a:pt x="25305" y="31548"/>
                    </a:lnTo>
                    <a:close/>
                    <a:moveTo>
                      <a:pt x="162445" y="31548"/>
                    </a:moveTo>
                    <a:lnTo>
                      <a:pt x="162445" y="31550"/>
                    </a:lnTo>
                    <a:lnTo>
                      <a:pt x="162445" y="37484"/>
                    </a:lnTo>
                    <a:lnTo>
                      <a:pt x="156509" y="37484"/>
                    </a:lnTo>
                    <a:lnTo>
                      <a:pt x="156509" y="31548"/>
                    </a:lnTo>
                    <a:close/>
                    <a:moveTo>
                      <a:pt x="168692" y="31548"/>
                    </a:moveTo>
                    <a:lnTo>
                      <a:pt x="168692" y="31550"/>
                    </a:lnTo>
                    <a:lnTo>
                      <a:pt x="168692" y="37484"/>
                    </a:lnTo>
                    <a:lnTo>
                      <a:pt x="162756" y="37484"/>
                    </a:lnTo>
                    <a:lnTo>
                      <a:pt x="162756" y="31548"/>
                    </a:lnTo>
                    <a:close/>
                    <a:moveTo>
                      <a:pt x="174939" y="31548"/>
                    </a:moveTo>
                    <a:lnTo>
                      <a:pt x="174939" y="31550"/>
                    </a:lnTo>
                    <a:lnTo>
                      <a:pt x="174939" y="37484"/>
                    </a:lnTo>
                    <a:lnTo>
                      <a:pt x="169005" y="37484"/>
                    </a:lnTo>
                    <a:lnTo>
                      <a:pt x="169005" y="31548"/>
                    </a:lnTo>
                    <a:close/>
                    <a:moveTo>
                      <a:pt x="181186" y="31548"/>
                    </a:moveTo>
                    <a:lnTo>
                      <a:pt x="181186" y="31550"/>
                    </a:lnTo>
                    <a:lnTo>
                      <a:pt x="181186" y="37484"/>
                    </a:lnTo>
                    <a:lnTo>
                      <a:pt x="175252" y="37484"/>
                    </a:lnTo>
                    <a:lnTo>
                      <a:pt x="175252" y="31548"/>
                    </a:lnTo>
                    <a:close/>
                    <a:moveTo>
                      <a:pt x="187435" y="31548"/>
                    </a:moveTo>
                    <a:lnTo>
                      <a:pt x="187435" y="31550"/>
                    </a:lnTo>
                    <a:lnTo>
                      <a:pt x="187435" y="37484"/>
                    </a:lnTo>
                    <a:lnTo>
                      <a:pt x="181499" y="37484"/>
                    </a:lnTo>
                    <a:lnTo>
                      <a:pt x="181499" y="31548"/>
                    </a:lnTo>
                    <a:close/>
                    <a:moveTo>
                      <a:pt x="37489" y="31552"/>
                    </a:moveTo>
                    <a:lnTo>
                      <a:pt x="37489" y="37486"/>
                    </a:lnTo>
                    <a:lnTo>
                      <a:pt x="31553" y="37486"/>
                    </a:lnTo>
                    <a:lnTo>
                      <a:pt x="31553" y="31552"/>
                    </a:lnTo>
                    <a:close/>
                    <a:moveTo>
                      <a:pt x="43737" y="31552"/>
                    </a:moveTo>
                    <a:lnTo>
                      <a:pt x="43737" y="37486"/>
                    </a:lnTo>
                    <a:lnTo>
                      <a:pt x="37802" y="37486"/>
                    </a:lnTo>
                    <a:lnTo>
                      <a:pt x="37802" y="31552"/>
                    </a:lnTo>
                    <a:close/>
                    <a:moveTo>
                      <a:pt x="49985" y="31552"/>
                    </a:moveTo>
                    <a:lnTo>
                      <a:pt x="49985" y="37486"/>
                    </a:lnTo>
                    <a:lnTo>
                      <a:pt x="44049" y="37486"/>
                    </a:lnTo>
                    <a:lnTo>
                      <a:pt x="44049" y="31552"/>
                    </a:lnTo>
                    <a:close/>
                    <a:moveTo>
                      <a:pt x="56232" y="31552"/>
                    </a:moveTo>
                    <a:lnTo>
                      <a:pt x="56232" y="37486"/>
                    </a:lnTo>
                    <a:lnTo>
                      <a:pt x="50296" y="37486"/>
                    </a:lnTo>
                    <a:lnTo>
                      <a:pt x="50296" y="31552"/>
                    </a:lnTo>
                    <a:close/>
                    <a:moveTo>
                      <a:pt x="62480" y="31552"/>
                    </a:moveTo>
                    <a:lnTo>
                      <a:pt x="62480" y="37486"/>
                    </a:lnTo>
                    <a:lnTo>
                      <a:pt x="56545" y="37486"/>
                    </a:lnTo>
                    <a:lnTo>
                      <a:pt x="56545" y="31552"/>
                    </a:lnTo>
                    <a:close/>
                    <a:moveTo>
                      <a:pt x="68727" y="31552"/>
                    </a:moveTo>
                    <a:lnTo>
                      <a:pt x="68727" y="37486"/>
                    </a:lnTo>
                    <a:lnTo>
                      <a:pt x="62792" y="37486"/>
                    </a:lnTo>
                    <a:lnTo>
                      <a:pt x="62792" y="31552"/>
                    </a:lnTo>
                    <a:close/>
                    <a:moveTo>
                      <a:pt x="74975" y="31552"/>
                    </a:moveTo>
                    <a:lnTo>
                      <a:pt x="74975" y="37486"/>
                    </a:lnTo>
                    <a:lnTo>
                      <a:pt x="69039" y="37486"/>
                    </a:lnTo>
                    <a:lnTo>
                      <a:pt x="69039" y="31552"/>
                    </a:lnTo>
                    <a:close/>
                    <a:moveTo>
                      <a:pt x="81223" y="31552"/>
                    </a:moveTo>
                    <a:lnTo>
                      <a:pt x="81223" y="37486"/>
                    </a:lnTo>
                    <a:lnTo>
                      <a:pt x="75286" y="37486"/>
                    </a:lnTo>
                    <a:lnTo>
                      <a:pt x="75286" y="31552"/>
                    </a:lnTo>
                    <a:close/>
                    <a:moveTo>
                      <a:pt x="87470" y="31552"/>
                    </a:moveTo>
                    <a:lnTo>
                      <a:pt x="87470" y="37486"/>
                    </a:lnTo>
                    <a:lnTo>
                      <a:pt x="81535" y="37486"/>
                    </a:lnTo>
                    <a:lnTo>
                      <a:pt x="81535" y="31552"/>
                    </a:lnTo>
                    <a:close/>
                    <a:moveTo>
                      <a:pt x="93720" y="31552"/>
                    </a:moveTo>
                    <a:lnTo>
                      <a:pt x="93720" y="37486"/>
                    </a:lnTo>
                    <a:lnTo>
                      <a:pt x="87784" y="37486"/>
                    </a:lnTo>
                    <a:lnTo>
                      <a:pt x="87784" y="31552"/>
                    </a:lnTo>
                    <a:close/>
                    <a:moveTo>
                      <a:pt x="99967" y="31552"/>
                    </a:moveTo>
                    <a:lnTo>
                      <a:pt x="99967" y="37486"/>
                    </a:lnTo>
                    <a:lnTo>
                      <a:pt x="94031" y="37486"/>
                    </a:lnTo>
                    <a:lnTo>
                      <a:pt x="94031" y="31552"/>
                    </a:lnTo>
                    <a:close/>
                    <a:moveTo>
                      <a:pt x="106214" y="31552"/>
                    </a:moveTo>
                    <a:lnTo>
                      <a:pt x="106214" y="37486"/>
                    </a:lnTo>
                    <a:lnTo>
                      <a:pt x="100280" y="37486"/>
                    </a:lnTo>
                    <a:lnTo>
                      <a:pt x="100280" y="31552"/>
                    </a:lnTo>
                    <a:close/>
                    <a:moveTo>
                      <a:pt x="112461" y="31552"/>
                    </a:moveTo>
                    <a:lnTo>
                      <a:pt x="112461" y="37486"/>
                    </a:lnTo>
                    <a:lnTo>
                      <a:pt x="106527" y="37486"/>
                    </a:lnTo>
                    <a:lnTo>
                      <a:pt x="106527" y="31552"/>
                    </a:lnTo>
                    <a:close/>
                    <a:moveTo>
                      <a:pt x="118710" y="31552"/>
                    </a:moveTo>
                    <a:lnTo>
                      <a:pt x="118710" y="37486"/>
                    </a:lnTo>
                    <a:lnTo>
                      <a:pt x="112774" y="37486"/>
                    </a:lnTo>
                    <a:lnTo>
                      <a:pt x="112774" y="31552"/>
                    </a:lnTo>
                    <a:close/>
                    <a:moveTo>
                      <a:pt x="124957" y="31552"/>
                    </a:moveTo>
                    <a:lnTo>
                      <a:pt x="124957" y="37486"/>
                    </a:lnTo>
                    <a:lnTo>
                      <a:pt x="119021" y="37486"/>
                    </a:lnTo>
                    <a:lnTo>
                      <a:pt x="119021" y="31552"/>
                    </a:lnTo>
                    <a:close/>
                    <a:moveTo>
                      <a:pt x="131204" y="31552"/>
                    </a:moveTo>
                    <a:lnTo>
                      <a:pt x="131204" y="37486"/>
                    </a:lnTo>
                    <a:lnTo>
                      <a:pt x="125270" y="37486"/>
                    </a:lnTo>
                    <a:lnTo>
                      <a:pt x="125270" y="31552"/>
                    </a:lnTo>
                    <a:close/>
                    <a:moveTo>
                      <a:pt x="137451" y="31552"/>
                    </a:moveTo>
                    <a:lnTo>
                      <a:pt x="137451" y="37486"/>
                    </a:lnTo>
                    <a:lnTo>
                      <a:pt x="131517" y="37486"/>
                    </a:lnTo>
                    <a:lnTo>
                      <a:pt x="131517" y="31552"/>
                    </a:lnTo>
                    <a:close/>
                    <a:moveTo>
                      <a:pt x="143702" y="31552"/>
                    </a:moveTo>
                    <a:lnTo>
                      <a:pt x="143702" y="37486"/>
                    </a:lnTo>
                    <a:lnTo>
                      <a:pt x="137766" y="37486"/>
                    </a:lnTo>
                    <a:lnTo>
                      <a:pt x="137766" y="31552"/>
                    </a:lnTo>
                    <a:close/>
                    <a:moveTo>
                      <a:pt x="149949" y="31552"/>
                    </a:moveTo>
                    <a:lnTo>
                      <a:pt x="149949" y="37486"/>
                    </a:lnTo>
                    <a:lnTo>
                      <a:pt x="144015" y="37486"/>
                    </a:lnTo>
                    <a:lnTo>
                      <a:pt x="144015" y="31552"/>
                    </a:lnTo>
                    <a:close/>
                    <a:moveTo>
                      <a:pt x="156196" y="31552"/>
                    </a:moveTo>
                    <a:lnTo>
                      <a:pt x="156196" y="37486"/>
                    </a:lnTo>
                    <a:lnTo>
                      <a:pt x="150262" y="37486"/>
                    </a:lnTo>
                    <a:lnTo>
                      <a:pt x="150262" y="31552"/>
                    </a:lnTo>
                    <a:close/>
                    <a:moveTo>
                      <a:pt x="193684" y="31552"/>
                    </a:moveTo>
                    <a:lnTo>
                      <a:pt x="193684" y="37486"/>
                    </a:lnTo>
                    <a:lnTo>
                      <a:pt x="187749" y="37486"/>
                    </a:lnTo>
                    <a:lnTo>
                      <a:pt x="187749" y="31552"/>
                    </a:lnTo>
                    <a:close/>
                    <a:moveTo>
                      <a:pt x="199931" y="31552"/>
                    </a:moveTo>
                    <a:lnTo>
                      <a:pt x="199931" y="37486"/>
                    </a:lnTo>
                    <a:lnTo>
                      <a:pt x="193996" y="37486"/>
                    </a:lnTo>
                    <a:lnTo>
                      <a:pt x="193996" y="31552"/>
                    </a:lnTo>
                    <a:close/>
                    <a:moveTo>
                      <a:pt x="206180" y="31552"/>
                    </a:moveTo>
                    <a:lnTo>
                      <a:pt x="206180" y="37486"/>
                    </a:lnTo>
                    <a:lnTo>
                      <a:pt x="200244" y="37486"/>
                    </a:lnTo>
                    <a:lnTo>
                      <a:pt x="200244" y="31552"/>
                    </a:lnTo>
                    <a:close/>
                    <a:moveTo>
                      <a:pt x="212427" y="31552"/>
                    </a:moveTo>
                    <a:lnTo>
                      <a:pt x="212427" y="37486"/>
                    </a:lnTo>
                    <a:lnTo>
                      <a:pt x="206491" y="37486"/>
                    </a:lnTo>
                    <a:lnTo>
                      <a:pt x="206491" y="31552"/>
                    </a:lnTo>
                    <a:close/>
                    <a:moveTo>
                      <a:pt x="218674" y="31552"/>
                    </a:moveTo>
                    <a:lnTo>
                      <a:pt x="218674" y="37486"/>
                    </a:lnTo>
                    <a:lnTo>
                      <a:pt x="212739" y="37486"/>
                    </a:lnTo>
                    <a:lnTo>
                      <a:pt x="212739" y="31552"/>
                    </a:lnTo>
                    <a:close/>
                    <a:moveTo>
                      <a:pt x="224921" y="31552"/>
                    </a:moveTo>
                    <a:lnTo>
                      <a:pt x="224921" y="37486"/>
                    </a:lnTo>
                    <a:lnTo>
                      <a:pt x="218987" y="37486"/>
                    </a:lnTo>
                    <a:lnTo>
                      <a:pt x="218987" y="31552"/>
                    </a:lnTo>
                    <a:close/>
                    <a:moveTo>
                      <a:pt x="231170" y="31552"/>
                    </a:moveTo>
                    <a:lnTo>
                      <a:pt x="231170" y="37486"/>
                    </a:lnTo>
                    <a:lnTo>
                      <a:pt x="225234" y="37486"/>
                    </a:lnTo>
                    <a:lnTo>
                      <a:pt x="225234" y="31552"/>
                    </a:lnTo>
                    <a:close/>
                    <a:moveTo>
                      <a:pt x="237417" y="31552"/>
                    </a:moveTo>
                    <a:lnTo>
                      <a:pt x="237417" y="37486"/>
                    </a:lnTo>
                    <a:lnTo>
                      <a:pt x="231481" y="37486"/>
                    </a:lnTo>
                    <a:lnTo>
                      <a:pt x="231481" y="31552"/>
                    </a:lnTo>
                    <a:close/>
                    <a:moveTo>
                      <a:pt x="243664" y="31552"/>
                    </a:moveTo>
                    <a:lnTo>
                      <a:pt x="243664" y="37486"/>
                    </a:lnTo>
                    <a:lnTo>
                      <a:pt x="237729" y="37486"/>
                    </a:lnTo>
                    <a:lnTo>
                      <a:pt x="237729" y="31552"/>
                    </a:lnTo>
                    <a:close/>
                    <a:moveTo>
                      <a:pt x="249911" y="31552"/>
                    </a:moveTo>
                    <a:lnTo>
                      <a:pt x="249911" y="37486"/>
                    </a:lnTo>
                    <a:lnTo>
                      <a:pt x="243977" y="37486"/>
                    </a:lnTo>
                    <a:lnTo>
                      <a:pt x="243977" y="31552"/>
                    </a:lnTo>
                    <a:close/>
                    <a:moveTo>
                      <a:pt x="256161" y="31552"/>
                    </a:moveTo>
                    <a:lnTo>
                      <a:pt x="256161" y="37486"/>
                    </a:lnTo>
                    <a:lnTo>
                      <a:pt x="250225" y="37486"/>
                    </a:lnTo>
                    <a:lnTo>
                      <a:pt x="250225" y="31552"/>
                    </a:lnTo>
                    <a:close/>
                    <a:moveTo>
                      <a:pt x="262409" y="31552"/>
                    </a:moveTo>
                    <a:lnTo>
                      <a:pt x="262409" y="37486"/>
                    </a:lnTo>
                    <a:lnTo>
                      <a:pt x="256474" y="37486"/>
                    </a:lnTo>
                    <a:lnTo>
                      <a:pt x="256474" y="31552"/>
                    </a:lnTo>
                    <a:close/>
                    <a:moveTo>
                      <a:pt x="268656" y="31552"/>
                    </a:moveTo>
                    <a:lnTo>
                      <a:pt x="268656" y="37486"/>
                    </a:lnTo>
                    <a:lnTo>
                      <a:pt x="262721" y="37486"/>
                    </a:lnTo>
                    <a:lnTo>
                      <a:pt x="262721" y="31552"/>
                    </a:lnTo>
                    <a:close/>
                    <a:moveTo>
                      <a:pt x="274904" y="31552"/>
                    </a:moveTo>
                    <a:lnTo>
                      <a:pt x="274904" y="37486"/>
                    </a:lnTo>
                    <a:lnTo>
                      <a:pt x="268968" y="37486"/>
                    </a:lnTo>
                    <a:lnTo>
                      <a:pt x="268968" y="31552"/>
                    </a:lnTo>
                    <a:close/>
                    <a:moveTo>
                      <a:pt x="6251" y="37799"/>
                    </a:moveTo>
                    <a:lnTo>
                      <a:pt x="6251" y="43735"/>
                    </a:lnTo>
                    <a:lnTo>
                      <a:pt x="315" y="43735"/>
                    </a:lnTo>
                    <a:lnTo>
                      <a:pt x="315" y="37799"/>
                    </a:lnTo>
                    <a:close/>
                    <a:moveTo>
                      <a:pt x="12498" y="37799"/>
                    </a:moveTo>
                    <a:lnTo>
                      <a:pt x="12498" y="43735"/>
                    </a:lnTo>
                    <a:lnTo>
                      <a:pt x="6562" y="43735"/>
                    </a:lnTo>
                    <a:lnTo>
                      <a:pt x="6562" y="37799"/>
                    </a:lnTo>
                    <a:close/>
                    <a:moveTo>
                      <a:pt x="18745" y="37799"/>
                    </a:moveTo>
                    <a:lnTo>
                      <a:pt x="18745" y="43735"/>
                    </a:lnTo>
                    <a:lnTo>
                      <a:pt x="12810" y="43735"/>
                    </a:lnTo>
                    <a:lnTo>
                      <a:pt x="12810" y="37799"/>
                    </a:lnTo>
                    <a:close/>
                    <a:moveTo>
                      <a:pt x="24992" y="37799"/>
                    </a:moveTo>
                    <a:lnTo>
                      <a:pt x="24992" y="43735"/>
                    </a:lnTo>
                    <a:lnTo>
                      <a:pt x="19058" y="43735"/>
                    </a:lnTo>
                    <a:lnTo>
                      <a:pt x="19058" y="37799"/>
                    </a:lnTo>
                    <a:close/>
                    <a:moveTo>
                      <a:pt x="31242" y="37799"/>
                    </a:moveTo>
                    <a:lnTo>
                      <a:pt x="31242" y="43735"/>
                    </a:lnTo>
                    <a:lnTo>
                      <a:pt x="25305" y="43735"/>
                    </a:lnTo>
                    <a:lnTo>
                      <a:pt x="25305" y="37799"/>
                    </a:lnTo>
                    <a:close/>
                    <a:moveTo>
                      <a:pt x="37489" y="37799"/>
                    </a:moveTo>
                    <a:lnTo>
                      <a:pt x="37489" y="43735"/>
                    </a:lnTo>
                    <a:lnTo>
                      <a:pt x="31553" y="43735"/>
                    </a:lnTo>
                    <a:lnTo>
                      <a:pt x="31553" y="37799"/>
                    </a:lnTo>
                    <a:close/>
                    <a:moveTo>
                      <a:pt x="43737" y="37799"/>
                    </a:moveTo>
                    <a:lnTo>
                      <a:pt x="43737" y="43735"/>
                    </a:lnTo>
                    <a:lnTo>
                      <a:pt x="37802" y="43735"/>
                    </a:lnTo>
                    <a:lnTo>
                      <a:pt x="37802" y="37799"/>
                    </a:lnTo>
                    <a:close/>
                    <a:moveTo>
                      <a:pt x="49985" y="37799"/>
                    </a:moveTo>
                    <a:lnTo>
                      <a:pt x="49985" y="43735"/>
                    </a:lnTo>
                    <a:lnTo>
                      <a:pt x="44049" y="43735"/>
                    </a:lnTo>
                    <a:lnTo>
                      <a:pt x="44049" y="37799"/>
                    </a:lnTo>
                    <a:close/>
                    <a:moveTo>
                      <a:pt x="56232" y="37799"/>
                    </a:moveTo>
                    <a:lnTo>
                      <a:pt x="56232" y="43735"/>
                    </a:lnTo>
                    <a:lnTo>
                      <a:pt x="50296" y="43735"/>
                    </a:lnTo>
                    <a:lnTo>
                      <a:pt x="50296" y="37799"/>
                    </a:lnTo>
                    <a:close/>
                    <a:moveTo>
                      <a:pt x="62480" y="37799"/>
                    </a:moveTo>
                    <a:lnTo>
                      <a:pt x="62480" y="43735"/>
                    </a:lnTo>
                    <a:lnTo>
                      <a:pt x="56545" y="43735"/>
                    </a:lnTo>
                    <a:lnTo>
                      <a:pt x="56545" y="37799"/>
                    </a:lnTo>
                    <a:close/>
                    <a:moveTo>
                      <a:pt x="68727" y="37799"/>
                    </a:moveTo>
                    <a:lnTo>
                      <a:pt x="68727" y="43735"/>
                    </a:lnTo>
                    <a:lnTo>
                      <a:pt x="62792" y="43735"/>
                    </a:lnTo>
                    <a:lnTo>
                      <a:pt x="62792" y="37799"/>
                    </a:lnTo>
                    <a:close/>
                    <a:moveTo>
                      <a:pt x="74975" y="37799"/>
                    </a:moveTo>
                    <a:lnTo>
                      <a:pt x="74975" y="43735"/>
                    </a:lnTo>
                    <a:lnTo>
                      <a:pt x="69039" y="43735"/>
                    </a:lnTo>
                    <a:lnTo>
                      <a:pt x="69039" y="37799"/>
                    </a:lnTo>
                    <a:close/>
                    <a:moveTo>
                      <a:pt x="81223" y="37799"/>
                    </a:moveTo>
                    <a:lnTo>
                      <a:pt x="81223" y="43735"/>
                    </a:lnTo>
                    <a:lnTo>
                      <a:pt x="75286" y="43735"/>
                    </a:lnTo>
                    <a:lnTo>
                      <a:pt x="75286" y="37799"/>
                    </a:lnTo>
                    <a:close/>
                    <a:moveTo>
                      <a:pt x="87470" y="37799"/>
                    </a:moveTo>
                    <a:lnTo>
                      <a:pt x="87470" y="43735"/>
                    </a:lnTo>
                    <a:lnTo>
                      <a:pt x="81535" y="43735"/>
                    </a:lnTo>
                    <a:lnTo>
                      <a:pt x="81535" y="37799"/>
                    </a:lnTo>
                    <a:close/>
                    <a:moveTo>
                      <a:pt x="93720" y="37799"/>
                    </a:moveTo>
                    <a:lnTo>
                      <a:pt x="93720" y="43735"/>
                    </a:lnTo>
                    <a:lnTo>
                      <a:pt x="87784" y="43735"/>
                    </a:lnTo>
                    <a:lnTo>
                      <a:pt x="87784" y="37799"/>
                    </a:lnTo>
                    <a:close/>
                    <a:moveTo>
                      <a:pt x="99967" y="37799"/>
                    </a:moveTo>
                    <a:lnTo>
                      <a:pt x="99967" y="43735"/>
                    </a:lnTo>
                    <a:lnTo>
                      <a:pt x="94031" y="43735"/>
                    </a:lnTo>
                    <a:lnTo>
                      <a:pt x="94031" y="37799"/>
                    </a:lnTo>
                    <a:close/>
                    <a:moveTo>
                      <a:pt x="106214" y="37799"/>
                    </a:moveTo>
                    <a:lnTo>
                      <a:pt x="106214" y="43735"/>
                    </a:lnTo>
                    <a:lnTo>
                      <a:pt x="100280" y="43735"/>
                    </a:lnTo>
                    <a:lnTo>
                      <a:pt x="100280" y="37799"/>
                    </a:lnTo>
                    <a:close/>
                    <a:moveTo>
                      <a:pt x="112461" y="37799"/>
                    </a:moveTo>
                    <a:lnTo>
                      <a:pt x="112461" y="43735"/>
                    </a:lnTo>
                    <a:lnTo>
                      <a:pt x="106527" y="43735"/>
                    </a:lnTo>
                    <a:lnTo>
                      <a:pt x="106527" y="37799"/>
                    </a:lnTo>
                    <a:close/>
                    <a:moveTo>
                      <a:pt x="118710" y="37799"/>
                    </a:moveTo>
                    <a:lnTo>
                      <a:pt x="118710" y="43735"/>
                    </a:lnTo>
                    <a:lnTo>
                      <a:pt x="112774" y="43735"/>
                    </a:lnTo>
                    <a:lnTo>
                      <a:pt x="112774" y="37799"/>
                    </a:lnTo>
                    <a:close/>
                    <a:moveTo>
                      <a:pt x="124957" y="37799"/>
                    </a:moveTo>
                    <a:lnTo>
                      <a:pt x="124957" y="43735"/>
                    </a:lnTo>
                    <a:lnTo>
                      <a:pt x="119021" y="43735"/>
                    </a:lnTo>
                    <a:lnTo>
                      <a:pt x="119021" y="37799"/>
                    </a:lnTo>
                    <a:close/>
                    <a:moveTo>
                      <a:pt x="131204" y="37799"/>
                    </a:moveTo>
                    <a:lnTo>
                      <a:pt x="131204" y="43735"/>
                    </a:lnTo>
                    <a:lnTo>
                      <a:pt x="125270" y="43735"/>
                    </a:lnTo>
                    <a:lnTo>
                      <a:pt x="125270" y="37799"/>
                    </a:lnTo>
                    <a:close/>
                    <a:moveTo>
                      <a:pt x="137451" y="37799"/>
                    </a:moveTo>
                    <a:lnTo>
                      <a:pt x="137451" y="43735"/>
                    </a:lnTo>
                    <a:lnTo>
                      <a:pt x="131517" y="43735"/>
                    </a:lnTo>
                    <a:lnTo>
                      <a:pt x="131517" y="37799"/>
                    </a:lnTo>
                    <a:close/>
                    <a:moveTo>
                      <a:pt x="143702" y="37799"/>
                    </a:moveTo>
                    <a:lnTo>
                      <a:pt x="143702" y="43735"/>
                    </a:lnTo>
                    <a:lnTo>
                      <a:pt x="137766" y="43735"/>
                    </a:lnTo>
                    <a:lnTo>
                      <a:pt x="137766" y="37799"/>
                    </a:lnTo>
                    <a:close/>
                    <a:moveTo>
                      <a:pt x="149949" y="37799"/>
                    </a:moveTo>
                    <a:lnTo>
                      <a:pt x="149949" y="43735"/>
                    </a:lnTo>
                    <a:lnTo>
                      <a:pt x="144015" y="43735"/>
                    </a:lnTo>
                    <a:lnTo>
                      <a:pt x="144015" y="37799"/>
                    </a:lnTo>
                    <a:close/>
                    <a:moveTo>
                      <a:pt x="156196" y="37799"/>
                    </a:moveTo>
                    <a:lnTo>
                      <a:pt x="156196" y="43735"/>
                    </a:lnTo>
                    <a:lnTo>
                      <a:pt x="150262" y="43735"/>
                    </a:lnTo>
                    <a:lnTo>
                      <a:pt x="150262" y="37799"/>
                    </a:lnTo>
                    <a:close/>
                    <a:moveTo>
                      <a:pt x="162445" y="37799"/>
                    </a:moveTo>
                    <a:lnTo>
                      <a:pt x="162445" y="43735"/>
                    </a:lnTo>
                    <a:lnTo>
                      <a:pt x="156509" y="43735"/>
                    </a:lnTo>
                    <a:lnTo>
                      <a:pt x="156509" y="37799"/>
                    </a:lnTo>
                    <a:close/>
                    <a:moveTo>
                      <a:pt x="168692" y="37799"/>
                    </a:moveTo>
                    <a:lnTo>
                      <a:pt x="168692" y="43735"/>
                    </a:lnTo>
                    <a:lnTo>
                      <a:pt x="162756" y="43735"/>
                    </a:lnTo>
                    <a:lnTo>
                      <a:pt x="162756" y="37799"/>
                    </a:lnTo>
                    <a:close/>
                    <a:moveTo>
                      <a:pt x="174939" y="37799"/>
                    </a:moveTo>
                    <a:lnTo>
                      <a:pt x="174939" y="43735"/>
                    </a:lnTo>
                    <a:lnTo>
                      <a:pt x="169005" y="43735"/>
                    </a:lnTo>
                    <a:lnTo>
                      <a:pt x="169005" y="37799"/>
                    </a:lnTo>
                    <a:close/>
                    <a:moveTo>
                      <a:pt x="181186" y="37799"/>
                    </a:moveTo>
                    <a:lnTo>
                      <a:pt x="181186" y="43735"/>
                    </a:lnTo>
                    <a:lnTo>
                      <a:pt x="175252" y="43735"/>
                    </a:lnTo>
                    <a:lnTo>
                      <a:pt x="175252" y="37799"/>
                    </a:lnTo>
                    <a:close/>
                    <a:moveTo>
                      <a:pt x="187435" y="37799"/>
                    </a:moveTo>
                    <a:lnTo>
                      <a:pt x="187435" y="43735"/>
                    </a:lnTo>
                    <a:lnTo>
                      <a:pt x="181499" y="43735"/>
                    </a:lnTo>
                    <a:lnTo>
                      <a:pt x="181499" y="37799"/>
                    </a:lnTo>
                    <a:close/>
                    <a:moveTo>
                      <a:pt x="193684" y="37799"/>
                    </a:moveTo>
                    <a:lnTo>
                      <a:pt x="193684" y="43735"/>
                    </a:lnTo>
                    <a:lnTo>
                      <a:pt x="187749" y="43735"/>
                    </a:lnTo>
                    <a:lnTo>
                      <a:pt x="187749" y="37799"/>
                    </a:lnTo>
                    <a:close/>
                    <a:moveTo>
                      <a:pt x="199931" y="37799"/>
                    </a:moveTo>
                    <a:lnTo>
                      <a:pt x="199931" y="43735"/>
                    </a:lnTo>
                    <a:lnTo>
                      <a:pt x="193996" y="43735"/>
                    </a:lnTo>
                    <a:lnTo>
                      <a:pt x="193996" y="37799"/>
                    </a:lnTo>
                    <a:close/>
                    <a:moveTo>
                      <a:pt x="206180" y="37799"/>
                    </a:moveTo>
                    <a:lnTo>
                      <a:pt x="206180" y="43735"/>
                    </a:lnTo>
                    <a:lnTo>
                      <a:pt x="200244" y="43735"/>
                    </a:lnTo>
                    <a:lnTo>
                      <a:pt x="200244" y="37799"/>
                    </a:lnTo>
                    <a:close/>
                    <a:moveTo>
                      <a:pt x="212427" y="37799"/>
                    </a:moveTo>
                    <a:lnTo>
                      <a:pt x="212427" y="43735"/>
                    </a:lnTo>
                    <a:lnTo>
                      <a:pt x="206491" y="43735"/>
                    </a:lnTo>
                    <a:lnTo>
                      <a:pt x="206491" y="37799"/>
                    </a:lnTo>
                    <a:close/>
                    <a:moveTo>
                      <a:pt x="218674" y="37799"/>
                    </a:moveTo>
                    <a:lnTo>
                      <a:pt x="218674" y="43735"/>
                    </a:lnTo>
                    <a:lnTo>
                      <a:pt x="212739" y="43735"/>
                    </a:lnTo>
                    <a:lnTo>
                      <a:pt x="212739" y="37799"/>
                    </a:lnTo>
                    <a:close/>
                    <a:moveTo>
                      <a:pt x="224921" y="37799"/>
                    </a:moveTo>
                    <a:lnTo>
                      <a:pt x="224921" y="43735"/>
                    </a:lnTo>
                    <a:lnTo>
                      <a:pt x="218987" y="43735"/>
                    </a:lnTo>
                    <a:lnTo>
                      <a:pt x="218987" y="37799"/>
                    </a:lnTo>
                    <a:close/>
                    <a:moveTo>
                      <a:pt x="231170" y="37799"/>
                    </a:moveTo>
                    <a:lnTo>
                      <a:pt x="231170" y="43735"/>
                    </a:lnTo>
                    <a:lnTo>
                      <a:pt x="225234" y="43735"/>
                    </a:lnTo>
                    <a:lnTo>
                      <a:pt x="225234" y="37799"/>
                    </a:lnTo>
                    <a:close/>
                    <a:moveTo>
                      <a:pt x="237417" y="37799"/>
                    </a:moveTo>
                    <a:lnTo>
                      <a:pt x="237417" y="43735"/>
                    </a:lnTo>
                    <a:lnTo>
                      <a:pt x="231481" y="43735"/>
                    </a:lnTo>
                    <a:lnTo>
                      <a:pt x="231481" y="37799"/>
                    </a:lnTo>
                    <a:close/>
                    <a:moveTo>
                      <a:pt x="243664" y="37799"/>
                    </a:moveTo>
                    <a:lnTo>
                      <a:pt x="243664" y="43735"/>
                    </a:lnTo>
                    <a:lnTo>
                      <a:pt x="237729" y="43735"/>
                    </a:lnTo>
                    <a:lnTo>
                      <a:pt x="237729" y="37799"/>
                    </a:lnTo>
                    <a:close/>
                    <a:moveTo>
                      <a:pt x="249911" y="37799"/>
                    </a:moveTo>
                    <a:lnTo>
                      <a:pt x="249911" y="43735"/>
                    </a:lnTo>
                    <a:lnTo>
                      <a:pt x="243977" y="43735"/>
                    </a:lnTo>
                    <a:lnTo>
                      <a:pt x="243977" y="37799"/>
                    </a:lnTo>
                    <a:close/>
                    <a:moveTo>
                      <a:pt x="256161" y="37799"/>
                    </a:moveTo>
                    <a:lnTo>
                      <a:pt x="256161" y="43735"/>
                    </a:lnTo>
                    <a:lnTo>
                      <a:pt x="250225" y="43735"/>
                    </a:lnTo>
                    <a:lnTo>
                      <a:pt x="250225" y="37799"/>
                    </a:lnTo>
                    <a:close/>
                    <a:moveTo>
                      <a:pt x="262409" y="37799"/>
                    </a:moveTo>
                    <a:lnTo>
                      <a:pt x="262409" y="43735"/>
                    </a:lnTo>
                    <a:lnTo>
                      <a:pt x="256474" y="43735"/>
                    </a:lnTo>
                    <a:lnTo>
                      <a:pt x="256474" y="37799"/>
                    </a:lnTo>
                    <a:close/>
                    <a:moveTo>
                      <a:pt x="268656" y="37799"/>
                    </a:moveTo>
                    <a:lnTo>
                      <a:pt x="268656" y="43735"/>
                    </a:lnTo>
                    <a:lnTo>
                      <a:pt x="262721" y="43735"/>
                    </a:lnTo>
                    <a:lnTo>
                      <a:pt x="262721" y="37799"/>
                    </a:lnTo>
                    <a:close/>
                    <a:moveTo>
                      <a:pt x="274904" y="37799"/>
                    </a:moveTo>
                    <a:lnTo>
                      <a:pt x="274904" y="43735"/>
                    </a:lnTo>
                    <a:lnTo>
                      <a:pt x="268968" y="43735"/>
                    </a:lnTo>
                    <a:lnTo>
                      <a:pt x="268968" y="37799"/>
                    </a:lnTo>
                    <a:close/>
                    <a:moveTo>
                      <a:pt x="6251" y="44046"/>
                    </a:moveTo>
                    <a:lnTo>
                      <a:pt x="6251" y="49982"/>
                    </a:lnTo>
                    <a:lnTo>
                      <a:pt x="315" y="49982"/>
                    </a:lnTo>
                    <a:lnTo>
                      <a:pt x="315" y="44046"/>
                    </a:lnTo>
                    <a:close/>
                    <a:moveTo>
                      <a:pt x="12498" y="44046"/>
                    </a:moveTo>
                    <a:lnTo>
                      <a:pt x="12498" y="49982"/>
                    </a:lnTo>
                    <a:lnTo>
                      <a:pt x="6562" y="49982"/>
                    </a:lnTo>
                    <a:lnTo>
                      <a:pt x="6562" y="44046"/>
                    </a:lnTo>
                    <a:close/>
                    <a:moveTo>
                      <a:pt x="18745" y="44046"/>
                    </a:moveTo>
                    <a:lnTo>
                      <a:pt x="18745" y="49982"/>
                    </a:lnTo>
                    <a:lnTo>
                      <a:pt x="12810" y="49982"/>
                    </a:lnTo>
                    <a:lnTo>
                      <a:pt x="12810" y="44046"/>
                    </a:lnTo>
                    <a:close/>
                    <a:moveTo>
                      <a:pt x="24992" y="44046"/>
                    </a:moveTo>
                    <a:lnTo>
                      <a:pt x="24992" y="49982"/>
                    </a:lnTo>
                    <a:lnTo>
                      <a:pt x="19058" y="49982"/>
                    </a:lnTo>
                    <a:lnTo>
                      <a:pt x="19058" y="44046"/>
                    </a:lnTo>
                    <a:close/>
                    <a:moveTo>
                      <a:pt x="31242" y="44046"/>
                    </a:moveTo>
                    <a:lnTo>
                      <a:pt x="31242" y="49982"/>
                    </a:lnTo>
                    <a:lnTo>
                      <a:pt x="25305" y="49982"/>
                    </a:lnTo>
                    <a:lnTo>
                      <a:pt x="25305" y="44046"/>
                    </a:lnTo>
                    <a:close/>
                    <a:moveTo>
                      <a:pt x="37489" y="44046"/>
                    </a:moveTo>
                    <a:lnTo>
                      <a:pt x="37489" y="49982"/>
                    </a:lnTo>
                    <a:lnTo>
                      <a:pt x="31553" y="49982"/>
                    </a:lnTo>
                    <a:lnTo>
                      <a:pt x="31553" y="44046"/>
                    </a:lnTo>
                    <a:close/>
                    <a:moveTo>
                      <a:pt x="43737" y="44046"/>
                    </a:moveTo>
                    <a:lnTo>
                      <a:pt x="43737" y="49982"/>
                    </a:lnTo>
                    <a:lnTo>
                      <a:pt x="37802" y="49982"/>
                    </a:lnTo>
                    <a:lnTo>
                      <a:pt x="37802" y="44046"/>
                    </a:lnTo>
                    <a:close/>
                    <a:moveTo>
                      <a:pt x="49985" y="44046"/>
                    </a:moveTo>
                    <a:lnTo>
                      <a:pt x="49985" y="49982"/>
                    </a:lnTo>
                    <a:lnTo>
                      <a:pt x="44049" y="49982"/>
                    </a:lnTo>
                    <a:lnTo>
                      <a:pt x="44049" y="44046"/>
                    </a:lnTo>
                    <a:close/>
                    <a:moveTo>
                      <a:pt x="56232" y="44046"/>
                    </a:moveTo>
                    <a:lnTo>
                      <a:pt x="56232" y="49982"/>
                    </a:lnTo>
                    <a:lnTo>
                      <a:pt x="50296" y="49982"/>
                    </a:lnTo>
                    <a:lnTo>
                      <a:pt x="50296" y="44046"/>
                    </a:lnTo>
                    <a:close/>
                    <a:moveTo>
                      <a:pt x="62480" y="44046"/>
                    </a:moveTo>
                    <a:lnTo>
                      <a:pt x="62480" y="49982"/>
                    </a:lnTo>
                    <a:lnTo>
                      <a:pt x="56545" y="49982"/>
                    </a:lnTo>
                    <a:lnTo>
                      <a:pt x="56545" y="44046"/>
                    </a:lnTo>
                    <a:close/>
                    <a:moveTo>
                      <a:pt x="68727" y="44046"/>
                    </a:moveTo>
                    <a:lnTo>
                      <a:pt x="68727" y="49982"/>
                    </a:lnTo>
                    <a:lnTo>
                      <a:pt x="62792" y="49982"/>
                    </a:lnTo>
                    <a:lnTo>
                      <a:pt x="62792" y="44046"/>
                    </a:lnTo>
                    <a:close/>
                    <a:moveTo>
                      <a:pt x="74975" y="44046"/>
                    </a:moveTo>
                    <a:lnTo>
                      <a:pt x="74975" y="49982"/>
                    </a:lnTo>
                    <a:lnTo>
                      <a:pt x="69039" y="49982"/>
                    </a:lnTo>
                    <a:lnTo>
                      <a:pt x="69039" y="44046"/>
                    </a:lnTo>
                    <a:close/>
                    <a:moveTo>
                      <a:pt x="81223" y="44046"/>
                    </a:moveTo>
                    <a:lnTo>
                      <a:pt x="81223" y="49982"/>
                    </a:lnTo>
                    <a:lnTo>
                      <a:pt x="75286" y="49982"/>
                    </a:lnTo>
                    <a:lnTo>
                      <a:pt x="75286" y="44046"/>
                    </a:lnTo>
                    <a:close/>
                    <a:moveTo>
                      <a:pt x="87470" y="44046"/>
                    </a:moveTo>
                    <a:lnTo>
                      <a:pt x="87470" y="49982"/>
                    </a:lnTo>
                    <a:lnTo>
                      <a:pt x="81535" y="49982"/>
                    </a:lnTo>
                    <a:lnTo>
                      <a:pt x="81535" y="44046"/>
                    </a:lnTo>
                    <a:close/>
                    <a:moveTo>
                      <a:pt x="93720" y="44046"/>
                    </a:moveTo>
                    <a:lnTo>
                      <a:pt x="93720" y="49982"/>
                    </a:lnTo>
                    <a:lnTo>
                      <a:pt x="87784" y="49982"/>
                    </a:lnTo>
                    <a:lnTo>
                      <a:pt x="87784" y="44046"/>
                    </a:lnTo>
                    <a:close/>
                    <a:moveTo>
                      <a:pt x="99967" y="44046"/>
                    </a:moveTo>
                    <a:lnTo>
                      <a:pt x="99967" y="49982"/>
                    </a:lnTo>
                    <a:lnTo>
                      <a:pt x="94031" y="49982"/>
                    </a:lnTo>
                    <a:lnTo>
                      <a:pt x="94031" y="44046"/>
                    </a:lnTo>
                    <a:close/>
                    <a:moveTo>
                      <a:pt x="106214" y="44046"/>
                    </a:moveTo>
                    <a:lnTo>
                      <a:pt x="106214" y="49982"/>
                    </a:lnTo>
                    <a:lnTo>
                      <a:pt x="100278" y="49982"/>
                    </a:lnTo>
                    <a:lnTo>
                      <a:pt x="100278" y="44046"/>
                    </a:lnTo>
                    <a:close/>
                    <a:moveTo>
                      <a:pt x="112461" y="44046"/>
                    </a:moveTo>
                    <a:lnTo>
                      <a:pt x="112461" y="49982"/>
                    </a:lnTo>
                    <a:lnTo>
                      <a:pt x="106527" y="49982"/>
                    </a:lnTo>
                    <a:lnTo>
                      <a:pt x="106527" y="44046"/>
                    </a:lnTo>
                    <a:close/>
                    <a:moveTo>
                      <a:pt x="118710" y="44046"/>
                    </a:moveTo>
                    <a:lnTo>
                      <a:pt x="118710" y="49982"/>
                    </a:lnTo>
                    <a:lnTo>
                      <a:pt x="112774" y="49982"/>
                    </a:lnTo>
                    <a:lnTo>
                      <a:pt x="112774" y="44046"/>
                    </a:lnTo>
                    <a:close/>
                    <a:moveTo>
                      <a:pt x="124957" y="44046"/>
                    </a:moveTo>
                    <a:lnTo>
                      <a:pt x="124957" y="49982"/>
                    </a:lnTo>
                    <a:lnTo>
                      <a:pt x="119021" y="49982"/>
                    </a:lnTo>
                    <a:lnTo>
                      <a:pt x="119021" y="44046"/>
                    </a:lnTo>
                    <a:close/>
                    <a:moveTo>
                      <a:pt x="131204" y="44046"/>
                    </a:moveTo>
                    <a:lnTo>
                      <a:pt x="131204" y="49982"/>
                    </a:lnTo>
                    <a:lnTo>
                      <a:pt x="125270" y="49982"/>
                    </a:lnTo>
                    <a:lnTo>
                      <a:pt x="125270" y="44046"/>
                    </a:lnTo>
                    <a:close/>
                    <a:moveTo>
                      <a:pt x="137451" y="44046"/>
                    </a:moveTo>
                    <a:lnTo>
                      <a:pt x="137451" y="49982"/>
                    </a:lnTo>
                    <a:lnTo>
                      <a:pt x="131517" y="49982"/>
                    </a:lnTo>
                    <a:lnTo>
                      <a:pt x="131517" y="44046"/>
                    </a:lnTo>
                    <a:close/>
                    <a:moveTo>
                      <a:pt x="143702" y="44046"/>
                    </a:moveTo>
                    <a:lnTo>
                      <a:pt x="143702" y="49982"/>
                    </a:lnTo>
                    <a:lnTo>
                      <a:pt x="137766" y="49982"/>
                    </a:lnTo>
                    <a:lnTo>
                      <a:pt x="137766" y="44046"/>
                    </a:lnTo>
                    <a:close/>
                    <a:moveTo>
                      <a:pt x="149949" y="44046"/>
                    </a:moveTo>
                    <a:lnTo>
                      <a:pt x="149949" y="49982"/>
                    </a:lnTo>
                    <a:lnTo>
                      <a:pt x="144015" y="49982"/>
                    </a:lnTo>
                    <a:lnTo>
                      <a:pt x="144015" y="44046"/>
                    </a:lnTo>
                    <a:close/>
                    <a:moveTo>
                      <a:pt x="156196" y="44046"/>
                    </a:moveTo>
                    <a:lnTo>
                      <a:pt x="156196" y="49982"/>
                    </a:lnTo>
                    <a:lnTo>
                      <a:pt x="150262" y="49982"/>
                    </a:lnTo>
                    <a:lnTo>
                      <a:pt x="150262" y="44046"/>
                    </a:lnTo>
                    <a:close/>
                    <a:moveTo>
                      <a:pt x="162445" y="44046"/>
                    </a:moveTo>
                    <a:lnTo>
                      <a:pt x="162445" y="49982"/>
                    </a:lnTo>
                    <a:lnTo>
                      <a:pt x="156509" y="49982"/>
                    </a:lnTo>
                    <a:lnTo>
                      <a:pt x="156509" y="44046"/>
                    </a:lnTo>
                    <a:close/>
                    <a:moveTo>
                      <a:pt x="168692" y="44046"/>
                    </a:moveTo>
                    <a:lnTo>
                      <a:pt x="168692" y="49982"/>
                    </a:lnTo>
                    <a:lnTo>
                      <a:pt x="162756" y="49982"/>
                    </a:lnTo>
                    <a:lnTo>
                      <a:pt x="162756" y="44046"/>
                    </a:lnTo>
                    <a:close/>
                    <a:moveTo>
                      <a:pt x="174939" y="44046"/>
                    </a:moveTo>
                    <a:lnTo>
                      <a:pt x="174939" y="49982"/>
                    </a:lnTo>
                    <a:lnTo>
                      <a:pt x="169005" y="49982"/>
                    </a:lnTo>
                    <a:lnTo>
                      <a:pt x="169005" y="44046"/>
                    </a:lnTo>
                    <a:close/>
                    <a:moveTo>
                      <a:pt x="181186" y="44046"/>
                    </a:moveTo>
                    <a:lnTo>
                      <a:pt x="181186" y="49982"/>
                    </a:lnTo>
                    <a:lnTo>
                      <a:pt x="175252" y="49982"/>
                    </a:lnTo>
                    <a:lnTo>
                      <a:pt x="175252" y="44046"/>
                    </a:lnTo>
                    <a:close/>
                    <a:moveTo>
                      <a:pt x="187435" y="44046"/>
                    </a:moveTo>
                    <a:lnTo>
                      <a:pt x="187435" y="49982"/>
                    </a:lnTo>
                    <a:lnTo>
                      <a:pt x="181499" y="49982"/>
                    </a:lnTo>
                    <a:lnTo>
                      <a:pt x="181499" y="44046"/>
                    </a:lnTo>
                    <a:close/>
                    <a:moveTo>
                      <a:pt x="193684" y="44046"/>
                    </a:moveTo>
                    <a:lnTo>
                      <a:pt x="193684" y="49982"/>
                    </a:lnTo>
                    <a:lnTo>
                      <a:pt x="187749" y="49982"/>
                    </a:lnTo>
                    <a:lnTo>
                      <a:pt x="187749" y="44046"/>
                    </a:lnTo>
                    <a:close/>
                    <a:moveTo>
                      <a:pt x="199931" y="44046"/>
                    </a:moveTo>
                    <a:lnTo>
                      <a:pt x="199931" y="49982"/>
                    </a:lnTo>
                    <a:lnTo>
                      <a:pt x="193996" y="49982"/>
                    </a:lnTo>
                    <a:lnTo>
                      <a:pt x="193996" y="44046"/>
                    </a:lnTo>
                    <a:close/>
                    <a:moveTo>
                      <a:pt x="206180" y="44046"/>
                    </a:moveTo>
                    <a:lnTo>
                      <a:pt x="206180" y="49982"/>
                    </a:lnTo>
                    <a:lnTo>
                      <a:pt x="200244" y="49982"/>
                    </a:lnTo>
                    <a:lnTo>
                      <a:pt x="200244" y="44046"/>
                    </a:lnTo>
                    <a:close/>
                    <a:moveTo>
                      <a:pt x="212427" y="44046"/>
                    </a:moveTo>
                    <a:lnTo>
                      <a:pt x="212427" y="49982"/>
                    </a:lnTo>
                    <a:lnTo>
                      <a:pt x="206491" y="49982"/>
                    </a:lnTo>
                    <a:lnTo>
                      <a:pt x="206491" y="44046"/>
                    </a:lnTo>
                    <a:close/>
                    <a:moveTo>
                      <a:pt x="218674" y="44046"/>
                    </a:moveTo>
                    <a:lnTo>
                      <a:pt x="218674" y="49982"/>
                    </a:lnTo>
                    <a:lnTo>
                      <a:pt x="212739" y="49982"/>
                    </a:lnTo>
                    <a:lnTo>
                      <a:pt x="212739" y="44046"/>
                    </a:lnTo>
                    <a:close/>
                    <a:moveTo>
                      <a:pt x="224921" y="44046"/>
                    </a:moveTo>
                    <a:lnTo>
                      <a:pt x="224921" y="49982"/>
                    </a:lnTo>
                    <a:lnTo>
                      <a:pt x="218987" y="49982"/>
                    </a:lnTo>
                    <a:lnTo>
                      <a:pt x="218987" y="44046"/>
                    </a:lnTo>
                    <a:close/>
                    <a:moveTo>
                      <a:pt x="231170" y="44046"/>
                    </a:moveTo>
                    <a:lnTo>
                      <a:pt x="231170" y="49982"/>
                    </a:lnTo>
                    <a:lnTo>
                      <a:pt x="225234" y="49982"/>
                    </a:lnTo>
                    <a:lnTo>
                      <a:pt x="225234" y="44046"/>
                    </a:lnTo>
                    <a:close/>
                    <a:moveTo>
                      <a:pt x="237417" y="44046"/>
                    </a:moveTo>
                    <a:lnTo>
                      <a:pt x="237417" y="49982"/>
                    </a:lnTo>
                    <a:lnTo>
                      <a:pt x="231481" y="49982"/>
                    </a:lnTo>
                    <a:lnTo>
                      <a:pt x="231481" y="44046"/>
                    </a:lnTo>
                    <a:close/>
                    <a:moveTo>
                      <a:pt x="243664" y="44046"/>
                    </a:moveTo>
                    <a:lnTo>
                      <a:pt x="243664" y="49982"/>
                    </a:lnTo>
                    <a:lnTo>
                      <a:pt x="237729" y="49982"/>
                    </a:lnTo>
                    <a:lnTo>
                      <a:pt x="237729" y="44046"/>
                    </a:lnTo>
                    <a:close/>
                    <a:moveTo>
                      <a:pt x="249911" y="44046"/>
                    </a:moveTo>
                    <a:lnTo>
                      <a:pt x="249911" y="49982"/>
                    </a:lnTo>
                    <a:lnTo>
                      <a:pt x="243977" y="49982"/>
                    </a:lnTo>
                    <a:lnTo>
                      <a:pt x="243977" y="44046"/>
                    </a:lnTo>
                    <a:close/>
                    <a:moveTo>
                      <a:pt x="256161" y="44046"/>
                    </a:moveTo>
                    <a:lnTo>
                      <a:pt x="256161" y="49982"/>
                    </a:lnTo>
                    <a:lnTo>
                      <a:pt x="250225" y="49982"/>
                    </a:lnTo>
                    <a:lnTo>
                      <a:pt x="250225" y="44046"/>
                    </a:lnTo>
                    <a:close/>
                    <a:moveTo>
                      <a:pt x="262409" y="44046"/>
                    </a:moveTo>
                    <a:lnTo>
                      <a:pt x="262409" y="49982"/>
                    </a:lnTo>
                    <a:lnTo>
                      <a:pt x="256474" y="49982"/>
                    </a:lnTo>
                    <a:lnTo>
                      <a:pt x="256474" y="44046"/>
                    </a:lnTo>
                    <a:close/>
                    <a:moveTo>
                      <a:pt x="268656" y="44046"/>
                    </a:moveTo>
                    <a:lnTo>
                      <a:pt x="268656" y="49982"/>
                    </a:lnTo>
                    <a:lnTo>
                      <a:pt x="262721" y="49982"/>
                    </a:lnTo>
                    <a:lnTo>
                      <a:pt x="262721" y="44046"/>
                    </a:lnTo>
                    <a:close/>
                    <a:moveTo>
                      <a:pt x="274904" y="44046"/>
                    </a:moveTo>
                    <a:lnTo>
                      <a:pt x="274904" y="49982"/>
                    </a:lnTo>
                    <a:lnTo>
                      <a:pt x="268968" y="49982"/>
                    </a:lnTo>
                    <a:lnTo>
                      <a:pt x="268968" y="44046"/>
                    </a:lnTo>
                    <a:close/>
                    <a:moveTo>
                      <a:pt x="6251" y="50295"/>
                    </a:moveTo>
                    <a:lnTo>
                      <a:pt x="6251" y="56229"/>
                    </a:lnTo>
                    <a:lnTo>
                      <a:pt x="315" y="56229"/>
                    </a:lnTo>
                    <a:lnTo>
                      <a:pt x="315" y="50295"/>
                    </a:lnTo>
                    <a:close/>
                    <a:moveTo>
                      <a:pt x="12498" y="50295"/>
                    </a:moveTo>
                    <a:lnTo>
                      <a:pt x="12498" y="56229"/>
                    </a:lnTo>
                    <a:lnTo>
                      <a:pt x="6562" y="56229"/>
                    </a:lnTo>
                    <a:lnTo>
                      <a:pt x="6562" y="50295"/>
                    </a:lnTo>
                    <a:close/>
                    <a:moveTo>
                      <a:pt x="18745" y="50295"/>
                    </a:moveTo>
                    <a:lnTo>
                      <a:pt x="18745" y="56229"/>
                    </a:lnTo>
                    <a:lnTo>
                      <a:pt x="12810" y="56229"/>
                    </a:lnTo>
                    <a:lnTo>
                      <a:pt x="12810" y="50295"/>
                    </a:lnTo>
                    <a:close/>
                    <a:moveTo>
                      <a:pt x="24992" y="50295"/>
                    </a:moveTo>
                    <a:lnTo>
                      <a:pt x="24992" y="56229"/>
                    </a:lnTo>
                    <a:lnTo>
                      <a:pt x="19058" y="56229"/>
                    </a:lnTo>
                    <a:lnTo>
                      <a:pt x="19058" y="50295"/>
                    </a:lnTo>
                    <a:close/>
                    <a:moveTo>
                      <a:pt x="31242" y="50295"/>
                    </a:moveTo>
                    <a:lnTo>
                      <a:pt x="31242" y="56229"/>
                    </a:lnTo>
                    <a:lnTo>
                      <a:pt x="25305" y="56229"/>
                    </a:lnTo>
                    <a:lnTo>
                      <a:pt x="25305" y="50295"/>
                    </a:lnTo>
                    <a:close/>
                    <a:moveTo>
                      <a:pt x="37489" y="50295"/>
                    </a:moveTo>
                    <a:lnTo>
                      <a:pt x="37489" y="56229"/>
                    </a:lnTo>
                    <a:lnTo>
                      <a:pt x="31553" y="56229"/>
                    </a:lnTo>
                    <a:lnTo>
                      <a:pt x="31553" y="50295"/>
                    </a:lnTo>
                    <a:close/>
                    <a:moveTo>
                      <a:pt x="43737" y="50295"/>
                    </a:moveTo>
                    <a:lnTo>
                      <a:pt x="43737" y="56229"/>
                    </a:lnTo>
                    <a:lnTo>
                      <a:pt x="37802" y="56229"/>
                    </a:lnTo>
                    <a:lnTo>
                      <a:pt x="37802" y="50295"/>
                    </a:lnTo>
                    <a:close/>
                    <a:moveTo>
                      <a:pt x="49985" y="50295"/>
                    </a:moveTo>
                    <a:lnTo>
                      <a:pt x="49985" y="56229"/>
                    </a:lnTo>
                    <a:lnTo>
                      <a:pt x="44049" y="56229"/>
                    </a:lnTo>
                    <a:lnTo>
                      <a:pt x="44049" y="50295"/>
                    </a:lnTo>
                    <a:close/>
                    <a:moveTo>
                      <a:pt x="56232" y="50295"/>
                    </a:moveTo>
                    <a:lnTo>
                      <a:pt x="56232" y="56229"/>
                    </a:lnTo>
                    <a:lnTo>
                      <a:pt x="50296" y="56229"/>
                    </a:lnTo>
                    <a:lnTo>
                      <a:pt x="50296" y="50295"/>
                    </a:lnTo>
                    <a:close/>
                    <a:moveTo>
                      <a:pt x="62480" y="50295"/>
                    </a:moveTo>
                    <a:lnTo>
                      <a:pt x="62480" y="56229"/>
                    </a:lnTo>
                    <a:lnTo>
                      <a:pt x="56545" y="56229"/>
                    </a:lnTo>
                    <a:lnTo>
                      <a:pt x="56545" y="50295"/>
                    </a:lnTo>
                    <a:close/>
                    <a:moveTo>
                      <a:pt x="68727" y="50295"/>
                    </a:moveTo>
                    <a:lnTo>
                      <a:pt x="68727" y="56229"/>
                    </a:lnTo>
                    <a:lnTo>
                      <a:pt x="62792" y="56229"/>
                    </a:lnTo>
                    <a:lnTo>
                      <a:pt x="62792" y="50295"/>
                    </a:lnTo>
                    <a:close/>
                    <a:moveTo>
                      <a:pt x="74975" y="50295"/>
                    </a:moveTo>
                    <a:lnTo>
                      <a:pt x="74975" y="56229"/>
                    </a:lnTo>
                    <a:lnTo>
                      <a:pt x="69039" y="56229"/>
                    </a:lnTo>
                    <a:lnTo>
                      <a:pt x="69039" y="50295"/>
                    </a:lnTo>
                    <a:close/>
                    <a:moveTo>
                      <a:pt x="81223" y="50295"/>
                    </a:moveTo>
                    <a:lnTo>
                      <a:pt x="81223" y="56229"/>
                    </a:lnTo>
                    <a:lnTo>
                      <a:pt x="75286" y="56229"/>
                    </a:lnTo>
                    <a:lnTo>
                      <a:pt x="75286" y="50295"/>
                    </a:lnTo>
                    <a:close/>
                    <a:moveTo>
                      <a:pt x="87470" y="50295"/>
                    </a:moveTo>
                    <a:lnTo>
                      <a:pt x="87470" y="56229"/>
                    </a:lnTo>
                    <a:lnTo>
                      <a:pt x="81535" y="56229"/>
                    </a:lnTo>
                    <a:lnTo>
                      <a:pt x="81535" y="50295"/>
                    </a:lnTo>
                    <a:close/>
                    <a:moveTo>
                      <a:pt x="93720" y="50295"/>
                    </a:moveTo>
                    <a:lnTo>
                      <a:pt x="93720" y="56229"/>
                    </a:lnTo>
                    <a:lnTo>
                      <a:pt x="87784" y="56229"/>
                    </a:lnTo>
                    <a:lnTo>
                      <a:pt x="87784" y="50295"/>
                    </a:lnTo>
                    <a:close/>
                    <a:moveTo>
                      <a:pt x="99967" y="50295"/>
                    </a:moveTo>
                    <a:lnTo>
                      <a:pt x="99967" y="56229"/>
                    </a:lnTo>
                    <a:lnTo>
                      <a:pt x="94031" y="56229"/>
                    </a:lnTo>
                    <a:lnTo>
                      <a:pt x="94031" y="50295"/>
                    </a:lnTo>
                    <a:close/>
                    <a:moveTo>
                      <a:pt x="106214" y="50295"/>
                    </a:moveTo>
                    <a:lnTo>
                      <a:pt x="106214" y="56229"/>
                    </a:lnTo>
                    <a:lnTo>
                      <a:pt x="100278" y="56229"/>
                    </a:lnTo>
                    <a:lnTo>
                      <a:pt x="100278" y="50295"/>
                    </a:lnTo>
                    <a:close/>
                    <a:moveTo>
                      <a:pt x="112461" y="50295"/>
                    </a:moveTo>
                    <a:lnTo>
                      <a:pt x="112461" y="56229"/>
                    </a:lnTo>
                    <a:lnTo>
                      <a:pt x="106527" y="56229"/>
                    </a:lnTo>
                    <a:lnTo>
                      <a:pt x="106527" y="50295"/>
                    </a:lnTo>
                    <a:close/>
                    <a:moveTo>
                      <a:pt x="118710" y="50295"/>
                    </a:moveTo>
                    <a:lnTo>
                      <a:pt x="118710" y="56229"/>
                    </a:lnTo>
                    <a:lnTo>
                      <a:pt x="112774" y="56229"/>
                    </a:lnTo>
                    <a:lnTo>
                      <a:pt x="112774" y="50295"/>
                    </a:lnTo>
                    <a:close/>
                    <a:moveTo>
                      <a:pt x="124957" y="50295"/>
                    </a:moveTo>
                    <a:lnTo>
                      <a:pt x="124957" y="56229"/>
                    </a:lnTo>
                    <a:lnTo>
                      <a:pt x="119021" y="56229"/>
                    </a:lnTo>
                    <a:lnTo>
                      <a:pt x="119021" y="50295"/>
                    </a:lnTo>
                    <a:close/>
                    <a:moveTo>
                      <a:pt x="131204" y="50295"/>
                    </a:moveTo>
                    <a:lnTo>
                      <a:pt x="131204" y="56229"/>
                    </a:lnTo>
                    <a:lnTo>
                      <a:pt x="125270" y="56229"/>
                    </a:lnTo>
                    <a:lnTo>
                      <a:pt x="125270" y="50295"/>
                    </a:lnTo>
                    <a:close/>
                    <a:moveTo>
                      <a:pt x="137451" y="50295"/>
                    </a:moveTo>
                    <a:lnTo>
                      <a:pt x="137451" y="56229"/>
                    </a:lnTo>
                    <a:lnTo>
                      <a:pt x="131517" y="56229"/>
                    </a:lnTo>
                    <a:lnTo>
                      <a:pt x="131517" y="50295"/>
                    </a:lnTo>
                    <a:close/>
                    <a:moveTo>
                      <a:pt x="143702" y="50295"/>
                    </a:moveTo>
                    <a:lnTo>
                      <a:pt x="143702" y="56229"/>
                    </a:lnTo>
                    <a:lnTo>
                      <a:pt x="137766" y="56229"/>
                    </a:lnTo>
                    <a:lnTo>
                      <a:pt x="137766" y="50295"/>
                    </a:lnTo>
                    <a:close/>
                    <a:moveTo>
                      <a:pt x="149949" y="50295"/>
                    </a:moveTo>
                    <a:lnTo>
                      <a:pt x="149949" y="56229"/>
                    </a:lnTo>
                    <a:lnTo>
                      <a:pt x="144015" y="56229"/>
                    </a:lnTo>
                    <a:lnTo>
                      <a:pt x="144015" y="50295"/>
                    </a:lnTo>
                    <a:close/>
                    <a:moveTo>
                      <a:pt x="156196" y="50295"/>
                    </a:moveTo>
                    <a:lnTo>
                      <a:pt x="156196" y="56229"/>
                    </a:lnTo>
                    <a:lnTo>
                      <a:pt x="150262" y="56229"/>
                    </a:lnTo>
                    <a:lnTo>
                      <a:pt x="150262" y="50295"/>
                    </a:lnTo>
                    <a:close/>
                    <a:moveTo>
                      <a:pt x="162445" y="50295"/>
                    </a:moveTo>
                    <a:lnTo>
                      <a:pt x="162445" y="56229"/>
                    </a:lnTo>
                    <a:lnTo>
                      <a:pt x="156509" y="56229"/>
                    </a:lnTo>
                    <a:lnTo>
                      <a:pt x="156509" y="50295"/>
                    </a:lnTo>
                    <a:close/>
                    <a:moveTo>
                      <a:pt x="168692" y="50295"/>
                    </a:moveTo>
                    <a:lnTo>
                      <a:pt x="168692" y="56229"/>
                    </a:lnTo>
                    <a:lnTo>
                      <a:pt x="162756" y="56229"/>
                    </a:lnTo>
                    <a:lnTo>
                      <a:pt x="162756" y="50295"/>
                    </a:lnTo>
                    <a:close/>
                    <a:moveTo>
                      <a:pt x="174939" y="50295"/>
                    </a:moveTo>
                    <a:lnTo>
                      <a:pt x="174939" y="56229"/>
                    </a:lnTo>
                    <a:lnTo>
                      <a:pt x="169005" y="56229"/>
                    </a:lnTo>
                    <a:lnTo>
                      <a:pt x="169005" y="50295"/>
                    </a:lnTo>
                    <a:close/>
                    <a:moveTo>
                      <a:pt x="181186" y="50295"/>
                    </a:moveTo>
                    <a:lnTo>
                      <a:pt x="181186" y="56229"/>
                    </a:lnTo>
                    <a:lnTo>
                      <a:pt x="175252" y="56229"/>
                    </a:lnTo>
                    <a:lnTo>
                      <a:pt x="175252" y="50295"/>
                    </a:lnTo>
                    <a:close/>
                    <a:moveTo>
                      <a:pt x="187435" y="50295"/>
                    </a:moveTo>
                    <a:lnTo>
                      <a:pt x="187435" y="56229"/>
                    </a:lnTo>
                    <a:lnTo>
                      <a:pt x="181499" y="56229"/>
                    </a:lnTo>
                    <a:lnTo>
                      <a:pt x="181499" y="50295"/>
                    </a:lnTo>
                    <a:close/>
                    <a:moveTo>
                      <a:pt x="193684" y="50295"/>
                    </a:moveTo>
                    <a:lnTo>
                      <a:pt x="193684" y="56229"/>
                    </a:lnTo>
                    <a:lnTo>
                      <a:pt x="187749" y="56229"/>
                    </a:lnTo>
                    <a:lnTo>
                      <a:pt x="187749" y="50295"/>
                    </a:lnTo>
                    <a:close/>
                    <a:moveTo>
                      <a:pt x="199931" y="50295"/>
                    </a:moveTo>
                    <a:lnTo>
                      <a:pt x="199931" y="56229"/>
                    </a:lnTo>
                    <a:lnTo>
                      <a:pt x="193996" y="56229"/>
                    </a:lnTo>
                    <a:lnTo>
                      <a:pt x="193996" y="50295"/>
                    </a:lnTo>
                    <a:close/>
                    <a:moveTo>
                      <a:pt x="206180" y="50295"/>
                    </a:moveTo>
                    <a:lnTo>
                      <a:pt x="206180" y="56229"/>
                    </a:lnTo>
                    <a:lnTo>
                      <a:pt x="200244" y="56229"/>
                    </a:lnTo>
                    <a:lnTo>
                      <a:pt x="200244" y="50295"/>
                    </a:lnTo>
                    <a:close/>
                    <a:moveTo>
                      <a:pt x="212427" y="50295"/>
                    </a:moveTo>
                    <a:lnTo>
                      <a:pt x="212427" y="56229"/>
                    </a:lnTo>
                    <a:lnTo>
                      <a:pt x="206491" y="56229"/>
                    </a:lnTo>
                    <a:lnTo>
                      <a:pt x="206491" y="50295"/>
                    </a:lnTo>
                    <a:close/>
                    <a:moveTo>
                      <a:pt x="218674" y="50295"/>
                    </a:moveTo>
                    <a:lnTo>
                      <a:pt x="218674" y="56229"/>
                    </a:lnTo>
                    <a:lnTo>
                      <a:pt x="212739" y="56229"/>
                    </a:lnTo>
                    <a:lnTo>
                      <a:pt x="212739" y="50295"/>
                    </a:lnTo>
                    <a:close/>
                    <a:moveTo>
                      <a:pt x="224921" y="50295"/>
                    </a:moveTo>
                    <a:lnTo>
                      <a:pt x="224921" y="56229"/>
                    </a:lnTo>
                    <a:lnTo>
                      <a:pt x="218987" y="56229"/>
                    </a:lnTo>
                    <a:lnTo>
                      <a:pt x="218987" y="50295"/>
                    </a:lnTo>
                    <a:close/>
                    <a:moveTo>
                      <a:pt x="231170" y="50295"/>
                    </a:moveTo>
                    <a:lnTo>
                      <a:pt x="231170" y="56229"/>
                    </a:lnTo>
                    <a:lnTo>
                      <a:pt x="225234" y="56229"/>
                    </a:lnTo>
                    <a:lnTo>
                      <a:pt x="225234" y="50295"/>
                    </a:lnTo>
                    <a:close/>
                    <a:moveTo>
                      <a:pt x="237417" y="50295"/>
                    </a:moveTo>
                    <a:lnTo>
                      <a:pt x="237417" y="56229"/>
                    </a:lnTo>
                    <a:lnTo>
                      <a:pt x="231481" y="56229"/>
                    </a:lnTo>
                    <a:lnTo>
                      <a:pt x="231481" y="50295"/>
                    </a:lnTo>
                    <a:close/>
                    <a:moveTo>
                      <a:pt x="243664" y="50295"/>
                    </a:moveTo>
                    <a:lnTo>
                      <a:pt x="243664" y="56229"/>
                    </a:lnTo>
                    <a:lnTo>
                      <a:pt x="237729" y="56229"/>
                    </a:lnTo>
                    <a:lnTo>
                      <a:pt x="237729" y="50295"/>
                    </a:lnTo>
                    <a:close/>
                    <a:moveTo>
                      <a:pt x="249911" y="50295"/>
                    </a:moveTo>
                    <a:lnTo>
                      <a:pt x="249911" y="56229"/>
                    </a:lnTo>
                    <a:lnTo>
                      <a:pt x="243977" y="56229"/>
                    </a:lnTo>
                    <a:lnTo>
                      <a:pt x="243977" y="50295"/>
                    </a:lnTo>
                    <a:close/>
                    <a:moveTo>
                      <a:pt x="256161" y="50295"/>
                    </a:moveTo>
                    <a:lnTo>
                      <a:pt x="256161" y="56229"/>
                    </a:lnTo>
                    <a:lnTo>
                      <a:pt x="250225" y="56229"/>
                    </a:lnTo>
                    <a:lnTo>
                      <a:pt x="250225" y="50295"/>
                    </a:lnTo>
                    <a:close/>
                    <a:moveTo>
                      <a:pt x="262409" y="50295"/>
                    </a:moveTo>
                    <a:lnTo>
                      <a:pt x="262409" y="56229"/>
                    </a:lnTo>
                    <a:lnTo>
                      <a:pt x="256474" y="56229"/>
                    </a:lnTo>
                    <a:lnTo>
                      <a:pt x="256474" y="50295"/>
                    </a:lnTo>
                    <a:close/>
                    <a:moveTo>
                      <a:pt x="268656" y="50295"/>
                    </a:moveTo>
                    <a:lnTo>
                      <a:pt x="268656" y="56229"/>
                    </a:lnTo>
                    <a:lnTo>
                      <a:pt x="262721" y="56229"/>
                    </a:lnTo>
                    <a:lnTo>
                      <a:pt x="262721" y="50295"/>
                    </a:lnTo>
                    <a:close/>
                    <a:moveTo>
                      <a:pt x="274904" y="50295"/>
                    </a:moveTo>
                    <a:lnTo>
                      <a:pt x="274904" y="56229"/>
                    </a:lnTo>
                    <a:lnTo>
                      <a:pt x="268968" y="56229"/>
                    </a:lnTo>
                    <a:lnTo>
                      <a:pt x="268968" y="50295"/>
                    </a:lnTo>
                    <a:close/>
                    <a:moveTo>
                      <a:pt x="6251" y="56542"/>
                    </a:moveTo>
                    <a:lnTo>
                      <a:pt x="6251" y="62476"/>
                    </a:lnTo>
                    <a:lnTo>
                      <a:pt x="315" y="62476"/>
                    </a:lnTo>
                    <a:lnTo>
                      <a:pt x="315" y="56542"/>
                    </a:lnTo>
                    <a:close/>
                    <a:moveTo>
                      <a:pt x="12498" y="56542"/>
                    </a:moveTo>
                    <a:lnTo>
                      <a:pt x="12498" y="62476"/>
                    </a:lnTo>
                    <a:lnTo>
                      <a:pt x="6562" y="62476"/>
                    </a:lnTo>
                    <a:lnTo>
                      <a:pt x="6562" y="56542"/>
                    </a:lnTo>
                    <a:close/>
                    <a:moveTo>
                      <a:pt x="18745" y="56542"/>
                    </a:moveTo>
                    <a:lnTo>
                      <a:pt x="18745" y="62476"/>
                    </a:lnTo>
                    <a:lnTo>
                      <a:pt x="12810" y="62476"/>
                    </a:lnTo>
                    <a:lnTo>
                      <a:pt x="12810" y="56542"/>
                    </a:lnTo>
                    <a:close/>
                    <a:moveTo>
                      <a:pt x="24992" y="56542"/>
                    </a:moveTo>
                    <a:lnTo>
                      <a:pt x="24992" y="62476"/>
                    </a:lnTo>
                    <a:lnTo>
                      <a:pt x="19058" y="62476"/>
                    </a:lnTo>
                    <a:lnTo>
                      <a:pt x="19058" y="56542"/>
                    </a:lnTo>
                    <a:close/>
                    <a:moveTo>
                      <a:pt x="31242" y="56542"/>
                    </a:moveTo>
                    <a:lnTo>
                      <a:pt x="31242" y="62476"/>
                    </a:lnTo>
                    <a:lnTo>
                      <a:pt x="25305" y="62476"/>
                    </a:lnTo>
                    <a:lnTo>
                      <a:pt x="25305" y="56542"/>
                    </a:lnTo>
                    <a:close/>
                    <a:moveTo>
                      <a:pt x="37489" y="56542"/>
                    </a:moveTo>
                    <a:lnTo>
                      <a:pt x="37489" y="62476"/>
                    </a:lnTo>
                    <a:lnTo>
                      <a:pt x="31553" y="62476"/>
                    </a:lnTo>
                    <a:lnTo>
                      <a:pt x="31553" y="56542"/>
                    </a:lnTo>
                    <a:close/>
                    <a:moveTo>
                      <a:pt x="43737" y="56542"/>
                    </a:moveTo>
                    <a:lnTo>
                      <a:pt x="43737" y="62476"/>
                    </a:lnTo>
                    <a:lnTo>
                      <a:pt x="37802" y="62476"/>
                    </a:lnTo>
                    <a:lnTo>
                      <a:pt x="37802" y="56542"/>
                    </a:lnTo>
                    <a:close/>
                    <a:moveTo>
                      <a:pt x="49985" y="56542"/>
                    </a:moveTo>
                    <a:lnTo>
                      <a:pt x="49985" y="62476"/>
                    </a:lnTo>
                    <a:lnTo>
                      <a:pt x="44049" y="62476"/>
                    </a:lnTo>
                    <a:lnTo>
                      <a:pt x="44049" y="56542"/>
                    </a:lnTo>
                    <a:close/>
                    <a:moveTo>
                      <a:pt x="56232" y="56542"/>
                    </a:moveTo>
                    <a:lnTo>
                      <a:pt x="56232" y="62476"/>
                    </a:lnTo>
                    <a:lnTo>
                      <a:pt x="50296" y="62476"/>
                    </a:lnTo>
                    <a:lnTo>
                      <a:pt x="50296" y="56542"/>
                    </a:lnTo>
                    <a:close/>
                    <a:moveTo>
                      <a:pt x="62480" y="56542"/>
                    </a:moveTo>
                    <a:lnTo>
                      <a:pt x="62480" y="62476"/>
                    </a:lnTo>
                    <a:lnTo>
                      <a:pt x="56545" y="62476"/>
                    </a:lnTo>
                    <a:lnTo>
                      <a:pt x="56545" y="56542"/>
                    </a:lnTo>
                    <a:close/>
                    <a:moveTo>
                      <a:pt x="68727" y="56542"/>
                    </a:moveTo>
                    <a:lnTo>
                      <a:pt x="68727" y="62476"/>
                    </a:lnTo>
                    <a:lnTo>
                      <a:pt x="62792" y="62476"/>
                    </a:lnTo>
                    <a:lnTo>
                      <a:pt x="62792" y="56542"/>
                    </a:lnTo>
                    <a:close/>
                    <a:moveTo>
                      <a:pt x="74975" y="56542"/>
                    </a:moveTo>
                    <a:lnTo>
                      <a:pt x="74975" y="62476"/>
                    </a:lnTo>
                    <a:lnTo>
                      <a:pt x="69039" y="62476"/>
                    </a:lnTo>
                    <a:lnTo>
                      <a:pt x="69039" y="56542"/>
                    </a:lnTo>
                    <a:close/>
                    <a:moveTo>
                      <a:pt x="81223" y="56542"/>
                    </a:moveTo>
                    <a:lnTo>
                      <a:pt x="81223" y="62476"/>
                    </a:lnTo>
                    <a:lnTo>
                      <a:pt x="75286" y="62476"/>
                    </a:lnTo>
                    <a:lnTo>
                      <a:pt x="75286" y="56542"/>
                    </a:lnTo>
                    <a:close/>
                    <a:moveTo>
                      <a:pt x="87470" y="56542"/>
                    </a:moveTo>
                    <a:lnTo>
                      <a:pt x="87470" y="62476"/>
                    </a:lnTo>
                    <a:lnTo>
                      <a:pt x="81535" y="62476"/>
                    </a:lnTo>
                    <a:lnTo>
                      <a:pt x="81535" y="56542"/>
                    </a:lnTo>
                    <a:close/>
                    <a:moveTo>
                      <a:pt x="93718" y="56542"/>
                    </a:moveTo>
                    <a:lnTo>
                      <a:pt x="93718" y="62476"/>
                    </a:lnTo>
                    <a:lnTo>
                      <a:pt x="87784" y="62476"/>
                    </a:lnTo>
                    <a:lnTo>
                      <a:pt x="87784" y="56542"/>
                    </a:lnTo>
                    <a:close/>
                    <a:moveTo>
                      <a:pt x="99967" y="56542"/>
                    </a:moveTo>
                    <a:lnTo>
                      <a:pt x="99967" y="62476"/>
                    </a:lnTo>
                    <a:lnTo>
                      <a:pt x="94031" y="62476"/>
                    </a:lnTo>
                    <a:lnTo>
                      <a:pt x="94031" y="56542"/>
                    </a:lnTo>
                    <a:close/>
                    <a:moveTo>
                      <a:pt x="106214" y="56542"/>
                    </a:moveTo>
                    <a:lnTo>
                      <a:pt x="106214" y="62476"/>
                    </a:lnTo>
                    <a:lnTo>
                      <a:pt x="100278" y="62476"/>
                    </a:lnTo>
                    <a:lnTo>
                      <a:pt x="100278" y="56542"/>
                    </a:lnTo>
                    <a:close/>
                    <a:moveTo>
                      <a:pt x="112461" y="56542"/>
                    </a:moveTo>
                    <a:lnTo>
                      <a:pt x="112461" y="62476"/>
                    </a:lnTo>
                    <a:lnTo>
                      <a:pt x="106527" y="62476"/>
                    </a:lnTo>
                    <a:lnTo>
                      <a:pt x="106527" y="56542"/>
                    </a:lnTo>
                    <a:close/>
                    <a:moveTo>
                      <a:pt x="118710" y="56542"/>
                    </a:moveTo>
                    <a:lnTo>
                      <a:pt x="118710" y="62476"/>
                    </a:lnTo>
                    <a:lnTo>
                      <a:pt x="112774" y="62476"/>
                    </a:lnTo>
                    <a:lnTo>
                      <a:pt x="112774" y="56542"/>
                    </a:lnTo>
                    <a:close/>
                    <a:moveTo>
                      <a:pt x="124957" y="56542"/>
                    </a:moveTo>
                    <a:lnTo>
                      <a:pt x="124957" y="62476"/>
                    </a:lnTo>
                    <a:lnTo>
                      <a:pt x="119021" y="62476"/>
                    </a:lnTo>
                    <a:lnTo>
                      <a:pt x="119021" y="56542"/>
                    </a:lnTo>
                    <a:close/>
                    <a:moveTo>
                      <a:pt x="131204" y="56542"/>
                    </a:moveTo>
                    <a:lnTo>
                      <a:pt x="131204" y="62476"/>
                    </a:lnTo>
                    <a:lnTo>
                      <a:pt x="125270" y="62476"/>
                    </a:lnTo>
                    <a:lnTo>
                      <a:pt x="125270" y="56542"/>
                    </a:lnTo>
                    <a:close/>
                    <a:moveTo>
                      <a:pt x="137451" y="56542"/>
                    </a:moveTo>
                    <a:lnTo>
                      <a:pt x="137451" y="62476"/>
                    </a:lnTo>
                    <a:lnTo>
                      <a:pt x="131517" y="62476"/>
                    </a:lnTo>
                    <a:lnTo>
                      <a:pt x="131517" y="56542"/>
                    </a:lnTo>
                    <a:close/>
                    <a:moveTo>
                      <a:pt x="143702" y="56542"/>
                    </a:moveTo>
                    <a:lnTo>
                      <a:pt x="143702" y="62476"/>
                    </a:lnTo>
                    <a:lnTo>
                      <a:pt x="137766" y="62476"/>
                    </a:lnTo>
                    <a:lnTo>
                      <a:pt x="137766" y="56542"/>
                    </a:lnTo>
                    <a:close/>
                    <a:moveTo>
                      <a:pt x="149949" y="56542"/>
                    </a:moveTo>
                    <a:lnTo>
                      <a:pt x="149949" y="62476"/>
                    </a:lnTo>
                    <a:lnTo>
                      <a:pt x="144015" y="62476"/>
                    </a:lnTo>
                    <a:lnTo>
                      <a:pt x="144015" y="56542"/>
                    </a:lnTo>
                    <a:close/>
                    <a:moveTo>
                      <a:pt x="156196" y="56542"/>
                    </a:moveTo>
                    <a:lnTo>
                      <a:pt x="156196" y="62476"/>
                    </a:lnTo>
                    <a:lnTo>
                      <a:pt x="150262" y="62476"/>
                    </a:lnTo>
                    <a:lnTo>
                      <a:pt x="150262" y="56542"/>
                    </a:lnTo>
                    <a:close/>
                    <a:moveTo>
                      <a:pt x="162445" y="56542"/>
                    </a:moveTo>
                    <a:lnTo>
                      <a:pt x="162445" y="62476"/>
                    </a:lnTo>
                    <a:lnTo>
                      <a:pt x="156509" y="62476"/>
                    </a:lnTo>
                    <a:lnTo>
                      <a:pt x="156509" y="56542"/>
                    </a:lnTo>
                    <a:close/>
                    <a:moveTo>
                      <a:pt x="168692" y="56542"/>
                    </a:moveTo>
                    <a:lnTo>
                      <a:pt x="168692" y="62476"/>
                    </a:lnTo>
                    <a:lnTo>
                      <a:pt x="162756" y="62476"/>
                    </a:lnTo>
                    <a:lnTo>
                      <a:pt x="162756" y="56542"/>
                    </a:lnTo>
                    <a:close/>
                    <a:moveTo>
                      <a:pt x="174939" y="56542"/>
                    </a:moveTo>
                    <a:lnTo>
                      <a:pt x="174939" y="62476"/>
                    </a:lnTo>
                    <a:lnTo>
                      <a:pt x="169005" y="62476"/>
                    </a:lnTo>
                    <a:lnTo>
                      <a:pt x="169005" y="56542"/>
                    </a:lnTo>
                    <a:close/>
                    <a:moveTo>
                      <a:pt x="181186" y="56542"/>
                    </a:moveTo>
                    <a:lnTo>
                      <a:pt x="181186" y="62476"/>
                    </a:lnTo>
                    <a:lnTo>
                      <a:pt x="175252" y="62476"/>
                    </a:lnTo>
                    <a:lnTo>
                      <a:pt x="175252" y="56542"/>
                    </a:lnTo>
                    <a:close/>
                    <a:moveTo>
                      <a:pt x="187435" y="56542"/>
                    </a:moveTo>
                    <a:lnTo>
                      <a:pt x="187435" y="62476"/>
                    </a:lnTo>
                    <a:lnTo>
                      <a:pt x="181499" y="62476"/>
                    </a:lnTo>
                    <a:lnTo>
                      <a:pt x="181499" y="56542"/>
                    </a:lnTo>
                    <a:close/>
                    <a:moveTo>
                      <a:pt x="193684" y="56542"/>
                    </a:moveTo>
                    <a:lnTo>
                      <a:pt x="193684" y="62476"/>
                    </a:lnTo>
                    <a:lnTo>
                      <a:pt x="187749" y="62476"/>
                    </a:lnTo>
                    <a:lnTo>
                      <a:pt x="187749" y="56542"/>
                    </a:lnTo>
                    <a:close/>
                    <a:moveTo>
                      <a:pt x="199931" y="56542"/>
                    </a:moveTo>
                    <a:lnTo>
                      <a:pt x="199931" y="62476"/>
                    </a:lnTo>
                    <a:lnTo>
                      <a:pt x="193996" y="62476"/>
                    </a:lnTo>
                    <a:lnTo>
                      <a:pt x="193996" y="56542"/>
                    </a:lnTo>
                    <a:close/>
                    <a:moveTo>
                      <a:pt x="206180" y="56542"/>
                    </a:moveTo>
                    <a:lnTo>
                      <a:pt x="206180" y="62476"/>
                    </a:lnTo>
                    <a:lnTo>
                      <a:pt x="200244" y="62476"/>
                    </a:lnTo>
                    <a:lnTo>
                      <a:pt x="200244" y="56542"/>
                    </a:lnTo>
                    <a:close/>
                    <a:moveTo>
                      <a:pt x="212427" y="56542"/>
                    </a:moveTo>
                    <a:lnTo>
                      <a:pt x="212427" y="62476"/>
                    </a:lnTo>
                    <a:lnTo>
                      <a:pt x="206491" y="62476"/>
                    </a:lnTo>
                    <a:lnTo>
                      <a:pt x="206491" y="56542"/>
                    </a:lnTo>
                    <a:close/>
                    <a:moveTo>
                      <a:pt x="218674" y="56542"/>
                    </a:moveTo>
                    <a:lnTo>
                      <a:pt x="218674" y="62476"/>
                    </a:lnTo>
                    <a:lnTo>
                      <a:pt x="212739" y="62476"/>
                    </a:lnTo>
                    <a:lnTo>
                      <a:pt x="212739" y="56542"/>
                    </a:lnTo>
                    <a:close/>
                    <a:moveTo>
                      <a:pt x="224921" y="56542"/>
                    </a:moveTo>
                    <a:lnTo>
                      <a:pt x="224921" y="62476"/>
                    </a:lnTo>
                    <a:lnTo>
                      <a:pt x="218987" y="62476"/>
                    </a:lnTo>
                    <a:lnTo>
                      <a:pt x="218987" y="56542"/>
                    </a:lnTo>
                    <a:close/>
                    <a:moveTo>
                      <a:pt x="231170" y="56542"/>
                    </a:moveTo>
                    <a:lnTo>
                      <a:pt x="231170" y="62476"/>
                    </a:lnTo>
                    <a:lnTo>
                      <a:pt x="225234" y="62476"/>
                    </a:lnTo>
                    <a:lnTo>
                      <a:pt x="225234" y="56542"/>
                    </a:lnTo>
                    <a:close/>
                    <a:moveTo>
                      <a:pt x="237417" y="56542"/>
                    </a:moveTo>
                    <a:lnTo>
                      <a:pt x="237417" y="62476"/>
                    </a:lnTo>
                    <a:lnTo>
                      <a:pt x="231481" y="62476"/>
                    </a:lnTo>
                    <a:lnTo>
                      <a:pt x="231481" y="56542"/>
                    </a:lnTo>
                    <a:close/>
                    <a:moveTo>
                      <a:pt x="243664" y="56542"/>
                    </a:moveTo>
                    <a:lnTo>
                      <a:pt x="243664" y="62476"/>
                    </a:lnTo>
                    <a:lnTo>
                      <a:pt x="237729" y="62476"/>
                    </a:lnTo>
                    <a:lnTo>
                      <a:pt x="237729" y="56542"/>
                    </a:lnTo>
                    <a:close/>
                    <a:moveTo>
                      <a:pt x="249911" y="56542"/>
                    </a:moveTo>
                    <a:lnTo>
                      <a:pt x="249911" y="62476"/>
                    </a:lnTo>
                    <a:lnTo>
                      <a:pt x="243977" y="62476"/>
                    </a:lnTo>
                    <a:lnTo>
                      <a:pt x="243977" y="56542"/>
                    </a:lnTo>
                    <a:close/>
                    <a:moveTo>
                      <a:pt x="256161" y="56542"/>
                    </a:moveTo>
                    <a:lnTo>
                      <a:pt x="256161" y="62476"/>
                    </a:lnTo>
                    <a:lnTo>
                      <a:pt x="250225" y="62476"/>
                    </a:lnTo>
                    <a:lnTo>
                      <a:pt x="250225" y="56542"/>
                    </a:lnTo>
                    <a:close/>
                    <a:moveTo>
                      <a:pt x="262409" y="56542"/>
                    </a:moveTo>
                    <a:lnTo>
                      <a:pt x="262409" y="62476"/>
                    </a:lnTo>
                    <a:lnTo>
                      <a:pt x="256474" y="62476"/>
                    </a:lnTo>
                    <a:lnTo>
                      <a:pt x="256474" y="56542"/>
                    </a:lnTo>
                    <a:close/>
                    <a:moveTo>
                      <a:pt x="268656" y="56542"/>
                    </a:moveTo>
                    <a:lnTo>
                      <a:pt x="268656" y="62476"/>
                    </a:lnTo>
                    <a:lnTo>
                      <a:pt x="262721" y="62476"/>
                    </a:lnTo>
                    <a:lnTo>
                      <a:pt x="262721" y="56542"/>
                    </a:lnTo>
                    <a:close/>
                    <a:moveTo>
                      <a:pt x="274904" y="56542"/>
                    </a:moveTo>
                    <a:lnTo>
                      <a:pt x="274904" y="62476"/>
                    </a:lnTo>
                    <a:lnTo>
                      <a:pt x="268968" y="62476"/>
                    </a:lnTo>
                    <a:lnTo>
                      <a:pt x="268968" y="56542"/>
                    </a:lnTo>
                    <a:close/>
                    <a:moveTo>
                      <a:pt x="6251" y="62789"/>
                    </a:moveTo>
                    <a:lnTo>
                      <a:pt x="6251" y="68725"/>
                    </a:lnTo>
                    <a:lnTo>
                      <a:pt x="315" y="68725"/>
                    </a:lnTo>
                    <a:lnTo>
                      <a:pt x="315" y="62789"/>
                    </a:lnTo>
                    <a:close/>
                    <a:moveTo>
                      <a:pt x="12498" y="62789"/>
                    </a:moveTo>
                    <a:lnTo>
                      <a:pt x="12498" y="68725"/>
                    </a:lnTo>
                    <a:lnTo>
                      <a:pt x="6562" y="68725"/>
                    </a:lnTo>
                    <a:lnTo>
                      <a:pt x="6562" y="62789"/>
                    </a:lnTo>
                    <a:close/>
                    <a:moveTo>
                      <a:pt x="18745" y="62789"/>
                    </a:moveTo>
                    <a:lnTo>
                      <a:pt x="18745" y="68725"/>
                    </a:lnTo>
                    <a:lnTo>
                      <a:pt x="12810" y="68725"/>
                    </a:lnTo>
                    <a:lnTo>
                      <a:pt x="12810" y="62789"/>
                    </a:lnTo>
                    <a:close/>
                    <a:moveTo>
                      <a:pt x="24992" y="62789"/>
                    </a:moveTo>
                    <a:lnTo>
                      <a:pt x="24992" y="68725"/>
                    </a:lnTo>
                    <a:lnTo>
                      <a:pt x="19058" y="68725"/>
                    </a:lnTo>
                    <a:lnTo>
                      <a:pt x="19058" y="62789"/>
                    </a:lnTo>
                    <a:close/>
                    <a:moveTo>
                      <a:pt x="31242" y="62789"/>
                    </a:moveTo>
                    <a:lnTo>
                      <a:pt x="31242" y="68725"/>
                    </a:lnTo>
                    <a:lnTo>
                      <a:pt x="25305" y="68725"/>
                    </a:lnTo>
                    <a:lnTo>
                      <a:pt x="25305" y="62789"/>
                    </a:lnTo>
                    <a:close/>
                    <a:moveTo>
                      <a:pt x="37489" y="62789"/>
                    </a:moveTo>
                    <a:lnTo>
                      <a:pt x="37489" y="68725"/>
                    </a:lnTo>
                    <a:lnTo>
                      <a:pt x="31553" y="68725"/>
                    </a:lnTo>
                    <a:lnTo>
                      <a:pt x="31553" y="62789"/>
                    </a:lnTo>
                    <a:close/>
                    <a:moveTo>
                      <a:pt x="43737" y="62789"/>
                    </a:moveTo>
                    <a:lnTo>
                      <a:pt x="43737" y="68725"/>
                    </a:lnTo>
                    <a:lnTo>
                      <a:pt x="37802" y="68725"/>
                    </a:lnTo>
                    <a:lnTo>
                      <a:pt x="37802" y="62789"/>
                    </a:lnTo>
                    <a:close/>
                    <a:moveTo>
                      <a:pt x="49985" y="62789"/>
                    </a:moveTo>
                    <a:lnTo>
                      <a:pt x="49985" y="68725"/>
                    </a:lnTo>
                    <a:lnTo>
                      <a:pt x="44049" y="68725"/>
                    </a:lnTo>
                    <a:lnTo>
                      <a:pt x="44049" y="62789"/>
                    </a:lnTo>
                    <a:close/>
                    <a:moveTo>
                      <a:pt x="56232" y="62789"/>
                    </a:moveTo>
                    <a:lnTo>
                      <a:pt x="56232" y="68725"/>
                    </a:lnTo>
                    <a:lnTo>
                      <a:pt x="50296" y="68725"/>
                    </a:lnTo>
                    <a:lnTo>
                      <a:pt x="50296" y="62789"/>
                    </a:lnTo>
                    <a:close/>
                    <a:moveTo>
                      <a:pt x="62480" y="62789"/>
                    </a:moveTo>
                    <a:lnTo>
                      <a:pt x="62480" y="68725"/>
                    </a:lnTo>
                    <a:lnTo>
                      <a:pt x="56545" y="68725"/>
                    </a:lnTo>
                    <a:lnTo>
                      <a:pt x="56545" y="62789"/>
                    </a:lnTo>
                    <a:close/>
                    <a:moveTo>
                      <a:pt x="68727" y="62789"/>
                    </a:moveTo>
                    <a:lnTo>
                      <a:pt x="68727" y="68725"/>
                    </a:lnTo>
                    <a:lnTo>
                      <a:pt x="62792" y="68725"/>
                    </a:lnTo>
                    <a:lnTo>
                      <a:pt x="62792" y="62789"/>
                    </a:lnTo>
                    <a:close/>
                    <a:moveTo>
                      <a:pt x="74975" y="62789"/>
                    </a:moveTo>
                    <a:lnTo>
                      <a:pt x="74975" y="68725"/>
                    </a:lnTo>
                    <a:lnTo>
                      <a:pt x="69039" y="68725"/>
                    </a:lnTo>
                    <a:lnTo>
                      <a:pt x="69039" y="62789"/>
                    </a:lnTo>
                    <a:close/>
                    <a:moveTo>
                      <a:pt x="81223" y="62789"/>
                    </a:moveTo>
                    <a:lnTo>
                      <a:pt x="81223" y="68725"/>
                    </a:lnTo>
                    <a:lnTo>
                      <a:pt x="75286" y="68725"/>
                    </a:lnTo>
                    <a:lnTo>
                      <a:pt x="75286" y="62789"/>
                    </a:lnTo>
                    <a:close/>
                    <a:moveTo>
                      <a:pt x="87470" y="62789"/>
                    </a:moveTo>
                    <a:lnTo>
                      <a:pt x="87470" y="68725"/>
                    </a:lnTo>
                    <a:lnTo>
                      <a:pt x="81535" y="68725"/>
                    </a:lnTo>
                    <a:lnTo>
                      <a:pt x="81535" y="62789"/>
                    </a:lnTo>
                    <a:close/>
                    <a:moveTo>
                      <a:pt x="93718" y="62789"/>
                    </a:moveTo>
                    <a:lnTo>
                      <a:pt x="93718" y="68725"/>
                    </a:lnTo>
                    <a:lnTo>
                      <a:pt x="87784" y="68725"/>
                    </a:lnTo>
                    <a:lnTo>
                      <a:pt x="87784" y="62789"/>
                    </a:lnTo>
                    <a:close/>
                    <a:moveTo>
                      <a:pt x="99967" y="62789"/>
                    </a:moveTo>
                    <a:lnTo>
                      <a:pt x="99967" y="68725"/>
                    </a:lnTo>
                    <a:lnTo>
                      <a:pt x="94031" y="68725"/>
                    </a:lnTo>
                    <a:lnTo>
                      <a:pt x="94031" y="62789"/>
                    </a:lnTo>
                    <a:close/>
                    <a:moveTo>
                      <a:pt x="106214" y="62789"/>
                    </a:moveTo>
                    <a:lnTo>
                      <a:pt x="106214" y="68725"/>
                    </a:lnTo>
                    <a:lnTo>
                      <a:pt x="100278" y="68725"/>
                    </a:lnTo>
                    <a:lnTo>
                      <a:pt x="100278" y="62789"/>
                    </a:lnTo>
                    <a:close/>
                    <a:moveTo>
                      <a:pt x="112461" y="62789"/>
                    </a:moveTo>
                    <a:lnTo>
                      <a:pt x="112461" y="68725"/>
                    </a:lnTo>
                    <a:lnTo>
                      <a:pt x="106527" y="68725"/>
                    </a:lnTo>
                    <a:lnTo>
                      <a:pt x="106527" y="62789"/>
                    </a:lnTo>
                    <a:close/>
                    <a:moveTo>
                      <a:pt x="118710" y="62789"/>
                    </a:moveTo>
                    <a:lnTo>
                      <a:pt x="118710" y="68725"/>
                    </a:lnTo>
                    <a:lnTo>
                      <a:pt x="112774" y="68725"/>
                    </a:lnTo>
                    <a:lnTo>
                      <a:pt x="112774" y="62789"/>
                    </a:lnTo>
                    <a:close/>
                    <a:moveTo>
                      <a:pt x="124957" y="62789"/>
                    </a:moveTo>
                    <a:lnTo>
                      <a:pt x="124957" y="68725"/>
                    </a:lnTo>
                    <a:lnTo>
                      <a:pt x="119021" y="68725"/>
                    </a:lnTo>
                    <a:lnTo>
                      <a:pt x="119021" y="62789"/>
                    </a:lnTo>
                    <a:close/>
                    <a:moveTo>
                      <a:pt x="131204" y="62789"/>
                    </a:moveTo>
                    <a:lnTo>
                      <a:pt x="131204" y="68725"/>
                    </a:lnTo>
                    <a:lnTo>
                      <a:pt x="125270" y="68725"/>
                    </a:lnTo>
                    <a:lnTo>
                      <a:pt x="125270" y="62789"/>
                    </a:lnTo>
                    <a:close/>
                    <a:moveTo>
                      <a:pt x="137451" y="62789"/>
                    </a:moveTo>
                    <a:lnTo>
                      <a:pt x="137451" y="68725"/>
                    </a:lnTo>
                    <a:lnTo>
                      <a:pt x="131517" y="68725"/>
                    </a:lnTo>
                    <a:lnTo>
                      <a:pt x="131517" y="62789"/>
                    </a:lnTo>
                    <a:close/>
                    <a:moveTo>
                      <a:pt x="143702" y="62789"/>
                    </a:moveTo>
                    <a:lnTo>
                      <a:pt x="143702" y="68725"/>
                    </a:lnTo>
                    <a:lnTo>
                      <a:pt x="137766" y="68725"/>
                    </a:lnTo>
                    <a:lnTo>
                      <a:pt x="137766" y="62789"/>
                    </a:lnTo>
                    <a:close/>
                    <a:moveTo>
                      <a:pt x="149949" y="62789"/>
                    </a:moveTo>
                    <a:lnTo>
                      <a:pt x="149949" y="68725"/>
                    </a:lnTo>
                    <a:lnTo>
                      <a:pt x="144015" y="68725"/>
                    </a:lnTo>
                    <a:lnTo>
                      <a:pt x="144015" y="62789"/>
                    </a:lnTo>
                    <a:close/>
                    <a:moveTo>
                      <a:pt x="156196" y="62789"/>
                    </a:moveTo>
                    <a:lnTo>
                      <a:pt x="156196" y="68725"/>
                    </a:lnTo>
                    <a:lnTo>
                      <a:pt x="150262" y="68725"/>
                    </a:lnTo>
                    <a:lnTo>
                      <a:pt x="150262" y="62789"/>
                    </a:lnTo>
                    <a:close/>
                    <a:moveTo>
                      <a:pt x="162445" y="62789"/>
                    </a:moveTo>
                    <a:lnTo>
                      <a:pt x="162445" y="68725"/>
                    </a:lnTo>
                    <a:lnTo>
                      <a:pt x="156509" y="68725"/>
                    </a:lnTo>
                    <a:lnTo>
                      <a:pt x="156509" y="62789"/>
                    </a:lnTo>
                    <a:close/>
                    <a:moveTo>
                      <a:pt x="168692" y="62789"/>
                    </a:moveTo>
                    <a:lnTo>
                      <a:pt x="168692" y="68725"/>
                    </a:lnTo>
                    <a:lnTo>
                      <a:pt x="162756" y="68725"/>
                    </a:lnTo>
                    <a:lnTo>
                      <a:pt x="162756" y="62789"/>
                    </a:lnTo>
                    <a:close/>
                    <a:moveTo>
                      <a:pt x="174939" y="62789"/>
                    </a:moveTo>
                    <a:lnTo>
                      <a:pt x="174939" y="68725"/>
                    </a:lnTo>
                    <a:lnTo>
                      <a:pt x="169005" y="68725"/>
                    </a:lnTo>
                    <a:lnTo>
                      <a:pt x="169005" y="62789"/>
                    </a:lnTo>
                    <a:close/>
                    <a:moveTo>
                      <a:pt x="181186" y="62789"/>
                    </a:moveTo>
                    <a:lnTo>
                      <a:pt x="181186" y="68725"/>
                    </a:lnTo>
                    <a:lnTo>
                      <a:pt x="175252" y="68725"/>
                    </a:lnTo>
                    <a:lnTo>
                      <a:pt x="175252" y="62789"/>
                    </a:lnTo>
                    <a:close/>
                    <a:moveTo>
                      <a:pt x="187435" y="62789"/>
                    </a:moveTo>
                    <a:lnTo>
                      <a:pt x="187435" y="68725"/>
                    </a:lnTo>
                    <a:lnTo>
                      <a:pt x="181499" y="68725"/>
                    </a:lnTo>
                    <a:lnTo>
                      <a:pt x="181499" y="62789"/>
                    </a:lnTo>
                    <a:close/>
                    <a:moveTo>
                      <a:pt x="193684" y="62789"/>
                    </a:moveTo>
                    <a:lnTo>
                      <a:pt x="193684" y="68725"/>
                    </a:lnTo>
                    <a:lnTo>
                      <a:pt x="187749" y="68725"/>
                    </a:lnTo>
                    <a:lnTo>
                      <a:pt x="187749" y="62789"/>
                    </a:lnTo>
                    <a:close/>
                    <a:moveTo>
                      <a:pt x="199931" y="62789"/>
                    </a:moveTo>
                    <a:lnTo>
                      <a:pt x="199931" y="68725"/>
                    </a:lnTo>
                    <a:lnTo>
                      <a:pt x="193996" y="68725"/>
                    </a:lnTo>
                    <a:lnTo>
                      <a:pt x="193996" y="62789"/>
                    </a:lnTo>
                    <a:close/>
                    <a:moveTo>
                      <a:pt x="206180" y="62789"/>
                    </a:moveTo>
                    <a:lnTo>
                      <a:pt x="206180" y="68725"/>
                    </a:lnTo>
                    <a:lnTo>
                      <a:pt x="200244" y="68725"/>
                    </a:lnTo>
                    <a:lnTo>
                      <a:pt x="200244" y="62789"/>
                    </a:lnTo>
                    <a:close/>
                    <a:moveTo>
                      <a:pt x="212427" y="62789"/>
                    </a:moveTo>
                    <a:lnTo>
                      <a:pt x="212427" y="68725"/>
                    </a:lnTo>
                    <a:lnTo>
                      <a:pt x="206491" y="68725"/>
                    </a:lnTo>
                    <a:lnTo>
                      <a:pt x="206491" y="62789"/>
                    </a:lnTo>
                    <a:close/>
                    <a:moveTo>
                      <a:pt x="218674" y="62789"/>
                    </a:moveTo>
                    <a:lnTo>
                      <a:pt x="218674" y="68725"/>
                    </a:lnTo>
                    <a:lnTo>
                      <a:pt x="212739" y="68725"/>
                    </a:lnTo>
                    <a:lnTo>
                      <a:pt x="212739" y="62789"/>
                    </a:lnTo>
                    <a:close/>
                    <a:moveTo>
                      <a:pt x="224921" y="62789"/>
                    </a:moveTo>
                    <a:lnTo>
                      <a:pt x="224921" y="68725"/>
                    </a:lnTo>
                    <a:lnTo>
                      <a:pt x="218987" y="68725"/>
                    </a:lnTo>
                    <a:lnTo>
                      <a:pt x="218987" y="62789"/>
                    </a:lnTo>
                    <a:close/>
                    <a:moveTo>
                      <a:pt x="231170" y="62789"/>
                    </a:moveTo>
                    <a:lnTo>
                      <a:pt x="231170" y="68725"/>
                    </a:lnTo>
                    <a:lnTo>
                      <a:pt x="225234" y="68725"/>
                    </a:lnTo>
                    <a:lnTo>
                      <a:pt x="225234" y="62789"/>
                    </a:lnTo>
                    <a:close/>
                    <a:moveTo>
                      <a:pt x="237417" y="62789"/>
                    </a:moveTo>
                    <a:lnTo>
                      <a:pt x="237417" y="68725"/>
                    </a:lnTo>
                    <a:lnTo>
                      <a:pt x="231481" y="68725"/>
                    </a:lnTo>
                    <a:lnTo>
                      <a:pt x="231481" y="62789"/>
                    </a:lnTo>
                    <a:close/>
                    <a:moveTo>
                      <a:pt x="243664" y="62789"/>
                    </a:moveTo>
                    <a:lnTo>
                      <a:pt x="243664" y="68725"/>
                    </a:lnTo>
                    <a:lnTo>
                      <a:pt x="237729" y="68725"/>
                    </a:lnTo>
                    <a:lnTo>
                      <a:pt x="237729" y="62789"/>
                    </a:lnTo>
                    <a:close/>
                    <a:moveTo>
                      <a:pt x="249911" y="62789"/>
                    </a:moveTo>
                    <a:lnTo>
                      <a:pt x="249911" y="68725"/>
                    </a:lnTo>
                    <a:lnTo>
                      <a:pt x="243977" y="68725"/>
                    </a:lnTo>
                    <a:lnTo>
                      <a:pt x="243977" y="62789"/>
                    </a:lnTo>
                    <a:close/>
                    <a:moveTo>
                      <a:pt x="256161" y="62789"/>
                    </a:moveTo>
                    <a:lnTo>
                      <a:pt x="256161" y="68725"/>
                    </a:lnTo>
                    <a:lnTo>
                      <a:pt x="250225" y="68725"/>
                    </a:lnTo>
                    <a:lnTo>
                      <a:pt x="250225" y="62789"/>
                    </a:lnTo>
                    <a:close/>
                    <a:moveTo>
                      <a:pt x="262409" y="62789"/>
                    </a:moveTo>
                    <a:lnTo>
                      <a:pt x="262409" y="68725"/>
                    </a:lnTo>
                    <a:lnTo>
                      <a:pt x="256474" y="68725"/>
                    </a:lnTo>
                    <a:lnTo>
                      <a:pt x="256474" y="62789"/>
                    </a:lnTo>
                    <a:close/>
                    <a:moveTo>
                      <a:pt x="268656" y="62789"/>
                    </a:moveTo>
                    <a:lnTo>
                      <a:pt x="268656" y="68725"/>
                    </a:lnTo>
                    <a:lnTo>
                      <a:pt x="262721" y="68725"/>
                    </a:lnTo>
                    <a:lnTo>
                      <a:pt x="262721" y="62789"/>
                    </a:lnTo>
                    <a:close/>
                    <a:moveTo>
                      <a:pt x="274904" y="62789"/>
                    </a:moveTo>
                    <a:lnTo>
                      <a:pt x="274904" y="68725"/>
                    </a:lnTo>
                    <a:lnTo>
                      <a:pt x="268968" y="68725"/>
                    </a:lnTo>
                    <a:lnTo>
                      <a:pt x="268968" y="62789"/>
                    </a:lnTo>
                    <a:close/>
                    <a:moveTo>
                      <a:pt x="6251" y="69036"/>
                    </a:moveTo>
                    <a:lnTo>
                      <a:pt x="6251" y="74972"/>
                    </a:lnTo>
                    <a:lnTo>
                      <a:pt x="315" y="74972"/>
                    </a:lnTo>
                    <a:lnTo>
                      <a:pt x="315" y="69036"/>
                    </a:lnTo>
                    <a:close/>
                    <a:moveTo>
                      <a:pt x="12498" y="69036"/>
                    </a:moveTo>
                    <a:lnTo>
                      <a:pt x="12498" y="74972"/>
                    </a:lnTo>
                    <a:lnTo>
                      <a:pt x="6562" y="74972"/>
                    </a:lnTo>
                    <a:lnTo>
                      <a:pt x="6562" y="69036"/>
                    </a:lnTo>
                    <a:close/>
                    <a:moveTo>
                      <a:pt x="18745" y="69036"/>
                    </a:moveTo>
                    <a:lnTo>
                      <a:pt x="18745" y="74972"/>
                    </a:lnTo>
                    <a:lnTo>
                      <a:pt x="12810" y="74972"/>
                    </a:lnTo>
                    <a:lnTo>
                      <a:pt x="12810" y="69036"/>
                    </a:lnTo>
                    <a:close/>
                    <a:moveTo>
                      <a:pt x="24992" y="69036"/>
                    </a:moveTo>
                    <a:lnTo>
                      <a:pt x="24992" y="74972"/>
                    </a:lnTo>
                    <a:lnTo>
                      <a:pt x="19058" y="74972"/>
                    </a:lnTo>
                    <a:lnTo>
                      <a:pt x="19058" y="69036"/>
                    </a:lnTo>
                    <a:close/>
                    <a:moveTo>
                      <a:pt x="31242" y="69036"/>
                    </a:moveTo>
                    <a:lnTo>
                      <a:pt x="31242" y="74972"/>
                    </a:lnTo>
                    <a:lnTo>
                      <a:pt x="25305" y="74972"/>
                    </a:lnTo>
                    <a:lnTo>
                      <a:pt x="25305" y="69036"/>
                    </a:lnTo>
                    <a:close/>
                    <a:moveTo>
                      <a:pt x="37489" y="69036"/>
                    </a:moveTo>
                    <a:lnTo>
                      <a:pt x="37489" y="74972"/>
                    </a:lnTo>
                    <a:lnTo>
                      <a:pt x="31553" y="74972"/>
                    </a:lnTo>
                    <a:lnTo>
                      <a:pt x="31553" y="69036"/>
                    </a:lnTo>
                    <a:close/>
                    <a:moveTo>
                      <a:pt x="43737" y="69036"/>
                    </a:moveTo>
                    <a:lnTo>
                      <a:pt x="43737" y="74972"/>
                    </a:lnTo>
                    <a:lnTo>
                      <a:pt x="37802" y="74972"/>
                    </a:lnTo>
                    <a:lnTo>
                      <a:pt x="37802" y="69036"/>
                    </a:lnTo>
                    <a:close/>
                    <a:moveTo>
                      <a:pt x="49985" y="69036"/>
                    </a:moveTo>
                    <a:lnTo>
                      <a:pt x="49985" y="74972"/>
                    </a:lnTo>
                    <a:lnTo>
                      <a:pt x="44049" y="74972"/>
                    </a:lnTo>
                    <a:lnTo>
                      <a:pt x="44049" y="69036"/>
                    </a:lnTo>
                    <a:close/>
                    <a:moveTo>
                      <a:pt x="56232" y="69036"/>
                    </a:moveTo>
                    <a:lnTo>
                      <a:pt x="56232" y="74972"/>
                    </a:lnTo>
                    <a:lnTo>
                      <a:pt x="50296" y="74972"/>
                    </a:lnTo>
                    <a:lnTo>
                      <a:pt x="50296" y="69036"/>
                    </a:lnTo>
                    <a:close/>
                    <a:moveTo>
                      <a:pt x="62480" y="69036"/>
                    </a:moveTo>
                    <a:lnTo>
                      <a:pt x="62480" y="74972"/>
                    </a:lnTo>
                    <a:lnTo>
                      <a:pt x="56545" y="74972"/>
                    </a:lnTo>
                    <a:lnTo>
                      <a:pt x="56545" y="69036"/>
                    </a:lnTo>
                    <a:close/>
                    <a:moveTo>
                      <a:pt x="68727" y="69036"/>
                    </a:moveTo>
                    <a:lnTo>
                      <a:pt x="68727" y="74972"/>
                    </a:lnTo>
                    <a:lnTo>
                      <a:pt x="62792" y="74972"/>
                    </a:lnTo>
                    <a:lnTo>
                      <a:pt x="62792" y="69036"/>
                    </a:lnTo>
                    <a:close/>
                    <a:moveTo>
                      <a:pt x="74975" y="69036"/>
                    </a:moveTo>
                    <a:lnTo>
                      <a:pt x="74975" y="74972"/>
                    </a:lnTo>
                    <a:lnTo>
                      <a:pt x="69039" y="74972"/>
                    </a:lnTo>
                    <a:lnTo>
                      <a:pt x="69039" y="69036"/>
                    </a:lnTo>
                    <a:close/>
                    <a:moveTo>
                      <a:pt x="81223" y="69036"/>
                    </a:moveTo>
                    <a:lnTo>
                      <a:pt x="81223" y="74972"/>
                    </a:lnTo>
                    <a:lnTo>
                      <a:pt x="75286" y="74972"/>
                    </a:lnTo>
                    <a:lnTo>
                      <a:pt x="75286" y="69036"/>
                    </a:lnTo>
                    <a:close/>
                    <a:moveTo>
                      <a:pt x="87470" y="69036"/>
                    </a:moveTo>
                    <a:lnTo>
                      <a:pt x="87470" y="74972"/>
                    </a:lnTo>
                    <a:lnTo>
                      <a:pt x="81535" y="74972"/>
                    </a:lnTo>
                    <a:lnTo>
                      <a:pt x="81535" y="69036"/>
                    </a:lnTo>
                    <a:close/>
                    <a:moveTo>
                      <a:pt x="93718" y="69036"/>
                    </a:moveTo>
                    <a:lnTo>
                      <a:pt x="93718" y="74972"/>
                    </a:lnTo>
                    <a:lnTo>
                      <a:pt x="87784" y="74972"/>
                    </a:lnTo>
                    <a:lnTo>
                      <a:pt x="87784" y="69036"/>
                    </a:lnTo>
                    <a:close/>
                    <a:moveTo>
                      <a:pt x="99967" y="69036"/>
                    </a:moveTo>
                    <a:lnTo>
                      <a:pt x="99967" y="74972"/>
                    </a:lnTo>
                    <a:lnTo>
                      <a:pt x="94031" y="74972"/>
                    </a:lnTo>
                    <a:lnTo>
                      <a:pt x="94031" y="69036"/>
                    </a:lnTo>
                    <a:close/>
                    <a:moveTo>
                      <a:pt x="106214" y="69036"/>
                    </a:moveTo>
                    <a:lnTo>
                      <a:pt x="106214" y="74972"/>
                    </a:lnTo>
                    <a:lnTo>
                      <a:pt x="100278" y="74972"/>
                    </a:lnTo>
                    <a:lnTo>
                      <a:pt x="100278" y="69036"/>
                    </a:lnTo>
                    <a:close/>
                    <a:moveTo>
                      <a:pt x="112461" y="69036"/>
                    </a:moveTo>
                    <a:lnTo>
                      <a:pt x="112461" y="74972"/>
                    </a:lnTo>
                    <a:lnTo>
                      <a:pt x="106527" y="74972"/>
                    </a:lnTo>
                    <a:lnTo>
                      <a:pt x="106527" y="69036"/>
                    </a:lnTo>
                    <a:close/>
                    <a:moveTo>
                      <a:pt x="118710" y="69036"/>
                    </a:moveTo>
                    <a:lnTo>
                      <a:pt x="118710" y="74972"/>
                    </a:lnTo>
                    <a:lnTo>
                      <a:pt x="112774" y="74972"/>
                    </a:lnTo>
                    <a:lnTo>
                      <a:pt x="112774" y="69036"/>
                    </a:lnTo>
                    <a:close/>
                    <a:moveTo>
                      <a:pt x="124957" y="69036"/>
                    </a:moveTo>
                    <a:lnTo>
                      <a:pt x="124957" y="74972"/>
                    </a:lnTo>
                    <a:lnTo>
                      <a:pt x="119021" y="74972"/>
                    </a:lnTo>
                    <a:lnTo>
                      <a:pt x="119021" y="69036"/>
                    </a:lnTo>
                    <a:close/>
                    <a:moveTo>
                      <a:pt x="131204" y="69036"/>
                    </a:moveTo>
                    <a:lnTo>
                      <a:pt x="131204" y="74972"/>
                    </a:lnTo>
                    <a:lnTo>
                      <a:pt x="125270" y="74972"/>
                    </a:lnTo>
                    <a:lnTo>
                      <a:pt x="125270" y="69036"/>
                    </a:lnTo>
                    <a:close/>
                    <a:moveTo>
                      <a:pt x="137451" y="69036"/>
                    </a:moveTo>
                    <a:lnTo>
                      <a:pt x="137451" y="74972"/>
                    </a:lnTo>
                    <a:lnTo>
                      <a:pt x="131517" y="74972"/>
                    </a:lnTo>
                    <a:lnTo>
                      <a:pt x="131517" y="69036"/>
                    </a:lnTo>
                    <a:close/>
                    <a:moveTo>
                      <a:pt x="143702" y="69036"/>
                    </a:moveTo>
                    <a:lnTo>
                      <a:pt x="143702" y="74972"/>
                    </a:lnTo>
                    <a:lnTo>
                      <a:pt x="137766" y="74972"/>
                    </a:lnTo>
                    <a:lnTo>
                      <a:pt x="137766" y="69036"/>
                    </a:lnTo>
                    <a:close/>
                    <a:moveTo>
                      <a:pt x="149949" y="69036"/>
                    </a:moveTo>
                    <a:lnTo>
                      <a:pt x="149949" y="74972"/>
                    </a:lnTo>
                    <a:lnTo>
                      <a:pt x="144015" y="74972"/>
                    </a:lnTo>
                    <a:lnTo>
                      <a:pt x="144015" y="69036"/>
                    </a:lnTo>
                    <a:close/>
                    <a:moveTo>
                      <a:pt x="156196" y="69036"/>
                    </a:moveTo>
                    <a:lnTo>
                      <a:pt x="156196" y="74972"/>
                    </a:lnTo>
                    <a:lnTo>
                      <a:pt x="150262" y="74972"/>
                    </a:lnTo>
                    <a:lnTo>
                      <a:pt x="150262" y="69036"/>
                    </a:lnTo>
                    <a:close/>
                    <a:moveTo>
                      <a:pt x="162445" y="69036"/>
                    </a:moveTo>
                    <a:lnTo>
                      <a:pt x="162445" y="74972"/>
                    </a:lnTo>
                    <a:lnTo>
                      <a:pt x="156509" y="74972"/>
                    </a:lnTo>
                    <a:lnTo>
                      <a:pt x="156509" y="69036"/>
                    </a:lnTo>
                    <a:close/>
                    <a:moveTo>
                      <a:pt x="168692" y="69036"/>
                    </a:moveTo>
                    <a:lnTo>
                      <a:pt x="168692" y="74972"/>
                    </a:lnTo>
                    <a:lnTo>
                      <a:pt x="162756" y="74972"/>
                    </a:lnTo>
                    <a:lnTo>
                      <a:pt x="162756" y="69036"/>
                    </a:lnTo>
                    <a:close/>
                    <a:moveTo>
                      <a:pt x="174939" y="69036"/>
                    </a:moveTo>
                    <a:lnTo>
                      <a:pt x="174939" y="74972"/>
                    </a:lnTo>
                    <a:lnTo>
                      <a:pt x="169005" y="74972"/>
                    </a:lnTo>
                    <a:lnTo>
                      <a:pt x="169005" y="69036"/>
                    </a:lnTo>
                    <a:close/>
                    <a:moveTo>
                      <a:pt x="181186" y="69036"/>
                    </a:moveTo>
                    <a:lnTo>
                      <a:pt x="181186" y="74972"/>
                    </a:lnTo>
                    <a:lnTo>
                      <a:pt x="175252" y="74972"/>
                    </a:lnTo>
                    <a:lnTo>
                      <a:pt x="175252" y="69036"/>
                    </a:lnTo>
                    <a:close/>
                    <a:moveTo>
                      <a:pt x="187435" y="69036"/>
                    </a:moveTo>
                    <a:lnTo>
                      <a:pt x="187435" y="74972"/>
                    </a:lnTo>
                    <a:lnTo>
                      <a:pt x="181499" y="74972"/>
                    </a:lnTo>
                    <a:lnTo>
                      <a:pt x="181499" y="69036"/>
                    </a:lnTo>
                    <a:close/>
                    <a:moveTo>
                      <a:pt x="193684" y="69036"/>
                    </a:moveTo>
                    <a:lnTo>
                      <a:pt x="193684" y="74972"/>
                    </a:lnTo>
                    <a:lnTo>
                      <a:pt x="187749" y="74972"/>
                    </a:lnTo>
                    <a:lnTo>
                      <a:pt x="187749" y="69036"/>
                    </a:lnTo>
                    <a:close/>
                    <a:moveTo>
                      <a:pt x="199931" y="69036"/>
                    </a:moveTo>
                    <a:lnTo>
                      <a:pt x="199931" y="74972"/>
                    </a:lnTo>
                    <a:lnTo>
                      <a:pt x="193996" y="74972"/>
                    </a:lnTo>
                    <a:lnTo>
                      <a:pt x="193996" y="69036"/>
                    </a:lnTo>
                    <a:close/>
                    <a:moveTo>
                      <a:pt x="206180" y="69036"/>
                    </a:moveTo>
                    <a:lnTo>
                      <a:pt x="206180" y="74972"/>
                    </a:lnTo>
                    <a:lnTo>
                      <a:pt x="200244" y="74972"/>
                    </a:lnTo>
                    <a:lnTo>
                      <a:pt x="200244" y="69036"/>
                    </a:lnTo>
                    <a:close/>
                    <a:moveTo>
                      <a:pt x="212427" y="69036"/>
                    </a:moveTo>
                    <a:lnTo>
                      <a:pt x="212427" y="74972"/>
                    </a:lnTo>
                    <a:lnTo>
                      <a:pt x="206491" y="74972"/>
                    </a:lnTo>
                    <a:lnTo>
                      <a:pt x="206491" y="69036"/>
                    </a:lnTo>
                    <a:close/>
                    <a:moveTo>
                      <a:pt x="218674" y="69036"/>
                    </a:moveTo>
                    <a:lnTo>
                      <a:pt x="218674" y="74972"/>
                    </a:lnTo>
                    <a:lnTo>
                      <a:pt x="212739" y="74972"/>
                    </a:lnTo>
                    <a:lnTo>
                      <a:pt x="212739" y="69036"/>
                    </a:lnTo>
                    <a:close/>
                    <a:moveTo>
                      <a:pt x="224921" y="69036"/>
                    </a:moveTo>
                    <a:lnTo>
                      <a:pt x="224921" y="74972"/>
                    </a:lnTo>
                    <a:lnTo>
                      <a:pt x="218987" y="74972"/>
                    </a:lnTo>
                    <a:lnTo>
                      <a:pt x="218987" y="69036"/>
                    </a:lnTo>
                    <a:close/>
                    <a:moveTo>
                      <a:pt x="231170" y="69036"/>
                    </a:moveTo>
                    <a:lnTo>
                      <a:pt x="231170" y="74972"/>
                    </a:lnTo>
                    <a:lnTo>
                      <a:pt x="225234" y="74972"/>
                    </a:lnTo>
                    <a:lnTo>
                      <a:pt x="225234" y="69036"/>
                    </a:lnTo>
                    <a:close/>
                    <a:moveTo>
                      <a:pt x="237417" y="69036"/>
                    </a:moveTo>
                    <a:lnTo>
                      <a:pt x="237417" y="74972"/>
                    </a:lnTo>
                    <a:lnTo>
                      <a:pt x="231481" y="74972"/>
                    </a:lnTo>
                    <a:lnTo>
                      <a:pt x="231481" y="69036"/>
                    </a:lnTo>
                    <a:close/>
                    <a:moveTo>
                      <a:pt x="243664" y="69036"/>
                    </a:moveTo>
                    <a:lnTo>
                      <a:pt x="243664" y="74972"/>
                    </a:lnTo>
                    <a:lnTo>
                      <a:pt x="237729" y="74972"/>
                    </a:lnTo>
                    <a:lnTo>
                      <a:pt x="237729" y="69036"/>
                    </a:lnTo>
                    <a:close/>
                    <a:moveTo>
                      <a:pt x="249911" y="69036"/>
                    </a:moveTo>
                    <a:lnTo>
                      <a:pt x="249911" y="74972"/>
                    </a:lnTo>
                    <a:lnTo>
                      <a:pt x="243977" y="74972"/>
                    </a:lnTo>
                    <a:lnTo>
                      <a:pt x="243977" y="69036"/>
                    </a:lnTo>
                    <a:close/>
                    <a:moveTo>
                      <a:pt x="256161" y="69036"/>
                    </a:moveTo>
                    <a:lnTo>
                      <a:pt x="256161" y="74972"/>
                    </a:lnTo>
                    <a:lnTo>
                      <a:pt x="250225" y="74972"/>
                    </a:lnTo>
                    <a:lnTo>
                      <a:pt x="250225" y="69036"/>
                    </a:lnTo>
                    <a:close/>
                    <a:moveTo>
                      <a:pt x="262409" y="69036"/>
                    </a:moveTo>
                    <a:lnTo>
                      <a:pt x="262409" y="74972"/>
                    </a:lnTo>
                    <a:lnTo>
                      <a:pt x="256474" y="74972"/>
                    </a:lnTo>
                    <a:lnTo>
                      <a:pt x="256474" y="69036"/>
                    </a:lnTo>
                    <a:close/>
                    <a:moveTo>
                      <a:pt x="268656" y="69036"/>
                    </a:moveTo>
                    <a:lnTo>
                      <a:pt x="268656" y="74972"/>
                    </a:lnTo>
                    <a:lnTo>
                      <a:pt x="262721" y="74972"/>
                    </a:lnTo>
                    <a:lnTo>
                      <a:pt x="262721" y="69036"/>
                    </a:lnTo>
                    <a:close/>
                    <a:moveTo>
                      <a:pt x="274904" y="69036"/>
                    </a:moveTo>
                    <a:lnTo>
                      <a:pt x="274904" y="74972"/>
                    </a:lnTo>
                    <a:lnTo>
                      <a:pt x="268968" y="74972"/>
                    </a:lnTo>
                    <a:lnTo>
                      <a:pt x="268968" y="69036"/>
                    </a:lnTo>
                    <a:close/>
                    <a:moveTo>
                      <a:pt x="6251" y="75285"/>
                    </a:moveTo>
                    <a:lnTo>
                      <a:pt x="6251" y="81219"/>
                    </a:lnTo>
                    <a:lnTo>
                      <a:pt x="315" y="81219"/>
                    </a:lnTo>
                    <a:lnTo>
                      <a:pt x="315" y="75285"/>
                    </a:lnTo>
                    <a:close/>
                    <a:moveTo>
                      <a:pt x="12498" y="75285"/>
                    </a:moveTo>
                    <a:lnTo>
                      <a:pt x="12498" y="81219"/>
                    </a:lnTo>
                    <a:lnTo>
                      <a:pt x="6562" y="81219"/>
                    </a:lnTo>
                    <a:lnTo>
                      <a:pt x="6562" y="75285"/>
                    </a:lnTo>
                    <a:close/>
                    <a:moveTo>
                      <a:pt x="18745" y="75285"/>
                    </a:moveTo>
                    <a:lnTo>
                      <a:pt x="18745" y="81219"/>
                    </a:lnTo>
                    <a:lnTo>
                      <a:pt x="12810" y="81219"/>
                    </a:lnTo>
                    <a:lnTo>
                      <a:pt x="12810" y="75285"/>
                    </a:lnTo>
                    <a:close/>
                    <a:moveTo>
                      <a:pt x="24992" y="75285"/>
                    </a:moveTo>
                    <a:lnTo>
                      <a:pt x="24992" y="81219"/>
                    </a:lnTo>
                    <a:lnTo>
                      <a:pt x="19058" y="81219"/>
                    </a:lnTo>
                    <a:lnTo>
                      <a:pt x="19058" y="75285"/>
                    </a:lnTo>
                    <a:close/>
                    <a:moveTo>
                      <a:pt x="31242" y="75285"/>
                    </a:moveTo>
                    <a:lnTo>
                      <a:pt x="31242" y="81219"/>
                    </a:lnTo>
                    <a:lnTo>
                      <a:pt x="25305" y="81219"/>
                    </a:lnTo>
                    <a:lnTo>
                      <a:pt x="25305" y="75285"/>
                    </a:lnTo>
                    <a:close/>
                    <a:moveTo>
                      <a:pt x="37489" y="75285"/>
                    </a:moveTo>
                    <a:lnTo>
                      <a:pt x="37489" y="81219"/>
                    </a:lnTo>
                    <a:lnTo>
                      <a:pt x="31553" y="81219"/>
                    </a:lnTo>
                    <a:lnTo>
                      <a:pt x="31553" y="75285"/>
                    </a:lnTo>
                    <a:close/>
                    <a:moveTo>
                      <a:pt x="43737" y="75285"/>
                    </a:moveTo>
                    <a:lnTo>
                      <a:pt x="43737" y="81219"/>
                    </a:lnTo>
                    <a:lnTo>
                      <a:pt x="37802" y="81219"/>
                    </a:lnTo>
                    <a:lnTo>
                      <a:pt x="37802" y="75285"/>
                    </a:lnTo>
                    <a:close/>
                    <a:moveTo>
                      <a:pt x="49985" y="75285"/>
                    </a:moveTo>
                    <a:lnTo>
                      <a:pt x="49985" y="81219"/>
                    </a:lnTo>
                    <a:lnTo>
                      <a:pt x="44049" y="81219"/>
                    </a:lnTo>
                    <a:lnTo>
                      <a:pt x="44049" y="75285"/>
                    </a:lnTo>
                    <a:close/>
                    <a:moveTo>
                      <a:pt x="56232" y="75285"/>
                    </a:moveTo>
                    <a:lnTo>
                      <a:pt x="56232" y="81219"/>
                    </a:lnTo>
                    <a:lnTo>
                      <a:pt x="50296" y="81219"/>
                    </a:lnTo>
                    <a:lnTo>
                      <a:pt x="50296" y="75285"/>
                    </a:lnTo>
                    <a:close/>
                    <a:moveTo>
                      <a:pt x="62480" y="75285"/>
                    </a:moveTo>
                    <a:lnTo>
                      <a:pt x="62480" y="81219"/>
                    </a:lnTo>
                    <a:lnTo>
                      <a:pt x="56545" y="81219"/>
                    </a:lnTo>
                    <a:lnTo>
                      <a:pt x="56545" y="75285"/>
                    </a:lnTo>
                    <a:close/>
                    <a:moveTo>
                      <a:pt x="68727" y="75285"/>
                    </a:moveTo>
                    <a:lnTo>
                      <a:pt x="68727" y="81219"/>
                    </a:lnTo>
                    <a:lnTo>
                      <a:pt x="62792" y="81219"/>
                    </a:lnTo>
                    <a:lnTo>
                      <a:pt x="62792" y="75285"/>
                    </a:lnTo>
                    <a:close/>
                    <a:moveTo>
                      <a:pt x="74975" y="75285"/>
                    </a:moveTo>
                    <a:lnTo>
                      <a:pt x="74975" y="81219"/>
                    </a:lnTo>
                    <a:lnTo>
                      <a:pt x="69039" y="81219"/>
                    </a:lnTo>
                    <a:lnTo>
                      <a:pt x="69039" y="75285"/>
                    </a:lnTo>
                    <a:close/>
                    <a:moveTo>
                      <a:pt x="81223" y="75285"/>
                    </a:moveTo>
                    <a:lnTo>
                      <a:pt x="81223" y="81219"/>
                    </a:lnTo>
                    <a:lnTo>
                      <a:pt x="75286" y="81219"/>
                    </a:lnTo>
                    <a:lnTo>
                      <a:pt x="75286" y="75285"/>
                    </a:lnTo>
                    <a:close/>
                    <a:moveTo>
                      <a:pt x="87470" y="75285"/>
                    </a:moveTo>
                    <a:lnTo>
                      <a:pt x="87470" y="81219"/>
                    </a:lnTo>
                    <a:lnTo>
                      <a:pt x="81535" y="81219"/>
                    </a:lnTo>
                    <a:lnTo>
                      <a:pt x="81535" y="75285"/>
                    </a:lnTo>
                    <a:close/>
                    <a:moveTo>
                      <a:pt x="93718" y="75285"/>
                    </a:moveTo>
                    <a:lnTo>
                      <a:pt x="93718" y="81219"/>
                    </a:lnTo>
                    <a:lnTo>
                      <a:pt x="87784" y="81219"/>
                    </a:lnTo>
                    <a:lnTo>
                      <a:pt x="87784" y="75285"/>
                    </a:lnTo>
                    <a:close/>
                    <a:moveTo>
                      <a:pt x="99967" y="75285"/>
                    </a:moveTo>
                    <a:lnTo>
                      <a:pt x="99967" y="81219"/>
                    </a:lnTo>
                    <a:lnTo>
                      <a:pt x="94031" y="81219"/>
                    </a:lnTo>
                    <a:lnTo>
                      <a:pt x="94031" y="75285"/>
                    </a:lnTo>
                    <a:close/>
                    <a:moveTo>
                      <a:pt x="106214" y="75285"/>
                    </a:moveTo>
                    <a:lnTo>
                      <a:pt x="106214" y="81219"/>
                    </a:lnTo>
                    <a:lnTo>
                      <a:pt x="100278" y="81219"/>
                    </a:lnTo>
                    <a:lnTo>
                      <a:pt x="100278" y="75285"/>
                    </a:lnTo>
                    <a:close/>
                    <a:moveTo>
                      <a:pt x="112461" y="75285"/>
                    </a:moveTo>
                    <a:lnTo>
                      <a:pt x="112461" y="81219"/>
                    </a:lnTo>
                    <a:lnTo>
                      <a:pt x="106527" y="81219"/>
                    </a:lnTo>
                    <a:lnTo>
                      <a:pt x="106527" y="75285"/>
                    </a:lnTo>
                    <a:close/>
                    <a:moveTo>
                      <a:pt x="118710" y="75285"/>
                    </a:moveTo>
                    <a:lnTo>
                      <a:pt x="118710" y="81219"/>
                    </a:lnTo>
                    <a:lnTo>
                      <a:pt x="112774" y="81219"/>
                    </a:lnTo>
                    <a:lnTo>
                      <a:pt x="112774" y="75285"/>
                    </a:lnTo>
                    <a:close/>
                    <a:moveTo>
                      <a:pt x="124957" y="75285"/>
                    </a:moveTo>
                    <a:lnTo>
                      <a:pt x="124957" y="81219"/>
                    </a:lnTo>
                    <a:lnTo>
                      <a:pt x="119021" y="81219"/>
                    </a:lnTo>
                    <a:lnTo>
                      <a:pt x="119021" y="75285"/>
                    </a:lnTo>
                    <a:close/>
                    <a:moveTo>
                      <a:pt x="131204" y="75285"/>
                    </a:moveTo>
                    <a:lnTo>
                      <a:pt x="131204" y="81219"/>
                    </a:lnTo>
                    <a:lnTo>
                      <a:pt x="125270" y="81219"/>
                    </a:lnTo>
                    <a:lnTo>
                      <a:pt x="125270" y="75285"/>
                    </a:lnTo>
                    <a:close/>
                    <a:moveTo>
                      <a:pt x="137451" y="75285"/>
                    </a:moveTo>
                    <a:lnTo>
                      <a:pt x="137451" y="81219"/>
                    </a:lnTo>
                    <a:lnTo>
                      <a:pt x="131517" y="81219"/>
                    </a:lnTo>
                    <a:lnTo>
                      <a:pt x="131517" y="75285"/>
                    </a:lnTo>
                    <a:close/>
                    <a:moveTo>
                      <a:pt x="143702" y="75285"/>
                    </a:moveTo>
                    <a:lnTo>
                      <a:pt x="143702" y="81219"/>
                    </a:lnTo>
                    <a:lnTo>
                      <a:pt x="137766" y="81219"/>
                    </a:lnTo>
                    <a:lnTo>
                      <a:pt x="137766" y="75285"/>
                    </a:lnTo>
                    <a:close/>
                    <a:moveTo>
                      <a:pt x="149949" y="75285"/>
                    </a:moveTo>
                    <a:lnTo>
                      <a:pt x="149949" y="81219"/>
                    </a:lnTo>
                    <a:lnTo>
                      <a:pt x="144015" y="81219"/>
                    </a:lnTo>
                    <a:lnTo>
                      <a:pt x="144015" y="75285"/>
                    </a:lnTo>
                    <a:close/>
                    <a:moveTo>
                      <a:pt x="156196" y="75285"/>
                    </a:moveTo>
                    <a:lnTo>
                      <a:pt x="156196" y="81219"/>
                    </a:lnTo>
                    <a:lnTo>
                      <a:pt x="150262" y="81219"/>
                    </a:lnTo>
                    <a:lnTo>
                      <a:pt x="150262" y="75285"/>
                    </a:lnTo>
                    <a:close/>
                    <a:moveTo>
                      <a:pt x="162445" y="75285"/>
                    </a:moveTo>
                    <a:lnTo>
                      <a:pt x="162445" y="81219"/>
                    </a:lnTo>
                    <a:lnTo>
                      <a:pt x="156509" y="81219"/>
                    </a:lnTo>
                    <a:lnTo>
                      <a:pt x="156509" y="75285"/>
                    </a:lnTo>
                    <a:close/>
                    <a:moveTo>
                      <a:pt x="168692" y="75285"/>
                    </a:moveTo>
                    <a:lnTo>
                      <a:pt x="168692" y="81219"/>
                    </a:lnTo>
                    <a:lnTo>
                      <a:pt x="162756" y="81219"/>
                    </a:lnTo>
                    <a:lnTo>
                      <a:pt x="162756" y="75285"/>
                    </a:lnTo>
                    <a:close/>
                    <a:moveTo>
                      <a:pt x="174939" y="75285"/>
                    </a:moveTo>
                    <a:lnTo>
                      <a:pt x="174939" y="81219"/>
                    </a:lnTo>
                    <a:lnTo>
                      <a:pt x="169005" y="81219"/>
                    </a:lnTo>
                    <a:lnTo>
                      <a:pt x="169005" y="75285"/>
                    </a:lnTo>
                    <a:close/>
                    <a:moveTo>
                      <a:pt x="181186" y="75285"/>
                    </a:moveTo>
                    <a:lnTo>
                      <a:pt x="181186" y="81219"/>
                    </a:lnTo>
                    <a:lnTo>
                      <a:pt x="175252" y="81219"/>
                    </a:lnTo>
                    <a:lnTo>
                      <a:pt x="175252" y="75285"/>
                    </a:lnTo>
                    <a:close/>
                    <a:moveTo>
                      <a:pt x="187435" y="75285"/>
                    </a:moveTo>
                    <a:lnTo>
                      <a:pt x="187435" y="81219"/>
                    </a:lnTo>
                    <a:lnTo>
                      <a:pt x="181499" y="81219"/>
                    </a:lnTo>
                    <a:lnTo>
                      <a:pt x="181499" y="75285"/>
                    </a:lnTo>
                    <a:close/>
                    <a:moveTo>
                      <a:pt x="193684" y="75285"/>
                    </a:moveTo>
                    <a:lnTo>
                      <a:pt x="193684" y="81219"/>
                    </a:lnTo>
                    <a:lnTo>
                      <a:pt x="187749" y="81219"/>
                    </a:lnTo>
                    <a:lnTo>
                      <a:pt x="187749" y="75285"/>
                    </a:lnTo>
                    <a:close/>
                    <a:moveTo>
                      <a:pt x="199931" y="75285"/>
                    </a:moveTo>
                    <a:lnTo>
                      <a:pt x="199931" y="81219"/>
                    </a:lnTo>
                    <a:lnTo>
                      <a:pt x="193996" y="81219"/>
                    </a:lnTo>
                    <a:lnTo>
                      <a:pt x="193996" y="75285"/>
                    </a:lnTo>
                    <a:close/>
                    <a:moveTo>
                      <a:pt x="206180" y="75285"/>
                    </a:moveTo>
                    <a:lnTo>
                      <a:pt x="206180" y="81219"/>
                    </a:lnTo>
                    <a:lnTo>
                      <a:pt x="200244" y="81219"/>
                    </a:lnTo>
                    <a:lnTo>
                      <a:pt x="200244" y="75285"/>
                    </a:lnTo>
                    <a:close/>
                    <a:moveTo>
                      <a:pt x="212427" y="75285"/>
                    </a:moveTo>
                    <a:lnTo>
                      <a:pt x="212427" y="81219"/>
                    </a:lnTo>
                    <a:lnTo>
                      <a:pt x="206491" y="81219"/>
                    </a:lnTo>
                    <a:lnTo>
                      <a:pt x="206491" y="75285"/>
                    </a:lnTo>
                    <a:close/>
                    <a:moveTo>
                      <a:pt x="218674" y="75285"/>
                    </a:moveTo>
                    <a:lnTo>
                      <a:pt x="218674" y="81219"/>
                    </a:lnTo>
                    <a:lnTo>
                      <a:pt x="212739" y="81219"/>
                    </a:lnTo>
                    <a:lnTo>
                      <a:pt x="212739" y="75285"/>
                    </a:lnTo>
                    <a:close/>
                    <a:moveTo>
                      <a:pt x="224921" y="75285"/>
                    </a:moveTo>
                    <a:lnTo>
                      <a:pt x="224921" y="81219"/>
                    </a:lnTo>
                    <a:lnTo>
                      <a:pt x="218987" y="81219"/>
                    </a:lnTo>
                    <a:lnTo>
                      <a:pt x="218987" y="75285"/>
                    </a:lnTo>
                    <a:close/>
                    <a:moveTo>
                      <a:pt x="231170" y="75285"/>
                    </a:moveTo>
                    <a:lnTo>
                      <a:pt x="231170" y="81219"/>
                    </a:lnTo>
                    <a:lnTo>
                      <a:pt x="225234" y="81219"/>
                    </a:lnTo>
                    <a:lnTo>
                      <a:pt x="225234" y="75285"/>
                    </a:lnTo>
                    <a:close/>
                    <a:moveTo>
                      <a:pt x="237417" y="75285"/>
                    </a:moveTo>
                    <a:lnTo>
                      <a:pt x="237417" y="81219"/>
                    </a:lnTo>
                    <a:lnTo>
                      <a:pt x="231481" y="81219"/>
                    </a:lnTo>
                    <a:lnTo>
                      <a:pt x="231481" y="75285"/>
                    </a:lnTo>
                    <a:close/>
                    <a:moveTo>
                      <a:pt x="243664" y="75285"/>
                    </a:moveTo>
                    <a:lnTo>
                      <a:pt x="243664" y="81219"/>
                    </a:lnTo>
                    <a:lnTo>
                      <a:pt x="237729" y="81219"/>
                    </a:lnTo>
                    <a:lnTo>
                      <a:pt x="237729" y="75285"/>
                    </a:lnTo>
                    <a:close/>
                    <a:moveTo>
                      <a:pt x="249911" y="75285"/>
                    </a:moveTo>
                    <a:lnTo>
                      <a:pt x="249911" y="81219"/>
                    </a:lnTo>
                    <a:lnTo>
                      <a:pt x="243977" y="81219"/>
                    </a:lnTo>
                    <a:lnTo>
                      <a:pt x="243977" y="75285"/>
                    </a:lnTo>
                    <a:close/>
                    <a:moveTo>
                      <a:pt x="256161" y="75285"/>
                    </a:moveTo>
                    <a:lnTo>
                      <a:pt x="256161" y="81219"/>
                    </a:lnTo>
                    <a:lnTo>
                      <a:pt x="250225" y="81219"/>
                    </a:lnTo>
                    <a:lnTo>
                      <a:pt x="250225" y="75285"/>
                    </a:lnTo>
                    <a:close/>
                    <a:moveTo>
                      <a:pt x="262409" y="75285"/>
                    </a:moveTo>
                    <a:lnTo>
                      <a:pt x="262409" y="81219"/>
                    </a:lnTo>
                    <a:lnTo>
                      <a:pt x="256474" y="81219"/>
                    </a:lnTo>
                    <a:lnTo>
                      <a:pt x="256474" y="75285"/>
                    </a:lnTo>
                    <a:close/>
                    <a:moveTo>
                      <a:pt x="268656" y="75285"/>
                    </a:moveTo>
                    <a:lnTo>
                      <a:pt x="268656" y="81219"/>
                    </a:lnTo>
                    <a:lnTo>
                      <a:pt x="262721" y="81219"/>
                    </a:lnTo>
                    <a:lnTo>
                      <a:pt x="262721" y="75285"/>
                    </a:lnTo>
                    <a:close/>
                    <a:moveTo>
                      <a:pt x="274904" y="75285"/>
                    </a:moveTo>
                    <a:lnTo>
                      <a:pt x="274904" y="81219"/>
                    </a:lnTo>
                    <a:lnTo>
                      <a:pt x="268968" y="81219"/>
                    </a:lnTo>
                    <a:lnTo>
                      <a:pt x="268968" y="75285"/>
                    </a:lnTo>
                    <a:close/>
                    <a:moveTo>
                      <a:pt x="6251" y="81532"/>
                    </a:moveTo>
                    <a:lnTo>
                      <a:pt x="6251" y="87466"/>
                    </a:lnTo>
                    <a:lnTo>
                      <a:pt x="315" y="87466"/>
                    </a:lnTo>
                    <a:lnTo>
                      <a:pt x="315" y="81532"/>
                    </a:lnTo>
                    <a:close/>
                    <a:moveTo>
                      <a:pt x="12498" y="81532"/>
                    </a:moveTo>
                    <a:lnTo>
                      <a:pt x="12498" y="87466"/>
                    </a:lnTo>
                    <a:lnTo>
                      <a:pt x="6562" y="87466"/>
                    </a:lnTo>
                    <a:lnTo>
                      <a:pt x="6562" y="81532"/>
                    </a:lnTo>
                    <a:close/>
                    <a:moveTo>
                      <a:pt x="18745" y="81532"/>
                    </a:moveTo>
                    <a:lnTo>
                      <a:pt x="18745" y="87466"/>
                    </a:lnTo>
                    <a:lnTo>
                      <a:pt x="12810" y="87466"/>
                    </a:lnTo>
                    <a:lnTo>
                      <a:pt x="12810" y="81532"/>
                    </a:lnTo>
                    <a:close/>
                    <a:moveTo>
                      <a:pt x="24992" y="81532"/>
                    </a:moveTo>
                    <a:lnTo>
                      <a:pt x="24992" y="87466"/>
                    </a:lnTo>
                    <a:lnTo>
                      <a:pt x="19058" y="87466"/>
                    </a:lnTo>
                    <a:lnTo>
                      <a:pt x="19058" y="81532"/>
                    </a:lnTo>
                    <a:close/>
                    <a:moveTo>
                      <a:pt x="31242" y="81532"/>
                    </a:moveTo>
                    <a:lnTo>
                      <a:pt x="31242" y="87466"/>
                    </a:lnTo>
                    <a:lnTo>
                      <a:pt x="25305" y="87466"/>
                    </a:lnTo>
                    <a:lnTo>
                      <a:pt x="25305" y="81532"/>
                    </a:lnTo>
                    <a:close/>
                    <a:moveTo>
                      <a:pt x="37489" y="81532"/>
                    </a:moveTo>
                    <a:lnTo>
                      <a:pt x="37489" y="87466"/>
                    </a:lnTo>
                    <a:lnTo>
                      <a:pt x="31553" y="87466"/>
                    </a:lnTo>
                    <a:lnTo>
                      <a:pt x="31553" y="81532"/>
                    </a:lnTo>
                    <a:close/>
                    <a:moveTo>
                      <a:pt x="43737" y="81532"/>
                    </a:moveTo>
                    <a:lnTo>
                      <a:pt x="43737" y="87466"/>
                    </a:lnTo>
                    <a:lnTo>
                      <a:pt x="37802" y="87466"/>
                    </a:lnTo>
                    <a:lnTo>
                      <a:pt x="37802" y="81532"/>
                    </a:lnTo>
                    <a:close/>
                    <a:moveTo>
                      <a:pt x="49985" y="81532"/>
                    </a:moveTo>
                    <a:lnTo>
                      <a:pt x="49985" y="87466"/>
                    </a:lnTo>
                    <a:lnTo>
                      <a:pt x="44049" y="87466"/>
                    </a:lnTo>
                    <a:lnTo>
                      <a:pt x="44049" y="81532"/>
                    </a:lnTo>
                    <a:close/>
                    <a:moveTo>
                      <a:pt x="56232" y="81532"/>
                    </a:moveTo>
                    <a:lnTo>
                      <a:pt x="56232" y="87466"/>
                    </a:lnTo>
                    <a:lnTo>
                      <a:pt x="50296" y="87466"/>
                    </a:lnTo>
                    <a:lnTo>
                      <a:pt x="50296" y="81532"/>
                    </a:lnTo>
                    <a:close/>
                    <a:moveTo>
                      <a:pt x="62480" y="81532"/>
                    </a:moveTo>
                    <a:lnTo>
                      <a:pt x="62480" y="87466"/>
                    </a:lnTo>
                    <a:lnTo>
                      <a:pt x="56545" y="87466"/>
                    </a:lnTo>
                    <a:lnTo>
                      <a:pt x="56545" y="81532"/>
                    </a:lnTo>
                    <a:close/>
                    <a:moveTo>
                      <a:pt x="68727" y="81532"/>
                    </a:moveTo>
                    <a:lnTo>
                      <a:pt x="68727" y="87466"/>
                    </a:lnTo>
                    <a:lnTo>
                      <a:pt x="62792" y="87466"/>
                    </a:lnTo>
                    <a:lnTo>
                      <a:pt x="62792" y="81532"/>
                    </a:lnTo>
                    <a:close/>
                    <a:moveTo>
                      <a:pt x="74975" y="81532"/>
                    </a:moveTo>
                    <a:lnTo>
                      <a:pt x="74975" y="87466"/>
                    </a:lnTo>
                    <a:lnTo>
                      <a:pt x="69039" y="87466"/>
                    </a:lnTo>
                    <a:lnTo>
                      <a:pt x="69039" y="81532"/>
                    </a:lnTo>
                    <a:close/>
                    <a:moveTo>
                      <a:pt x="81223" y="81532"/>
                    </a:moveTo>
                    <a:lnTo>
                      <a:pt x="81223" y="87466"/>
                    </a:lnTo>
                    <a:lnTo>
                      <a:pt x="75286" y="87466"/>
                    </a:lnTo>
                    <a:lnTo>
                      <a:pt x="75286" y="81532"/>
                    </a:lnTo>
                    <a:close/>
                    <a:moveTo>
                      <a:pt x="87470" y="81532"/>
                    </a:moveTo>
                    <a:lnTo>
                      <a:pt x="87470" y="87466"/>
                    </a:lnTo>
                    <a:lnTo>
                      <a:pt x="81535" y="87466"/>
                    </a:lnTo>
                    <a:lnTo>
                      <a:pt x="81535" y="81532"/>
                    </a:lnTo>
                    <a:close/>
                    <a:moveTo>
                      <a:pt x="93718" y="81532"/>
                    </a:moveTo>
                    <a:lnTo>
                      <a:pt x="93718" y="87466"/>
                    </a:lnTo>
                    <a:lnTo>
                      <a:pt x="87784" y="87466"/>
                    </a:lnTo>
                    <a:lnTo>
                      <a:pt x="87784" y="81532"/>
                    </a:lnTo>
                    <a:close/>
                    <a:moveTo>
                      <a:pt x="99967" y="81532"/>
                    </a:moveTo>
                    <a:lnTo>
                      <a:pt x="99967" y="87466"/>
                    </a:lnTo>
                    <a:lnTo>
                      <a:pt x="94031" y="87466"/>
                    </a:lnTo>
                    <a:lnTo>
                      <a:pt x="94031" y="81532"/>
                    </a:lnTo>
                    <a:close/>
                    <a:moveTo>
                      <a:pt x="106214" y="81532"/>
                    </a:moveTo>
                    <a:lnTo>
                      <a:pt x="106214" y="87466"/>
                    </a:lnTo>
                    <a:lnTo>
                      <a:pt x="100278" y="87466"/>
                    </a:lnTo>
                    <a:lnTo>
                      <a:pt x="100278" y="81532"/>
                    </a:lnTo>
                    <a:close/>
                    <a:moveTo>
                      <a:pt x="112461" y="81532"/>
                    </a:moveTo>
                    <a:lnTo>
                      <a:pt x="112461" y="87466"/>
                    </a:lnTo>
                    <a:lnTo>
                      <a:pt x="106527" y="87466"/>
                    </a:lnTo>
                    <a:lnTo>
                      <a:pt x="106527" y="81532"/>
                    </a:lnTo>
                    <a:close/>
                    <a:moveTo>
                      <a:pt x="118710" y="81532"/>
                    </a:moveTo>
                    <a:lnTo>
                      <a:pt x="118710" y="87466"/>
                    </a:lnTo>
                    <a:lnTo>
                      <a:pt x="112774" y="87466"/>
                    </a:lnTo>
                    <a:lnTo>
                      <a:pt x="112774" y="81532"/>
                    </a:lnTo>
                    <a:close/>
                    <a:moveTo>
                      <a:pt x="124957" y="81532"/>
                    </a:moveTo>
                    <a:lnTo>
                      <a:pt x="124957" y="87466"/>
                    </a:lnTo>
                    <a:lnTo>
                      <a:pt x="119021" y="87466"/>
                    </a:lnTo>
                    <a:lnTo>
                      <a:pt x="119021" y="81532"/>
                    </a:lnTo>
                    <a:close/>
                    <a:moveTo>
                      <a:pt x="131204" y="81532"/>
                    </a:moveTo>
                    <a:lnTo>
                      <a:pt x="131204" y="87466"/>
                    </a:lnTo>
                    <a:lnTo>
                      <a:pt x="125270" y="87466"/>
                    </a:lnTo>
                    <a:lnTo>
                      <a:pt x="125270" y="81532"/>
                    </a:lnTo>
                    <a:close/>
                    <a:moveTo>
                      <a:pt x="137451" y="81532"/>
                    </a:moveTo>
                    <a:lnTo>
                      <a:pt x="137451" y="87466"/>
                    </a:lnTo>
                    <a:lnTo>
                      <a:pt x="131517" y="87466"/>
                    </a:lnTo>
                    <a:lnTo>
                      <a:pt x="131517" y="81532"/>
                    </a:lnTo>
                    <a:close/>
                    <a:moveTo>
                      <a:pt x="143702" y="81532"/>
                    </a:moveTo>
                    <a:lnTo>
                      <a:pt x="143702" y="87466"/>
                    </a:lnTo>
                    <a:lnTo>
                      <a:pt x="137766" y="87466"/>
                    </a:lnTo>
                    <a:lnTo>
                      <a:pt x="137766" y="81532"/>
                    </a:lnTo>
                    <a:close/>
                    <a:moveTo>
                      <a:pt x="149949" y="81532"/>
                    </a:moveTo>
                    <a:lnTo>
                      <a:pt x="149949" y="87466"/>
                    </a:lnTo>
                    <a:lnTo>
                      <a:pt x="144015" y="87466"/>
                    </a:lnTo>
                    <a:lnTo>
                      <a:pt x="144015" y="81532"/>
                    </a:lnTo>
                    <a:close/>
                    <a:moveTo>
                      <a:pt x="156196" y="81532"/>
                    </a:moveTo>
                    <a:lnTo>
                      <a:pt x="156196" y="87466"/>
                    </a:lnTo>
                    <a:lnTo>
                      <a:pt x="150262" y="87466"/>
                    </a:lnTo>
                    <a:lnTo>
                      <a:pt x="150262" y="81532"/>
                    </a:lnTo>
                    <a:close/>
                    <a:moveTo>
                      <a:pt x="162445" y="81532"/>
                    </a:moveTo>
                    <a:lnTo>
                      <a:pt x="162445" y="87466"/>
                    </a:lnTo>
                    <a:lnTo>
                      <a:pt x="156509" y="87466"/>
                    </a:lnTo>
                    <a:lnTo>
                      <a:pt x="156509" y="81532"/>
                    </a:lnTo>
                    <a:close/>
                    <a:moveTo>
                      <a:pt x="168692" y="81532"/>
                    </a:moveTo>
                    <a:lnTo>
                      <a:pt x="168692" y="87466"/>
                    </a:lnTo>
                    <a:lnTo>
                      <a:pt x="162756" y="87466"/>
                    </a:lnTo>
                    <a:lnTo>
                      <a:pt x="162756" y="81532"/>
                    </a:lnTo>
                    <a:close/>
                    <a:moveTo>
                      <a:pt x="174939" y="81532"/>
                    </a:moveTo>
                    <a:lnTo>
                      <a:pt x="174939" y="87466"/>
                    </a:lnTo>
                    <a:lnTo>
                      <a:pt x="169005" y="87466"/>
                    </a:lnTo>
                    <a:lnTo>
                      <a:pt x="169005" y="81532"/>
                    </a:lnTo>
                    <a:close/>
                    <a:moveTo>
                      <a:pt x="181186" y="81532"/>
                    </a:moveTo>
                    <a:lnTo>
                      <a:pt x="181186" y="87466"/>
                    </a:lnTo>
                    <a:lnTo>
                      <a:pt x="175252" y="87466"/>
                    </a:lnTo>
                    <a:lnTo>
                      <a:pt x="175252" y="81532"/>
                    </a:lnTo>
                    <a:close/>
                    <a:moveTo>
                      <a:pt x="187435" y="81532"/>
                    </a:moveTo>
                    <a:lnTo>
                      <a:pt x="187435" y="87466"/>
                    </a:lnTo>
                    <a:lnTo>
                      <a:pt x="181499" y="87466"/>
                    </a:lnTo>
                    <a:lnTo>
                      <a:pt x="181499" y="81532"/>
                    </a:lnTo>
                    <a:close/>
                    <a:moveTo>
                      <a:pt x="193684" y="81532"/>
                    </a:moveTo>
                    <a:lnTo>
                      <a:pt x="193684" y="87466"/>
                    </a:lnTo>
                    <a:lnTo>
                      <a:pt x="187749" y="87466"/>
                    </a:lnTo>
                    <a:lnTo>
                      <a:pt x="187749" y="81532"/>
                    </a:lnTo>
                    <a:close/>
                    <a:moveTo>
                      <a:pt x="199931" y="81532"/>
                    </a:moveTo>
                    <a:lnTo>
                      <a:pt x="199931" y="87466"/>
                    </a:lnTo>
                    <a:lnTo>
                      <a:pt x="193996" y="87466"/>
                    </a:lnTo>
                    <a:lnTo>
                      <a:pt x="193996" y="81532"/>
                    </a:lnTo>
                    <a:close/>
                    <a:moveTo>
                      <a:pt x="206180" y="81532"/>
                    </a:moveTo>
                    <a:lnTo>
                      <a:pt x="206180" y="87466"/>
                    </a:lnTo>
                    <a:lnTo>
                      <a:pt x="200244" y="87466"/>
                    </a:lnTo>
                    <a:lnTo>
                      <a:pt x="200244" y="81532"/>
                    </a:lnTo>
                    <a:close/>
                    <a:moveTo>
                      <a:pt x="212427" y="81532"/>
                    </a:moveTo>
                    <a:lnTo>
                      <a:pt x="212427" y="87466"/>
                    </a:lnTo>
                    <a:lnTo>
                      <a:pt x="206491" y="87466"/>
                    </a:lnTo>
                    <a:lnTo>
                      <a:pt x="206491" y="81532"/>
                    </a:lnTo>
                    <a:close/>
                    <a:moveTo>
                      <a:pt x="218674" y="81532"/>
                    </a:moveTo>
                    <a:lnTo>
                      <a:pt x="218674" y="87466"/>
                    </a:lnTo>
                    <a:lnTo>
                      <a:pt x="212739" y="87466"/>
                    </a:lnTo>
                    <a:lnTo>
                      <a:pt x="212739" y="81532"/>
                    </a:lnTo>
                    <a:close/>
                    <a:moveTo>
                      <a:pt x="224921" y="81532"/>
                    </a:moveTo>
                    <a:lnTo>
                      <a:pt x="224921" y="87466"/>
                    </a:lnTo>
                    <a:lnTo>
                      <a:pt x="218987" y="87466"/>
                    </a:lnTo>
                    <a:lnTo>
                      <a:pt x="218987" y="81532"/>
                    </a:lnTo>
                    <a:close/>
                    <a:moveTo>
                      <a:pt x="231170" y="81532"/>
                    </a:moveTo>
                    <a:lnTo>
                      <a:pt x="231170" y="87466"/>
                    </a:lnTo>
                    <a:lnTo>
                      <a:pt x="225234" y="87466"/>
                    </a:lnTo>
                    <a:lnTo>
                      <a:pt x="225234" y="81532"/>
                    </a:lnTo>
                    <a:close/>
                    <a:moveTo>
                      <a:pt x="237417" y="81532"/>
                    </a:moveTo>
                    <a:lnTo>
                      <a:pt x="237417" y="87466"/>
                    </a:lnTo>
                    <a:lnTo>
                      <a:pt x="231481" y="87466"/>
                    </a:lnTo>
                    <a:lnTo>
                      <a:pt x="231481" y="81532"/>
                    </a:lnTo>
                    <a:close/>
                    <a:moveTo>
                      <a:pt x="243664" y="81532"/>
                    </a:moveTo>
                    <a:lnTo>
                      <a:pt x="243664" y="87466"/>
                    </a:lnTo>
                    <a:lnTo>
                      <a:pt x="237729" y="87466"/>
                    </a:lnTo>
                    <a:lnTo>
                      <a:pt x="237729" y="81532"/>
                    </a:lnTo>
                    <a:close/>
                    <a:moveTo>
                      <a:pt x="249911" y="81532"/>
                    </a:moveTo>
                    <a:lnTo>
                      <a:pt x="249911" y="87466"/>
                    </a:lnTo>
                    <a:lnTo>
                      <a:pt x="243977" y="87466"/>
                    </a:lnTo>
                    <a:lnTo>
                      <a:pt x="243977" y="81532"/>
                    </a:lnTo>
                    <a:close/>
                    <a:moveTo>
                      <a:pt x="256161" y="81532"/>
                    </a:moveTo>
                    <a:lnTo>
                      <a:pt x="256161" y="87466"/>
                    </a:lnTo>
                    <a:lnTo>
                      <a:pt x="250225" y="87466"/>
                    </a:lnTo>
                    <a:lnTo>
                      <a:pt x="250225" y="81532"/>
                    </a:lnTo>
                    <a:close/>
                    <a:moveTo>
                      <a:pt x="262409" y="81532"/>
                    </a:moveTo>
                    <a:lnTo>
                      <a:pt x="262409" y="87466"/>
                    </a:lnTo>
                    <a:lnTo>
                      <a:pt x="256474" y="87466"/>
                    </a:lnTo>
                    <a:lnTo>
                      <a:pt x="256474" y="81532"/>
                    </a:lnTo>
                    <a:close/>
                    <a:moveTo>
                      <a:pt x="268656" y="81532"/>
                    </a:moveTo>
                    <a:lnTo>
                      <a:pt x="268656" y="87466"/>
                    </a:lnTo>
                    <a:lnTo>
                      <a:pt x="262721" y="87466"/>
                    </a:lnTo>
                    <a:lnTo>
                      <a:pt x="262721" y="81532"/>
                    </a:lnTo>
                    <a:close/>
                    <a:moveTo>
                      <a:pt x="274904" y="81532"/>
                    </a:moveTo>
                    <a:lnTo>
                      <a:pt x="274904" y="87466"/>
                    </a:lnTo>
                    <a:lnTo>
                      <a:pt x="268968" y="87466"/>
                    </a:lnTo>
                    <a:lnTo>
                      <a:pt x="268968" y="81532"/>
                    </a:lnTo>
                    <a:close/>
                    <a:moveTo>
                      <a:pt x="6251" y="87779"/>
                    </a:moveTo>
                    <a:lnTo>
                      <a:pt x="6251" y="93713"/>
                    </a:lnTo>
                    <a:lnTo>
                      <a:pt x="315" y="93713"/>
                    </a:lnTo>
                    <a:lnTo>
                      <a:pt x="315" y="87779"/>
                    </a:lnTo>
                    <a:close/>
                    <a:moveTo>
                      <a:pt x="12498" y="87779"/>
                    </a:moveTo>
                    <a:lnTo>
                      <a:pt x="12498" y="93713"/>
                    </a:lnTo>
                    <a:lnTo>
                      <a:pt x="6562" y="93713"/>
                    </a:lnTo>
                    <a:lnTo>
                      <a:pt x="6562" y="87779"/>
                    </a:lnTo>
                    <a:close/>
                    <a:moveTo>
                      <a:pt x="18745" y="87779"/>
                    </a:moveTo>
                    <a:lnTo>
                      <a:pt x="18745" y="93713"/>
                    </a:lnTo>
                    <a:lnTo>
                      <a:pt x="12810" y="93713"/>
                    </a:lnTo>
                    <a:lnTo>
                      <a:pt x="12810" y="87779"/>
                    </a:lnTo>
                    <a:close/>
                    <a:moveTo>
                      <a:pt x="24992" y="87779"/>
                    </a:moveTo>
                    <a:lnTo>
                      <a:pt x="24992" y="93713"/>
                    </a:lnTo>
                    <a:lnTo>
                      <a:pt x="19058" y="93713"/>
                    </a:lnTo>
                    <a:lnTo>
                      <a:pt x="19058" y="87779"/>
                    </a:lnTo>
                    <a:close/>
                    <a:moveTo>
                      <a:pt x="31242" y="87779"/>
                    </a:moveTo>
                    <a:lnTo>
                      <a:pt x="31242" y="93713"/>
                    </a:lnTo>
                    <a:lnTo>
                      <a:pt x="25305" y="93713"/>
                    </a:lnTo>
                    <a:lnTo>
                      <a:pt x="25305" y="87779"/>
                    </a:lnTo>
                    <a:close/>
                    <a:moveTo>
                      <a:pt x="37489" y="87779"/>
                    </a:moveTo>
                    <a:lnTo>
                      <a:pt x="37489" y="93713"/>
                    </a:lnTo>
                    <a:lnTo>
                      <a:pt x="31553" y="93713"/>
                    </a:lnTo>
                    <a:lnTo>
                      <a:pt x="31553" y="87779"/>
                    </a:lnTo>
                    <a:close/>
                    <a:moveTo>
                      <a:pt x="43737" y="87779"/>
                    </a:moveTo>
                    <a:lnTo>
                      <a:pt x="43737" y="93713"/>
                    </a:lnTo>
                    <a:lnTo>
                      <a:pt x="37802" y="93713"/>
                    </a:lnTo>
                    <a:lnTo>
                      <a:pt x="37802" y="87779"/>
                    </a:lnTo>
                    <a:close/>
                    <a:moveTo>
                      <a:pt x="49985" y="87779"/>
                    </a:moveTo>
                    <a:lnTo>
                      <a:pt x="49985" y="93713"/>
                    </a:lnTo>
                    <a:lnTo>
                      <a:pt x="44049" y="93713"/>
                    </a:lnTo>
                    <a:lnTo>
                      <a:pt x="44049" y="87779"/>
                    </a:lnTo>
                    <a:close/>
                    <a:moveTo>
                      <a:pt x="56232" y="87779"/>
                    </a:moveTo>
                    <a:lnTo>
                      <a:pt x="56232" y="93713"/>
                    </a:lnTo>
                    <a:lnTo>
                      <a:pt x="50296" y="93713"/>
                    </a:lnTo>
                    <a:lnTo>
                      <a:pt x="50296" y="87779"/>
                    </a:lnTo>
                    <a:close/>
                    <a:moveTo>
                      <a:pt x="62480" y="87779"/>
                    </a:moveTo>
                    <a:lnTo>
                      <a:pt x="62480" y="93713"/>
                    </a:lnTo>
                    <a:lnTo>
                      <a:pt x="56545" y="93713"/>
                    </a:lnTo>
                    <a:lnTo>
                      <a:pt x="56545" y="87779"/>
                    </a:lnTo>
                    <a:close/>
                    <a:moveTo>
                      <a:pt x="68727" y="87779"/>
                    </a:moveTo>
                    <a:lnTo>
                      <a:pt x="68727" y="93713"/>
                    </a:lnTo>
                    <a:lnTo>
                      <a:pt x="62792" y="93713"/>
                    </a:lnTo>
                    <a:lnTo>
                      <a:pt x="62792" y="87779"/>
                    </a:lnTo>
                    <a:close/>
                    <a:moveTo>
                      <a:pt x="74975" y="87779"/>
                    </a:moveTo>
                    <a:lnTo>
                      <a:pt x="74975" y="93713"/>
                    </a:lnTo>
                    <a:lnTo>
                      <a:pt x="69039" y="93713"/>
                    </a:lnTo>
                    <a:lnTo>
                      <a:pt x="69039" y="87779"/>
                    </a:lnTo>
                    <a:close/>
                    <a:moveTo>
                      <a:pt x="81223" y="87779"/>
                    </a:moveTo>
                    <a:lnTo>
                      <a:pt x="81223" y="93713"/>
                    </a:lnTo>
                    <a:lnTo>
                      <a:pt x="75286" y="93713"/>
                    </a:lnTo>
                    <a:lnTo>
                      <a:pt x="75286" y="87779"/>
                    </a:lnTo>
                    <a:close/>
                    <a:moveTo>
                      <a:pt x="87470" y="87779"/>
                    </a:moveTo>
                    <a:lnTo>
                      <a:pt x="87470" y="93713"/>
                    </a:lnTo>
                    <a:lnTo>
                      <a:pt x="81535" y="93713"/>
                    </a:lnTo>
                    <a:lnTo>
                      <a:pt x="81535" y="87779"/>
                    </a:lnTo>
                    <a:close/>
                    <a:moveTo>
                      <a:pt x="93718" y="87779"/>
                    </a:moveTo>
                    <a:lnTo>
                      <a:pt x="93718" y="93713"/>
                    </a:lnTo>
                    <a:lnTo>
                      <a:pt x="87784" y="93713"/>
                    </a:lnTo>
                    <a:lnTo>
                      <a:pt x="87784" y="87779"/>
                    </a:lnTo>
                    <a:close/>
                    <a:moveTo>
                      <a:pt x="162445" y="87779"/>
                    </a:moveTo>
                    <a:lnTo>
                      <a:pt x="162445" y="93713"/>
                    </a:lnTo>
                    <a:lnTo>
                      <a:pt x="156509" y="93713"/>
                    </a:lnTo>
                    <a:lnTo>
                      <a:pt x="156509" y="87779"/>
                    </a:lnTo>
                    <a:close/>
                    <a:moveTo>
                      <a:pt x="168692" y="87779"/>
                    </a:moveTo>
                    <a:lnTo>
                      <a:pt x="168692" y="93713"/>
                    </a:lnTo>
                    <a:lnTo>
                      <a:pt x="162756" y="93713"/>
                    </a:lnTo>
                    <a:lnTo>
                      <a:pt x="162756" y="87779"/>
                    </a:lnTo>
                    <a:close/>
                    <a:moveTo>
                      <a:pt x="174939" y="87779"/>
                    </a:moveTo>
                    <a:lnTo>
                      <a:pt x="174939" y="93713"/>
                    </a:lnTo>
                    <a:lnTo>
                      <a:pt x="169005" y="93713"/>
                    </a:lnTo>
                    <a:lnTo>
                      <a:pt x="169005" y="87779"/>
                    </a:lnTo>
                    <a:close/>
                    <a:moveTo>
                      <a:pt x="181186" y="87779"/>
                    </a:moveTo>
                    <a:lnTo>
                      <a:pt x="181186" y="93713"/>
                    </a:lnTo>
                    <a:lnTo>
                      <a:pt x="175252" y="93713"/>
                    </a:lnTo>
                    <a:lnTo>
                      <a:pt x="175252" y="87779"/>
                    </a:lnTo>
                    <a:close/>
                    <a:moveTo>
                      <a:pt x="187435" y="87779"/>
                    </a:moveTo>
                    <a:lnTo>
                      <a:pt x="187435" y="93713"/>
                    </a:lnTo>
                    <a:lnTo>
                      <a:pt x="181499" y="93713"/>
                    </a:lnTo>
                    <a:lnTo>
                      <a:pt x="181499" y="87779"/>
                    </a:lnTo>
                    <a:close/>
                    <a:moveTo>
                      <a:pt x="193684" y="87779"/>
                    </a:moveTo>
                    <a:lnTo>
                      <a:pt x="193684" y="93713"/>
                    </a:lnTo>
                    <a:lnTo>
                      <a:pt x="187749" y="93713"/>
                    </a:lnTo>
                    <a:lnTo>
                      <a:pt x="187749" y="87779"/>
                    </a:lnTo>
                    <a:close/>
                    <a:moveTo>
                      <a:pt x="199931" y="87779"/>
                    </a:moveTo>
                    <a:lnTo>
                      <a:pt x="199931" y="93713"/>
                    </a:lnTo>
                    <a:lnTo>
                      <a:pt x="193996" y="93713"/>
                    </a:lnTo>
                    <a:lnTo>
                      <a:pt x="193996" y="87779"/>
                    </a:lnTo>
                    <a:close/>
                    <a:moveTo>
                      <a:pt x="206180" y="87779"/>
                    </a:moveTo>
                    <a:lnTo>
                      <a:pt x="206180" y="93713"/>
                    </a:lnTo>
                    <a:lnTo>
                      <a:pt x="200244" y="93713"/>
                    </a:lnTo>
                    <a:lnTo>
                      <a:pt x="200244" y="87779"/>
                    </a:lnTo>
                    <a:close/>
                    <a:moveTo>
                      <a:pt x="212427" y="87779"/>
                    </a:moveTo>
                    <a:lnTo>
                      <a:pt x="212427" y="93713"/>
                    </a:lnTo>
                    <a:lnTo>
                      <a:pt x="206491" y="93713"/>
                    </a:lnTo>
                    <a:lnTo>
                      <a:pt x="206491" y="87779"/>
                    </a:lnTo>
                    <a:close/>
                    <a:moveTo>
                      <a:pt x="99967" y="87781"/>
                    </a:moveTo>
                    <a:lnTo>
                      <a:pt x="99967" y="93717"/>
                    </a:lnTo>
                    <a:lnTo>
                      <a:pt x="94031" y="93717"/>
                    </a:lnTo>
                    <a:lnTo>
                      <a:pt x="94031" y="87781"/>
                    </a:lnTo>
                    <a:close/>
                    <a:moveTo>
                      <a:pt x="106214" y="87781"/>
                    </a:moveTo>
                    <a:lnTo>
                      <a:pt x="106214" y="93717"/>
                    </a:lnTo>
                    <a:lnTo>
                      <a:pt x="100278" y="93717"/>
                    </a:lnTo>
                    <a:lnTo>
                      <a:pt x="100278" y="87781"/>
                    </a:lnTo>
                    <a:close/>
                    <a:moveTo>
                      <a:pt x="112461" y="87781"/>
                    </a:moveTo>
                    <a:lnTo>
                      <a:pt x="112461" y="93717"/>
                    </a:lnTo>
                    <a:lnTo>
                      <a:pt x="106527" y="93717"/>
                    </a:lnTo>
                    <a:lnTo>
                      <a:pt x="106527" y="87781"/>
                    </a:lnTo>
                    <a:close/>
                    <a:moveTo>
                      <a:pt x="118710" y="87781"/>
                    </a:moveTo>
                    <a:lnTo>
                      <a:pt x="118710" y="93717"/>
                    </a:lnTo>
                    <a:lnTo>
                      <a:pt x="112774" y="93717"/>
                    </a:lnTo>
                    <a:lnTo>
                      <a:pt x="112774" y="87781"/>
                    </a:lnTo>
                    <a:close/>
                    <a:moveTo>
                      <a:pt x="124957" y="87781"/>
                    </a:moveTo>
                    <a:lnTo>
                      <a:pt x="124957" y="93717"/>
                    </a:lnTo>
                    <a:lnTo>
                      <a:pt x="119021" y="93717"/>
                    </a:lnTo>
                    <a:lnTo>
                      <a:pt x="119021" y="87781"/>
                    </a:lnTo>
                    <a:close/>
                    <a:moveTo>
                      <a:pt x="131204" y="87781"/>
                    </a:moveTo>
                    <a:lnTo>
                      <a:pt x="131204" y="93717"/>
                    </a:lnTo>
                    <a:lnTo>
                      <a:pt x="125270" y="93717"/>
                    </a:lnTo>
                    <a:lnTo>
                      <a:pt x="125270" y="87781"/>
                    </a:lnTo>
                    <a:close/>
                    <a:moveTo>
                      <a:pt x="137451" y="87781"/>
                    </a:moveTo>
                    <a:lnTo>
                      <a:pt x="137451" y="93717"/>
                    </a:lnTo>
                    <a:lnTo>
                      <a:pt x="131517" y="93717"/>
                    </a:lnTo>
                    <a:lnTo>
                      <a:pt x="131517" y="87781"/>
                    </a:lnTo>
                    <a:close/>
                    <a:moveTo>
                      <a:pt x="143702" y="87781"/>
                    </a:moveTo>
                    <a:lnTo>
                      <a:pt x="143702" y="93717"/>
                    </a:lnTo>
                    <a:lnTo>
                      <a:pt x="137766" y="93717"/>
                    </a:lnTo>
                    <a:lnTo>
                      <a:pt x="137766" y="87781"/>
                    </a:lnTo>
                    <a:close/>
                    <a:moveTo>
                      <a:pt x="149949" y="87781"/>
                    </a:moveTo>
                    <a:lnTo>
                      <a:pt x="149949" y="93717"/>
                    </a:lnTo>
                    <a:lnTo>
                      <a:pt x="144015" y="93717"/>
                    </a:lnTo>
                    <a:lnTo>
                      <a:pt x="144015" y="87781"/>
                    </a:lnTo>
                    <a:close/>
                    <a:moveTo>
                      <a:pt x="156196" y="87781"/>
                    </a:moveTo>
                    <a:lnTo>
                      <a:pt x="156196" y="93717"/>
                    </a:lnTo>
                    <a:lnTo>
                      <a:pt x="150262" y="93717"/>
                    </a:lnTo>
                    <a:lnTo>
                      <a:pt x="150262" y="87781"/>
                    </a:lnTo>
                    <a:close/>
                    <a:moveTo>
                      <a:pt x="218674" y="87781"/>
                    </a:moveTo>
                    <a:lnTo>
                      <a:pt x="218674" y="93717"/>
                    </a:lnTo>
                    <a:lnTo>
                      <a:pt x="212739" y="93717"/>
                    </a:lnTo>
                    <a:lnTo>
                      <a:pt x="212739" y="87781"/>
                    </a:lnTo>
                    <a:close/>
                    <a:moveTo>
                      <a:pt x="224921" y="87781"/>
                    </a:moveTo>
                    <a:lnTo>
                      <a:pt x="224921" y="93717"/>
                    </a:lnTo>
                    <a:lnTo>
                      <a:pt x="218987" y="93717"/>
                    </a:lnTo>
                    <a:lnTo>
                      <a:pt x="218987" y="87781"/>
                    </a:lnTo>
                    <a:close/>
                    <a:moveTo>
                      <a:pt x="231170" y="87781"/>
                    </a:moveTo>
                    <a:lnTo>
                      <a:pt x="231170" y="93717"/>
                    </a:lnTo>
                    <a:lnTo>
                      <a:pt x="225234" y="93717"/>
                    </a:lnTo>
                    <a:lnTo>
                      <a:pt x="225234" y="87781"/>
                    </a:lnTo>
                    <a:close/>
                    <a:moveTo>
                      <a:pt x="237417" y="87781"/>
                    </a:moveTo>
                    <a:lnTo>
                      <a:pt x="237417" y="93717"/>
                    </a:lnTo>
                    <a:lnTo>
                      <a:pt x="231481" y="93717"/>
                    </a:lnTo>
                    <a:lnTo>
                      <a:pt x="231481" y="87781"/>
                    </a:lnTo>
                    <a:close/>
                    <a:moveTo>
                      <a:pt x="243664" y="87781"/>
                    </a:moveTo>
                    <a:lnTo>
                      <a:pt x="243664" y="93717"/>
                    </a:lnTo>
                    <a:lnTo>
                      <a:pt x="237729" y="93717"/>
                    </a:lnTo>
                    <a:lnTo>
                      <a:pt x="237729" y="87781"/>
                    </a:lnTo>
                    <a:close/>
                    <a:moveTo>
                      <a:pt x="249911" y="87781"/>
                    </a:moveTo>
                    <a:lnTo>
                      <a:pt x="249911" y="93717"/>
                    </a:lnTo>
                    <a:lnTo>
                      <a:pt x="243977" y="93717"/>
                    </a:lnTo>
                    <a:lnTo>
                      <a:pt x="243977" y="87781"/>
                    </a:lnTo>
                    <a:close/>
                    <a:moveTo>
                      <a:pt x="256161" y="87781"/>
                    </a:moveTo>
                    <a:lnTo>
                      <a:pt x="256161" y="93717"/>
                    </a:lnTo>
                    <a:lnTo>
                      <a:pt x="250225" y="93717"/>
                    </a:lnTo>
                    <a:lnTo>
                      <a:pt x="250225" y="87781"/>
                    </a:lnTo>
                    <a:close/>
                    <a:moveTo>
                      <a:pt x="262409" y="87781"/>
                    </a:moveTo>
                    <a:lnTo>
                      <a:pt x="262409" y="93717"/>
                    </a:lnTo>
                    <a:lnTo>
                      <a:pt x="256474" y="93717"/>
                    </a:lnTo>
                    <a:lnTo>
                      <a:pt x="256474" y="87781"/>
                    </a:lnTo>
                    <a:close/>
                    <a:moveTo>
                      <a:pt x="268656" y="87781"/>
                    </a:moveTo>
                    <a:lnTo>
                      <a:pt x="268656" y="93717"/>
                    </a:lnTo>
                    <a:lnTo>
                      <a:pt x="262721" y="93717"/>
                    </a:lnTo>
                    <a:lnTo>
                      <a:pt x="262721" y="87781"/>
                    </a:lnTo>
                    <a:close/>
                    <a:moveTo>
                      <a:pt x="274904" y="87781"/>
                    </a:moveTo>
                    <a:lnTo>
                      <a:pt x="274904" y="93717"/>
                    </a:lnTo>
                    <a:lnTo>
                      <a:pt x="268968" y="93717"/>
                    </a:lnTo>
                    <a:lnTo>
                      <a:pt x="268968" y="87781"/>
                    </a:lnTo>
                    <a:close/>
                    <a:moveTo>
                      <a:pt x="6251" y="94028"/>
                    </a:moveTo>
                    <a:lnTo>
                      <a:pt x="6251" y="99964"/>
                    </a:lnTo>
                    <a:lnTo>
                      <a:pt x="315" y="99964"/>
                    </a:lnTo>
                    <a:lnTo>
                      <a:pt x="315" y="94028"/>
                    </a:lnTo>
                    <a:close/>
                    <a:moveTo>
                      <a:pt x="12498" y="94028"/>
                    </a:moveTo>
                    <a:lnTo>
                      <a:pt x="12498" y="99964"/>
                    </a:lnTo>
                    <a:lnTo>
                      <a:pt x="6562" y="99964"/>
                    </a:lnTo>
                    <a:lnTo>
                      <a:pt x="6562" y="94028"/>
                    </a:lnTo>
                    <a:close/>
                    <a:moveTo>
                      <a:pt x="18745" y="94028"/>
                    </a:moveTo>
                    <a:lnTo>
                      <a:pt x="18745" y="99964"/>
                    </a:lnTo>
                    <a:lnTo>
                      <a:pt x="12810" y="99964"/>
                    </a:lnTo>
                    <a:lnTo>
                      <a:pt x="12810" y="94028"/>
                    </a:lnTo>
                    <a:close/>
                    <a:moveTo>
                      <a:pt x="24992" y="94028"/>
                    </a:moveTo>
                    <a:lnTo>
                      <a:pt x="24992" y="99964"/>
                    </a:lnTo>
                    <a:lnTo>
                      <a:pt x="19058" y="99964"/>
                    </a:lnTo>
                    <a:lnTo>
                      <a:pt x="19058" y="94028"/>
                    </a:lnTo>
                    <a:close/>
                    <a:moveTo>
                      <a:pt x="31242" y="94028"/>
                    </a:moveTo>
                    <a:lnTo>
                      <a:pt x="31242" y="99964"/>
                    </a:lnTo>
                    <a:lnTo>
                      <a:pt x="25305" y="99964"/>
                    </a:lnTo>
                    <a:lnTo>
                      <a:pt x="25305" y="94028"/>
                    </a:lnTo>
                    <a:close/>
                    <a:moveTo>
                      <a:pt x="37489" y="94028"/>
                    </a:moveTo>
                    <a:lnTo>
                      <a:pt x="37489" y="99964"/>
                    </a:lnTo>
                    <a:lnTo>
                      <a:pt x="31553" y="99964"/>
                    </a:lnTo>
                    <a:lnTo>
                      <a:pt x="31553" y="94028"/>
                    </a:lnTo>
                    <a:close/>
                    <a:moveTo>
                      <a:pt x="43737" y="94028"/>
                    </a:moveTo>
                    <a:lnTo>
                      <a:pt x="43737" y="99964"/>
                    </a:lnTo>
                    <a:lnTo>
                      <a:pt x="37802" y="99964"/>
                    </a:lnTo>
                    <a:lnTo>
                      <a:pt x="37802" y="94028"/>
                    </a:lnTo>
                    <a:close/>
                    <a:moveTo>
                      <a:pt x="49985" y="94028"/>
                    </a:moveTo>
                    <a:lnTo>
                      <a:pt x="49985" y="99964"/>
                    </a:lnTo>
                    <a:lnTo>
                      <a:pt x="44049" y="99964"/>
                    </a:lnTo>
                    <a:lnTo>
                      <a:pt x="44049" y="94028"/>
                    </a:lnTo>
                    <a:close/>
                    <a:moveTo>
                      <a:pt x="56232" y="94028"/>
                    </a:moveTo>
                    <a:lnTo>
                      <a:pt x="56232" y="99964"/>
                    </a:lnTo>
                    <a:lnTo>
                      <a:pt x="50296" y="99964"/>
                    </a:lnTo>
                    <a:lnTo>
                      <a:pt x="50296" y="94028"/>
                    </a:lnTo>
                    <a:close/>
                    <a:moveTo>
                      <a:pt x="62480" y="94028"/>
                    </a:moveTo>
                    <a:lnTo>
                      <a:pt x="62480" y="99964"/>
                    </a:lnTo>
                    <a:lnTo>
                      <a:pt x="56545" y="99964"/>
                    </a:lnTo>
                    <a:lnTo>
                      <a:pt x="56545" y="94028"/>
                    </a:lnTo>
                    <a:close/>
                    <a:moveTo>
                      <a:pt x="68727" y="94028"/>
                    </a:moveTo>
                    <a:lnTo>
                      <a:pt x="68727" y="99964"/>
                    </a:lnTo>
                    <a:lnTo>
                      <a:pt x="62792" y="99964"/>
                    </a:lnTo>
                    <a:lnTo>
                      <a:pt x="62792" y="94028"/>
                    </a:lnTo>
                    <a:close/>
                    <a:moveTo>
                      <a:pt x="74975" y="94028"/>
                    </a:moveTo>
                    <a:lnTo>
                      <a:pt x="74975" y="99964"/>
                    </a:lnTo>
                    <a:lnTo>
                      <a:pt x="69039" y="99964"/>
                    </a:lnTo>
                    <a:lnTo>
                      <a:pt x="69039" y="94028"/>
                    </a:lnTo>
                    <a:close/>
                    <a:moveTo>
                      <a:pt x="81223" y="94028"/>
                    </a:moveTo>
                    <a:lnTo>
                      <a:pt x="81223" y="99964"/>
                    </a:lnTo>
                    <a:lnTo>
                      <a:pt x="75286" y="99964"/>
                    </a:lnTo>
                    <a:lnTo>
                      <a:pt x="75286" y="94028"/>
                    </a:lnTo>
                    <a:close/>
                    <a:moveTo>
                      <a:pt x="87470" y="94028"/>
                    </a:moveTo>
                    <a:lnTo>
                      <a:pt x="87470" y="99964"/>
                    </a:lnTo>
                    <a:lnTo>
                      <a:pt x="81535" y="99964"/>
                    </a:lnTo>
                    <a:lnTo>
                      <a:pt x="81535" y="94028"/>
                    </a:lnTo>
                    <a:close/>
                    <a:moveTo>
                      <a:pt x="93718" y="94028"/>
                    </a:moveTo>
                    <a:lnTo>
                      <a:pt x="93718" y="99964"/>
                    </a:lnTo>
                    <a:lnTo>
                      <a:pt x="87784" y="99964"/>
                    </a:lnTo>
                    <a:lnTo>
                      <a:pt x="87784" y="94028"/>
                    </a:lnTo>
                    <a:close/>
                    <a:moveTo>
                      <a:pt x="99967" y="94028"/>
                    </a:moveTo>
                    <a:lnTo>
                      <a:pt x="99967" y="99964"/>
                    </a:lnTo>
                    <a:lnTo>
                      <a:pt x="94031" y="99964"/>
                    </a:lnTo>
                    <a:lnTo>
                      <a:pt x="94031" y="94028"/>
                    </a:lnTo>
                    <a:close/>
                    <a:moveTo>
                      <a:pt x="106214" y="94029"/>
                    </a:moveTo>
                    <a:lnTo>
                      <a:pt x="106214" y="99964"/>
                    </a:lnTo>
                    <a:lnTo>
                      <a:pt x="100278" y="99964"/>
                    </a:lnTo>
                    <a:lnTo>
                      <a:pt x="100278" y="94029"/>
                    </a:lnTo>
                    <a:close/>
                    <a:moveTo>
                      <a:pt x="112461" y="94029"/>
                    </a:moveTo>
                    <a:lnTo>
                      <a:pt x="112461" y="99964"/>
                    </a:lnTo>
                    <a:lnTo>
                      <a:pt x="106527" y="99964"/>
                    </a:lnTo>
                    <a:lnTo>
                      <a:pt x="106527" y="94029"/>
                    </a:lnTo>
                    <a:close/>
                    <a:moveTo>
                      <a:pt x="118710" y="94029"/>
                    </a:moveTo>
                    <a:lnTo>
                      <a:pt x="118710" y="99964"/>
                    </a:lnTo>
                    <a:lnTo>
                      <a:pt x="112774" y="99964"/>
                    </a:lnTo>
                    <a:lnTo>
                      <a:pt x="112774" y="94029"/>
                    </a:lnTo>
                    <a:close/>
                    <a:moveTo>
                      <a:pt x="124957" y="94029"/>
                    </a:moveTo>
                    <a:lnTo>
                      <a:pt x="124957" y="99964"/>
                    </a:lnTo>
                    <a:lnTo>
                      <a:pt x="119021" y="99964"/>
                    </a:lnTo>
                    <a:lnTo>
                      <a:pt x="119021" y="94029"/>
                    </a:lnTo>
                    <a:close/>
                    <a:moveTo>
                      <a:pt x="131204" y="94029"/>
                    </a:moveTo>
                    <a:lnTo>
                      <a:pt x="131204" y="99964"/>
                    </a:lnTo>
                    <a:lnTo>
                      <a:pt x="125270" y="99964"/>
                    </a:lnTo>
                    <a:lnTo>
                      <a:pt x="125270" y="94029"/>
                    </a:lnTo>
                    <a:close/>
                    <a:moveTo>
                      <a:pt x="137451" y="94029"/>
                    </a:moveTo>
                    <a:lnTo>
                      <a:pt x="137451" y="99964"/>
                    </a:lnTo>
                    <a:lnTo>
                      <a:pt x="131517" y="99964"/>
                    </a:lnTo>
                    <a:lnTo>
                      <a:pt x="131517" y="94029"/>
                    </a:lnTo>
                    <a:close/>
                    <a:moveTo>
                      <a:pt x="143702" y="94029"/>
                    </a:moveTo>
                    <a:lnTo>
                      <a:pt x="143702" y="99964"/>
                    </a:lnTo>
                    <a:lnTo>
                      <a:pt x="137766" y="99964"/>
                    </a:lnTo>
                    <a:lnTo>
                      <a:pt x="137766" y="94029"/>
                    </a:lnTo>
                    <a:close/>
                    <a:moveTo>
                      <a:pt x="149949" y="94029"/>
                    </a:moveTo>
                    <a:lnTo>
                      <a:pt x="149949" y="99964"/>
                    </a:lnTo>
                    <a:lnTo>
                      <a:pt x="144015" y="99964"/>
                    </a:lnTo>
                    <a:lnTo>
                      <a:pt x="144015" y="94029"/>
                    </a:lnTo>
                    <a:close/>
                    <a:moveTo>
                      <a:pt x="156196" y="94029"/>
                    </a:moveTo>
                    <a:lnTo>
                      <a:pt x="156196" y="99964"/>
                    </a:lnTo>
                    <a:lnTo>
                      <a:pt x="150262" y="99964"/>
                    </a:lnTo>
                    <a:lnTo>
                      <a:pt x="150262" y="94029"/>
                    </a:lnTo>
                    <a:close/>
                    <a:moveTo>
                      <a:pt x="162445" y="94028"/>
                    </a:moveTo>
                    <a:lnTo>
                      <a:pt x="162445" y="99964"/>
                    </a:lnTo>
                    <a:lnTo>
                      <a:pt x="156509" y="99964"/>
                    </a:lnTo>
                    <a:lnTo>
                      <a:pt x="156509" y="94028"/>
                    </a:lnTo>
                    <a:close/>
                    <a:moveTo>
                      <a:pt x="168692" y="94028"/>
                    </a:moveTo>
                    <a:lnTo>
                      <a:pt x="168692" y="99964"/>
                    </a:lnTo>
                    <a:lnTo>
                      <a:pt x="162756" y="99964"/>
                    </a:lnTo>
                    <a:lnTo>
                      <a:pt x="162756" y="94028"/>
                    </a:lnTo>
                    <a:close/>
                    <a:moveTo>
                      <a:pt x="174939" y="94028"/>
                    </a:moveTo>
                    <a:lnTo>
                      <a:pt x="174939" y="99964"/>
                    </a:lnTo>
                    <a:lnTo>
                      <a:pt x="169005" y="99964"/>
                    </a:lnTo>
                    <a:lnTo>
                      <a:pt x="169005" y="94028"/>
                    </a:lnTo>
                    <a:close/>
                    <a:moveTo>
                      <a:pt x="181186" y="94028"/>
                    </a:moveTo>
                    <a:lnTo>
                      <a:pt x="181186" y="99964"/>
                    </a:lnTo>
                    <a:lnTo>
                      <a:pt x="175252" y="99964"/>
                    </a:lnTo>
                    <a:lnTo>
                      <a:pt x="175252" y="94028"/>
                    </a:lnTo>
                    <a:close/>
                    <a:moveTo>
                      <a:pt x="187435" y="94028"/>
                    </a:moveTo>
                    <a:lnTo>
                      <a:pt x="187435" y="99964"/>
                    </a:lnTo>
                    <a:lnTo>
                      <a:pt x="181499" y="99964"/>
                    </a:lnTo>
                    <a:lnTo>
                      <a:pt x="181499" y="94028"/>
                    </a:lnTo>
                    <a:close/>
                    <a:moveTo>
                      <a:pt x="193684" y="94028"/>
                    </a:moveTo>
                    <a:lnTo>
                      <a:pt x="193684" y="99964"/>
                    </a:lnTo>
                    <a:lnTo>
                      <a:pt x="187749" y="99964"/>
                    </a:lnTo>
                    <a:lnTo>
                      <a:pt x="187749" y="94028"/>
                    </a:lnTo>
                    <a:close/>
                    <a:moveTo>
                      <a:pt x="199931" y="94028"/>
                    </a:moveTo>
                    <a:lnTo>
                      <a:pt x="199931" y="99964"/>
                    </a:lnTo>
                    <a:lnTo>
                      <a:pt x="193996" y="99964"/>
                    </a:lnTo>
                    <a:lnTo>
                      <a:pt x="193996" y="94028"/>
                    </a:lnTo>
                    <a:close/>
                    <a:moveTo>
                      <a:pt x="206180" y="94028"/>
                    </a:moveTo>
                    <a:lnTo>
                      <a:pt x="206180" y="99964"/>
                    </a:lnTo>
                    <a:lnTo>
                      <a:pt x="200244" y="99964"/>
                    </a:lnTo>
                    <a:lnTo>
                      <a:pt x="200244" y="94028"/>
                    </a:lnTo>
                    <a:close/>
                    <a:moveTo>
                      <a:pt x="212427" y="94028"/>
                    </a:moveTo>
                    <a:lnTo>
                      <a:pt x="212427" y="99964"/>
                    </a:lnTo>
                    <a:lnTo>
                      <a:pt x="206491" y="99964"/>
                    </a:lnTo>
                    <a:lnTo>
                      <a:pt x="206491" y="94028"/>
                    </a:lnTo>
                    <a:close/>
                    <a:moveTo>
                      <a:pt x="218674" y="94028"/>
                    </a:moveTo>
                    <a:lnTo>
                      <a:pt x="218674" y="99964"/>
                    </a:lnTo>
                    <a:lnTo>
                      <a:pt x="212739" y="99964"/>
                    </a:lnTo>
                    <a:lnTo>
                      <a:pt x="212739" y="94028"/>
                    </a:lnTo>
                    <a:close/>
                    <a:moveTo>
                      <a:pt x="224921" y="94029"/>
                    </a:moveTo>
                    <a:lnTo>
                      <a:pt x="224921" y="99964"/>
                    </a:lnTo>
                    <a:lnTo>
                      <a:pt x="218987" y="99964"/>
                    </a:lnTo>
                    <a:lnTo>
                      <a:pt x="218987" y="94029"/>
                    </a:lnTo>
                    <a:close/>
                    <a:moveTo>
                      <a:pt x="231170" y="94029"/>
                    </a:moveTo>
                    <a:lnTo>
                      <a:pt x="231170" y="99964"/>
                    </a:lnTo>
                    <a:lnTo>
                      <a:pt x="225234" y="99964"/>
                    </a:lnTo>
                    <a:lnTo>
                      <a:pt x="225234" y="94029"/>
                    </a:lnTo>
                    <a:close/>
                    <a:moveTo>
                      <a:pt x="237417" y="94029"/>
                    </a:moveTo>
                    <a:lnTo>
                      <a:pt x="237417" y="99964"/>
                    </a:lnTo>
                    <a:lnTo>
                      <a:pt x="231481" y="99964"/>
                    </a:lnTo>
                    <a:lnTo>
                      <a:pt x="231481" y="94029"/>
                    </a:lnTo>
                    <a:close/>
                    <a:moveTo>
                      <a:pt x="243664" y="94029"/>
                    </a:moveTo>
                    <a:lnTo>
                      <a:pt x="243664" y="99964"/>
                    </a:lnTo>
                    <a:lnTo>
                      <a:pt x="237729" y="99964"/>
                    </a:lnTo>
                    <a:lnTo>
                      <a:pt x="237729" y="94029"/>
                    </a:lnTo>
                    <a:close/>
                    <a:moveTo>
                      <a:pt x="249911" y="94029"/>
                    </a:moveTo>
                    <a:lnTo>
                      <a:pt x="249911" y="99964"/>
                    </a:lnTo>
                    <a:lnTo>
                      <a:pt x="243977" y="99964"/>
                    </a:lnTo>
                    <a:lnTo>
                      <a:pt x="243977" y="94029"/>
                    </a:lnTo>
                    <a:close/>
                    <a:moveTo>
                      <a:pt x="256161" y="94029"/>
                    </a:moveTo>
                    <a:lnTo>
                      <a:pt x="256161" y="99964"/>
                    </a:lnTo>
                    <a:lnTo>
                      <a:pt x="250225" y="99964"/>
                    </a:lnTo>
                    <a:lnTo>
                      <a:pt x="250225" y="94029"/>
                    </a:lnTo>
                    <a:close/>
                    <a:moveTo>
                      <a:pt x="262409" y="94029"/>
                    </a:moveTo>
                    <a:lnTo>
                      <a:pt x="262409" y="99964"/>
                    </a:lnTo>
                    <a:lnTo>
                      <a:pt x="256474" y="99964"/>
                    </a:lnTo>
                    <a:lnTo>
                      <a:pt x="256474" y="94029"/>
                    </a:lnTo>
                    <a:close/>
                    <a:moveTo>
                      <a:pt x="268656" y="94029"/>
                    </a:moveTo>
                    <a:lnTo>
                      <a:pt x="268656" y="99964"/>
                    </a:lnTo>
                    <a:lnTo>
                      <a:pt x="262721" y="99964"/>
                    </a:lnTo>
                    <a:lnTo>
                      <a:pt x="262721" y="94029"/>
                    </a:lnTo>
                    <a:close/>
                    <a:moveTo>
                      <a:pt x="274904" y="94029"/>
                    </a:moveTo>
                    <a:lnTo>
                      <a:pt x="274904" y="99964"/>
                    </a:lnTo>
                    <a:lnTo>
                      <a:pt x="268968" y="99964"/>
                    </a:lnTo>
                    <a:lnTo>
                      <a:pt x="268968" y="94029"/>
                    </a:lnTo>
                    <a:close/>
                    <a:moveTo>
                      <a:pt x="6251" y="100276"/>
                    </a:moveTo>
                    <a:lnTo>
                      <a:pt x="6251" y="106211"/>
                    </a:lnTo>
                    <a:lnTo>
                      <a:pt x="315" y="106211"/>
                    </a:lnTo>
                    <a:lnTo>
                      <a:pt x="315" y="100276"/>
                    </a:lnTo>
                    <a:close/>
                    <a:moveTo>
                      <a:pt x="12498" y="100276"/>
                    </a:moveTo>
                    <a:lnTo>
                      <a:pt x="12498" y="106211"/>
                    </a:lnTo>
                    <a:lnTo>
                      <a:pt x="6562" y="106211"/>
                    </a:lnTo>
                    <a:lnTo>
                      <a:pt x="6562" y="100276"/>
                    </a:lnTo>
                    <a:close/>
                    <a:moveTo>
                      <a:pt x="18745" y="100276"/>
                    </a:moveTo>
                    <a:lnTo>
                      <a:pt x="18745" y="106211"/>
                    </a:lnTo>
                    <a:lnTo>
                      <a:pt x="12810" y="106211"/>
                    </a:lnTo>
                    <a:lnTo>
                      <a:pt x="12810" y="100276"/>
                    </a:lnTo>
                    <a:close/>
                    <a:moveTo>
                      <a:pt x="24992" y="100276"/>
                    </a:moveTo>
                    <a:lnTo>
                      <a:pt x="24992" y="106211"/>
                    </a:lnTo>
                    <a:lnTo>
                      <a:pt x="19058" y="106211"/>
                    </a:lnTo>
                    <a:lnTo>
                      <a:pt x="19058" y="100276"/>
                    </a:lnTo>
                    <a:close/>
                    <a:moveTo>
                      <a:pt x="31242" y="100276"/>
                    </a:moveTo>
                    <a:lnTo>
                      <a:pt x="31242" y="106211"/>
                    </a:lnTo>
                    <a:lnTo>
                      <a:pt x="25305" y="106211"/>
                    </a:lnTo>
                    <a:lnTo>
                      <a:pt x="25305" y="100276"/>
                    </a:lnTo>
                    <a:close/>
                    <a:moveTo>
                      <a:pt x="37489" y="100276"/>
                    </a:moveTo>
                    <a:lnTo>
                      <a:pt x="37489" y="106211"/>
                    </a:lnTo>
                    <a:lnTo>
                      <a:pt x="31553" y="106211"/>
                    </a:lnTo>
                    <a:lnTo>
                      <a:pt x="31553" y="100276"/>
                    </a:lnTo>
                    <a:close/>
                    <a:moveTo>
                      <a:pt x="43737" y="100276"/>
                    </a:moveTo>
                    <a:lnTo>
                      <a:pt x="43737" y="106211"/>
                    </a:lnTo>
                    <a:lnTo>
                      <a:pt x="37802" y="106211"/>
                    </a:lnTo>
                    <a:lnTo>
                      <a:pt x="37802" y="100276"/>
                    </a:lnTo>
                    <a:close/>
                    <a:moveTo>
                      <a:pt x="49985" y="100276"/>
                    </a:moveTo>
                    <a:lnTo>
                      <a:pt x="49985" y="106211"/>
                    </a:lnTo>
                    <a:lnTo>
                      <a:pt x="44049" y="106211"/>
                    </a:lnTo>
                    <a:lnTo>
                      <a:pt x="44049" y="100276"/>
                    </a:lnTo>
                    <a:close/>
                    <a:moveTo>
                      <a:pt x="56232" y="100276"/>
                    </a:moveTo>
                    <a:lnTo>
                      <a:pt x="56232" y="106211"/>
                    </a:lnTo>
                    <a:lnTo>
                      <a:pt x="50296" y="106211"/>
                    </a:lnTo>
                    <a:lnTo>
                      <a:pt x="50296" y="100276"/>
                    </a:lnTo>
                    <a:close/>
                    <a:moveTo>
                      <a:pt x="62480" y="100276"/>
                    </a:moveTo>
                    <a:lnTo>
                      <a:pt x="62480" y="106211"/>
                    </a:lnTo>
                    <a:lnTo>
                      <a:pt x="56545" y="106211"/>
                    </a:lnTo>
                    <a:lnTo>
                      <a:pt x="56545" y="100276"/>
                    </a:lnTo>
                    <a:close/>
                    <a:moveTo>
                      <a:pt x="68727" y="100276"/>
                    </a:moveTo>
                    <a:lnTo>
                      <a:pt x="68727" y="106211"/>
                    </a:lnTo>
                    <a:lnTo>
                      <a:pt x="62792" y="106211"/>
                    </a:lnTo>
                    <a:lnTo>
                      <a:pt x="62792" y="100276"/>
                    </a:lnTo>
                    <a:close/>
                    <a:moveTo>
                      <a:pt x="74975" y="100276"/>
                    </a:moveTo>
                    <a:lnTo>
                      <a:pt x="74975" y="106211"/>
                    </a:lnTo>
                    <a:lnTo>
                      <a:pt x="69039" y="106211"/>
                    </a:lnTo>
                    <a:lnTo>
                      <a:pt x="69039" y="100276"/>
                    </a:lnTo>
                    <a:close/>
                    <a:moveTo>
                      <a:pt x="81223" y="100276"/>
                    </a:moveTo>
                    <a:lnTo>
                      <a:pt x="81223" y="106211"/>
                    </a:lnTo>
                    <a:lnTo>
                      <a:pt x="75286" y="106211"/>
                    </a:lnTo>
                    <a:lnTo>
                      <a:pt x="75286" y="100276"/>
                    </a:lnTo>
                    <a:close/>
                    <a:moveTo>
                      <a:pt x="87470" y="100276"/>
                    </a:moveTo>
                    <a:lnTo>
                      <a:pt x="87470" y="106211"/>
                    </a:lnTo>
                    <a:lnTo>
                      <a:pt x="81535" y="106211"/>
                    </a:lnTo>
                    <a:lnTo>
                      <a:pt x="81535" y="100276"/>
                    </a:lnTo>
                    <a:close/>
                    <a:moveTo>
                      <a:pt x="93718" y="100276"/>
                    </a:moveTo>
                    <a:lnTo>
                      <a:pt x="93718" y="106211"/>
                    </a:lnTo>
                    <a:lnTo>
                      <a:pt x="87784" y="106211"/>
                    </a:lnTo>
                    <a:lnTo>
                      <a:pt x="87784" y="100276"/>
                    </a:lnTo>
                    <a:close/>
                    <a:moveTo>
                      <a:pt x="99967" y="100276"/>
                    </a:moveTo>
                    <a:lnTo>
                      <a:pt x="99967" y="106211"/>
                    </a:lnTo>
                    <a:lnTo>
                      <a:pt x="94031" y="106211"/>
                    </a:lnTo>
                    <a:lnTo>
                      <a:pt x="94031" y="100276"/>
                    </a:lnTo>
                    <a:close/>
                    <a:moveTo>
                      <a:pt x="106214" y="100276"/>
                    </a:moveTo>
                    <a:lnTo>
                      <a:pt x="106214" y="106211"/>
                    </a:lnTo>
                    <a:lnTo>
                      <a:pt x="100278" y="106211"/>
                    </a:lnTo>
                    <a:lnTo>
                      <a:pt x="100278" y="100276"/>
                    </a:lnTo>
                    <a:close/>
                    <a:moveTo>
                      <a:pt x="112461" y="100276"/>
                    </a:moveTo>
                    <a:lnTo>
                      <a:pt x="112461" y="106211"/>
                    </a:lnTo>
                    <a:lnTo>
                      <a:pt x="106527" y="106211"/>
                    </a:lnTo>
                    <a:lnTo>
                      <a:pt x="106527" y="100276"/>
                    </a:lnTo>
                    <a:close/>
                    <a:moveTo>
                      <a:pt x="118710" y="100276"/>
                    </a:moveTo>
                    <a:lnTo>
                      <a:pt x="118710" y="106211"/>
                    </a:lnTo>
                    <a:lnTo>
                      <a:pt x="112774" y="106211"/>
                    </a:lnTo>
                    <a:lnTo>
                      <a:pt x="112774" y="100276"/>
                    </a:lnTo>
                    <a:close/>
                    <a:moveTo>
                      <a:pt x="124957" y="100276"/>
                    </a:moveTo>
                    <a:lnTo>
                      <a:pt x="124957" y="106211"/>
                    </a:lnTo>
                    <a:lnTo>
                      <a:pt x="119021" y="106211"/>
                    </a:lnTo>
                    <a:lnTo>
                      <a:pt x="119021" y="100276"/>
                    </a:lnTo>
                    <a:close/>
                    <a:moveTo>
                      <a:pt x="131204" y="100276"/>
                    </a:moveTo>
                    <a:lnTo>
                      <a:pt x="131204" y="106211"/>
                    </a:lnTo>
                    <a:lnTo>
                      <a:pt x="125270" y="106211"/>
                    </a:lnTo>
                    <a:lnTo>
                      <a:pt x="125270" y="100276"/>
                    </a:lnTo>
                    <a:close/>
                    <a:moveTo>
                      <a:pt x="137451" y="100276"/>
                    </a:moveTo>
                    <a:lnTo>
                      <a:pt x="137451" y="106211"/>
                    </a:lnTo>
                    <a:lnTo>
                      <a:pt x="131517" y="106211"/>
                    </a:lnTo>
                    <a:lnTo>
                      <a:pt x="131517" y="100276"/>
                    </a:lnTo>
                    <a:close/>
                    <a:moveTo>
                      <a:pt x="143702" y="100276"/>
                    </a:moveTo>
                    <a:lnTo>
                      <a:pt x="143702" y="106211"/>
                    </a:lnTo>
                    <a:lnTo>
                      <a:pt x="137766" y="106211"/>
                    </a:lnTo>
                    <a:lnTo>
                      <a:pt x="137766" y="100276"/>
                    </a:lnTo>
                    <a:close/>
                    <a:moveTo>
                      <a:pt x="149949" y="100276"/>
                    </a:moveTo>
                    <a:lnTo>
                      <a:pt x="149949" y="106211"/>
                    </a:lnTo>
                    <a:lnTo>
                      <a:pt x="144015" y="106211"/>
                    </a:lnTo>
                    <a:lnTo>
                      <a:pt x="144015" y="100276"/>
                    </a:lnTo>
                    <a:close/>
                    <a:moveTo>
                      <a:pt x="156196" y="100276"/>
                    </a:moveTo>
                    <a:lnTo>
                      <a:pt x="156196" y="106211"/>
                    </a:lnTo>
                    <a:lnTo>
                      <a:pt x="150262" y="106211"/>
                    </a:lnTo>
                    <a:lnTo>
                      <a:pt x="150262" y="100276"/>
                    </a:lnTo>
                    <a:close/>
                    <a:moveTo>
                      <a:pt x="162445" y="100276"/>
                    </a:moveTo>
                    <a:lnTo>
                      <a:pt x="162445" y="106211"/>
                    </a:lnTo>
                    <a:lnTo>
                      <a:pt x="156509" y="106211"/>
                    </a:lnTo>
                    <a:lnTo>
                      <a:pt x="156509" y="100276"/>
                    </a:lnTo>
                    <a:close/>
                    <a:moveTo>
                      <a:pt x="168692" y="100276"/>
                    </a:moveTo>
                    <a:lnTo>
                      <a:pt x="168692" y="106211"/>
                    </a:lnTo>
                    <a:lnTo>
                      <a:pt x="162756" y="106211"/>
                    </a:lnTo>
                    <a:lnTo>
                      <a:pt x="162756" y="100276"/>
                    </a:lnTo>
                    <a:close/>
                    <a:moveTo>
                      <a:pt x="174939" y="100276"/>
                    </a:moveTo>
                    <a:lnTo>
                      <a:pt x="174939" y="106211"/>
                    </a:lnTo>
                    <a:lnTo>
                      <a:pt x="169005" y="106211"/>
                    </a:lnTo>
                    <a:lnTo>
                      <a:pt x="169005" y="100276"/>
                    </a:lnTo>
                    <a:close/>
                    <a:moveTo>
                      <a:pt x="181186" y="100276"/>
                    </a:moveTo>
                    <a:lnTo>
                      <a:pt x="181186" y="106211"/>
                    </a:lnTo>
                    <a:lnTo>
                      <a:pt x="175252" y="106211"/>
                    </a:lnTo>
                    <a:lnTo>
                      <a:pt x="175252" y="100276"/>
                    </a:lnTo>
                    <a:close/>
                    <a:moveTo>
                      <a:pt x="187435" y="100276"/>
                    </a:moveTo>
                    <a:lnTo>
                      <a:pt x="187435" y="106211"/>
                    </a:lnTo>
                    <a:lnTo>
                      <a:pt x="181499" y="106211"/>
                    </a:lnTo>
                    <a:lnTo>
                      <a:pt x="181499" y="100276"/>
                    </a:lnTo>
                    <a:close/>
                    <a:moveTo>
                      <a:pt x="193684" y="100276"/>
                    </a:moveTo>
                    <a:lnTo>
                      <a:pt x="193684" y="106211"/>
                    </a:lnTo>
                    <a:lnTo>
                      <a:pt x="187749" y="106211"/>
                    </a:lnTo>
                    <a:lnTo>
                      <a:pt x="187749" y="100276"/>
                    </a:lnTo>
                    <a:close/>
                    <a:moveTo>
                      <a:pt x="199931" y="100276"/>
                    </a:moveTo>
                    <a:lnTo>
                      <a:pt x="199931" y="106211"/>
                    </a:lnTo>
                    <a:lnTo>
                      <a:pt x="193996" y="106211"/>
                    </a:lnTo>
                    <a:lnTo>
                      <a:pt x="193996" y="100276"/>
                    </a:lnTo>
                    <a:close/>
                    <a:moveTo>
                      <a:pt x="206180" y="100276"/>
                    </a:moveTo>
                    <a:lnTo>
                      <a:pt x="206180" y="106211"/>
                    </a:lnTo>
                    <a:lnTo>
                      <a:pt x="200244" y="106211"/>
                    </a:lnTo>
                    <a:lnTo>
                      <a:pt x="200244" y="100276"/>
                    </a:lnTo>
                    <a:close/>
                    <a:moveTo>
                      <a:pt x="212427" y="100276"/>
                    </a:moveTo>
                    <a:lnTo>
                      <a:pt x="212427" y="106211"/>
                    </a:lnTo>
                    <a:lnTo>
                      <a:pt x="206491" y="106211"/>
                    </a:lnTo>
                    <a:lnTo>
                      <a:pt x="206491" y="100276"/>
                    </a:lnTo>
                    <a:close/>
                    <a:moveTo>
                      <a:pt x="218674" y="100276"/>
                    </a:moveTo>
                    <a:lnTo>
                      <a:pt x="218674" y="106211"/>
                    </a:lnTo>
                    <a:lnTo>
                      <a:pt x="212739" y="106211"/>
                    </a:lnTo>
                    <a:lnTo>
                      <a:pt x="212739" y="100276"/>
                    </a:lnTo>
                    <a:close/>
                    <a:moveTo>
                      <a:pt x="224921" y="100276"/>
                    </a:moveTo>
                    <a:lnTo>
                      <a:pt x="224921" y="106211"/>
                    </a:lnTo>
                    <a:lnTo>
                      <a:pt x="218987" y="106211"/>
                    </a:lnTo>
                    <a:lnTo>
                      <a:pt x="218987" y="100276"/>
                    </a:lnTo>
                    <a:close/>
                    <a:moveTo>
                      <a:pt x="231170" y="100276"/>
                    </a:moveTo>
                    <a:lnTo>
                      <a:pt x="231170" y="106211"/>
                    </a:lnTo>
                    <a:lnTo>
                      <a:pt x="225234" y="106211"/>
                    </a:lnTo>
                    <a:lnTo>
                      <a:pt x="225234" y="100276"/>
                    </a:lnTo>
                    <a:close/>
                    <a:moveTo>
                      <a:pt x="237417" y="100276"/>
                    </a:moveTo>
                    <a:lnTo>
                      <a:pt x="237417" y="106211"/>
                    </a:lnTo>
                    <a:lnTo>
                      <a:pt x="231481" y="106211"/>
                    </a:lnTo>
                    <a:lnTo>
                      <a:pt x="231481" y="100276"/>
                    </a:lnTo>
                    <a:close/>
                    <a:moveTo>
                      <a:pt x="243664" y="100276"/>
                    </a:moveTo>
                    <a:lnTo>
                      <a:pt x="243664" y="106211"/>
                    </a:lnTo>
                    <a:lnTo>
                      <a:pt x="237729" y="106211"/>
                    </a:lnTo>
                    <a:lnTo>
                      <a:pt x="237729" y="100276"/>
                    </a:lnTo>
                    <a:close/>
                    <a:moveTo>
                      <a:pt x="249911" y="100276"/>
                    </a:moveTo>
                    <a:lnTo>
                      <a:pt x="249911" y="106211"/>
                    </a:lnTo>
                    <a:lnTo>
                      <a:pt x="243977" y="106211"/>
                    </a:lnTo>
                    <a:lnTo>
                      <a:pt x="243977" y="100276"/>
                    </a:lnTo>
                    <a:close/>
                    <a:moveTo>
                      <a:pt x="256161" y="100276"/>
                    </a:moveTo>
                    <a:lnTo>
                      <a:pt x="256161" y="106211"/>
                    </a:lnTo>
                    <a:lnTo>
                      <a:pt x="250225" y="106211"/>
                    </a:lnTo>
                    <a:lnTo>
                      <a:pt x="250225" y="100276"/>
                    </a:lnTo>
                    <a:close/>
                    <a:moveTo>
                      <a:pt x="262409" y="100276"/>
                    </a:moveTo>
                    <a:lnTo>
                      <a:pt x="262409" y="106211"/>
                    </a:lnTo>
                    <a:lnTo>
                      <a:pt x="256474" y="106211"/>
                    </a:lnTo>
                    <a:lnTo>
                      <a:pt x="256474" y="100276"/>
                    </a:lnTo>
                    <a:close/>
                    <a:moveTo>
                      <a:pt x="268656" y="100276"/>
                    </a:moveTo>
                    <a:lnTo>
                      <a:pt x="268656" y="106211"/>
                    </a:lnTo>
                    <a:lnTo>
                      <a:pt x="262721" y="106211"/>
                    </a:lnTo>
                    <a:lnTo>
                      <a:pt x="262721" y="100276"/>
                    </a:lnTo>
                    <a:close/>
                    <a:moveTo>
                      <a:pt x="274904" y="100276"/>
                    </a:moveTo>
                    <a:lnTo>
                      <a:pt x="274904" y="106211"/>
                    </a:lnTo>
                    <a:lnTo>
                      <a:pt x="268968" y="106211"/>
                    </a:lnTo>
                    <a:lnTo>
                      <a:pt x="268968" y="100276"/>
                    </a:lnTo>
                    <a:close/>
                    <a:moveTo>
                      <a:pt x="6251" y="106523"/>
                    </a:moveTo>
                    <a:lnTo>
                      <a:pt x="6251" y="112460"/>
                    </a:lnTo>
                    <a:lnTo>
                      <a:pt x="315" y="112460"/>
                    </a:lnTo>
                    <a:lnTo>
                      <a:pt x="315" y="106523"/>
                    </a:lnTo>
                    <a:close/>
                    <a:moveTo>
                      <a:pt x="12498" y="106523"/>
                    </a:moveTo>
                    <a:lnTo>
                      <a:pt x="12498" y="112460"/>
                    </a:lnTo>
                    <a:lnTo>
                      <a:pt x="6562" y="112460"/>
                    </a:lnTo>
                    <a:lnTo>
                      <a:pt x="6562" y="106523"/>
                    </a:lnTo>
                    <a:close/>
                    <a:moveTo>
                      <a:pt x="18745" y="106523"/>
                    </a:moveTo>
                    <a:lnTo>
                      <a:pt x="18745" y="112460"/>
                    </a:lnTo>
                    <a:lnTo>
                      <a:pt x="12810" y="112460"/>
                    </a:lnTo>
                    <a:lnTo>
                      <a:pt x="12810" y="106523"/>
                    </a:lnTo>
                    <a:close/>
                    <a:moveTo>
                      <a:pt x="24992" y="106523"/>
                    </a:moveTo>
                    <a:lnTo>
                      <a:pt x="24992" y="112460"/>
                    </a:lnTo>
                    <a:lnTo>
                      <a:pt x="19058" y="112460"/>
                    </a:lnTo>
                    <a:lnTo>
                      <a:pt x="19058" y="106523"/>
                    </a:lnTo>
                    <a:close/>
                    <a:moveTo>
                      <a:pt x="31242" y="106523"/>
                    </a:moveTo>
                    <a:lnTo>
                      <a:pt x="31242" y="112460"/>
                    </a:lnTo>
                    <a:lnTo>
                      <a:pt x="25305" y="112460"/>
                    </a:lnTo>
                    <a:lnTo>
                      <a:pt x="25305" y="106523"/>
                    </a:lnTo>
                    <a:close/>
                    <a:moveTo>
                      <a:pt x="37489" y="106523"/>
                    </a:moveTo>
                    <a:lnTo>
                      <a:pt x="37489" y="112460"/>
                    </a:lnTo>
                    <a:lnTo>
                      <a:pt x="31553" y="112460"/>
                    </a:lnTo>
                    <a:lnTo>
                      <a:pt x="31553" y="106523"/>
                    </a:lnTo>
                    <a:close/>
                    <a:moveTo>
                      <a:pt x="43737" y="106523"/>
                    </a:moveTo>
                    <a:lnTo>
                      <a:pt x="43737" y="112460"/>
                    </a:lnTo>
                    <a:lnTo>
                      <a:pt x="37802" y="112460"/>
                    </a:lnTo>
                    <a:lnTo>
                      <a:pt x="37802" y="106523"/>
                    </a:lnTo>
                    <a:close/>
                    <a:moveTo>
                      <a:pt x="49985" y="106523"/>
                    </a:moveTo>
                    <a:lnTo>
                      <a:pt x="49985" y="112460"/>
                    </a:lnTo>
                    <a:lnTo>
                      <a:pt x="44049" y="112460"/>
                    </a:lnTo>
                    <a:lnTo>
                      <a:pt x="44049" y="106523"/>
                    </a:lnTo>
                    <a:close/>
                    <a:moveTo>
                      <a:pt x="56232" y="106523"/>
                    </a:moveTo>
                    <a:lnTo>
                      <a:pt x="56232" y="112460"/>
                    </a:lnTo>
                    <a:lnTo>
                      <a:pt x="50296" y="112460"/>
                    </a:lnTo>
                    <a:lnTo>
                      <a:pt x="50296" y="106523"/>
                    </a:lnTo>
                    <a:close/>
                    <a:moveTo>
                      <a:pt x="62480" y="106523"/>
                    </a:moveTo>
                    <a:lnTo>
                      <a:pt x="62480" y="112460"/>
                    </a:lnTo>
                    <a:lnTo>
                      <a:pt x="56545" y="112460"/>
                    </a:lnTo>
                    <a:lnTo>
                      <a:pt x="56545" y="106523"/>
                    </a:lnTo>
                    <a:close/>
                    <a:moveTo>
                      <a:pt x="68727" y="106523"/>
                    </a:moveTo>
                    <a:lnTo>
                      <a:pt x="68727" y="112460"/>
                    </a:lnTo>
                    <a:lnTo>
                      <a:pt x="62792" y="112460"/>
                    </a:lnTo>
                    <a:lnTo>
                      <a:pt x="62792" y="106523"/>
                    </a:lnTo>
                    <a:close/>
                    <a:moveTo>
                      <a:pt x="74975" y="106523"/>
                    </a:moveTo>
                    <a:lnTo>
                      <a:pt x="74975" y="112460"/>
                    </a:lnTo>
                    <a:lnTo>
                      <a:pt x="69039" y="112460"/>
                    </a:lnTo>
                    <a:lnTo>
                      <a:pt x="69039" y="106523"/>
                    </a:lnTo>
                    <a:close/>
                    <a:moveTo>
                      <a:pt x="81223" y="106523"/>
                    </a:moveTo>
                    <a:lnTo>
                      <a:pt x="81223" y="112460"/>
                    </a:lnTo>
                    <a:lnTo>
                      <a:pt x="75286" y="112460"/>
                    </a:lnTo>
                    <a:lnTo>
                      <a:pt x="75286" y="106523"/>
                    </a:lnTo>
                    <a:close/>
                    <a:moveTo>
                      <a:pt x="87470" y="106523"/>
                    </a:moveTo>
                    <a:lnTo>
                      <a:pt x="87470" y="112460"/>
                    </a:lnTo>
                    <a:lnTo>
                      <a:pt x="81535" y="112460"/>
                    </a:lnTo>
                    <a:lnTo>
                      <a:pt x="81535" y="106523"/>
                    </a:lnTo>
                    <a:close/>
                    <a:moveTo>
                      <a:pt x="93718" y="106523"/>
                    </a:moveTo>
                    <a:lnTo>
                      <a:pt x="93718" y="112460"/>
                    </a:lnTo>
                    <a:lnTo>
                      <a:pt x="87784" y="112460"/>
                    </a:lnTo>
                    <a:lnTo>
                      <a:pt x="87784" y="106523"/>
                    </a:lnTo>
                    <a:close/>
                    <a:moveTo>
                      <a:pt x="99967" y="106523"/>
                    </a:moveTo>
                    <a:lnTo>
                      <a:pt x="99967" y="112460"/>
                    </a:lnTo>
                    <a:lnTo>
                      <a:pt x="94031" y="112460"/>
                    </a:lnTo>
                    <a:lnTo>
                      <a:pt x="94031" y="106523"/>
                    </a:lnTo>
                    <a:close/>
                    <a:moveTo>
                      <a:pt x="106214" y="106523"/>
                    </a:moveTo>
                    <a:lnTo>
                      <a:pt x="106214" y="112460"/>
                    </a:lnTo>
                    <a:lnTo>
                      <a:pt x="100278" y="112460"/>
                    </a:lnTo>
                    <a:lnTo>
                      <a:pt x="100278" y="106523"/>
                    </a:lnTo>
                    <a:close/>
                    <a:moveTo>
                      <a:pt x="112461" y="106523"/>
                    </a:moveTo>
                    <a:lnTo>
                      <a:pt x="112461" y="112460"/>
                    </a:lnTo>
                    <a:lnTo>
                      <a:pt x="106527" y="112460"/>
                    </a:lnTo>
                    <a:lnTo>
                      <a:pt x="106527" y="106523"/>
                    </a:lnTo>
                    <a:close/>
                    <a:moveTo>
                      <a:pt x="118710" y="106523"/>
                    </a:moveTo>
                    <a:lnTo>
                      <a:pt x="118710" y="112460"/>
                    </a:lnTo>
                    <a:lnTo>
                      <a:pt x="112774" y="112460"/>
                    </a:lnTo>
                    <a:lnTo>
                      <a:pt x="112774" y="106523"/>
                    </a:lnTo>
                    <a:close/>
                    <a:moveTo>
                      <a:pt x="124957" y="106523"/>
                    </a:moveTo>
                    <a:lnTo>
                      <a:pt x="124957" y="112460"/>
                    </a:lnTo>
                    <a:lnTo>
                      <a:pt x="119021" y="112460"/>
                    </a:lnTo>
                    <a:lnTo>
                      <a:pt x="119021" y="106523"/>
                    </a:lnTo>
                    <a:close/>
                    <a:moveTo>
                      <a:pt x="131204" y="106523"/>
                    </a:moveTo>
                    <a:lnTo>
                      <a:pt x="131204" y="112460"/>
                    </a:lnTo>
                    <a:lnTo>
                      <a:pt x="125270" y="112460"/>
                    </a:lnTo>
                    <a:lnTo>
                      <a:pt x="125270" y="106523"/>
                    </a:lnTo>
                    <a:close/>
                    <a:moveTo>
                      <a:pt x="137451" y="106523"/>
                    </a:moveTo>
                    <a:lnTo>
                      <a:pt x="137451" y="112460"/>
                    </a:lnTo>
                    <a:lnTo>
                      <a:pt x="131517" y="112460"/>
                    </a:lnTo>
                    <a:lnTo>
                      <a:pt x="131517" y="106523"/>
                    </a:lnTo>
                    <a:close/>
                    <a:moveTo>
                      <a:pt x="143702" y="106523"/>
                    </a:moveTo>
                    <a:lnTo>
                      <a:pt x="143702" y="112460"/>
                    </a:lnTo>
                    <a:lnTo>
                      <a:pt x="137766" y="112460"/>
                    </a:lnTo>
                    <a:lnTo>
                      <a:pt x="137766" y="106523"/>
                    </a:lnTo>
                    <a:close/>
                    <a:moveTo>
                      <a:pt x="149949" y="106523"/>
                    </a:moveTo>
                    <a:lnTo>
                      <a:pt x="149949" y="112460"/>
                    </a:lnTo>
                    <a:lnTo>
                      <a:pt x="144015" y="112460"/>
                    </a:lnTo>
                    <a:lnTo>
                      <a:pt x="144015" y="106523"/>
                    </a:lnTo>
                    <a:close/>
                    <a:moveTo>
                      <a:pt x="156196" y="106523"/>
                    </a:moveTo>
                    <a:lnTo>
                      <a:pt x="156196" y="112460"/>
                    </a:lnTo>
                    <a:lnTo>
                      <a:pt x="150262" y="112460"/>
                    </a:lnTo>
                    <a:lnTo>
                      <a:pt x="150262" y="106523"/>
                    </a:lnTo>
                    <a:close/>
                    <a:moveTo>
                      <a:pt x="162445" y="106523"/>
                    </a:moveTo>
                    <a:lnTo>
                      <a:pt x="162445" y="112460"/>
                    </a:lnTo>
                    <a:lnTo>
                      <a:pt x="156509" y="112460"/>
                    </a:lnTo>
                    <a:lnTo>
                      <a:pt x="156509" y="106523"/>
                    </a:lnTo>
                    <a:close/>
                    <a:moveTo>
                      <a:pt x="168692" y="106523"/>
                    </a:moveTo>
                    <a:lnTo>
                      <a:pt x="168692" y="112460"/>
                    </a:lnTo>
                    <a:lnTo>
                      <a:pt x="162756" y="112460"/>
                    </a:lnTo>
                    <a:lnTo>
                      <a:pt x="162756" y="106523"/>
                    </a:lnTo>
                    <a:close/>
                    <a:moveTo>
                      <a:pt x="174939" y="106523"/>
                    </a:moveTo>
                    <a:lnTo>
                      <a:pt x="174939" y="112460"/>
                    </a:lnTo>
                    <a:lnTo>
                      <a:pt x="169005" y="112460"/>
                    </a:lnTo>
                    <a:lnTo>
                      <a:pt x="169005" y="106523"/>
                    </a:lnTo>
                    <a:close/>
                    <a:moveTo>
                      <a:pt x="181186" y="106523"/>
                    </a:moveTo>
                    <a:lnTo>
                      <a:pt x="181186" y="112460"/>
                    </a:lnTo>
                    <a:lnTo>
                      <a:pt x="175252" y="112460"/>
                    </a:lnTo>
                    <a:lnTo>
                      <a:pt x="175252" y="106523"/>
                    </a:lnTo>
                    <a:close/>
                    <a:moveTo>
                      <a:pt x="187435" y="106523"/>
                    </a:moveTo>
                    <a:lnTo>
                      <a:pt x="187435" y="112460"/>
                    </a:lnTo>
                    <a:lnTo>
                      <a:pt x="181499" y="112460"/>
                    </a:lnTo>
                    <a:lnTo>
                      <a:pt x="181499" y="106523"/>
                    </a:lnTo>
                    <a:close/>
                    <a:moveTo>
                      <a:pt x="193684" y="106523"/>
                    </a:moveTo>
                    <a:lnTo>
                      <a:pt x="193684" y="112460"/>
                    </a:lnTo>
                    <a:lnTo>
                      <a:pt x="187749" y="112460"/>
                    </a:lnTo>
                    <a:lnTo>
                      <a:pt x="187749" y="106523"/>
                    </a:lnTo>
                    <a:close/>
                    <a:moveTo>
                      <a:pt x="199931" y="106523"/>
                    </a:moveTo>
                    <a:lnTo>
                      <a:pt x="199931" y="112460"/>
                    </a:lnTo>
                    <a:lnTo>
                      <a:pt x="193996" y="112460"/>
                    </a:lnTo>
                    <a:lnTo>
                      <a:pt x="193996" y="106523"/>
                    </a:lnTo>
                    <a:close/>
                    <a:moveTo>
                      <a:pt x="206180" y="106523"/>
                    </a:moveTo>
                    <a:lnTo>
                      <a:pt x="206180" y="112460"/>
                    </a:lnTo>
                    <a:lnTo>
                      <a:pt x="200244" y="112460"/>
                    </a:lnTo>
                    <a:lnTo>
                      <a:pt x="200244" y="106523"/>
                    </a:lnTo>
                    <a:close/>
                    <a:moveTo>
                      <a:pt x="212427" y="106523"/>
                    </a:moveTo>
                    <a:lnTo>
                      <a:pt x="212427" y="112460"/>
                    </a:lnTo>
                    <a:lnTo>
                      <a:pt x="206491" y="112460"/>
                    </a:lnTo>
                    <a:lnTo>
                      <a:pt x="206491" y="106523"/>
                    </a:lnTo>
                    <a:close/>
                    <a:moveTo>
                      <a:pt x="218674" y="106523"/>
                    </a:moveTo>
                    <a:lnTo>
                      <a:pt x="218674" y="112460"/>
                    </a:lnTo>
                    <a:lnTo>
                      <a:pt x="212739" y="112460"/>
                    </a:lnTo>
                    <a:lnTo>
                      <a:pt x="212739" y="106523"/>
                    </a:lnTo>
                    <a:close/>
                    <a:moveTo>
                      <a:pt x="224921" y="106523"/>
                    </a:moveTo>
                    <a:lnTo>
                      <a:pt x="224921" y="112460"/>
                    </a:lnTo>
                    <a:lnTo>
                      <a:pt x="218987" y="112460"/>
                    </a:lnTo>
                    <a:lnTo>
                      <a:pt x="218987" y="106523"/>
                    </a:lnTo>
                    <a:close/>
                    <a:moveTo>
                      <a:pt x="231170" y="106523"/>
                    </a:moveTo>
                    <a:lnTo>
                      <a:pt x="231170" y="112460"/>
                    </a:lnTo>
                    <a:lnTo>
                      <a:pt x="225234" y="112460"/>
                    </a:lnTo>
                    <a:lnTo>
                      <a:pt x="225234" y="106523"/>
                    </a:lnTo>
                    <a:close/>
                    <a:moveTo>
                      <a:pt x="237417" y="106523"/>
                    </a:moveTo>
                    <a:lnTo>
                      <a:pt x="237417" y="112460"/>
                    </a:lnTo>
                    <a:lnTo>
                      <a:pt x="231481" y="112460"/>
                    </a:lnTo>
                    <a:lnTo>
                      <a:pt x="231481" y="106523"/>
                    </a:lnTo>
                    <a:close/>
                    <a:moveTo>
                      <a:pt x="243664" y="106523"/>
                    </a:moveTo>
                    <a:lnTo>
                      <a:pt x="243664" y="112460"/>
                    </a:lnTo>
                    <a:lnTo>
                      <a:pt x="237729" y="112460"/>
                    </a:lnTo>
                    <a:lnTo>
                      <a:pt x="237729" y="106523"/>
                    </a:lnTo>
                    <a:close/>
                    <a:moveTo>
                      <a:pt x="249911" y="106523"/>
                    </a:moveTo>
                    <a:lnTo>
                      <a:pt x="249911" y="112460"/>
                    </a:lnTo>
                    <a:lnTo>
                      <a:pt x="243977" y="112460"/>
                    </a:lnTo>
                    <a:lnTo>
                      <a:pt x="243977" y="106523"/>
                    </a:lnTo>
                    <a:close/>
                    <a:moveTo>
                      <a:pt x="256161" y="106523"/>
                    </a:moveTo>
                    <a:lnTo>
                      <a:pt x="256161" y="112460"/>
                    </a:lnTo>
                    <a:lnTo>
                      <a:pt x="250225" y="112460"/>
                    </a:lnTo>
                    <a:lnTo>
                      <a:pt x="250225" y="106523"/>
                    </a:lnTo>
                    <a:close/>
                    <a:moveTo>
                      <a:pt x="262409" y="106523"/>
                    </a:moveTo>
                    <a:lnTo>
                      <a:pt x="262409" y="112460"/>
                    </a:lnTo>
                    <a:lnTo>
                      <a:pt x="256474" y="112460"/>
                    </a:lnTo>
                    <a:lnTo>
                      <a:pt x="256474" y="106523"/>
                    </a:lnTo>
                    <a:close/>
                    <a:moveTo>
                      <a:pt x="268656" y="106523"/>
                    </a:moveTo>
                    <a:lnTo>
                      <a:pt x="268656" y="112460"/>
                    </a:lnTo>
                    <a:lnTo>
                      <a:pt x="262721" y="112460"/>
                    </a:lnTo>
                    <a:lnTo>
                      <a:pt x="262721" y="106523"/>
                    </a:lnTo>
                    <a:close/>
                    <a:moveTo>
                      <a:pt x="274904" y="106523"/>
                    </a:moveTo>
                    <a:lnTo>
                      <a:pt x="274904" y="112460"/>
                    </a:lnTo>
                    <a:lnTo>
                      <a:pt x="268968" y="112460"/>
                    </a:lnTo>
                    <a:lnTo>
                      <a:pt x="268968" y="106523"/>
                    </a:lnTo>
                    <a:close/>
                    <a:moveTo>
                      <a:pt x="6251" y="112771"/>
                    </a:moveTo>
                    <a:lnTo>
                      <a:pt x="6251" y="118707"/>
                    </a:lnTo>
                    <a:lnTo>
                      <a:pt x="315" y="118707"/>
                    </a:lnTo>
                    <a:lnTo>
                      <a:pt x="315" y="112771"/>
                    </a:lnTo>
                    <a:close/>
                    <a:moveTo>
                      <a:pt x="12498" y="112771"/>
                    </a:moveTo>
                    <a:lnTo>
                      <a:pt x="12498" y="118707"/>
                    </a:lnTo>
                    <a:lnTo>
                      <a:pt x="6562" y="118707"/>
                    </a:lnTo>
                    <a:lnTo>
                      <a:pt x="6562" y="112771"/>
                    </a:lnTo>
                    <a:close/>
                    <a:moveTo>
                      <a:pt x="18745" y="112771"/>
                    </a:moveTo>
                    <a:lnTo>
                      <a:pt x="18745" y="118707"/>
                    </a:lnTo>
                    <a:lnTo>
                      <a:pt x="12810" y="118707"/>
                    </a:lnTo>
                    <a:lnTo>
                      <a:pt x="12810" y="112771"/>
                    </a:lnTo>
                    <a:close/>
                    <a:moveTo>
                      <a:pt x="24992" y="112771"/>
                    </a:moveTo>
                    <a:lnTo>
                      <a:pt x="24992" y="118707"/>
                    </a:lnTo>
                    <a:lnTo>
                      <a:pt x="19058" y="118707"/>
                    </a:lnTo>
                    <a:lnTo>
                      <a:pt x="19058" y="112771"/>
                    </a:lnTo>
                    <a:close/>
                    <a:moveTo>
                      <a:pt x="31242" y="112771"/>
                    </a:moveTo>
                    <a:lnTo>
                      <a:pt x="31242" y="118707"/>
                    </a:lnTo>
                    <a:lnTo>
                      <a:pt x="25305" y="118707"/>
                    </a:lnTo>
                    <a:lnTo>
                      <a:pt x="25305" y="112771"/>
                    </a:lnTo>
                    <a:close/>
                    <a:moveTo>
                      <a:pt x="37489" y="112771"/>
                    </a:moveTo>
                    <a:lnTo>
                      <a:pt x="37489" y="118707"/>
                    </a:lnTo>
                    <a:lnTo>
                      <a:pt x="31553" y="118707"/>
                    </a:lnTo>
                    <a:lnTo>
                      <a:pt x="31553" y="112771"/>
                    </a:lnTo>
                    <a:close/>
                    <a:moveTo>
                      <a:pt x="43737" y="112771"/>
                    </a:moveTo>
                    <a:lnTo>
                      <a:pt x="43737" y="118707"/>
                    </a:lnTo>
                    <a:lnTo>
                      <a:pt x="37802" y="118707"/>
                    </a:lnTo>
                    <a:lnTo>
                      <a:pt x="37802" y="112771"/>
                    </a:lnTo>
                    <a:close/>
                    <a:moveTo>
                      <a:pt x="49985" y="112771"/>
                    </a:moveTo>
                    <a:lnTo>
                      <a:pt x="49985" y="118707"/>
                    </a:lnTo>
                    <a:lnTo>
                      <a:pt x="44049" y="118707"/>
                    </a:lnTo>
                    <a:lnTo>
                      <a:pt x="44049" y="112771"/>
                    </a:lnTo>
                    <a:close/>
                    <a:moveTo>
                      <a:pt x="56232" y="112771"/>
                    </a:moveTo>
                    <a:lnTo>
                      <a:pt x="56232" y="118707"/>
                    </a:lnTo>
                    <a:lnTo>
                      <a:pt x="50296" y="118707"/>
                    </a:lnTo>
                    <a:lnTo>
                      <a:pt x="50296" y="112771"/>
                    </a:lnTo>
                    <a:close/>
                    <a:moveTo>
                      <a:pt x="62480" y="112771"/>
                    </a:moveTo>
                    <a:lnTo>
                      <a:pt x="62480" y="118707"/>
                    </a:lnTo>
                    <a:lnTo>
                      <a:pt x="56545" y="118707"/>
                    </a:lnTo>
                    <a:lnTo>
                      <a:pt x="56545" y="112771"/>
                    </a:lnTo>
                    <a:close/>
                    <a:moveTo>
                      <a:pt x="68727" y="112771"/>
                    </a:moveTo>
                    <a:lnTo>
                      <a:pt x="68727" y="118707"/>
                    </a:lnTo>
                    <a:lnTo>
                      <a:pt x="62792" y="118707"/>
                    </a:lnTo>
                    <a:lnTo>
                      <a:pt x="62792" y="112771"/>
                    </a:lnTo>
                    <a:close/>
                    <a:moveTo>
                      <a:pt x="74975" y="112771"/>
                    </a:moveTo>
                    <a:lnTo>
                      <a:pt x="74975" y="118707"/>
                    </a:lnTo>
                    <a:lnTo>
                      <a:pt x="69039" y="118707"/>
                    </a:lnTo>
                    <a:lnTo>
                      <a:pt x="69039" y="112771"/>
                    </a:lnTo>
                    <a:close/>
                    <a:moveTo>
                      <a:pt x="81223" y="112771"/>
                    </a:moveTo>
                    <a:lnTo>
                      <a:pt x="81223" y="118707"/>
                    </a:lnTo>
                    <a:lnTo>
                      <a:pt x="75286" y="118707"/>
                    </a:lnTo>
                    <a:lnTo>
                      <a:pt x="75286" y="112771"/>
                    </a:lnTo>
                    <a:close/>
                    <a:moveTo>
                      <a:pt x="87470" y="112771"/>
                    </a:moveTo>
                    <a:lnTo>
                      <a:pt x="87470" y="118707"/>
                    </a:lnTo>
                    <a:lnTo>
                      <a:pt x="81535" y="118707"/>
                    </a:lnTo>
                    <a:lnTo>
                      <a:pt x="81535" y="112771"/>
                    </a:lnTo>
                    <a:close/>
                    <a:moveTo>
                      <a:pt x="93718" y="112771"/>
                    </a:moveTo>
                    <a:lnTo>
                      <a:pt x="93718" y="118707"/>
                    </a:lnTo>
                    <a:lnTo>
                      <a:pt x="87784" y="118707"/>
                    </a:lnTo>
                    <a:lnTo>
                      <a:pt x="87784" y="112771"/>
                    </a:lnTo>
                    <a:close/>
                    <a:moveTo>
                      <a:pt x="99967" y="112771"/>
                    </a:moveTo>
                    <a:lnTo>
                      <a:pt x="99967" y="118707"/>
                    </a:lnTo>
                    <a:lnTo>
                      <a:pt x="94031" y="118707"/>
                    </a:lnTo>
                    <a:lnTo>
                      <a:pt x="94031" y="112771"/>
                    </a:lnTo>
                    <a:close/>
                    <a:moveTo>
                      <a:pt x="106214" y="112771"/>
                    </a:moveTo>
                    <a:lnTo>
                      <a:pt x="106214" y="118707"/>
                    </a:lnTo>
                    <a:lnTo>
                      <a:pt x="100278" y="118707"/>
                    </a:lnTo>
                    <a:lnTo>
                      <a:pt x="100278" y="112771"/>
                    </a:lnTo>
                    <a:close/>
                    <a:moveTo>
                      <a:pt x="112461" y="112771"/>
                    </a:moveTo>
                    <a:lnTo>
                      <a:pt x="112461" y="118707"/>
                    </a:lnTo>
                    <a:lnTo>
                      <a:pt x="106527" y="118707"/>
                    </a:lnTo>
                    <a:lnTo>
                      <a:pt x="106527" y="112771"/>
                    </a:lnTo>
                    <a:close/>
                    <a:moveTo>
                      <a:pt x="118710" y="112771"/>
                    </a:moveTo>
                    <a:lnTo>
                      <a:pt x="118710" y="118707"/>
                    </a:lnTo>
                    <a:lnTo>
                      <a:pt x="112774" y="118707"/>
                    </a:lnTo>
                    <a:lnTo>
                      <a:pt x="112774" y="112771"/>
                    </a:lnTo>
                    <a:close/>
                    <a:moveTo>
                      <a:pt x="124957" y="112771"/>
                    </a:moveTo>
                    <a:lnTo>
                      <a:pt x="124957" y="118707"/>
                    </a:lnTo>
                    <a:lnTo>
                      <a:pt x="119021" y="118707"/>
                    </a:lnTo>
                    <a:lnTo>
                      <a:pt x="119021" y="112771"/>
                    </a:lnTo>
                    <a:close/>
                    <a:moveTo>
                      <a:pt x="131204" y="112771"/>
                    </a:moveTo>
                    <a:lnTo>
                      <a:pt x="131204" y="118707"/>
                    </a:lnTo>
                    <a:lnTo>
                      <a:pt x="125270" y="118707"/>
                    </a:lnTo>
                    <a:lnTo>
                      <a:pt x="125270" y="112771"/>
                    </a:lnTo>
                    <a:close/>
                    <a:moveTo>
                      <a:pt x="137451" y="112771"/>
                    </a:moveTo>
                    <a:lnTo>
                      <a:pt x="137451" y="118707"/>
                    </a:lnTo>
                    <a:lnTo>
                      <a:pt x="131517" y="118707"/>
                    </a:lnTo>
                    <a:lnTo>
                      <a:pt x="131517" y="112771"/>
                    </a:lnTo>
                    <a:close/>
                    <a:moveTo>
                      <a:pt x="143702" y="112771"/>
                    </a:moveTo>
                    <a:lnTo>
                      <a:pt x="143702" y="118707"/>
                    </a:lnTo>
                    <a:lnTo>
                      <a:pt x="137766" y="118707"/>
                    </a:lnTo>
                    <a:lnTo>
                      <a:pt x="137766" y="112771"/>
                    </a:lnTo>
                    <a:close/>
                    <a:moveTo>
                      <a:pt x="149949" y="112771"/>
                    </a:moveTo>
                    <a:lnTo>
                      <a:pt x="149949" y="118707"/>
                    </a:lnTo>
                    <a:lnTo>
                      <a:pt x="144015" y="118707"/>
                    </a:lnTo>
                    <a:lnTo>
                      <a:pt x="144015" y="112771"/>
                    </a:lnTo>
                    <a:close/>
                    <a:moveTo>
                      <a:pt x="156196" y="112771"/>
                    </a:moveTo>
                    <a:lnTo>
                      <a:pt x="156196" y="118707"/>
                    </a:lnTo>
                    <a:lnTo>
                      <a:pt x="150262" y="118707"/>
                    </a:lnTo>
                    <a:lnTo>
                      <a:pt x="150262" y="112771"/>
                    </a:lnTo>
                    <a:close/>
                    <a:moveTo>
                      <a:pt x="162445" y="112771"/>
                    </a:moveTo>
                    <a:lnTo>
                      <a:pt x="162445" y="118707"/>
                    </a:lnTo>
                    <a:lnTo>
                      <a:pt x="156509" y="118707"/>
                    </a:lnTo>
                    <a:lnTo>
                      <a:pt x="156509" y="112771"/>
                    </a:lnTo>
                    <a:close/>
                    <a:moveTo>
                      <a:pt x="168692" y="112771"/>
                    </a:moveTo>
                    <a:lnTo>
                      <a:pt x="168692" y="118707"/>
                    </a:lnTo>
                    <a:lnTo>
                      <a:pt x="162756" y="118707"/>
                    </a:lnTo>
                    <a:lnTo>
                      <a:pt x="162756" y="112771"/>
                    </a:lnTo>
                    <a:close/>
                    <a:moveTo>
                      <a:pt x="174939" y="112771"/>
                    </a:moveTo>
                    <a:lnTo>
                      <a:pt x="174939" y="118707"/>
                    </a:lnTo>
                    <a:lnTo>
                      <a:pt x="169005" y="118707"/>
                    </a:lnTo>
                    <a:lnTo>
                      <a:pt x="169005" y="112771"/>
                    </a:lnTo>
                    <a:close/>
                    <a:moveTo>
                      <a:pt x="181186" y="112771"/>
                    </a:moveTo>
                    <a:lnTo>
                      <a:pt x="181186" y="118707"/>
                    </a:lnTo>
                    <a:lnTo>
                      <a:pt x="175252" y="118707"/>
                    </a:lnTo>
                    <a:lnTo>
                      <a:pt x="175252" y="112771"/>
                    </a:lnTo>
                    <a:close/>
                    <a:moveTo>
                      <a:pt x="187435" y="112771"/>
                    </a:moveTo>
                    <a:lnTo>
                      <a:pt x="187435" y="118707"/>
                    </a:lnTo>
                    <a:lnTo>
                      <a:pt x="181499" y="118707"/>
                    </a:lnTo>
                    <a:lnTo>
                      <a:pt x="181499" y="112771"/>
                    </a:lnTo>
                    <a:close/>
                    <a:moveTo>
                      <a:pt x="193684" y="112771"/>
                    </a:moveTo>
                    <a:lnTo>
                      <a:pt x="193684" y="118707"/>
                    </a:lnTo>
                    <a:lnTo>
                      <a:pt x="187749" y="118707"/>
                    </a:lnTo>
                    <a:lnTo>
                      <a:pt x="187749" y="112771"/>
                    </a:lnTo>
                    <a:close/>
                    <a:moveTo>
                      <a:pt x="199931" y="112771"/>
                    </a:moveTo>
                    <a:lnTo>
                      <a:pt x="199931" y="118707"/>
                    </a:lnTo>
                    <a:lnTo>
                      <a:pt x="193996" y="118707"/>
                    </a:lnTo>
                    <a:lnTo>
                      <a:pt x="193996" y="112771"/>
                    </a:lnTo>
                    <a:close/>
                    <a:moveTo>
                      <a:pt x="206180" y="112771"/>
                    </a:moveTo>
                    <a:lnTo>
                      <a:pt x="206180" y="118707"/>
                    </a:lnTo>
                    <a:lnTo>
                      <a:pt x="200244" y="118707"/>
                    </a:lnTo>
                    <a:lnTo>
                      <a:pt x="200244" y="112771"/>
                    </a:lnTo>
                    <a:close/>
                    <a:moveTo>
                      <a:pt x="212427" y="112771"/>
                    </a:moveTo>
                    <a:lnTo>
                      <a:pt x="212427" y="118707"/>
                    </a:lnTo>
                    <a:lnTo>
                      <a:pt x="206491" y="118707"/>
                    </a:lnTo>
                    <a:lnTo>
                      <a:pt x="206491" y="112771"/>
                    </a:lnTo>
                    <a:close/>
                    <a:moveTo>
                      <a:pt x="218674" y="112771"/>
                    </a:moveTo>
                    <a:lnTo>
                      <a:pt x="218674" y="118707"/>
                    </a:lnTo>
                    <a:lnTo>
                      <a:pt x="212739" y="118707"/>
                    </a:lnTo>
                    <a:lnTo>
                      <a:pt x="212739" y="112771"/>
                    </a:lnTo>
                    <a:close/>
                    <a:moveTo>
                      <a:pt x="224921" y="112771"/>
                    </a:moveTo>
                    <a:lnTo>
                      <a:pt x="224921" y="118707"/>
                    </a:lnTo>
                    <a:lnTo>
                      <a:pt x="218987" y="118707"/>
                    </a:lnTo>
                    <a:lnTo>
                      <a:pt x="218987" y="112771"/>
                    </a:lnTo>
                    <a:close/>
                    <a:moveTo>
                      <a:pt x="231170" y="112771"/>
                    </a:moveTo>
                    <a:lnTo>
                      <a:pt x="231170" y="118707"/>
                    </a:lnTo>
                    <a:lnTo>
                      <a:pt x="225234" y="118707"/>
                    </a:lnTo>
                    <a:lnTo>
                      <a:pt x="225234" y="112771"/>
                    </a:lnTo>
                    <a:close/>
                    <a:moveTo>
                      <a:pt x="237417" y="112771"/>
                    </a:moveTo>
                    <a:lnTo>
                      <a:pt x="237417" y="118707"/>
                    </a:lnTo>
                    <a:lnTo>
                      <a:pt x="231481" y="118707"/>
                    </a:lnTo>
                    <a:lnTo>
                      <a:pt x="231481" y="112771"/>
                    </a:lnTo>
                    <a:close/>
                    <a:moveTo>
                      <a:pt x="243664" y="112771"/>
                    </a:moveTo>
                    <a:lnTo>
                      <a:pt x="243664" y="118707"/>
                    </a:lnTo>
                    <a:lnTo>
                      <a:pt x="237729" y="118707"/>
                    </a:lnTo>
                    <a:lnTo>
                      <a:pt x="237729" y="112771"/>
                    </a:lnTo>
                    <a:close/>
                    <a:moveTo>
                      <a:pt x="249911" y="112771"/>
                    </a:moveTo>
                    <a:lnTo>
                      <a:pt x="249911" y="118707"/>
                    </a:lnTo>
                    <a:lnTo>
                      <a:pt x="243977" y="118707"/>
                    </a:lnTo>
                    <a:lnTo>
                      <a:pt x="243977" y="112771"/>
                    </a:lnTo>
                    <a:close/>
                    <a:moveTo>
                      <a:pt x="256161" y="112771"/>
                    </a:moveTo>
                    <a:lnTo>
                      <a:pt x="256161" y="118707"/>
                    </a:lnTo>
                    <a:lnTo>
                      <a:pt x="250225" y="118707"/>
                    </a:lnTo>
                    <a:lnTo>
                      <a:pt x="250225" y="112771"/>
                    </a:lnTo>
                    <a:close/>
                    <a:moveTo>
                      <a:pt x="262409" y="112771"/>
                    </a:moveTo>
                    <a:lnTo>
                      <a:pt x="262409" y="118707"/>
                    </a:lnTo>
                    <a:lnTo>
                      <a:pt x="256474" y="118707"/>
                    </a:lnTo>
                    <a:lnTo>
                      <a:pt x="256474" y="112771"/>
                    </a:lnTo>
                    <a:close/>
                    <a:moveTo>
                      <a:pt x="268656" y="112771"/>
                    </a:moveTo>
                    <a:lnTo>
                      <a:pt x="268656" y="118707"/>
                    </a:lnTo>
                    <a:lnTo>
                      <a:pt x="262721" y="118707"/>
                    </a:lnTo>
                    <a:lnTo>
                      <a:pt x="262721" y="112771"/>
                    </a:lnTo>
                    <a:close/>
                    <a:moveTo>
                      <a:pt x="274904" y="112771"/>
                    </a:moveTo>
                    <a:lnTo>
                      <a:pt x="274904" y="118707"/>
                    </a:lnTo>
                    <a:lnTo>
                      <a:pt x="268968" y="118707"/>
                    </a:lnTo>
                    <a:lnTo>
                      <a:pt x="268968" y="112771"/>
                    </a:lnTo>
                    <a:close/>
                    <a:moveTo>
                      <a:pt x="6251" y="119019"/>
                    </a:moveTo>
                    <a:lnTo>
                      <a:pt x="6251" y="124954"/>
                    </a:lnTo>
                    <a:lnTo>
                      <a:pt x="315" y="124954"/>
                    </a:lnTo>
                    <a:lnTo>
                      <a:pt x="315" y="119019"/>
                    </a:lnTo>
                    <a:close/>
                    <a:moveTo>
                      <a:pt x="12498" y="119019"/>
                    </a:moveTo>
                    <a:lnTo>
                      <a:pt x="12498" y="124954"/>
                    </a:lnTo>
                    <a:lnTo>
                      <a:pt x="6562" y="124954"/>
                    </a:lnTo>
                    <a:lnTo>
                      <a:pt x="6562" y="119019"/>
                    </a:lnTo>
                    <a:close/>
                    <a:moveTo>
                      <a:pt x="18745" y="119019"/>
                    </a:moveTo>
                    <a:lnTo>
                      <a:pt x="18745" y="124954"/>
                    </a:lnTo>
                    <a:lnTo>
                      <a:pt x="12810" y="124954"/>
                    </a:lnTo>
                    <a:lnTo>
                      <a:pt x="12810" y="119019"/>
                    </a:lnTo>
                    <a:close/>
                    <a:moveTo>
                      <a:pt x="24992" y="119019"/>
                    </a:moveTo>
                    <a:lnTo>
                      <a:pt x="24992" y="124954"/>
                    </a:lnTo>
                    <a:lnTo>
                      <a:pt x="19058" y="124954"/>
                    </a:lnTo>
                    <a:lnTo>
                      <a:pt x="19058" y="119019"/>
                    </a:lnTo>
                    <a:close/>
                    <a:moveTo>
                      <a:pt x="31242" y="119019"/>
                    </a:moveTo>
                    <a:lnTo>
                      <a:pt x="31242" y="124954"/>
                    </a:lnTo>
                    <a:lnTo>
                      <a:pt x="25305" y="124954"/>
                    </a:lnTo>
                    <a:lnTo>
                      <a:pt x="25305" y="119019"/>
                    </a:lnTo>
                    <a:close/>
                    <a:moveTo>
                      <a:pt x="37489" y="119019"/>
                    </a:moveTo>
                    <a:lnTo>
                      <a:pt x="37489" y="124954"/>
                    </a:lnTo>
                    <a:lnTo>
                      <a:pt x="31553" y="124954"/>
                    </a:lnTo>
                    <a:lnTo>
                      <a:pt x="31553" y="119019"/>
                    </a:lnTo>
                    <a:close/>
                    <a:moveTo>
                      <a:pt x="43737" y="119019"/>
                    </a:moveTo>
                    <a:lnTo>
                      <a:pt x="43737" y="124954"/>
                    </a:lnTo>
                    <a:lnTo>
                      <a:pt x="37802" y="124954"/>
                    </a:lnTo>
                    <a:lnTo>
                      <a:pt x="37802" y="119019"/>
                    </a:lnTo>
                    <a:close/>
                    <a:moveTo>
                      <a:pt x="49985" y="119019"/>
                    </a:moveTo>
                    <a:lnTo>
                      <a:pt x="49985" y="124954"/>
                    </a:lnTo>
                    <a:lnTo>
                      <a:pt x="44049" y="124954"/>
                    </a:lnTo>
                    <a:lnTo>
                      <a:pt x="44049" y="119019"/>
                    </a:lnTo>
                    <a:close/>
                    <a:moveTo>
                      <a:pt x="56232" y="119019"/>
                    </a:moveTo>
                    <a:lnTo>
                      <a:pt x="56232" y="124954"/>
                    </a:lnTo>
                    <a:lnTo>
                      <a:pt x="50296" y="124954"/>
                    </a:lnTo>
                    <a:lnTo>
                      <a:pt x="50296" y="119019"/>
                    </a:lnTo>
                    <a:close/>
                    <a:moveTo>
                      <a:pt x="62480" y="119019"/>
                    </a:moveTo>
                    <a:lnTo>
                      <a:pt x="62480" y="124954"/>
                    </a:lnTo>
                    <a:lnTo>
                      <a:pt x="56545" y="124954"/>
                    </a:lnTo>
                    <a:lnTo>
                      <a:pt x="56545" y="119019"/>
                    </a:lnTo>
                    <a:close/>
                    <a:moveTo>
                      <a:pt x="68727" y="119019"/>
                    </a:moveTo>
                    <a:lnTo>
                      <a:pt x="68727" y="124954"/>
                    </a:lnTo>
                    <a:lnTo>
                      <a:pt x="62792" y="124954"/>
                    </a:lnTo>
                    <a:lnTo>
                      <a:pt x="62792" y="119019"/>
                    </a:lnTo>
                    <a:close/>
                    <a:moveTo>
                      <a:pt x="74975" y="119019"/>
                    </a:moveTo>
                    <a:lnTo>
                      <a:pt x="74975" y="124954"/>
                    </a:lnTo>
                    <a:lnTo>
                      <a:pt x="69039" y="124954"/>
                    </a:lnTo>
                    <a:lnTo>
                      <a:pt x="69039" y="119019"/>
                    </a:lnTo>
                    <a:close/>
                    <a:moveTo>
                      <a:pt x="81223" y="119019"/>
                    </a:moveTo>
                    <a:lnTo>
                      <a:pt x="81223" y="124954"/>
                    </a:lnTo>
                    <a:lnTo>
                      <a:pt x="75286" y="124954"/>
                    </a:lnTo>
                    <a:lnTo>
                      <a:pt x="75286" y="119019"/>
                    </a:lnTo>
                    <a:close/>
                    <a:moveTo>
                      <a:pt x="87470" y="119019"/>
                    </a:moveTo>
                    <a:lnTo>
                      <a:pt x="87470" y="124954"/>
                    </a:lnTo>
                    <a:lnTo>
                      <a:pt x="81535" y="124954"/>
                    </a:lnTo>
                    <a:lnTo>
                      <a:pt x="81535" y="119019"/>
                    </a:lnTo>
                    <a:close/>
                    <a:moveTo>
                      <a:pt x="93718" y="119019"/>
                    </a:moveTo>
                    <a:lnTo>
                      <a:pt x="93718" y="124954"/>
                    </a:lnTo>
                    <a:lnTo>
                      <a:pt x="87784" y="124954"/>
                    </a:lnTo>
                    <a:lnTo>
                      <a:pt x="87784" y="119019"/>
                    </a:lnTo>
                    <a:close/>
                    <a:moveTo>
                      <a:pt x="99967" y="119019"/>
                    </a:moveTo>
                    <a:lnTo>
                      <a:pt x="99967" y="124954"/>
                    </a:lnTo>
                    <a:lnTo>
                      <a:pt x="94031" y="124954"/>
                    </a:lnTo>
                    <a:lnTo>
                      <a:pt x="94031" y="119019"/>
                    </a:lnTo>
                    <a:close/>
                    <a:moveTo>
                      <a:pt x="106214" y="119019"/>
                    </a:moveTo>
                    <a:lnTo>
                      <a:pt x="106214" y="124954"/>
                    </a:lnTo>
                    <a:lnTo>
                      <a:pt x="100278" y="124954"/>
                    </a:lnTo>
                    <a:lnTo>
                      <a:pt x="100278" y="119019"/>
                    </a:lnTo>
                    <a:close/>
                    <a:moveTo>
                      <a:pt x="112461" y="119019"/>
                    </a:moveTo>
                    <a:lnTo>
                      <a:pt x="112461" y="124954"/>
                    </a:lnTo>
                    <a:lnTo>
                      <a:pt x="106527" y="124954"/>
                    </a:lnTo>
                    <a:lnTo>
                      <a:pt x="106527" y="119019"/>
                    </a:lnTo>
                    <a:close/>
                    <a:moveTo>
                      <a:pt x="118710" y="119019"/>
                    </a:moveTo>
                    <a:lnTo>
                      <a:pt x="118710" y="124954"/>
                    </a:lnTo>
                    <a:lnTo>
                      <a:pt x="112774" y="124954"/>
                    </a:lnTo>
                    <a:lnTo>
                      <a:pt x="112774" y="119019"/>
                    </a:lnTo>
                    <a:close/>
                    <a:moveTo>
                      <a:pt x="124957" y="119019"/>
                    </a:moveTo>
                    <a:lnTo>
                      <a:pt x="124957" y="124954"/>
                    </a:lnTo>
                    <a:lnTo>
                      <a:pt x="119021" y="124954"/>
                    </a:lnTo>
                    <a:lnTo>
                      <a:pt x="119021" y="119019"/>
                    </a:lnTo>
                    <a:close/>
                    <a:moveTo>
                      <a:pt x="131204" y="119019"/>
                    </a:moveTo>
                    <a:lnTo>
                      <a:pt x="131204" y="124954"/>
                    </a:lnTo>
                    <a:lnTo>
                      <a:pt x="125270" y="124954"/>
                    </a:lnTo>
                    <a:lnTo>
                      <a:pt x="125270" y="119019"/>
                    </a:lnTo>
                    <a:close/>
                    <a:moveTo>
                      <a:pt x="137451" y="119019"/>
                    </a:moveTo>
                    <a:lnTo>
                      <a:pt x="137451" y="124954"/>
                    </a:lnTo>
                    <a:lnTo>
                      <a:pt x="131517" y="124954"/>
                    </a:lnTo>
                    <a:lnTo>
                      <a:pt x="131517" y="119019"/>
                    </a:lnTo>
                    <a:close/>
                    <a:moveTo>
                      <a:pt x="143702" y="119019"/>
                    </a:moveTo>
                    <a:lnTo>
                      <a:pt x="143702" y="124954"/>
                    </a:lnTo>
                    <a:lnTo>
                      <a:pt x="137766" y="124954"/>
                    </a:lnTo>
                    <a:lnTo>
                      <a:pt x="137766" y="119019"/>
                    </a:lnTo>
                    <a:close/>
                    <a:moveTo>
                      <a:pt x="149949" y="119019"/>
                    </a:moveTo>
                    <a:lnTo>
                      <a:pt x="149949" y="124954"/>
                    </a:lnTo>
                    <a:lnTo>
                      <a:pt x="144015" y="124954"/>
                    </a:lnTo>
                    <a:lnTo>
                      <a:pt x="144015" y="119019"/>
                    </a:lnTo>
                    <a:close/>
                    <a:moveTo>
                      <a:pt x="156196" y="119019"/>
                    </a:moveTo>
                    <a:lnTo>
                      <a:pt x="156196" y="124954"/>
                    </a:lnTo>
                    <a:lnTo>
                      <a:pt x="150262" y="124954"/>
                    </a:lnTo>
                    <a:lnTo>
                      <a:pt x="150262" y="119019"/>
                    </a:lnTo>
                    <a:close/>
                    <a:moveTo>
                      <a:pt x="162445" y="119019"/>
                    </a:moveTo>
                    <a:lnTo>
                      <a:pt x="162445" y="124954"/>
                    </a:lnTo>
                    <a:lnTo>
                      <a:pt x="156509" y="124954"/>
                    </a:lnTo>
                    <a:lnTo>
                      <a:pt x="156509" y="119019"/>
                    </a:lnTo>
                    <a:close/>
                    <a:moveTo>
                      <a:pt x="168692" y="119019"/>
                    </a:moveTo>
                    <a:lnTo>
                      <a:pt x="168692" y="124954"/>
                    </a:lnTo>
                    <a:lnTo>
                      <a:pt x="162756" y="124954"/>
                    </a:lnTo>
                    <a:lnTo>
                      <a:pt x="162756" y="119019"/>
                    </a:lnTo>
                    <a:close/>
                    <a:moveTo>
                      <a:pt x="174939" y="119019"/>
                    </a:moveTo>
                    <a:lnTo>
                      <a:pt x="174939" y="124954"/>
                    </a:lnTo>
                    <a:lnTo>
                      <a:pt x="169005" y="124954"/>
                    </a:lnTo>
                    <a:lnTo>
                      <a:pt x="169005" y="119019"/>
                    </a:lnTo>
                    <a:close/>
                    <a:moveTo>
                      <a:pt x="181186" y="119019"/>
                    </a:moveTo>
                    <a:lnTo>
                      <a:pt x="181186" y="124954"/>
                    </a:lnTo>
                    <a:lnTo>
                      <a:pt x="175252" y="124954"/>
                    </a:lnTo>
                    <a:lnTo>
                      <a:pt x="175252" y="119019"/>
                    </a:lnTo>
                    <a:close/>
                    <a:moveTo>
                      <a:pt x="187435" y="119019"/>
                    </a:moveTo>
                    <a:lnTo>
                      <a:pt x="187435" y="124954"/>
                    </a:lnTo>
                    <a:lnTo>
                      <a:pt x="181499" y="124954"/>
                    </a:lnTo>
                    <a:lnTo>
                      <a:pt x="181499" y="119019"/>
                    </a:lnTo>
                    <a:close/>
                    <a:moveTo>
                      <a:pt x="193684" y="119019"/>
                    </a:moveTo>
                    <a:lnTo>
                      <a:pt x="193684" y="124954"/>
                    </a:lnTo>
                    <a:lnTo>
                      <a:pt x="187749" y="124954"/>
                    </a:lnTo>
                    <a:lnTo>
                      <a:pt x="187749" y="119019"/>
                    </a:lnTo>
                    <a:close/>
                    <a:moveTo>
                      <a:pt x="199931" y="119019"/>
                    </a:moveTo>
                    <a:lnTo>
                      <a:pt x="199931" y="124954"/>
                    </a:lnTo>
                    <a:lnTo>
                      <a:pt x="193996" y="124954"/>
                    </a:lnTo>
                    <a:lnTo>
                      <a:pt x="193996" y="119019"/>
                    </a:lnTo>
                    <a:close/>
                    <a:moveTo>
                      <a:pt x="206180" y="119019"/>
                    </a:moveTo>
                    <a:lnTo>
                      <a:pt x="206180" y="124954"/>
                    </a:lnTo>
                    <a:lnTo>
                      <a:pt x="200244" y="124954"/>
                    </a:lnTo>
                    <a:lnTo>
                      <a:pt x="200244" y="119019"/>
                    </a:lnTo>
                    <a:close/>
                    <a:moveTo>
                      <a:pt x="212427" y="119019"/>
                    </a:moveTo>
                    <a:lnTo>
                      <a:pt x="212427" y="124954"/>
                    </a:lnTo>
                    <a:lnTo>
                      <a:pt x="206491" y="124954"/>
                    </a:lnTo>
                    <a:lnTo>
                      <a:pt x="206491" y="119019"/>
                    </a:lnTo>
                    <a:close/>
                    <a:moveTo>
                      <a:pt x="218674" y="119019"/>
                    </a:moveTo>
                    <a:lnTo>
                      <a:pt x="218674" y="124954"/>
                    </a:lnTo>
                    <a:lnTo>
                      <a:pt x="212739" y="124954"/>
                    </a:lnTo>
                    <a:lnTo>
                      <a:pt x="212739" y="119019"/>
                    </a:lnTo>
                    <a:close/>
                    <a:moveTo>
                      <a:pt x="224921" y="119019"/>
                    </a:moveTo>
                    <a:lnTo>
                      <a:pt x="224921" y="124954"/>
                    </a:lnTo>
                    <a:lnTo>
                      <a:pt x="218987" y="124954"/>
                    </a:lnTo>
                    <a:lnTo>
                      <a:pt x="218987" y="119019"/>
                    </a:lnTo>
                    <a:close/>
                    <a:moveTo>
                      <a:pt x="231170" y="119019"/>
                    </a:moveTo>
                    <a:lnTo>
                      <a:pt x="231170" y="124954"/>
                    </a:lnTo>
                    <a:lnTo>
                      <a:pt x="225234" y="124954"/>
                    </a:lnTo>
                    <a:lnTo>
                      <a:pt x="225234" y="119019"/>
                    </a:lnTo>
                    <a:close/>
                    <a:moveTo>
                      <a:pt x="237417" y="119019"/>
                    </a:moveTo>
                    <a:lnTo>
                      <a:pt x="237417" y="124954"/>
                    </a:lnTo>
                    <a:lnTo>
                      <a:pt x="231481" y="124954"/>
                    </a:lnTo>
                    <a:lnTo>
                      <a:pt x="231481" y="119019"/>
                    </a:lnTo>
                    <a:close/>
                    <a:moveTo>
                      <a:pt x="243664" y="119019"/>
                    </a:moveTo>
                    <a:lnTo>
                      <a:pt x="243664" y="124954"/>
                    </a:lnTo>
                    <a:lnTo>
                      <a:pt x="237729" y="124954"/>
                    </a:lnTo>
                    <a:lnTo>
                      <a:pt x="237729" y="119019"/>
                    </a:lnTo>
                    <a:close/>
                    <a:moveTo>
                      <a:pt x="249911" y="119019"/>
                    </a:moveTo>
                    <a:lnTo>
                      <a:pt x="249911" y="124954"/>
                    </a:lnTo>
                    <a:lnTo>
                      <a:pt x="243977" y="124954"/>
                    </a:lnTo>
                    <a:lnTo>
                      <a:pt x="243977" y="119019"/>
                    </a:lnTo>
                    <a:close/>
                    <a:moveTo>
                      <a:pt x="256161" y="119019"/>
                    </a:moveTo>
                    <a:lnTo>
                      <a:pt x="256161" y="124954"/>
                    </a:lnTo>
                    <a:lnTo>
                      <a:pt x="250225" y="124954"/>
                    </a:lnTo>
                    <a:lnTo>
                      <a:pt x="250225" y="119019"/>
                    </a:lnTo>
                    <a:close/>
                    <a:moveTo>
                      <a:pt x="262409" y="119019"/>
                    </a:moveTo>
                    <a:lnTo>
                      <a:pt x="262409" y="124954"/>
                    </a:lnTo>
                    <a:lnTo>
                      <a:pt x="256474" y="124954"/>
                    </a:lnTo>
                    <a:lnTo>
                      <a:pt x="256474" y="119019"/>
                    </a:lnTo>
                    <a:close/>
                    <a:moveTo>
                      <a:pt x="268656" y="119019"/>
                    </a:moveTo>
                    <a:lnTo>
                      <a:pt x="268656" y="124954"/>
                    </a:lnTo>
                    <a:lnTo>
                      <a:pt x="262721" y="124954"/>
                    </a:lnTo>
                    <a:lnTo>
                      <a:pt x="262721" y="119019"/>
                    </a:lnTo>
                    <a:close/>
                    <a:moveTo>
                      <a:pt x="274904" y="119019"/>
                    </a:moveTo>
                    <a:lnTo>
                      <a:pt x="274904" y="124954"/>
                    </a:lnTo>
                    <a:lnTo>
                      <a:pt x="268968" y="124954"/>
                    </a:lnTo>
                    <a:lnTo>
                      <a:pt x="268968" y="119019"/>
                    </a:lnTo>
                    <a:close/>
                    <a:moveTo>
                      <a:pt x="6251" y="125266"/>
                    </a:moveTo>
                    <a:lnTo>
                      <a:pt x="6251" y="131201"/>
                    </a:lnTo>
                    <a:lnTo>
                      <a:pt x="315" y="131201"/>
                    </a:lnTo>
                    <a:lnTo>
                      <a:pt x="315" y="125266"/>
                    </a:lnTo>
                    <a:close/>
                    <a:moveTo>
                      <a:pt x="12498" y="125266"/>
                    </a:moveTo>
                    <a:lnTo>
                      <a:pt x="12498" y="131201"/>
                    </a:lnTo>
                    <a:lnTo>
                      <a:pt x="6562" y="131201"/>
                    </a:lnTo>
                    <a:lnTo>
                      <a:pt x="6562" y="125266"/>
                    </a:lnTo>
                    <a:close/>
                    <a:moveTo>
                      <a:pt x="18745" y="125266"/>
                    </a:moveTo>
                    <a:lnTo>
                      <a:pt x="18745" y="131201"/>
                    </a:lnTo>
                    <a:lnTo>
                      <a:pt x="12810" y="131201"/>
                    </a:lnTo>
                    <a:lnTo>
                      <a:pt x="12810" y="125266"/>
                    </a:lnTo>
                    <a:close/>
                    <a:moveTo>
                      <a:pt x="24992" y="125266"/>
                    </a:moveTo>
                    <a:lnTo>
                      <a:pt x="24992" y="131201"/>
                    </a:lnTo>
                    <a:lnTo>
                      <a:pt x="19058" y="131201"/>
                    </a:lnTo>
                    <a:lnTo>
                      <a:pt x="19058" y="125266"/>
                    </a:lnTo>
                    <a:close/>
                    <a:moveTo>
                      <a:pt x="31242" y="125266"/>
                    </a:moveTo>
                    <a:lnTo>
                      <a:pt x="31242" y="131201"/>
                    </a:lnTo>
                    <a:lnTo>
                      <a:pt x="25305" y="131201"/>
                    </a:lnTo>
                    <a:lnTo>
                      <a:pt x="25305" y="125266"/>
                    </a:lnTo>
                    <a:close/>
                    <a:moveTo>
                      <a:pt x="37489" y="125266"/>
                    </a:moveTo>
                    <a:lnTo>
                      <a:pt x="37489" y="131201"/>
                    </a:lnTo>
                    <a:lnTo>
                      <a:pt x="31553" y="131201"/>
                    </a:lnTo>
                    <a:lnTo>
                      <a:pt x="31553" y="125266"/>
                    </a:lnTo>
                    <a:close/>
                    <a:moveTo>
                      <a:pt x="43737" y="125266"/>
                    </a:moveTo>
                    <a:lnTo>
                      <a:pt x="43737" y="131201"/>
                    </a:lnTo>
                    <a:lnTo>
                      <a:pt x="37802" y="131201"/>
                    </a:lnTo>
                    <a:lnTo>
                      <a:pt x="37802" y="125266"/>
                    </a:lnTo>
                    <a:close/>
                    <a:moveTo>
                      <a:pt x="49985" y="125266"/>
                    </a:moveTo>
                    <a:lnTo>
                      <a:pt x="49985" y="131201"/>
                    </a:lnTo>
                    <a:lnTo>
                      <a:pt x="44049" y="131201"/>
                    </a:lnTo>
                    <a:lnTo>
                      <a:pt x="44049" y="125266"/>
                    </a:lnTo>
                    <a:close/>
                    <a:moveTo>
                      <a:pt x="56232" y="125266"/>
                    </a:moveTo>
                    <a:lnTo>
                      <a:pt x="56232" y="131201"/>
                    </a:lnTo>
                    <a:lnTo>
                      <a:pt x="50296" y="131201"/>
                    </a:lnTo>
                    <a:lnTo>
                      <a:pt x="50296" y="125266"/>
                    </a:lnTo>
                    <a:close/>
                    <a:moveTo>
                      <a:pt x="62480" y="125266"/>
                    </a:moveTo>
                    <a:lnTo>
                      <a:pt x="62480" y="131201"/>
                    </a:lnTo>
                    <a:lnTo>
                      <a:pt x="56545" y="131201"/>
                    </a:lnTo>
                    <a:lnTo>
                      <a:pt x="56545" y="125266"/>
                    </a:lnTo>
                    <a:close/>
                    <a:moveTo>
                      <a:pt x="68727" y="125266"/>
                    </a:moveTo>
                    <a:lnTo>
                      <a:pt x="68727" y="131201"/>
                    </a:lnTo>
                    <a:lnTo>
                      <a:pt x="62792" y="131201"/>
                    </a:lnTo>
                    <a:lnTo>
                      <a:pt x="62792" y="125266"/>
                    </a:lnTo>
                    <a:close/>
                    <a:moveTo>
                      <a:pt x="74975" y="125266"/>
                    </a:moveTo>
                    <a:lnTo>
                      <a:pt x="74975" y="131201"/>
                    </a:lnTo>
                    <a:lnTo>
                      <a:pt x="69039" y="131201"/>
                    </a:lnTo>
                    <a:lnTo>
                      <a:pt x="69039" y="125266"/>
                    </a:lnTo>
                    <a:close/>
                    <a:moveTo>
                      <a:pt x="81223" y="125266"/>
                    </a:moveTo>
                    <a:lnTo>
                      <a:pt x="81223" y="131201"/>
                    </a:lnTo>
                    <a:lnTo>
                      <a:pt x="75286" y="131201"/>
                    </a:lnTo>
                    <a:lnTo>
                      <a:pt x="75286" y="125266"/>
                    </a:lnTo>
                    <a:close/>
                    <a:moveTo>
                      <a:pt x="87470" y="125266"/>
                    </a:moveTo>
                    <a:lnTo>
                      <a:pt x="87470" y="131201"/>
                    </a:lnTo>
                    <a:lnTo>
                      <a:pt x="81535" y="131201"/>
                    </a:lnTo>
                    <a:lnTo>
                      <a:pt x="81535" y="125266"/>
                    </a:lnTo>
                    <a:close/>
                    <a:moveTo>
                      <a:pt x="93718" y="125266"/>
                    </a:moveTo>
                    <a:lnTo>
                      <a:pt x="93718" y="131201"/>
                    </a:lnTo>
                    <a:lnTo>
                      <a:pt x="87784" y="131201"/>
                    </a:lnTo>
                    <a:lnTo>
                      <a:pt x="87784" y="125266"/>
                    </a:lnTo>
                    <a:close/>
                    <a:moveTo>
                      <a:pt x="99967" y="125266"/>
                    </a:moveTo>
                    <a:lnTo>
                      <a:pt x="99967" y="131201"/>
                    </a:lnTo>
                    <a:lnTo>
                      <a:pt x="94031" y="131201"/>
                    </a:lnTo>
                    <a:lnTo>
                      <a:pt x="94031" y="125266"/>
                    </a:lnTo>
                    <a:close/>
                    <a:moveTo>
                      <a:pt x="106214" y="125266"/>
                    </a:moveTo>
                    <a:lnTo>
                      <a:pt x="106214" y="131201"/>
                    </a:lnTo>
                    <a:lnTo>
                      <a:pt x="100278" y="131201"/>
                    </a:lnTo>
                    <a:lnTo>
                      <a:pt x="100278" y="125266"/>
                    </a:lnTo>
                    <a:close/>
                    <a:moveTo>
                      <a:pt x="112461" y="125266"/>
                    </a:moveTo>
                    <a:lnTo>
                      <a:pt x="112461" y="131201"/>
                    </a:lnTo>
                    <a:lnTo>
                      <a:pt x="106527" y="131201"/>
                    </a:lnTo>
                    <a:lnTo>
                      <a:pt x="106527" y="125266"/>
                    </a:lnTo>
                    <a:close/>
                    <a:moveTo>
                      <a:pt x="118710" y="125266"/>
                    </a:moveTo>
                    <a:lnTo>
                      <a:pt x="118710" y="131201"/>
                    </a:lnTo>
                    <a:lnTo>
                      <a:pt x="112774" y="131201"/>
                    </a:lnTo>
                    <a:lnTo>
                      <a:pt x="112774" y="125266"/>
                    </a:lnTo>
                    <a:close/>
                    <a:moveTo>
                      <a:pt x="124957" y="125266"/>
                    </a:moveTo>
                    <a:lnTo>
                      <a:pt x="124957" y="131201"/>
                    </a:lnTo>
                    <a:lnTo>
                      <a:pt x="119021" y="131201"/>
                    </a:lnTo>
                    <a:lnTo>
                      <a:pt x="119021" y="125266"/>
                    </a:lnTo>
                    <a:close/>
                    <a:moveTo>
                      <a:pt x="131204" y="125266"/>
                    </a:moveTo>
                    <a:lnTo>
                      <a:pt x="131204" y="131201"/>
                    </a:lnTo>
                    <a:lnTo>
                      <a:pt x="125270" y="131201"/>
                    </a:lnTo>
                    <a:lnTo>
                      <a:pt x="125270" y="125266"/>
                    </a:lnTo>
                    <a:close/>
                    <a:moveTo>
                      <a:pt x="137451" y="125266"/>
                    </a:moveTo>
                    <a:lnTo>
                      <a:pt x="137451" y="131201"/>
                    </a:lnTo>
                    <a:lnTo>
                      <a:pt x="131517" y="131201"/>
                    </a:lnTo>
                    <a:lnTo>
                      <a:pt x="131517" y="125266"/>
                    </a:lnTo>
                    <a:close/>
                    <a:moveTo>
                      <a:pt x="143702" y="125266"/>
                    </a:moveTo>
                    <a:lnTo>
                      <a:pt x="143702" y="131201"/>
                    </a:lnTo>
                    <a:lnTo>
                      <a:pt x="137766" y="131201"/>
                    </a:lnTo>
                    <a:lnTo>
                      <a:pt x="137766" y="125266"/>
                    </a:lnTo>
                    <a:close/>
                    <a:moveTo>
                      <a:pt x="149949" y="125266"/>
                    </a:moveTo>
                    <a:lnTo>
                      <a:pt x="149949" y="131201"/>
                    </a:lnTo>
                    <a:lnTo>
                      <a:pt x="144015" y="131201"/>
                    </a:lnTo>
                    <a:lnTo>
                      <a:pt x="144015" y="125266"/>
                    </a:lnTo>
                    <a:close/>
                    <a:moveTo>
                      <a:pt x="156196" y="125266"/>
                    </a:moveTo>
                    <a:lnTo>
                      <a:pt x="156196" y="131201"/>
                    </a:lnTo>
                    <a:lnTo>
                      <a:pt x="150262" y="131201"/>
                    </a:lnTo>
                    <a:lnTo>
                      <a:pt x="150262" y="125266"/>
                    </a:lnTo>
                    <a:close/>
                    <a:moveTo>
                      <a:pt x="162445" y="125266"/>
                    </a:moveTo>
                    <a:lnTo>
                      <a:pt x="162445" y="131201"/>
                    </a:lnTo>
                    <a:lnTo>
                      <a:pt x="156509" y="131201"/>
                    </a:lnTo>
                    <a:lnTo>
                      <a:pt x="156509" y="125266"/>
                    </a:lnTo>
                    <a:close/>
                    <a:moveTo>
                      <a:pt x="168692" y="125266"/>
                    </a:moveTo>
                    <a:lnTo>
                      <a:pt x="168692" y="131201"/>
                    </a:lnTo>
                    <a:lnTo>
                      <a:pt x="162756" y="131201"/>
                    </a:lnTo>
                    <a:lnTo>
                      <a:pt x="162756" y="125266"/>
                    </a:lnTo>
                    <a:close/>
                    <a:moveTo>
                      <a:pt x="174939" y="125266"/>
                    </a:moveTo>
                    <a:lnTo>
                      <a:pt x="174939" y="131201"/>
                    </a:lnTo>
                    <a:lnTo>
                      <a:pt x="169005" y="131201"/>
                    </a:lnTo>
                    <a:lnTo>
                      <a:pt x="169005" y="125266"/>
                    </a:lnTo>
                    <a:close/>
                    <a:moveTo>
                      <a:pt x="181186" y="125266"/>
                    </a:moveTo>
                    <a:lnTo>
                      <a:pt x="181186" y="131201"/>
                    </a:lnTo>
                    <a:lnTo>
                      <a:pt x="175252" y="131201"/>
                    </a:lnTo>
                    <a:lnTo>
                      <a:pt x="175252" y="125266"/>
                    </a:lnTo>
                    <a:close/>
                    <a:moveTo>
                      <a:pt x="187435" y="125266"/>
                    </a:moveTo>
                    <a:lnTo>
                      <a:pt x="187435" y="131201"/>
                    </a:lnTo>
                    <a:lnTo>
                      <a:pt x="181499" y="131201"/>
                    </a:lnTo>
                    <a:lnTo>
                      <a:pt x="181499" y="125266"/>
                    </a:lnTo>
                    <a:close/>
                    <a:moveTo>
                      <a:pt x="193682" y="125266"/>
                    </a:moveTo>
                    <a:lnTo>
                      <a:pt x="193682" y="131201"/>
                    </a:lnTo>
                    <a:lnTo>
                      <a:pt x="187746" y="131201"/>
                    </a:lnTo>
                    <a:lnTo>
                      <a:pt x="187746" y="125266"/>
                    </a:lnTo>
                    <a:close/>
                    <a:moveTo>
                      <a:pt x="199931" y="125266"/>
                    </a:moveTo>
                    <a:lnTo>
                      <a:pt x="199931" y="131201"/>
                    </a:lnTo>
                    <a:lnTo>
                      <a:pt x="193996" y="131201"/>
                    </a:lnTo>
                    <a:lnTo>
                      <a:pt x="193996" y="125266"/>
                    </a:lnTo>
                    <a:close/>
                    <a:moveTo>
                      <a:pt x="206180" y="125266"/>
                    </a:moveTo>
                    <a:lnTo>
                      <a:pt x="206180" y="131201"/>
                    </a:lnTo>
                    <a:lnTo>
                      <a:pt x="200244" y="131201"/>
                    </a:lnTo>
                    <a:lnTo>
                      <a:pt x="200244" y="125266"/>
                    </a:lnTo>
                    <a:close/>
                    <a:moveTo>
                      <a:pt x="212427" y="125266"/>
                    </a:moveTo>
                    <a:lnTo>
                      <a:pt x="212427" y="131201"/>
                    </a:lnTo>
                    <a:lnTo>
                      <a:pt x="206491" y="131201"/>
                    </a:lnTo>
                    <a:lnTo>
                      <a:pt x="206491" y="125266"/>
                    </a:lnTo>
                    <a:close/>
                    <a:moveTo>
                      <a:pt x="218674" y="125266"/>
                    </a:moveTo>
                    <a:lnTo>
                      <a:pt x="218674" y="131201"/>
                    </a:lnTo>
                    <a:lnTo>
                      <a:pt x="212739" y="131201"/>
                    </a:lnTo>
                    <a:lnTo>
                      <a:pt x="212739" y="125266"/>
                    </a:lnTo>
                    <a:close/>
                    <a:moveTo>
                      <a:pt x="224921" y="125266"/>
                    </a:moveTo>
                    <a:lnTo>
                      <a:pt x="224921" y="131201"/>
                    </a:lnTo>
                    <a:lnTo>
                      <a:pt x="218987" y="131201"/>
                    </a:lnTo>
                    <a:lnTo>
                      <a:pt x="218987" y="125266"/>
                    </a:lnTo>
                    <a:close/>
                    <a:moveTo>
                      <a:pt x="231170" y="125266"/>
                    </a:moveTo>
                    <a:lnTo>
                      <a:pt x="231170" y="131201"/>
                    </a:lnTo>
                    <a:lnTo>
                      <a:pt x="225234" y="131201"/>
                    </a:lnTo>
                    <a:lnTo>
                      <a:pt x="225234" y="125266"/>
                    </a:lnTo>
                    <a:close/>
                    <a:moveTo>
                      <a:pt x="237417" y="125266"/>
                    </a:moveTo>
                    <a:lnTo>
                      <a:pt x="237417" y="131201"/>
                    </a:lnTo>
                    <a:lnTo>
                      <a:pt x="231481" y="131201"/>
                    </a:lnTo>
                    <a:lnTo>
                      <a:pt x="231481" y="125266"/>
                    </a:lnTo>
                    <a:close/>
                    <a:moveTo>
                      <a:pt x="243664" y="125266"/>
                    </a:moveTo>
                    <a:lnTo>
                      <a:pt x="243664" y="131201"/>
                    </a:lnTo>
                    <a:lnTo>
                      <a:pt x="237729" y="131201"/>
                    </a:lnTo>
                    <a:lnTo>
                      <a:pt x="237729" y="125266"/>
                    </a:lnTo>
                    <a:close/>
                    <a:moveTo>
                      <a:pt x="249911" y="125266"/>
                    </a:moveTo>
                    <a:lnTo>
                      <a:pt x="249911" y="131201"/>
                    </a:lnTo>
                    <a:lnTo>
                      <a:pt x="243977" y="131201"/>
                    </a:lnTo>
                    <a:lnTo>
                      <a:pt x="243977" y="125266"/>
                    </a:lnTo>
                    <a:close/>
                    <a:moveTo>
                      <a:pt x="256161" y="125266"/>
                    </a:moveTo>
                    <a:lnTo>
                      <a:pt x="256161" y="131201"/>
                    </a:lnTo>
                    <a:lnTo>
                      <a:pt x="250225" y="131201"/>
                    </a:lnTo>
                    <a:lnTo>
                      <a:pt x="250225" y="125266"/>
                    </a:lnTo>
                    <a:close/>
                    <a:moveTo>
                      <a:pt x="262409" y="125266"/>
                    </a:moveTo>
                    <a:lnTo>
                      <a:pt x="262409" y="131201"/>
                    </a:lnTo>
                    <a:lnTo>
                      <a:pt x="256474" y="131201"/>
                    </a:lnTo>
                    <a:lnTo>
                      <a:pt x="256474" y="125266"/>
                    </a:lnTo>
                    <a:close/>
                    <a:moveTo>
                      <a:pt x="268656" y="125266"/>
                    </a:moveTo>
                    <a:lnTo>
                      <a:pt x="268656" y="131201"/>
                    </a:lnTo>
                    <a:lnTo>
                      <a:pt x="262721" y="131201"/>
                    </a:lnTo>
                    <a:lnTo>
                      <a:pt x="262721" y="125266"/>
                    </a:lnTo>
                    <a:close/>
                    <a:moveTo>
                      <a:pt x="274904" y="125266"/>
                    </a:moveTo>
                    <a:lnTo>
                      <a:pt x="274904" y="131201"/>
                    </a:lnTo>
                    <a:lnTo>
                      <a:pt x="268968" y="131201"/>
                    </a:lnTo>
                    <a:lnTo>
                      <a:pt x="268968" y="125266"/>
                    </a:lnTo>
                    <a:close/>
                    <a:moveTo>
                      <a:pt x="6251" y="131513"/>
                    </a:moveTo>
                    <a:lnTo>
                      <a:pt x="6251" y="137449"/>
                    </a:lnTo>
                    <a:lnTo>
                      <a:pt x="315" y="137449"/>
                    </a:lnTo>
                    <a:lnTo>
                      <a:pt x="315" y="131513"/>
                    </a:lnTo>
                    <a:close/>
                    <a:moveTo>
                      <a:pt x="12498" y="131513"/>
                    </a:moveTo>
                    <a:lnTo>
                      <a:pt x="12498" y="137449"/>
                    </a:lnTo>
                    <a:lnTo>
                      <a:pt x="6562" y="137449"/>
                    </a:lnTo>
                    <a:lnTo>
                      <a:pt x="6562" y="131513"/>
                    </a:lnTo>
                    <a:close/>
                    <a:moveTo>
                      <a:pt x="18745" y="131513"/>
                    </a:moveTo>
                    <a:lnTo>
                      <a:pt x="18745" y="137449"/>
                    </a:lnTo>
                    <a:lnTo>
                      <a:pt x="12810" y="137449"/>
                    </a:lnTo>
                    <a:lnTo>
                      <a:pt x="12810" y="131513"/>
                    </a:lnTo>
                    <a:close/>
                    <a:moveTo>
                      <a:pt x="24992" y="131513"/>
                    </a:moveTo>
                    <a:lnTo>
                      <a:pt x="24992" y="137449"/>
                    </a:lnTo>
                    <a:lnTo>
                      <a:pt x="19058" y="137449"/>
                    </a:lnTo>
                    <a:lnTo>
                      <a:pt x="19058" y="131513"/>
                    </a:lnTo>
                    <a:close/>
                    <a:moveTo>
                      <a:pt x="31241" y="131513"/>
                    </a:moveTo>
                    <a:lnTo>
                      <a:pt x="31241" y="137449"/>
                    </a:lnTo>
                    <a:lnTo>
                      <a:pt x="25305" y="137449"/>
                    </a:lnTo>
                    <a:lnTo>
                      <a:pt x="25305" y="131513"/>
                    </a:lnTo>
                    <a:close/>
                    <a:moveTo>
                      <a:pt x="37489" y="131513"/>
                    </a:moveTo>
                    <a:lnTo>
                      <a:pt x="37489" y="137449"/>
                    </a:lnTo>
                    <a:lnTo>
                      <a:pt x="31553" y="137449"/>
                    </a:lnTo>
                    <a:lnTo>
                      <a:pt x="31553" y="131513"/>
                    </a:lnTo>
                    <a:close/>
                    <a:moveTo>
                      <a:pt x="43737" y="131513"/>
                    </a:moveTo>
                    <a:lnTo>
                      <a:pt x="43737" y="137449"/>
                    </a:lnTo>
                    <a:lnTo>
                      <a:pt x="37802" y="137449"/>
                    </a:lnTo>
                    <a:lnTo>
                      <a:pt x="37802" y="131513"/>
                    </a:lnTo>
                    <a:close/>
                    <a:moveTo>
                      <a:pt x="49985" y="131513"/>
                    </a:moveTo>
                    <a:lnTo>
                      <a:pt x="49985" y="137449"/>
                    </a:lnTo>
                    <a:lnTo>
                      <a:pt x="44049" y="137449"/>
                    </a:lnTo>
                    <a:lnTo>
                      <a:pt x="44049" y="131513"/>
                    </a:lnTo>
                    <a:close/>
                    <a:moveTo>
                      <a:pt x="56232" y="131513"/>
                    </a:moveTo>
                    <a:lnTo>
                      <a:pt x="56232" y="137449"/>
                    </a:lnTo>
                    <a:lnTo>
                      <a:pt x="50296" y="137449"/>
                    </a:lnTo>
                    <a:lnTo>
                      <a:pt x="50296" y="131513"/>
                    </a:lnTo>
                    <a:close/>
                    <a:moveTo>
                      <a:pt x="62480" y="131513"/>
                    </a:moveTo>
                    <a:lnTo>
                      <a:pt x="62480" y="137449"/>
                    </a:lnTo>
                    <a:lnTo>
                      <a:pt x="56545" y="137449"/>
                    </a:lnTo>
                    <a:lnTo>
                      <a:pt x="56545" y="131513"/>
                    </a:lnTo>
                    <a:close/>
                    <a:moveTo>
                      <a:pt x="68727" y="131513"/>
                    </a:moveTo>
                    <a:lnTo>
                      <a:pt x="68727" y="137449"/>
                    </a:lnTo>
                    <a:lnTo>
                      <a:pt x="62792" y="137449"/>
                    </a:lnTo>
                    <a:lnTo>
                      <a:pt x="62792" y="131513"/>
                    </a:lnTo>
                    <a:close/>
                    <a:moveTo>
                      <a:pt x="74975" y="131513"/>
                    </a:moveTo>
                    <a:lnTo>
                      <a:pt x="74975" y="137449"/>
                    </a:lnTo>
                    <a:lnTo>
                      <a:pt x="69039" y="137449"/>
                    </a:lnTo>
                    <a:lnTo>
                      <a:pt x="69039" y="131513"/>
                    </a:lnTo>
                    <a:close/>
                    <a:moveTo>
                      <a:pt x="81223" y="131513"/>
                    </a:moveTo>
                    <a:lnTo>
                      <a:pt x="81223" y="137449"/>
                    </a:lnTo>
                    <a:lnTo>
                      <a:pt x="75286" y="137449"/>
                    </a:lnTo>
                    <a:lnTo>
                      <a:pt x="75286" y="131513"/>
                    </a:lnTo>
                    <a:close/>
                    <a:moveTo>
                      <a:pt x="87470" y="131513"/>
                    </a:moveTo>
                    <a:lnTo>
                      <a:pt x="87470" y="137449"/>
                    </a:lnTo>
                    <a:lnTo>
                      <a:pt x="81535" y="137449"/>
                    </a:lnTo>
                    <a:lnTo>
                      <a:pt x="81535" y="131513"/>
                    </a:lnTo>
                    <a:close/>
                    <a:moveTo>
                      <a:pt x="93718" y="131513"/>
                    </a:moveTo>
                    <a:lnTo>
                      <a:pt x="93718" y="137449"/>
                    </a:lnTo>
                    <a:lnTo>
                      <a:pt x="87784" y="137449"/>
                    </a:lnTo>
                    <a:lnTo>
                      <a:pt x="87784" y="131513"/>
                    </a:lnTo>
                    <a:close/>
                    <a:moveTo>
                      <a:pt x="99967" y="131513"/>
                    </a:moveTo>
                    <a:lnTo>
                      <a:pt x="99967" y="137449"/>
                    </a:lnTo>
                    <a:lnTo>
                      <a:pt x="94031" y="137449"/>
                    </a:lnTo>
                    <a:lnTo>
                      <a:pt x="94031" y="131513"/>
                    </a:lnTo>
                    <a:close/>
                    <a:moveTo>
                      <a:pt x="106214" y="131513"/>
                    </a:moveTo>
                    <a:lnTo>
                      <a:pt x="106214" y="137449"/>
                    </a:lnTo>
                    <a:lnTo>
                      <a:pt x="100278" y="137449"/>
                    </a:lnTo>
                    <a:lnTo>
                      <a:pt x="100278" y="131513"/>
                    </a:lnTo>
                    <a:close/>
                    <a:moveTo>
                      <a:pt x="112461" y="131513"/>
                    </a:moveTo>
                    <a:lnTo>
                      <a:pt x="112461" y="137449"/>
                    </a:lnTo>
                    <a:lnTo>
                      <a:pt x="106527" y="137449"/>
                    </a:lnTo>
                    <a:lnTo>
                      <a:pt x="106527" y="131513"/>
                    </a:lnTo>
                    <a:close/>
                    <a:moveTo>
                      <a:pt x="118710" y="131513"/>
                    </a:moveTo>
                    <a:lnTo>
                      <a:pt x="118710" y="137449"/>
                    </a:lnTo>
                    <a:lnTo>
                      <a:pt x="112774" y="137449"/>
                    </a:lnTo>
                    <a:lnTo>
                      <a:pt x="112774" y="131513"/>
                    </a:lnTo>
                    <a:close/>
                    <a:moveTo>
                      <a:pt x="124957" y="131513"/>
                    </a:moveTo>
                    <a:lnTo>
                      <a:pt x="124957" y="137449"/>
                    </a:lnTo>
                    <a:lnTo>
                      <a:pt x="119021" y="137449"/>
                    </a:lnTo>
                    <a:lnTo>
                      <a:pt x="119021" y="131513"/>
                    </a:lnTo>
                    <a:close/>
                    <a:moveTo>
                      <a:pt x="131204" y="131513"/>
                    </a:moveTo>
                    <a:lnTo>
                      <a:pt x="131204" y="137449"/>
                    </a:lnTo>
                    <a:lnTo>
                      <a:pt x="125270" y="137449"/>
                    </a:lnTo>
                    <a:lnTo>
                      <a:pt x="125270" y="131513"/>
                    </a:lnTo>
                    <a:close/>
                    <a:moveTo>
                      <a:pt x="137451" y="131513"/>
                    </a:moveTo>
                    <a:lnTo>
                      <a:pt x="137451" y="137449"/>
                    </a:lnTo>
                    <a:lnTo>
                      <a:pt x="131517" y="137449"/>
                    </a:lnTo>
                    <a:lnTo>
                      <a:pt x="131517" y="131513"/>
                    </a:lnTo>
                    <a:close/>
                    <a:moveTo>
                      <a:pt x="143702" y="131513"/>
                    </a:moveTo>
                    <a:lnTo>
                      <a:pt x="143702" y="137449"/>
                    </a:lnTo>
                    <a:lnTo>
                      <a:pt x="137766" y="137449"/>
                    </a:lnTo>
                    <a:lnTo>
                      <a:pt x="137766" y="131513"/>
                    </a:lnTo>
                    <a:close/>
                    <a:moveTo>
                      <a:pt x="149949" y="131513"/>
                    </a:moveTo>
                    <a:lnTo>
                      <a:pt x="149949" y="137449"/>
                    </a:lnTo>
                    <a:lnTo>
                      <a:pt x="144015" y="137449"/>
                    </a:lnTo>
                    <a:lnTo>
                      <a:pt x="144015" y="131513"/>
                    </a:lnTo>
                    <a:close/>
                    <a:moveTo>
                      <a:pt x="156196" y="131513"/>
                    </a:moveTo>
                    <a:lnTo>
                      <a:pt x="156196" y="137449"/>
                    </a:lnTo>
                    <a:lnTo>
                      <a:pt x="150262" y="137449"/>
                    </a:lnTo>
                    <a:lnTo>
                      <a:pt x="150262" y="131513"/>
                    </a:lnTo>
                    <a:close/>
                    <a:moveTo>
                      <a:pt x="162445" y="131513"/>
                    </a:moveTo>
                    <a:lnTo>
                      <a:pt x="162445" y="137449"/>
                    </a:lnTo>
                    <a:lnTo>
                      <a:pt x="156509" y="137449"/>
                    </a:lnTo>
                    <a:lnTo>
                      <a:pt x="156509" y="131513"/>
                    </a:lnTo>
                    <a:close/>
                    <a:moveTo>
                      <a:pt x="168692" y="131513"/>
                    </a:moveTo>
                    <a:lnTo>
                      <a:pt x="168692" y="137449"/>
                    </a:lnTo>
                    <a:lnTo>
                      <a:pt x="162756" y="137449"/>
                    </a:lnTo>
                    <a:lnTo>
                      <a:pt x="162756" y="131513"/>
                    </a:lnTo>
                    <a:close/>
                    <a:moveTo>
                      <a:pt x="174939" y="131513"/>
                    </a:moveTo>
                    <a:lnTo>
                      <a:pt x="174939" y="137449"/>
                    </a:lnTo>
                    <a:lnTo>
                      <a:pt x="169005" y="137449"/>
                    </a:lnTo>
                    <a:lnTo>
                      <a:pt x="169005" y="131513"/>
                    </a:lnTo>
                    <a:close/>
                    <a:moveTo>
                      <a:pt x="181186" y="131513"/>
                    </a:moveTo>
                    <a:lnTo>
                      <a:pt x="181186" y="137449"/>
                    </a:lnTo>
                    <a:lnTo>
                      <a:pt x="175252" y="137449"/>
                    </a:lnTo>
                    <a:lnTo>
                      <a:pt x="175252" y="131513"/>
                    </a:lnTo>
                    <a:close/>
                    <a:moveTo>
                      <a:pt x="187433" y="131513"/>
                    </a:moveTo>
                    <a:lnTo>
                      <a:pt x="187433" y="137449"/>
                    </a:lnTo>
                    <a:lnTo>
                      <a:pt x="181499" y="137449"/>
                    </a:lnTo>
                    <a:lnTo>
                      <a:pt x="181499" y="131513"/>
                    </a:lnTo>
                    <a:close/>
                    <a:moveTo>
                      <a:pt x="193682" y="131513"/>
                    </a:moveTo>
                    <a:lnTo>
                      <a:pt x="193682" y="137449"/>
                    </a:lnTo>
                    <a:lnTo>
                      <a:pt x="187746" y="137449"/>
                    </a:lnTo>
                    <a:lnTo>
                      <a:pt x="187746" y="131513"/>
                    </a:lnTo>
                    <a:close/>
                    <a:moveTo>
                      <a:pt x="199931" y="131513"/>
                    </a:moveTo>
                    <a:lnTo>
                      <a:pt x="199931" y="137449"/>
                    </a:lnTo>
                    <a:lnTo>
                      <a:pt x="193996" y="137449"/>
                    </a:lnTo>
                    <a:lnTo>
                      <a:pt x="193996" y="131513"/>
                    </a:lnTo>
                    <a:close/>
                    <a:moveTo>
                      <a:pt x="206180" y="131513"/>
                    </a:moveTo>
                    <a:lnTo>
                      <a:pt x="206180" y="137449"/>
                    </a:lnTo>
                    <a:lnTo>
                      <a:pt x="200244" y="137449"/>
                    </a:lnTo>
                    <a:lnTo>
                      <a:pt x="200244" y="131513"/>
                    </a:lnTo>
                    <a:close/>
                    <a:moveTo>
                      <a:pt x="212427" y="131513"/>
                    </a:moveTo>
                    <a:lnTo>
                      <a:pt x="212427" y="137449"/>
                    </a:lnTo>
                    <a:lnTo>
                      <a:pt x="206491" y="137449"/>
                    </a:lnTo>
                    <a:lnTo>
                      <a:pt x="206491" y="131513"/>
                    </a:lnTo>
                    <a:close/>
                    <a:moveTo>
                      <a:pt x="218674" y="131513"/>
                    </a:moveTo>
                    <a:lnTo>
                      <a:pt x="218674" y="137449"/>
                    </a:lnTo>
                    <a:lnTo>
                      <a:pt x="212739" y="137449"/>
                    </a:lnTo>
                    <a:lnTo>
                      <a:pt x="212739" y="131513"/>
                    </a:lnTo>
                    <a:close/>
                    <a:moveTo>
                      <a:pt x="224921" y="131513"/>
                    </a:moveTo>
                    <a:lnTo>
                      <a:pt x="224921" y="137449"/>
                    </a:lnTo>
                    <a:lnTo>
                      <a:pt x="218987" y="137449"/>
                    </a:lnTo>
                    <a:lnTo>
                      <a:pt x="218987" y="131513"/>
                    </a:lnTo>
                    <a:close/>
                    <a:moveTo>
                      <a:pt x="231170" y="131513"/>
                    </a:moveTo>
                    <a:lnTo>
                      <a:pt x="231170" y="137449"/>
                    </a:lnTo>
                    <a:lnTo>
                      <a:pt x="225234" y="137449"/>
                    </a:lnTo>
                    <a:lnTo>
                      <a:pt x="225234" y="131513"/>
                    </a:lnTo>
                    <a:close/>
                    <a:moveTo>
                      <a:pt x="237417" y="131513"/>
                    </a:moveTo>
                    <a:lnTo>
                      <a:pt x="237417" y="137449"/>
                    </a:lnTo>
                    <a:lnTo>
                      <a:pt x="231481" y="137449"/>
                    </a:lnTo>
                    <a:lnTo>
                      <a:pt x="231481" y="131513"/>
                    </a:lnTo>
                    <a:close/>
                    <a:moveTo>
                      <a:pt x="243664" y="131513"/>
                    </a:moveTo>
                    <a:lnTo>
                      <a:pt x="243664" y="137449"/>
                    </a:lnTo>
                    <a:lnTo>
                      <a:pt x="237729" y="137449"/>
                    </a:lnTo>
                    <a:lnTo>
                      <a:pt x="237729" y="131513"/>
                    </a:lnTo>
                    <a:close/>
                    <a:moveTo>
                      <a:pt x="249911" y="131513"/>
                    </a:moveTo>
                    <a:lnTo>
                      <a:pt x="249911" y="137449"/>
                    </a:lnTo>
                    <a:lnTo>
                      <a:pt x="243977" y="137449"/>
                    </a:lnTo>
                    <a:lnTo>
                      <a:pt x="243977" y="131513"/>
                    </a:lnTo>
                    <a:close/>
                    <a:moveTo>
                      <a:pt x="256161" y="131513"/>
                    </a:moveTo>
                    <a:lnTo>
                      <a:pt x="256161" y="137449"/>
                    </a:lnTo>
                    <a:lnTo>
                      <a:pt x="250225" y="137449"/>
                    </a:lnTo>
                    <a:lnTo>
                      <a:pt x="250225" y="131513"/>
                    </a:lnTo>
                    <a:close/>
                    <a:moveTo>
                      <a:pt x="262409" y="131513"/>
                    </a:moveTo>
                    <a:lnTo>
                      <a:pt x="262409" y="137449"/>
                    </a:lnTo>
                    <a:lnTo>
                      <a:pt x="256474" y="137449"/>
                    </a:lnTo>
                    <a:lnTo>
                      <a:pt x="256474" y="131513"/>
                    </a:lnTo>
                    <a:close/>
                    <a:moveTo>
                      <a:pt x="268656" y="131513"/>
                    </a:moveTo>
                    <a:lnTo>
                      <a:pt x="268656" y="137449"/>
                    </a:lnTo>
                    <a:lnTo>
                      <a:pt x="262721" y="137449"/>
                    </a:lnTo>
                    <a:lnTo>
                      <a:pt x="262721" y="131513"/>
                    </a:lnTo>
                    <a:close/>
                    <a:moveTo>
                      <a:pt x="274904" y="131513"/>
                    </a:moveTo>
                    <a:lnTo>
                      <a:pt x="274904" y="137449"/>
                    </a:lnTo>
                    <a:lnTo>
                      <a:pt x="268968" y="137449"/>
                    </a:lnTo>
                    <a:lnTo>
                      <a:pt x="268968" y="131513"/>
                    </a:lnTo>
                    <a:close/>
                    <a:moveTo>
                      <a:pt x="6251" y="137760"/>
                    </a:moveTo>
                    <a:lnTo>
                      <a:pt x="6251" y="143697"/>
                    </a:lnTo>
                    <a:lnTo>
                      <a:pt x="315" y="143697"/>
                    </a:lnTo>
                    <a:lnTo>
                      <a:pt x="315" y="137760"/>
                    </a:lnTo>
                    <a:close/>
                    <a:moveTo>
                      <a:pt x="12498" y="137760"/>
                    </a:moveTo>
                    <a:lnTo>
                      <a:pt x="12498" y="143697"/>
                    </a:lnTo>
                    <a:lnTo>
                      <a:pt x="6562" y="143697"/>
                    </a:lnTo>
                    <a:lnTo>
                      <a:pt x="6562" y="137760"/>
                    </a:lnTo>
                    <a:close/>
                    <a:moveTo>
                      <a:pt x="18745" y="137760"/>
                    </a:moveTo>
                    <a:lnTo>
                      <a:pt x="18745" y="143697"/>
                    </a:lnTo>
                    <a:lnTo>
                      <a:pt x="12810" y="143697"/>
                    </a:lnTo>
                    <a:lnTo>
                      <a:pt x="12810" y="137760"/>
                    </a:lnTo>
                    <a:close/>
                    <a:moveTo>
                      <a:pt x="24992" y="137760"/>
                    </a:moveTo>
                    <a:lnTo>
                      <a:pt x="24992" y="143697"/>
                    </a:lnTo>
                    <a:lnTo>
                      <a:pt x="19058" y="143697"/>
                    </a:lnTo>
                    <a:lnTo>
                      <a:pt x="19058" y="137760"/>
                    </a:lnTo>
                    <a:close/>
                    <a:moveTo>
                      <a:pt x="31241" y="137760"/>
                    </a:moveTo>
                    <a:lnTo>
                      <a:pt x="31241" y="143697"/>
                    </a:lnTo>
                    <a:lnTo>
                      <a:pt x="25305" y="143697"/>
                    </a:lnTo>
                    <a:lnTo>
                      <a:pt x="25305" y="137760"/>
                    </a:lnTo>
                    <a:close/>
                    <a:moveTo>
                      <a:pt x="37489" y="137760"/>
                    </a:moveTo>
                    <a:lnTo>
                      <a:pt x="37489" y="143697"/>
                    </a:lnTo>
                    <a:lnTo>
                      <a:pt x="31553" y="143697"/>
                    </a:lnTo>
                    <a:lnTo>
                      <a:pt x="31553" y="137760"/>
                    </a:lnTo>
                    <a:close/>
                    <a:moveTo>
                      <a:pt x="43737" y="137760"/>
                    </a:moveTo>
                    <a:lnTo>
                      <a:pt x="43737" y="143697"/>
                    </a:lnTo>
                    <a:lnTo>
                      <a:pt x="37802" y="143697"/>
                    </a:lnTo>
                    <a:lnTo>
                      <a:pt x="37802" y="137760"/>
                    </a:lnTo>
                    <a:close/>
                    <a:moveTo>
                      <a:pt x="49985" y="137760"/>
                    </a:moveTo>
                    <a:lnTo>
                      <a:pt x="49985" y="143697"/>
                    </a:lnTo>
                    <a:lnTo>
                      <a:pt x="44049" y="143697"/>
                    </a:lnTo>
                    <a:lnTo>
                      <a:pt x="44049" y="137760"/>
                    </a:lnTo>
                    <a:close/>
                    <a:moveTo>
                      <a:pt x="56232" y="137760"/>
                    </a:moveTo>
                    <a:lnTo>
                      <a:pt x="56232" y="143697"/>
                    </a:lnTo>
                    <a:lnTo>
                      <a:pt x="50296" y="143697"/>
                    </a:lnTo>
                    <a:lnTo>
                      <a:pt x="50296" y="137760"/>
                    </a:lnTo>
                    <a:close/>
                    <a:moveTo>
                      <a:pt x="62480" y="137760"/>
                    </a:moveTo>
                    <a:lnTo>
                      <a:pt x="62480" y="143697"/>
                    </a:lnTo>
                    <a:lnTo>
                      <a:pt x="56545" y="143697"/>
                    </a:lnTo>
                    <a:lnTo>
                      <a:pt x="56545" y="137760"/>
                    </a:lnTo>
                    <a:close/>
                    <a:moveTo>
                      <a:pt x="68727" y="137760"/>
                    </a:moveTo>
                    <a:lnTo>
                      <a:pt x="68727" y="143697"/>
                    </a:lnTo>
                    <a:lnTo>
                      <a:pt x="62792" y="143697"/>
                    </a:lnTo>
                    <a:lnTo>
                      <a:pt x="62792" y="137760"/>
                    </a:lnTo>
                    <a:close/>
                    <a:moveTo>
                      <a:pt x="74975" y="137760"/>
                    </a:moveTo>
                    <a:lnTo>
                      <a:pt x="74975" y="143697"/>
                    </a:lnTo>
                    <a:lnTo>
                      <a:pt x="69039" y="143697"/>
                    </a:lnTo>
                    <a:lnTo>
                      <a:pt x="69039" y="137760"/>
                    </a:lnTo>
                    <a:close/>
                    <a:moveTo>
                      <a:pt x="81223" y="137760"/>
                    </a:moveTo>
                    <a:lnTo>
                      <a:pt x="81223" y="143697"/>
                    </a:lnTo>
                    <a:lnTo>
                      <a:pt x="75286" y="143697"/>
                    </a:lnTo>
                    <a:lnTo>
                      <a:pt x="75286" y="137760"/>
                    </a:lnTo>
                    <a:close/>
                    <a:moveTo>
                      <a:pt x="87470" y="137760"/>
                    </a:moveTo>
                    <a:lnTo>
                      <a:pt x="87470" y="143697"/>
                    </a:lnTo>
                    <a:lnTo>
                      <a:pt x="81535" y="143697"/>
                    </a:lnTo>
                    <a:lnTo>
                      <a:pt x="81535" y="137760"/>
                    </a:lnTo>
                    <a:close/>
                    <a:moveTo>
                      <a:pt x="93718" y="137760"/>
                    </a:moveTo>
                    <a:lnTo>
                      <a:pt x="93718" y="143697"/>
                    </a:lnTo>
                    <a:lnTo>
                      <a:pt x="87784" y="143697"/>
                    </a:lnTo>
                    <a:lnTo>
                      <a:pt x="87784" y="137760"/>
                    </a:lnTo>
                    <a:close/>
                    <a:moveTo>
                      <a:pt x="99967" y="137760"/>
                    </a:moveTo>
                    <a:lnTo>
                      <a:pt x="99967" y="143697"/>
                    </a:lnTo>
                    <a:lnTo>
                      <a:pt x="94031" y="143697"/>
                    </a:lnTo>
                    <a:lnTo>
                      <a:pt x="94031" y="137760"/>
                    </a:lnTo>
                    <a:close/>
                    <a:moveTo>
                      <a:pt x="106214" y="137760"/>
                    </a:moveTo>
                    <a:lnTo>
                      <a:pt x="106214" y="143697"/>
                    </a:lnTo>
                    <a:lnTo>
                      <a:pt x="100278" y="143697"/>
                    </a:lnTo>
                    <a:lnTo>
                      <a:pt x="100278" y="137760"/>
                    </a:lnTo>
                    <a:close/>
                    <a:moveTo>
                      <a:pt x="112461" y="137760"/>
                    </a:moveTo>
                    <a:lnTo>
                      <a:pt x="112461" y="143697"/>
                    </a:lnTo>
                    <a:lnTo>
                      <a:pt x="106527" y="143697"/>
                    </a:lnTo>
                    <a:lnTo>
                      <a:pt x="106527" y="137760"/>
                    </a:lnTo>
                    <a:close/>
                    <a:moveTo>
                      <a:pt x="118710" y="137760"/>
                    </a:moveTo>
                    <a:lnTo>
                      <a:pt x="118710" y="143697"/>
                    </a:lnTo>
                    <a:lnTo>
                      <a:pt x="112774" y="143697"/>
                    </a:lnTo>
                    <a:lnTo>
                      <a:pt x="112774" y="137760"/>
                    </a:lnTo>
                    <a:close/>
                    <a:moveTo>
                      <a:pt x="124957" y="137760"/>
                    </a:moveTo>
                    <a:lnTo>
                      <a:pt x="124957" y="143697"/>
                    </a:lnTo>
                    <a:lnTo>
                      <a:pt x="119021" y="143697"/>
                    </a:lnTo>
                    <a:lnTo>
                      <a:pt x="119021" y="137760"/>
                    </a:lnTo>
                    <a:close/>
                    <a:moveTo>
                      <a:pt x="131204" y="137760"/>
                    </a:moveTo>
                    <a:lnTo>
                      <a:pt x="131204" y="143697"/>
                    </a:lnTo>
                    <a:lnTo>
                      <a:pt x="125270" y="143697"/>
                    </a:lnTo>
                    <a:lnTo>
                      <a:pt x="125270" y="137760"/>
                    </a:lnTo>
                    <a:close/>
                    <a:moveTo>
                      <a:pt x="137451" y="137760"/>
                    </a:moveTo>
                    <a:lnTo>
                      <a:pt x="137451" y="143697"/>
                    </a:lnTo>
                    <a:lnTo>
                      <a:pt x="131517" y="143697"/>
                    </a:lnTo>
                    <a:lnTo>
                      <a:pt x="131517" y="137760"/>
                    </a:lnTo>
                    <a:close/>
                    <a:moveTo>
                      <a:pt x="143702" y="137760"/>
                    </a:moveTo>
                    <a:lnTo>
                      <a:pt x="143702" y="143697"/>
                    </a:lnTo>
                    <a:lnTo>
                      <a:pt x="137766" y="143697"/>
                    </a:lnTo>
                    <a:lnTo>
                      <a:pt x="137766" y="137760"/>
                    </a:lnTo>
                    <a:close/>
                    <a:moveTo>
                      <a:pt x="149949" y="137760"/>
                    </a:moveTo>
                    <a:lnTo>
                      <a:pt x="149949" y="143697"/>
                    </a:lnTo>
                    <a:lnTo>
                      <a:pt x="144015" y="143697"/>
                    </a:lnTo>
                    <a:lnTo>
                      <a:pt x="144015" y="137760"/>
                    </a:lnTo>
                    <a:close/>
                    <a:moveTo>
                      <a:pt x="156196" y="137760"/>
                    </a:moveTo>
                    <a:lnTo>
                      <a:pt x="156196" y="143697"/>
                    </a:lnTo>
                    <a:lnTo>
                      <a:pt x="150262" y="143697"/>
                    </a:lnTo>
                    <a:lnTo>
                      <a:pt x="150262" y="137760"/>
                    </a:lnTo>
                    <a:close/>
                    <a:moveTo>
                      <a:pt x="162445" y="137760"/>
                    </a:moveTo>
                    <a:lnTo>
                      <a:pt x="162445" y="143697"/>
                    </a:lnTo>
                    <a:lnTo>
                      <a:pt x="156509" y="143697"/>
                    </a:lnTo>
                    <a:lnTo>
                      <a:pt x="156509" y="137760"/>
                    </a:lnTo>
                    <a:close/>
                    <a:moveTo>
                      <a:pt x="168692" y="137760"/>
                    </a:moveTo>
                    <a:lnTo>
                      <a:pt x="168692" y="143697"/>
                    </a:lnTo>
                    <a:lnTo>
                      <a:pt x="162756" y="143697"/>
                    </a:lnTo>
                    <a:lnTo>
                      <a:pt x="162756" y="137760"/>
                    </a:lnTo>
                    <a:close/>
                    <a:moveTo>
                      <a:pt x="174939" y="137760"/>
                    </a:moveTo>
                    <a:lnTo>
                      <a:pt x="174939" y="143697"/>
                    </a:lnTo>
                    <a:lnTo>
                      <a:pt x="169005" y="143697"/>
                    </a:lnTo>
                    <a:lnTo>
                      <a:pt x="169005" y="137760"/>
                    </a:lnTo>
                    <a:close/>
                    <a:moveTo>
                      <a:pt x="181186" y="137760"/>
                    </a:moveTo>
                    <a:lnTo>
                      <a:pt x="181186" y="143697"/>
                    </a:lnTo>
                    <a:lnTo>
                      <a:pt x="175252" y="143697"/>
                    </a:lnTo>
                    <a:lnTo>
                      <a:pt x="175252" y="137760"/>
                    </a:lnTo>
                    <a:close/>
                    <a:moveTo>
                      <a:pt x="187433" y="137760"/>
                    </a:moveTo>
                    <a:lnTo>
                      <a:pt x="187433" y="143697"/>
                    </a:lnTo>
                    <a:lnTo>
                      <a:pt x="181499" y="143697"/>
                    </a:lnTo>
                    <a:lnTo>
                      <a:pt x="181499" y="137760"/>
                    </a:lnTo>
                    <a:close/>
                    <a:moveTo>
                      <a:pt x="193682" y="137760"/>
                    </a:moveTo>
                    <a:lnTo>
                      <a:pt x="193682" y="143697"/>
                    </a:lnTo>
                    <a:lnTo>
                      <a:pt x="187746" y="143697"/>
                    </a:lnTo>
                    <a:lnTo>
                      <a:pt x="187746" y="137760"/>
                    </a:lnTo>
                    <a:close/>
                    <a:moveTo>
                      <a:pt x="199931" y="137760"/>
                    </a:moveTo>
                    <a:lnTo>
                      <a:pt x="199931" y="143697"/>
                    </a:lnTo>
                    <a:lnTo>
                      <a:pt x="193996" y="143697"/>
                    </a:lnTo>
                    <a:lnTo>
                      <a:pt x="193996" y="137760"/>
                    </a:lnTo>
                    <a:close/>
                    <a:moveTo>
                      <a:pt x="206180" y="137760"/>
                    </a:moveTo>
                    <a:lnTo>
                      <a:pt x="206180" y="143697"/>
                    </a:lnTo>
                    <a:lnTo>
                      <a:pt x="200244" y="143697"/>
                    </a:lnTo>
                    <a:lnTo>
                      <a:pt x="200244" y="137760"/>
                    </a:lnTo>
                    <a:close/>
                    <a:moveTo>
                      <a:pt x="212427" y="137760"/>
                    </a:moveTo>
                    <a:lnTo>
                      <a:pt x="212427" y="143697"/>
                    </a:lnTo>
                    <a:lnTo>
                      <a:pt x="206491" y="143697"/>
                    </a:lnTo>
                    <a:lnTo>
                      <a:pt x="206491" y="137760"/>
                    </a:lnTo>
                    <a:close/>
                    <a:moveTo>
                      <a:pt x="218674" y="137760"/>
                    </a:moveTo>
                    <a:lnTo>
                      <a:pt x="218674" y="143697"/>
                    </a:lnTo>
                    <a:lnTo>
                      <a:pt x="212739" y="143697"/>
                    </a:lnTo>
                    <a:lnTo>
                      <a:pt x="212739" y="137760"/>
                    </a:lnTo>
                    <a:close/>
                    <a:moveTo>
                      <a:pt x="224921" y="137760"/>
                    </a:moveTo>
                    <a:lnTo>
                      <a:pt x="224921" y="143697"/>
                    </a:lnTo>
                    <a:lnTo>
                      <a:pt x="218987" y="143697"/>
                    </a:lnTo>
                    <a:lnTo>
                      <a:pt x="218987" y="137760"/>
                    </a:lnTo>
                    <a:close/>
                    <a:moveTo>
                      <a:pt x="231170" y="137760"/>
                    </a:moveTo>
                    <a:lnTo>
                      <a:pt x="231170" y="143697"/>
                    </a:lnTo>
                    <a:lnTo>
                      <a:pt x="225234" y="143697"/>
                    </a:lnTo>
                    <a:lnTo>
                      <a:pt x="225234" y="137760"/>
                    </a:lnTo>
                    <a:close/>
                    <a:moveTo>
                      <a:pt x="237417" y="137760"/>
                    </a:moveTo>
                    <a:lnTo>
                      <a:pt x="237417" y="143697"/>
                    </a:lnTo>
                    <a:lnTo>
                      <a:pt x="231481" y="143697"/>
                    </a:lnTo>
                    <a:lnTo>
                      <a:pt x="231481" y="137760"/>
                    </a:lnTo>
                    <a:close/>
                    <a:moveTo>
                      <a:pt x="243664" y="137760"/>
                    </a:moveTo>
                    <a:lnTo>
                      <a:pt x="243664" y="143697"/>
                    </a:lnTo>
                    <a:lnTo>
                      <a:pt x="237729" y="143697"/>
                    </a:lnTo>
                    <a:lnTo>
                      <a:pt x="237729" y="137760"/>
                    </a:lnTo>
                    <a:close/>
                    <a:moveTo>
                      <a:pt x="249911" y="137760"/>
                    </a:moveTo>
                    <a:lnTo>
                      <a:pt x="249911" y="143697"/>
                    </a:lnTo>
                    <a:lnTo>
                      <a:pt x="243977" y="143697"/>
                    </a:lnTo>
                    <a:lnTo>
                      <a:pt x="243977" y="137760"/>
                    </a:lnTo>
                    <a:close/>
                    <a:moveTo>
                      <a:pt x="256161" y="137760"/>
                    </a:moveTo>
                    <a:lnTo>
                      <a:pt x="256161" y="143697"/>
                    </a:lnTo>
                    <a:lnTo>
                      <a:pt x="250225" y="143697"/>
                    </a:lnTo>
                    <a:lnTo>
                      <a:pt x="250225" y="137760"/>
                    </a:lnTo>
                    <a:close/>
                    <a:moveTo>
                      <a:pt x="262409" y="137760"/>
                    </a:moveTo>
                    <a:lnTo>
                      <a:pt x="262409" y="143697"/>
                    </a:lnTo>
                    <a:lnTo>
                      <a:pt x="256474" y="143697"/>
                    </a:lnTo>
                    <a:lnTo>
                      <a:pt x="256474" y="137760"/>
                    </a:lnTo>
                    <a:close/>
                    <a:moveTo>
                      <a:pt x="268656" y="137760"/>
                    </a:moveTo>
                    <a:lnTo>
                      <a:pt x="268656" y="143697"/>
                    </a:lnTo>
                    <a:lnTo>
                      <a:pt x="262721" y="143697"/>
                    </a:lnTo>
                    <a:lnTo>
                      <a:pt x="262721" y="137760"/>
                    </a:lnTo>
                    <a:close/>
                    <a:moveTo>
                      <a:pt x="274904" y="137760"/>
                    </a:moveTo>
                    <a:lnTo>
                      <a:pt x="274904" y="143697"/>
                    </a:lnTo>
                    <a:lnTo>
                      <a:pt x="268968" y="143697"/>
                    </a:lnTo>
                    <a:lnTo>
                      <a:pt x="268968" y="137760"/>
                    </a:lnTo>
                    <a:close/>
                    <a:moveTo>
                      <a:pt x="6251" y="144011"/>
                    </a:moveTo>
                    <a:lnTo>
                      <a:pt x="6251" y="149945"/>
                    </a:lnTo>
                    <a:lnTo>
                      <a:pt x="315" y="149945"/>
                    </a:lnTo>
                    <a:lnTo>
                      <a:pt x="315" y="144011"/>
                    </a:lnTo>
                    <a:close/>
                    <a:moveTo>
                      <a:pt x="12498" y="144011"/>
                    </a:moveTo>
                    <a:lnTo>
                      <a:pt x="12498" y="149945"/>
                    </a:lnTo>
                    <a:lnTo>
                      <a:pt x="6562" y="149945"/>
                    </a:lnTo>
                    <a:lnTo>
                      <a:pt x="6562" y="144011"/>
                    </a:lnTo>
                    <a:close/>
                    <a:moveTo>
                      <a:pt x="18745" y="144011"/>
                    </a:moveTo>
                    <a:lnTo>
                      <a:pt x="18745" y="149945"/>
                    </a:lnTo>
                    <a:lnTo>
                      <a:pt x="12810" y="149945"/>
                    </a:lnTo>
                    <a:lnTo>
                      <a:pt x="12810" y="144011"/>
                    </a:lnTo>
                    <a:close/>
                    <a:moveTo>
                      <a:pt x="24992" y="144011"/>
                    </a:moveTo>
                    <a:lnTo>
                      <a:pt x="24992" y="149945"/>
                    </a:lnTo>
                    <a:lnTo>
                      <a:pt x="19058" y="149945"/>
                    </a:lnTo>
                    <a:lnTo>
                      <a:pt x="19058" y="144011"/>
                    </a:lnTo>
                    <a:close/>
                    <a:moveTo>
                      <a:pt x="31241" y="144011"/>
                    </a:moveTo>
                    <a:lnTo>
                      <a:pt x="31241" y="149945"/>
                    </a:lnTo>
                    <a:lnTo>
                      <a:pt x="25305" y="149945"/>
                    </a:lnTo>
                    <a:lnTo>
                      <a:pt x="25305" y="144011"/>
                    </a:lnTo>
                    <a:close/>
                    <a:moveTo>
                      <a:pt x="37489" y="144011"/>
                    </a:moveTo>
                    <a:lnTo>
                      <a:pt x="37489" y="149945"/>
                    </a:lnTo>
                    <a:lnTo>
                      <a:pt x="31553" y="149945"/>
                    </a:lnTo>
                    <a:lnTo>
                      <a:pt x="31553" y="144011"/>
                    </a:lnTo>
                    <a:close/>
                    <a:moveTo>
                      <a:pt x="43737" y="144011"/>
                    </a:moveTo>
                    <a:lnTo>
                      <a:pt x="43737" y="149945"/>
                    </a:lnTo>
                    <a:lnTo>
                      <a:pt x="37802" y="149945"/>
                    </a:lnTo>
                    <a:lnTo>
                      <a:pt x="37802" y="144011"/>
                    </a:lnTo>
                    <a:close/>
                    <a:moveTo>
                      <a:pt x="49985" y="144011"/>
                    </a:moveTo>
                    <a:lnTo>
                      <a:pt x="49985" y="149945"/>
                    </a:lnTo>
                    <a:lnTo>
                      <a:pt x="44049" y="149945"/>
                    </a:lnTo>
                    <a:lnTo>
                      <a:pt x="44049" y="144011"/>
                    </a:lnTo>
                    <a:close/>
                    <a:moveTo>
                      <a:pt x="56232" y="144011"/>
                    </a:moveTo>
                    <a:lnTo>
                      <a:pt x="56232" y="149945"/>
                    </a:lnTo>
                    <a:lnTo>
                      <a:pt x="50296" y="149945"/>
                    </a:lnTo>
                    <a:lnTo>
                      <a:pt x="50296" y="144011"/>
                    </a:lnTo>
                    <a:close/>
                    <a:moveTo>
                      <a:pt x="62480" y="144011"/>
                    </a:moveTo>
                    <a:lnTo>
                      <a:pt x="62480" y="149945"/>
                    </a:lnTo>
                    <a:lnTo>
                      <a:pt x="56545" y="149945"/>
                    </a:lnTo>
                    <a:lnTo>
                      <a:pt x="56545" y="144011"/>
                    </a:lnTo>
                    <a:close/>
                    <a:moveTo>
                      <a:pt x="68727" y="144011"/>
                    </a:moveTo>
                    <a:lnTo>
                      <a:pt x="68727" y="149945"/>
                    </a:lnTo>
                    <a:lnTo>
                      <a:pt x="62792" y="149945"/>
                    </a:lnTo>
                    <a:lnTo>
                      <a:pt x="62792" y="144011"/>
                    </a:lnTo>
                    <a:close/>
                    <a:moveTo>
                      <a:pt x="74975" y="144011"/>
                    </a:moveTo>
                    <a:lnTo>
                      <a:pt x="74975" y="149945"/>
                    </a:lnTo>
                    <a:lnTo>
                      <a:pt x="69039" y="149945"/>
                    </a:lnTo>
                    <a:lnTo>
                      <a:pt x="69039" y="144011"/>
                    </a:lnTo>
                    <a:close/>
                    <a:moveTo>
                      <a:pt x="81223" y="144011"/>
                    </a:moveTo>
                    <a:lnTo>
                      <a:pt x="81223" y="149945"/>
                    </a:lnTo>
                    <a:lnTo>
                      <a:pt x="75286" y="149945"/>
                    </a:lnTo>
                    <a:lnTo>
                      <a:pt x="75286" y="144011"/>
                    </a:lnTo>
                    <a:close/>
                    <a:moveTo>
                      <a:pt x="87470" y="144011"/>
                    </a:moveTo>
                    <a:lnTo>
                      <a:pt x="87470" y="149945"/>
                    </a:lnTo>
                    <a:lnTo>
                      <a:pt x="81535" y="149945"/>
                    </a:lnTo>
                    <a:lnTo>
                      <a:pt x="81535" y="144011"/>
                    </a:lnTo>
                    <a:close/>
                    <a:moveTo>
                      <a:pt x="93718" y="144011"/>
                    </a:moveTo>
                    <a:lnTo>
                      <a:pt x="93718" y="149945"/>
                    </a:lnTo>
                    <a:lnTo>
                      <a:pt x="87784" y="149945"/>
                    </a:lnTo>
                    <a:lnTo>
                      <a:pt x="87784" y="144011"/>
                    </a:lnTo>
                    <a:close/>
                    <a:moveTo>
                      <a:pt x="99967" y="144011"/>
                    </a:moveTo>
                    <a:lnTo>
                      <a:pt x="99967" y="149945"/>
                    </a:lnTo>
                    <a:lnTo>
                      <a:pt x="94031" y="149945"/>
                    </a:lnTo>
                    <a:lnTo>
                      <a:pt x="94031" y="144011"/>
                    </a:lnTo>
                    <a:close/>
                    <a:moveTo>
                      <a:pt x="106214" y="144011"/>
                    </a:moveTo>
                    <a:lnTo>
                      <a:pt x="106214" y="149945"/>
                    </a:lnTo>
                    <a:lnTo>
                      <a:pt x="100278" y="149945"/>
                    </a:lnTo>
                    <a:lnTo>
                      <a:pt x="100278" y="144011"/>
                    </a:lnTo>
                    <a:close/>
                    <a:moveTo>
                      <a:pt x="112461" y="144011"/>
                    </a:moveTo>
                    <a:lnTo>
                      <a:pt x="112461" y="149945"/>
                    </a:lnTo>
                    <a:lnTo>
                      <a:pt x="106527" y="149945"/>
                    </a:lnTo>
                    <a:lnTo>
                      <a:pt x="106527" y="144011"/>
                    </a:lnTo>
                    <a:close/>
                    <a:moveTo>
                      <a:pt x="118710" y="144011"/>
                    </a:moveTo>
                    <a:lnTo>
                      <a:pt x="118710" y="149945"/>
                    </a:lnTo>
                    <a:lnTo>
                      <a:pt x="112774" y="149945"/>
                    </a:lnTo>
                    <a:lnTo>
                      <a:pt x="112774" y="144011"/>
                    </a:lnTo>
                    <a:close/>
                    <a:moveTo>
                      <a:pt x="124957" y="144011"/>
                    </a:moveTo>
                    <a:lnTo>
                      <a:pt x="124957" y="149945"/>
                    </a:lnTo>
                    <a:lnTo>
                      <a:pt x="119021" y="149945"/>
                    </a:lnTo>
                    <a:lnTo>
                      <a:pt x="119021" y="144011"/>
                    </a:lnTo>
                    <a:close/>
                    <a:moveTo>
                      <a:pt x="131204" y="144011"/>
                    </a:moveTo>
                    <a:lnTo>
                      <a:pt x="131204" y="149945"/>
                    </a:lnTo>
                    <a:lnTo>
                      <a:pt x="125270" y="149945"/>
                    </a:lnTo>
                    <a:lnTo>
                      <a:pt x="125270" y="144011"/>
                    </a:lnTo>
                    <a:close/>
                    <a:moveTo>
                      <a:pt x="137451" y="144011"/>
                    </a:moveTo>
                    <a:lnTo>
                      <a:pt x="137451" y="149945"/>
                    </a:lnTo>
                    <a:lnTo>
                      <a:pt x="131517" y="149945"/>
                    </a:lnTo>
                    <a:lnTo>
                      <a:pt x="131517" y="144011"/>
                    </a:lnTo>
                    <a:close/>
                    <a:moveTo>
                      <a:pt x="143702" y="144011"/>
                    </a:moveTo>
                    <a:lnTo>
                      <a:pt x="143702" y="149945"/>
                    </a:lnTo>
                    <a:lnTo>
                      <a:pt x="137766" y="149945"/>
                    </a:lnTo>
                    <a:lnTo>
                      <a:pt x="137766" y="144011"/>
                    </a:lnTo>
                    <a:close/>
                    <a:moveTo>
                      <a:pt x="149949" y="144011"/>
                    </a:moveTo>
                    <a:lnTo>
                      <a:pt x="149949" y="149945"/>
                    </a:lnTo>
                    <a:lnTo>
                      <a:pt x="144015" y="149945"/>
                    </a:lnTo>
                    <a:lnTo>
                      <a:pt x="144015" y="144011"/>
                    </a:lnTo>
                    <a:close/>
                    <a:moveTo>
                      <a:pt x="156196" y="144011"/>
                    </a:moveTo>
                    <a:lnTo>
                      <a:pt x="156196" y="149945"/>
                    </a:lnTo>
                    <a:lnTo>
                      <a:pt x="150262" y="149945"/>
                    </a:lnTo>
                    <a:lnTo>
                      <a:pt x="150262" y="144011"/>
                    </a:lnTo>
                    <a:close/>
                    <a:moveTo>
                      <a:pt x="162445" y="144011"/>
                    </a:moveTo>
                    <a:lnTo>
                      <a:pt x="162445" y="149945"/>
                    </a:lnTo>
                    <a:lnTo>
                      <a:pt x="156509" y="149945"/>
                    </a:lnTo>
                    <a:lnTo>
                      <a:pt x="156509" y="144011"/>
                    </a:lnTo>
                    <a:close/>
                    <a:moveTo>
                      <a:pt x="168692" y="144011"/>
                    </a:moveTo>
                    <a:lnTo>
                      <a:pt x="168692" y="149945"/>
                    </a:lnTo>
                    <a:lnTo>
                      <a:pt x="162756" y="149945"/>
                    </a:lnTo>
                    <a:lnTo>
                      <a:pt x="162756" y="144011"/>
                    </a:lnTo>
                    <a:close/>
                    <a:moveTo>
                      <a:pt x="174939" y="144011"/>
                    </a:moveTo>
                    <a:lnTo>
                      <a:pt x="174939" y="149945"/>
                    </a:lnTo>
                    <a:lnTo>
                      <a:pt x="169005" y="149945"/>
                    </a:lnTo>
                    <a:lnTo>
                      <a:pt x="169005" y="144011"/>
                    </a:lnTo>
                    <a:close/>
                    <a:moveTo>
                      <a:pt x="181186" y="144011"/>
                    </a:moveTo>
                    <a:lnTo>
                      <a:pt x="181186" y="149945"/>
                    </a:lnTo>
                    <a:lnTo>
                      <a:pt x="175252" y="149945"/>
                    </a:lnTo>
                    <a:lnTo>
                      <a:pt x="175252" y="144011"/>
                    </a:lnTo>
                    <a:close/>
                    <a:moveTo>
                      <a:pt x="187433" y="144011"/>
                    </a:moveTo>
                    <a:lnTo>
                      <a:pt x="187433" y="149945"/>
                    </a:lnTo>
                    <a:lnTo>
                      <a:pt x="181499" y="149945"/>
                    </a:lnTo>
                    <a:lnTo>
                      <a:pt x="181499" y="144011"/>
                    </a:lnTo>
                    <a:close/>
                    <a:moveTo>
                      <a:pt x="193682" y="144011"/>
                    </a:moveTo>
                    <a:lnTo>
                      <a:pt x="193682" y="149945"/>
                    </a:lnTo>
                    <a:lnTo>
                      <a:pt x="187746" y="149945"/>
                    </a:lnTo>
                    <a:lnTo>
                      <a:pt x="187746" y="144011"/>
                    </a:lnTo>
                    <a:close/>
                    <a:moveTo>
                      <a:pt x="199931" y="144011"/>
                    </a:moveTo>
                    <a:lnTo>
                      <a:pt x="199931" y="149945"/>
                    </a:lnTo>
                    <a:lnTo>
                      <a:pt x="193996" y="149945"/>
                    </a:lnTo>
                    <a:lnTo>
                      <a:pt x="193996" y="144011"/>
                    </a:lnTo>
                    <a:close/>
                    <a:moveTo>
                      <a:pt x="206180" y="144011"/>
                    </a:moveTo>
                    <a:lnTo>
                      <a:pt x="206180" y="149945"/>
                    </a:lnTo>
                    <a:lnTo>
                      <a:pt x="200244" y="149945"/>
                    </a:lnTo>
                    <a:lnTo>
                      <a:pt x="200244" y="144011"/>
                    </a:lnTo>
                    <a:close/>
                    <a:moveTo>
                      <a:pt x="212427" y="144011"/>
                    </a:moveTo>
                    <a:lnTo>
                      <a:pt x="212427" y="149945"/>
                    </a:lnTo>
                    <a:lnTo>
                      <a:pt x="206491" y="149945"/>
                    </a:lnTo>
                    <a:lnTo>
                      <a:pt x="206491" y="144011"/>
                    </a:lnTo>
                    <a:close/>
                    <a:moveTo>
                      <a:pt x="218674" y="144011"/>
                    </a:moveTo>
                    <a:lnTo>
                      <a:pt x="218674" y="149945"/>
                    </a:lnTo>
                    <a:lnTo>
                      <a:pt x="212739" y="149945"/>
                    </a:lnTo>
                    <a:lnTo>
                      <a:pt x="212739" y="144011"/>
                    </a:lnTo>
                    <a:close/>
                    <a:moveTo>
                      <a:pt x="224921" y="144011"/>
                    </a:moveTo>
                    <a:lnTo>
                      <a:pt x="224921" y="149945"/>
                    </a:lnTo>
                    <a:lnTo>
                      <a:pt x="218987" y="149945"/>
                    </a:lnTo>
                    <a:lnTo>
                      <a:pt x="218987" y="144011"/>
                    </a:lnTo>
                    <a:close/>
                    <a:moveTo>
                      <a:pt x="231170" y="144011"/>
                    </a:moveTo>
                    <a:lnTo>
                      <a:pt x="231170" y="149945"/>
                    </a:lnTo>
                    <a:lnTo>
                      <a:pt x="225234" y="149945"/>
                    </a:lnTo>
                    <a:lnTo>
                      <a:pt x="225234" y="144011"/>
                    </a:lnTo>
                    <a:close/>
                    <a:moveTo>
                      <a:pt x="237417" y="144011"/>
                    </a:moveTo>
                    <a:lnTo>
                      <a:pt x="237417" y="149945"/>
                    </a:lnTo>
                    <a:lnTo>
                      <a:pt x="231481" y="149945"/>
                    </a:lnTo>
                    <a:lnTo>
                      <a:pt x="231481" y="144011"/>
                    </a:lnTo>
                    <a:close/>
                    <a:moveTo>
                      <a:pt x="243664" y="144011"/>
                    </a:moveTo>
                    <a:lnTo>
                      <a:pt x="243664" y="149945"/>
                    </a:lnTo>
                    <a:lnTo>
                      <a:pt x="237729" y="149945"/>
                    </a:lnTo>
                    <a:lnTo>
                      <a:pt x="237729" y="144011"/>
                    </a:lnTo>
                    <a:close/>
                    <a:moveTo>
                      <a:pt x="249911" y="144011"/>
                    </a:moveTo>
                    <a:lnTo>
                      <a:pt x="249911" y="149945"/>
                    </a:lnTo>
                    <a:lnTo>
                      <a:pt x="243977" y="149945"/>
                    </a:lnTo>
                    <a:lnTo>
                      <a:pt x="243977" y="144011"/>
                    </a:lnTo>
                    <a:close/>
                    <a:moveTo>
                      <a:pt x="256161" y="144011"/>
                    </a:moveTo>
                    <a:lnTo>
                      <a:pt x="256161" y="149945"/>
                    </a:lnTo>
                    <a:lnTo>
                      <a:pt x="250225" y="149945"/>
                    </a:lnTo>
                    <a:lnTo>
                      <a:pt x="250225" y="144011"/>
                    </a:lnTo>
                    <a:close/>
                    <a:moveTo>
                      <a:pt x="262409" y="144011"/>
                    </a:moveTo>
                    <a:lnTo>
                      <a:pt x="262409" y="149945"/>
                    </a:lnTo>
                    <a:lnTo>
                      <a:pt x="256474" y="149945"/>
                    </a:lnTo>
                    <a:lnTo>
                      <a:pt x="256474" y="144011"/>
                    </a:lnTo>
                    <a:close/>
                    <a:moveTo>
                      <a:pt x="268656" y="144011"/>
                    </a:moveTo>
                    <a:lnTo>
                      <a:pt x="268656" y="149945"/>
                    </a:lnTo>
                    <a:lnTo>
                      <a:pt x="262721" y="149945"/>
                    </a:lnTo>
                    <a:lnTo>
                      <a:pt x="262721" y="144011"/>
                    </a:lnTo>
                    <a:close/>
                    <a:moveTo>
                      <a:pt x="274904" y="144011"/>
                    </a:moveTo>
                    <a:lnTo>
                      <a:pt x="274904" y="149945"/>
                    </a:lnTo>
                    <a:lnTo>
                      <a:pt x="268968" y="149945"/>
                    </a:lnTo>
                    <a:lnTo>
                      <a:pt x="268968" y="144011"/>
                    </a:lnTo>
                    <a:close/>
                    <a:moveTo>
                      <a:pt x="6251" y="150258"/>
                    </a:moveTo>
                    <a:lnTo>
                      <a:pt x="6251" y="156192"/>
                    </a:lnTo>
                    <a:lnTo>
                      <a:pt x="315" y="156192"/>
                    </a:lnTo>
                    <a:lnTo>
                      <a:pt x="315" y="150258"/>
                    </a:lnTo>
                    <a:close/>
                    <a:moveTo>
                      <a:pt x="12498" y="150258"/>
                    </a:moveTo>
                    <a:lnTo>
                      <a:pt x="12498" y="156192"/>
                    </a:lnTo>
                    <a:lnTo>
                      <a:pt x="6562" y="156192"/>
                    </a:lnTo>
                    <a:lnTo>
                      <a:pt x="6562" y="150258"/>
                    </a:lnTo>
                    <a:close/>
                    <a:moveTo>
                      <a:pt x="18745" y="150258"/>
                    </a:moveTo>
                    <a:lnTo>
                      <a:pt x="18745" y="156192"/>
                    </a:lnTo>
                    <a:lnTo>
                      <a:pt x="12810" y="156192"/>
                    </a:lnTo>
                    <a:lnTo>
                      <a:pt x="12810" y="150258"/>
                    </a:lnTo>
                    <a:close/>
                    <a:moveTo>
                      <a:pt x="24992" y="150258"/>
                    </a:moveTo>
                    <a:lnTo>
                      <a:pt x="24992" y="156192"/>
                    </a:lnTo>
                    <a:lnTo>
                      <a:pt x="19058" y="156192"/>
                    </a:lnTo>
                    <a:lnTo>
                      <a:pt x="19058" y="150258"/>
                    </a:lnTo>
                    <a:close/>
                    <a:moveTo>
                      <a:pt x="31241" y="150258"/>
                    </a:moveTo>
                    <a:lnTo>
                      <a:pt x="31241" y="156192"/>
                    </a:lnTo>
                    <a:lnTo>
                      <a:pt x="25305" y="156192"/>
                    </a:lnTo>
                    <a:lnTo>
                      <a:pt x="25305" y="150258"/>
                    </a:lnTo>
                    <a:close/>
                    <a:moveTo>
                      <a:pt x="37489" y="150258"/>
                    </a:moveTo>
                    <a:lnTo>
                      <a:pt x="37489" y="156192"/>
                    </a:lnTo>
                    <a:lnTo>
                      <a:pt x="31553" y="156192"/>
                    </a:lnTo>
                    <a:lnTo>
                      <a:pt x="31553" y="150258"/>
                    </a:lnTo>
                    <a:close/>
                    <a:moveTo>
                      <a:pt x="43737" y="150258"/>
                    </a:moveTo>
                    <a:lnTo>
                      <a:pt x="43737" y="156192"/>
                    </a:lnTo>
                    <a:lnTo>
                      <a:pt x="37802" y="156192"/>
                    </a:lnTo>
                    <a:lnTo>
                      <a:pt x="37802" y="150258"/>
                    </a:lnTo>
                    <a:close/>
                    <a:moveTo>
                      <a:pt x="49985" y="150258"/>
                    </a:moveTo>
                    <a:lnTo>
                      <a:pt x="49985" y="156192"/>
                    </a:lnTo>
                    <a:lnTo>
                      <a:pt x="44049" y="156192"/>
                    </a:lnTo>
                    <a:lnTo>
                      <a:pt x="44049" y="150258"/>
                    </a:lnTo>
                    <a:close/>
                    <a:moveTo>
                      <a:pt x="56232" y="150258"/>
                    </a:moveTo>
                    <a:lnTo>
                      <a:pt x="56232" y="156192"/>
                    </a:lnTo>
                    <a:lnTo>
                      <a:pt x="50296" y="156192"/>
                    </a:lnTo>
                    <a:lnTo>
                      <a:pt x="50296" y="150258"/>
                    </a:lnTo>
                    <a:close/>
                    <a:moveTo>
                      <a:pt x="62480" y="150258"/>
                    </a:moveTo>
                    <a:lnTo>
                      <a:pt x="62480" y="156192"/>
                    </a:lnTo>
                    <a:lnTo>
                      <a:pt x="56545" y="156192"/>
                    </a:lnTo>
                    <a:lnTo>
                      <a:pt x="56545" y="150258"/>
                    </a:lnTo>
                    <a:close/>
                    <a:moveTo>
                      <a:pt x="68727" y="150258"/>
                    </a:moveTo>
                    <a:lnTo>
                      <a:pt x="68727" y="156192"/>
                    </a:lnTo>
                    <a:lnTo>
                      <a:pt x="62792" y="156192"/>
                    </a:lnTo>
                    <a:lnTo>
                      <a:pt x="62792" y="150258"/>
                    </a:lnTo>
                    <a:close/>
                    <a:moveTo>
                      <a:pt x="74975" y="150258"/>
                    </a:moveTo>
                    <a:lnTo>
                      <a:pt x="74975" y="156192"/>
                    </a:lnTo>
                    <a:lnTo>
                      <a:pt x="69039" y="156192"/>
                    </a:lnTo>
                    <a:lnTo>
                      <a:pt x="69039" y="150258"/>
                    </a:lnTo>
                    <a:close/>
                    <a:moveTo>
                      <a:pt x="81223" y="150258"/>
                    </a:moveTo>
                    <a:lnTo>
                      <a:pt x="81223" y="156192"/>
                    </a:lnTo>
                    <a:lnTo>
                      <a:pt x="75286" y="156192"/>
                    </a:lnTo>
                    <a:lnTo>
                      <a:pt x="75286" y="150258"/>
                    </a:lnTo>
                    <a:close/>
                    <a:moveTo>
                      <a:pt x="87470" y="150258"/>
                    </a:moveTo>
                    <a:lnTo>
                      <a:pt x="87470" y="156192"/>
                    </a:lnTo>
                    <a:lnTo>
                      <a:pt x="81535" y="156192"/>
                    </a:lnTo>
                    <a:lnTo>
                      <a:pt x="81535" y="150258"/>
                    </a:lnTo>
                    <a:close/>
                    <a:moveTo>
                      <a:pt x="93718" y="150258"/>
                    </a:moveTo>
                    <a:lnTo>
                      <a:pt x="93718" y="156192"/>
                    </a:lnTo>
                    <a:lnTo>
                      <a:pt x="87784" y="156192"/>
                    </a:lnTo>
                    <a:lnTo>
                      <a:pt x="87784" y="150258"/>
                    </a:lnTo>
                    <a:close/>
                    <a:moveTo>
                      <a:pt x="99967" y="150258"/>
                    </a:moveTo>
                    <a:lnTo>
                      <a:pt x="99967" y="156192"/>
                    </a:lnTo>
                    <a:lnTo>
                      <a:pt x="94031" y="156192"/>
                    </a:lnTo>
                    <a:lnTo>
                      <a:pt x="94031" y="150258"/>
                    </a:lnTo>
                    <a:close/>
                    <a:moveTo>
                      <a:pt x="106214" y="150258"/>
                    </a:moveTo>
                    <a:lnTo>
                      <a:pt x="106214" y="156192"/>
                    </a:lnTo>
                    <a:lnTo>
                      <a:pt x="100278" y="156192"/>
                    </a:lnTo>
                    <a:lnTo>
                      <a:pt x="100278" y="150258"/>
                    </a:lnTo>
                    <a:close/>
                    <a:moveTo>
                      <a:pt x="112461" y="150258"/>
                    </a:moveTo>
                    <a:lnTo>
                      <a:pt x="112461" y="156192"/>
                    </a:lnTo>
                    <a:lnTo>
                      <a:pt x="106527" y="156192"/>
                    </a:lnTo>
                    <a:lnTo>
                      <a:pt x="106527" y="150258"/>
                    </a:lnTo>
                    <a:close/>
                    <a:moveTo>
                      <a:pt x="118710" y="150258"/>
                    </a:moveTo>
                    <a:lnTo>
                      <a:pt x="118710" y="156192"/>
                    </a:lnTo>
                    <a:lnTo>
                      <a:pt x="112774" y="156192"/>
                    </a:lnTo>
                    <a:lnTo>
                      <a:pt x="112774" y="150258"/>
                    </a:lnTo>
                    <a:close/>
                    <a:moveTo>
                      <a:pt x="124957" y="150258"/>
                    </a:moveTo>
                    <a:lnTo>
                      <a:pt x="124957" y="156192"/>
                    </a:lnTo>
                    <a:lnTo>
                      <a:pt x="119021" y="156192"/>
                    </a:lnTo>
                    <a:lnTo>
                      <a:pt x="119021" y="150258"/>
                    </a:lnTo>
                    <a:close/>
                    <a:moveTo>
                      <a:pt x="131204" y="150258"/>
                    </a:moveTo>
                    <a:lnTo>
                      <a:pt x="131204" y="156192"/>
                    </a:lnTo>
                    <a:lnTo>
                      <a:pt x="125270" y="156192"/>
                    </a:lnTo>
                    <a:lnTo>
                      <a:pt x="125270" y="150258"/>
                    </a:lnTo>
                    <a:close/>
                    <a:moveTo>
                      <a:pt x="137451" y="150258"/>
                    </a:moveTo>
                    <a:lnTo>
                      <a:pt x="137451" y="156192"/>
                    </a:lnTo>
                    <a:lnTo>
                      <a:pt x="131517" y="156192"/>
                    </a:lnTo>
                    <a:lnTo>
                      <a:pt x="131517" y="150258"/>
                    </a:lnTo>
                    <a:close/>
                    <a:moveTo>
                      <a:pt x="143702" y="150258"/>
                    </a:moveTo>
                    <a:lnTo>
                      <a:pt x="143702" y="156192"/>
                    </a:lnTo>
                    <a:lnTo>
                      <a:pt x="137766" y="156192"/>
                    </a:lnTo>
                    <a:lnTo>
                      <a:pt x="137766" y="150258"/>
                    </a:lnTo>
                    <a:close/>
                    <a:moveTo>
                      <a:pt x="149949" y="150258"/>
                    </a:moveTo>
                    <a:lnTo>
                      <a:pt x="149949" y="156192"/>
                    </a:lnTo>
                    <a:lnTo>
                      <a:pt x="144015" y="156192"/>
                    </a:lnTo>
                    <a:lnTo>
                      <a:pt x="144015" y="150258"/>
                    </a:lnTo>
                    <a:close/>
                    <a:moveTo>
                      <a:pt x="156196" y="150258"/>
                    </a:moveTo>
                    <a:lnTo>
                      <a:pt x="156196" y="156192"/>
                    </a:lnTo>
                    <a:lnTo>
                      <a:pt x="150262" y="156192"/>
                    </a:lnTo>
                    <a:lnTo>
                      <a:pt x="150262" y="150258"/>
                    </a:lnTo>
                    <a:close/>
                    <a:moveTo>
                      <a:pt x="162445" y="150258"/>
                    </a:moveTo>
                    <a:lnTo>
                      <a:pt x="162445" y="156192"/>
                    </a:lnTo>
                    <a:lnTo>
                      <a:pt x="156509" y="156192"/>
                    </a:lnTo>
                    <a:lnTo>
                      <a:pt x="156509" y="150258"/>
                    </a:lnTo>
                    <a:close/>
                    <a:moveTo>
                      <a:pt x="168692" y="150258"/>
                    </a:moveTo>
                    <a:lnTo>
                      <a:pt x="168692" y="156192"/>
                    </a:lnTo>
                    <a:lnTo>
                      <a:pt x="162756" y="156192"/>
                    </a:lnTo>
                    <a:lnTo>
                      <a:pt x="162756" y="150258"/>
                    </a:lnTo>
                    <a:close/>
                    <a:moveTo>
                      <a:pt x="174939" y="150258"/>
                    </a:moveTo>
                    <a:lnTo>
                      <a:pt x="174939" y="156192"/>
                    </a:lnTo>
                    <a:lnTo>
                      <a:pt x="169005" y="156192"/>
                    </a:lnTo>
                    <a:lnTo>
                      <a:pt x="169005" y="150258"/>
                    </a:lnTo>
                    <a:close/>
                    <a:moveTo>
                      <a:pt x="181186" y="150258"/>
                    </a:moveTo>
                    <a:lnTo>
                      <a:pt x="181186" y="156192"/>
                    </a:lnTo>
                    <a:lnTo>
                      <a:pt x="175252" y="156192"/>
                    </a:lnTo>
                    <a:lnTo>
                      <a:pt x="175252" y="150258"/>
                    </a:lnTo>
                    <a:close/>
                    <a:moveTo>
                      <a:pt x="187433" y="150258"/>
                    </a:moveTo>
                    <a:lnTo>
                      <a:pt x="187433" y="156192"/>
                    </a:lnTo>
                    <a:lnTo>
                      <a:pt x="181499" y="156192"/>
                    </a:lnTo>
                    <a:lnTo>
                      <a:pt x="181499" y="150258"/>
                    </a:lnTo>
                    <a:close/>
                    <a:moveTo>
                      <a:pt x="193682" y="150258"/>
                    </a:moveTo>
                    <a:lnTo>
                      <a:pt x="193682" y="156192"/>
                    </a:lnTo>
                    <a:lnTo>
                      <a:pt x="187746" y="156192"/>
                    </a:lnTo>
                    <a:lnTo>
                      <a:pt x="187746" y="150258"/>
                    </a:lnTo>
                    <a:close/>
                    <a:moveTo>
                      <a:pt x="199931" y="150258"/>
                    </a:moveTo>
                    <a:lnTo>
                      <a:pt x="199931" y="156192"/>
                    </a:lnTo>
                    <a:lnTo>
                      <a:pt x="193996" y="156192"/>
                    </a:lnTo>
                    <a:lnTo>
                      <a:pt x="193996" y="150258"/>
                    </a:lnTo>
                    <a:close/>
                    <a:moveTo>
                      <a:pt x="206180" y="150258"/>
                    </a:moveTo>
                    <a:lnTo>
                      <a:pt x="206180" y="156192"/>
                    </a:lnTo>
                    <a:lnTo>
                      <a:pt x="200244" y="156192"/>
                    </a:lnTo>
                    <a:lnTo>
                      <a:pt x="200244" y="150258"/>
                    </a:lnTo>
                    <a:close/>
                    <a:moveTo>
                      <a:pt x="212427" y="150258"/>
                    </a:moveTo>
                    <a:lnTo>
                      <a:pt x="212427" y="156192"/>
                    </a:lnTo>
                    <a:lnTo>
                      <a:pt x="206491" y="156192"/>
                    </a:lnTo>
                    <a:lnTo>
                      <a:pt x="206491" y="150258"/>
                    </a:lnTo>
                    <a:close/>
                    <a:moveTo>
                      <a:pt x="218674" y="150258"/>
                    </a:moveTo>
                    <a:lnTo>
                      <a:pt x="218674" y="156192"/>
                    </a:lnTo>
                    <a:lnTo>
                      <a:pt x="212739" y="156192"/>
                    </a:lnTo>
                    <a:lnTo>
                      <a:pt x="212739" y="150258"/>
                    </a:lnTo>
                    <a:close/>
                    <a:moveTo>
                      <a:pt x="224921" y="150258"/>
                    </a:moveTo>
                    <a:lnTo>
                      <a:pt x="224921" y="156192"/>
                    </a:lnTo>
                    <a:lnTo>
                      <a:pt x="218987" y="156192"/>
                    </a:lnTo>
                    <a:lnTo>
                      <a:pt x="218987" y="150258"/>
                    </a:lnTo>
                    <a:close/>
                    <a:moveTo>
                      <a:pt x="231170" y="150258"/>
                    </a:moveTo>
                    <a:lnTo>
                      <a:pt x="231170" y="156192"/>
                    </a:lnTo>
                    <a:lnTo>
                      <a:pt x="225234" y="156192"/>
                    </a:lnTo>
                    <a:lnTo>
                      <a:pt x="225234" y="150258"/>
                    </a:lnTo>
                    <a:close/>
                    <a:moveTo>
                      <a:pt x="237417" y="150258"/>
                    </a:moveTo>
                    <a:lnTo>
                      <a:pt x="237417" y="156192"/>
                    </a:lnTo>
                    <a:lnTo>
                      <a:pt x="231481" y="156192"/>
                    </a:lnTo>
                    <a:lnTo>
                      <a:pt x="231481" y="150258"/>
                    </a:lnTo>
                    <a:close/>
                    <a:moveTo>
                      <a:pt x="243664" y="150258"/>
                    </a:moveTo>
                    <a:lnTo>
                      <a:pt x="243664" y="156192"/>
                    </a:lnTo>
                    <a:lnTo>
                      <a:pt x="237729" y="156192"/>
                    </a:lnTo>
                    <a:lnTo>
                      <a:pt x="237729" y="150258"/>
                    </a:lnTo>
                    <a:close/>
                    <a:moveTo>
                      <a:pt x="249911" y="150258"/>
                    </a:moveTo>
                    <a:lnTo>
                      <a:pt x="249911" y="156192"/>
                    </a:lnTo>
                    <a:lnTo>
                      <a:pt x="243977" y="156192"/>
                    </a:lnTo>
                    <a:lnTo>
                      <a:pt x="243977" y="150258"/>
                    </a:lnTo>
                    <a:close/>
                    <a:moveTo>
                      <a:pt x="256161" y="150258"/>
                    </a:moveTo>
                    <a:lnTo>
                      <a:pt x="256161" y="156192"/>
                    </a:lnTo>
                    <a:lnTo>
                      <a:pt x="250225" y="156192"/>
                    </a:lnTo>
                    <a:lnTo>
                      <a:pt x="250225" y="150258"/>
                    </a:lnTo>
                    <a:close/>
                    <a:moveTo>
                      <a:pt x="262409" y="150258"/>
                    </a:moveTo>
                    <a:lnTo>
                      <a:pt x="262409" y="156192"/>
                    </a:lnTo>
                    <a:lnTo>
                      <a:pt x="256474" y="156192"/>
                    </a:lnTo>
                    <a:lnTo>
                      <a:pt x="256474" y="150258"/>
                    </a:lnTo>
                    <a:close/>
                    <a:moveTo>
                      <a:pt x="268656" y="150258"/>
                    </a:moveTo>
                    <a:lnTo>
                      <a:pt x="268656" y="156192"/>
                    </a:lnTo>
                    <a:lnTo>
                      <a:pt x="262721" y="156192"/>
                    </a:lnTo>
                    <a:lnTo>
                      <a:pt x="262721" y="150258"/>
                    </a:lnTo>
                    <a:close/>
                    <a:moveTo>
                      <a:pt x="274904" y="150258"/>
                    </a:moveTo>
                    <a:lnTo>
                      <a:pt x="274904" y="156192"/>
                    </a:lnTo>
                    <a:lnTo>
                      <a:pt x="268968" y="156192"/>
                    </a:lnTo>
                    <a:lnTo>
                      <a:pt x="268968" y="150258"/>
                    </a:lnTo>
                    <a:close/>
                    <a:moveTo>
                      <a:pt x="158" y="0"/>
                    </a:moveTo>
                    <a:lnTo>
                      <a:pt x="158" y="157"/>
                    </a:lnTo>
                    <a:lnTo>
                      <a:pt x="0" y="157"/>
                    </a:lnTo>
                    <a:lnTo>
                      <a:pt x="0" y="156350"/>
                    </a:lnTo>
                    <a:lnTo>
                      <a:pt x="158" y="156350"/>
                    </a:lnTo>
                    <a:lnTo>
                      <a:pt x="158" y="156508"/>
                    </a:lnTo>
                    <a:lnTo>
                      <a:pt x="275059" y="156508"/>
                    </a:lnTo>
                    <a:lnTo>
                      <a:pt x="275059" y="156350"/>
                    </a:lnTo>
                    <a:lnTo>
                      <a:pt x="275215" y="156350"/>
                    </a:lnTo>
                    <a:lnTo>
                      <a:pt x="275215" y="155"/>
                    </a:lnTo>
                    <a:lnTo>
                      <a:pt x="275059" y="155"/>
                    </a:lnTo>
                    <a:lnTo>
                      <a:pt x="27505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3" name="Google Shape;13;p2"/>
            <p:cNvCxnSpPr/>
            <p:nvPr/>
          </p:nvCxnSpPr>
          <p:spPr>
            <a:xfrm>
              <a:off x="6071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>
              <a:off x="5528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5" name="Google Shape;15;p2"/>
            <p:cNvSpPr/>
            <p:nvPr/>
          </p:nvSpPr>
          <p:spPr>
            <a:xfrm>
              <a:off x="309638" y="12983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09638" y="4856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09638" y="45491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309638" y="37364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09638" y="29237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09638" y="21110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2"/>
          <p:cNvSpPr txBox="1">
            <a:spLocks noGrp="1"/>
          </p:cNvSpPr>
          <p:nvPr>
            <p:ph type="subTitle" idx="1"/>
          </p:nvPr>
        </p:nvSpPr>
        <p:spPr>
          <a:xfrm>
            <a:off x="1634400" y="3619117"/>
            <a:ext cx="4088100" cy="44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1634400" y="3178838"/>
            <a:ext cx="4088100" cy="50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ctrTitle" idx="2"/>
          </p:nvPr>
        </p:nvSpPr>
        <p:spPr>
          <a:xfrm>
            <a:off x="1634400" y="1077088"/>
            <a:ext cx="4088100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grpSp>
        <p:nvGrpSpPr>
          <p:cNvPr id="24" name="Google Shape;24;p2"/>
          <p:cNvGrpSpPr/>
          <p:nvPr/>
        </p:nvGrpSpPr>
        <p:grpSpPr>
          <a:xfrm>
            <a:off x="958275" y="610025"/>
            <a:ext cx="7358513" cy="4070113"/>
            <a:chOff x="958275" y="610025"/>
            <a:chExt cx="7358513" cy="4070113"/>
          </a:xfrm>
        </p:grpSpPr>
        <p:sp>
          <p:nvSpPr>
            <p:cNvPr id="25" name="Google Shape;25;p2"/>
            <p:cNvSpPr/>
            <p:nvPr/>
          </p:nvSpPr>
          <p:spPr>
            <a:xfrm>
              <a:off x="5847313" y="958425"/>
              <a:ext cx="120550" cy="148000"/>
            </a:xfrm>
            <a:custGeom>
              <a:avLst/>
              <a:gdLst/>
              <a:ahLst/>
              <a:cxnLst/>
              <a:rect l="l" t="t" r="r" b="b"/>
              <a:pathLst>
                <a:path w="4822" h="5920" extrusionOk="0">
                  <a:moveTo>
                    <a:pt x="3847" y="1853"/>
                  </a:moveTo>
                  <a:cubicBezTo>
                    <a:pt x="3857" y="1853"/>
                    <a:pt x="3868" y="1854"/>
                    <a:pt x="3878" y="1859"/>
                  </a:cubicBezTo>
                  <a:cubicBezTo>
                    <a:pt x="3978" y="1894"/>
                    <a:pt x="3991" y="2089"/>
                    <a:pt x="3970" y="2262"/>
                  </a:cubicBezTo>
                  <a:cubicBezTo>
                    <a:pt x="3895" y="2874"/>
                    <a:pt x="3796" y="3518"/>
                    <a:pt x="3495" y="4065"/>
                  </a:cubicBezTo>
                  <a:cubicBezTo>
                    <a:pt x="3492" y="4069"/>
                    <a:pt x="3490" y="4072"/>
                    <a:pt x="3489" y="4075"/>
                  </a:cubicBezTo>
                  <a:cubicBezTo>
                    <a:pt x="3394" y="3454"/>
                    <a:pt x="3427" y="2815"/>
                    <a:pt x="3587" y="2207"/>
                  </a:cubicBezTo>
                  <a:cubicBezTo>
                    <a:pt x="3628" y="2053"/>
                    <a:pt x="3717" y="1910"/>
                    <a:pt x="3799" y="1867"/>
                  </a:cubicBezTo>
                  <a:cubicBezTo>
                    <a:pt x="3815" y="1858"/>
                    <a:pt x="3831" y="1853"/>
                    <a:pt x="3847" y="1853"/>
                  </a:cubicBezTo>
                  <a:close/>
                  <a:moveTo>
                    <a:pt x="2515" y="0"/>
                  </a:moveTo>
                  <a:cubicBezTo>
                    <a:pt x="2207" y="0"/>
                    <a:pt x="1901" y="75"/>
                    <a:pt x="1648" y="210"/>
                  </a:cubicBezTo>
                  <a:cubicBezTo>
                    <a:pt x="926" y="595"/>
                    <a:pt x="548" y="1333"/>
                    <a:pt x="358" y="1885"/>
                  </a:cubicBezTo>
                  <a:cubicBezTo>
                    <a:pt x="164" y="2450"/>
                    <a:pt x="0" y="3291"/>
                    <a:pt x="326" y="4094"/>
                  </a:cubicBezTo>
                  <a:cubicBezTo>
                    <a:pt x="628" y="4842"/>
                    <a:pt x="1326" y="5350"/>
                    <a:pt x="2044" y="5350"/>
                  </a:cubicBezTo>
                  <a:cubicBezTo>
                    <a:pt x="2069" y="5350"/>
                    <a:pt x="2094" y="5349"/>
                    <a:pt x="2119" y="5348"/>
                  </a:cubicBezTo>
                  <a:cubicBezTo>
                    <a:pt x="2558" y="5328"/>
                    <a:pt x="2993" y="5115"/>
                    <a:pt x="3341" y="4765"/>
                  </a:cubicBezTo>
                  <a:cubicBezTo>
                    <a:pt x="3430" y="5042"/>
                    <a:pt x="3542" y="5260"/>
                    <a:pt x="3689" y="5441"/>
                  </a:cubicBezTo>
                  <a:cubicBezTo>
                    <a:pt x="3935" y="5743"/>
                    <a:pt x="4278" y="5919"/>
                    <a:pt x="4617" y="5919"/>
                  </a:cubicBezTo>
                  <a:cubicBezTo>
                    <a:pt x="4637" y="5919"/>
                    <a:pt x="4657" y="5917"/>
                    <a:pt x="4677" y="5916"/>
                  </a:cubicBezTo>
                  <a:cubicBezTo>
                    <a:pt x="4758" y="5911"/>
                    <a:pt x="4821" y="5839"/>
                    <a:pt x="4816" y="5758"/>
                  </a:cubicBezTo>
                  <a:cubicBezTo>
                    <a:pt x="4811" y="5681"/>
                    <a:pt x="4747" y="5618"/>
                    <a:pt x="4671" y="5618"/>
                  </a:cubicBezTo>
                  <a:cubicBezTo>
                    <a:pt x="4667" y="5618"/>
                    <a:pt x="4662" y="5618"/>
                    <a:pt x="4658" y="5618"/>
                  </a:cubicBezTo>
                  <a:cubicBezTo>
                    <a:pt x="4645" y="5619"/>
                    <a:pt x="4633" y="5619"/>
                    <a:pt x="4620" y="5619"/>
                  </a:cubicBezTo>
                  <a:cubicBezTo>
                    <a:pt x="4369" y="5619"/>
                    <a:pt x="4108" y="5483"/>
                    <a:pt x="3920" y="5252"/>
                  </a:cubicBezTo>
                  <a:cubicBezTo>
                    <a:pt x="3769" y="5065"/>
                    <a:pt x="3658" y="4822"/>
                    <a:pt x="3574" y="4492"/>
                  </a:cubicBezTo>
                  <a:cubicBezTo>
                    <a:pt x="3641" y="4403"/>
                    <a:pt x="3701" y="4307"/>
                    <a:pt x="3757" y="4207"/>
                  </a:cubicBezTo>
                  <a:cubicBezTo>
                    <a:pt x="4083" y="3613"/>
                    <a:pt x="4188" y="2938"/>
                    <a:pt x="4267" y="2297"/>
                  </a:cubicBezTo>
                  <a:cubicBezTo>
                    <a:pt x="4314" y="1912"/>
                    <a:pt x="4211" y="1658"/>
                    <a:pt x="3977" y="1577"/>
                  </a:cubicBezTo>
                  <a:cubicBezTo>
                    <a:pt x="3934" y="1562"/>
                    <a:pt x="3891" y="1554"/>
                    <a:pt x="3848" y="1554"/>
                  </a:cubicBezTo>
                  <a:cubicBezTo>
                    <a:pt x="3784" y="1554"/>
                    <a:pt x="3720" y="1571"/>
                    <a:pt x="3659" y="1603"/>
                  </a:cubicBezTo>
                  <a:cubicBezTo>
                    <a:pt x="3472" y="1705"/>
                    <a:pt x="3351" y="1943"/>
                    <a:pt x="3300" y="2131"/>
                  </a:cubicBezTo>
                  <a:cubicBezTo>
                    <a:pt x="3104" y="2876"/>
                    <a:pt x="3088" y="3666"/>
                    <a:pt x="3252" y="4421"/>
                  </a:cubicBezTo>
                  <a:cubicBezTo>
                    <a:pt x="2977" y="4748"/>
                    <a:pt x="2580" y="5027"/>
                    <a:pt x="2106" y="5049"/>
                  </a:cubicBezTo>
                  <a:cubicBezTo>
                    <a:pt x="2087" y="5050"/>
                    <a:pt x="2069" y="5050"/>
                    <a:pt x="2050" y="5050"/>
                  </a:cubicBezTo>
                  <a:cubicBezTo>
                    <a:pt x="1458" y="5050"/>
                    <a:pt x="857" y="4611"/>
                    <a:pt x="601" y="3981"/>
                  </a:cubicBezTo>
                  <a:cubicBezTo>
                    <a:pt x="375" y="3422"/>
                    <a:pt x="389" y="2711"/>
                    <a:pt x="640" y="1981"/>
                  </a:cubicBezTo>
                  <a:cubicBezTo>
                    <a:pt x="811" y="1480"/>
                    <a:pt x="1151" y="811"/>
                    <a:pt x="1788" y="472"/>
                  </a:cubicBezTo>
                  <a:cubicBezTo>
                    <a:pt x="2001" y="358"/>
                    <a:pt x="2260" y="294"/>
                    <a:pt x="2518" y="294"/>
                  </a:cubicBezTo>
                  <a:cubicBezTo>
                    <a:pt x="2880" y="294"/>
                    <a:pt x="3240" y="420"/>
                    <a:pt x="3475" y="710"/>
                  </a:cubicBezTo>
                  <a:cubicBezTo>
                    <a:pt x="3504" y="747"/>
                    <a:pt x="3547" y="766"/>
                    <a:pt x="3591" y="766"/>
                  </a:cubicBezTo>
                  <a:cubicBezTo>
                    <a:pt x="3624" y="766"/>
                    <a:pt x="3657" y="755"/>
                    <a:pt x="3684" y="732"/>
                  </a:cubicBezTo>
                  <a:cubicBezTo>
                    <a:pt x="3749" y="681"/>
                    <a:pt x="3758" y="586"/>
                    <a:pt x="3707" y="523"/>
                  </a:cubicBezTo>
                  <a:cubicBezTo>
                    <a:pt x="3411" y="158"/>
                    <a:pt x="2961" y="0"/>
                    <a:pt x="25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992788" y="2328975"/>
              <a:ext cx="158425" cy="242775"/>
            </a:xfrm>
            <a:custGeom>
              <a:avLst/>
              <a:gdLst/>
              <a:ahLst/>
              <a:cxnLst/>
              <a:rect l="l" t="t" r="r" b="b"/>
              <a:pathLst>
                <a:path w="6337" h="9711" extrusionOk="0">
                  <a:moveTo>
                    <a:pt x="4571" y="5235"/>
                  </a:moveTo>
                  <a:cubicBezTo>
                    <a:pt x="4761" y="5235"/>
                    <a:pt x="4951" y="5311"/>
                    <a:pt x="5100" y="5420"/>
                  </a:cubicBezTo>
                  <a:cubicBezTo>
                    <a:pt x="4856" y="5641"/>
                    <a:pt x="4559" y="5804"/>
                    <a:pt x="4235" y="5879"/>
                  </a:cubicBezTo>
                  <a:cubicBezTo>
                    <a:pt x="4220" y="5882"/>
                    <a:pt x="4206" y="5883"/>
                    <a:pt x="4193" y="5883"/>
                  </a:cubicBezTo>
                  <a:cubicBezTo>
                    <a:pt x="4123" y="5883"/>
                    <a:pt x="4079" y="5842"/>
                    <a:pt x="4059" y="5822"/>
                  </a:cubicBezTo>
                  <a:cubicBezTo>
                    <a:pt x="4011" y="5769"/>
                    <a:pt x="3995" y="5697"/>
                    <a:pt x="4016" y="5629"/>
                  </a:cubicBezTo>
                  <a:cubicBezTo>
                    <a:pt x="4068" y="5468"/>
                    <a:pt x="4189" y="5335"/>
                    <a:pt x="4334" y="5278"/>
                  </a:cubicBezTo>
                  <a:cubicBezTo>
                    <a:pt x="4411" y="5247"/>
                    <a:pt x="4492" y="5235"/>
                    <a:pt x="4571" y="5235"/>
                  </a:cubicBezTo>
                  <a:close/>
                  <a:moveTo>
                    <a:pt x="846" y="300"/>
                  </a:moveTo>
                  <a:cubicBezTo>
                    <a:pt x="1009" y="300"/>
                    <a:pt x="1177" y="383"/>
                    <a:pt x="1288" y="484"/>
                  </a:cubicBezTo>
                  <a:cubicBezTo>
                    <a:pt x="1479" y="659"/>
                    <a:pt x="1595" y="916"/>
                    <a:pt x="1698" y="1164"/>
                  </a:cubicBezTo>
                  <a:cubicBezTo>
                    <a:pt x="2493" y="3091"/>
                    <a:pt x="2857" y="5195"/>
                    <a:pt x="2761" y="7278"/>
                  </a:cubicBezTo>
                  <a:cubicBezTo>
                    <a:pt x="1488" y="5551"/>
                    <a:pt x="651" y="3476"/>
                    <a:pt x="381" y="1353"/>
                  </a:cubicBezTo>
                  <a:cubicBezTo>
                    <a:pt x="341" y="1046"/>
                    <a:pt x="326" y="505"/>
                    <a:pt x="657" y="342"/>
                  </a:cubicBezTo>
                  <a:cubicBezTo>
                    <a:pt x="716" y="314"/>
                    <a:pt x="781" y="300"/>
                    <a:pt x="846" y="300"/>
                  </a:cubicBezTo>
                  <a:close/>
                  <a:moveTo>
                    <a:pt x="845" y="0"/>
                  </a:moveTo>
                  <a:cubicBezTo>
                    <a:pt x="737" y="0"/>
                    <a:pt x="629" y="23"/>
                    <a:pt x="526" y="74"/>
                  </a:cubicBezTo>
                  <a:cubicBezTo>
                    <a:pt x="152" y="259"/>
                    <a:pt x="0" y="713"/>
                    <a:pt x="86" y="1389"/>
                  </a:cubicBezTo>
                  <a:cubicBezTo>
                    <a:pt x="377" y="3679"/>
                    <a:pt x="1311" y="5911"/>
                    <a:pt x="2734" y="7732"/>
                  </a:cubicBezTo>
                  <a:cubicBezTo>
                    <a:pt x="2731" y="7756"/>
                    <a:pt x="2730" y="7781"/>
                    <a:pt x="2727" y="7805"/>
                  </a:cubicBezTo>
                  <a:cubicBezTo>
                    <a:pt x="2695" y="8187"/>
                    <a:pt x="2641" y="8624"/>
                    <a:pt x="2420" y="8964"/>
                  </a:cubicBezTo>
                  <a:cubicBezTo>
                    <a:pt x="2266" y="9204"/>
                    <a:pt x="1971" y="9412"/>
                    <a:pt x="1675" y="9412"/>
                  </a:cubicBezTo>
                  <a:cubicBezTo>
                    <a:pt x="1614" y="9412"/>
                    <a:pt x="1554" y="9403"/>
                    <a:pt x="1495" y="9385"/>
                  </a:cubicBezTo>
                  <a:cubicBezTo>
                    <a:pt x="1481" y="9381"/>
                    <a:pt x="1466" y="9379"/>
                    <a:pt x="1452" y="9379"/>
                  </a:cubicBezTo>
                  <a:cubicBezTo>
                    <a:pt x="1388" y="9379"/>
                    <a:pt x="1329" y="9419"/>
                    <a:pt x="1309" y="9483"/>
                  </a:cubicBezTo>
                  <a:cubicBezTo>
                    <a:pt x="1284" y="9562"/>
                    <a:pt x="1327" y="9645"/>
                    <a:pt x="1406" y="9669"/>
                  </a:cubicBezTo>
                  <a:cubicBezTo>
                    <a:pt x="1495" y="9697"/>
                    <a:pt x="1587" y="9710"/>
                    <a:pt x="1676" y="9710"/>
                  </a:cubicBezTo>
                  <a:cubicBezTo>
                    <a:pt x="2081" y="9710"/>
                    <a:pt x="2463" y="9445"/>
                    <a:pt x="2672" y="9126"/>
                  </a:cubicBezTo>
                  <a:cubicBezTo>
                    <a:pt x="2883" y="8800"/>
                    <a:pt x="2961" y="8420"/>
                    <a:pt x="3001" y="8063"/>
                  </a:cubicBezTo>
                  <a:cubicBezTo>
                    <a:pt x="3016" y="8079"/>
                    <a:pt x="3030" y="8094"/>
                    <a:pt x="3042" y="8110"/>
                  </a:cubicBezTo>
                  <a:cubicBezTo>
                    <a:pt x="3711" y="8900"/>
                    <a:pt x="4290" y="9145"/>
                    <a:pt x="4751" y="9145"/>
                  </a:cubicBezTo>
                  <a:cubicBezTo>
                    <a:pt x="4992" y="9145"/>
                    <a:pt x="5202" y="9078"/>
                    <a:pt x="5374" y="8986"/>
                  </a:cubicBezTo>
                  <a:cubicBezTo>
                    <a:pt x="5591" y="8872"/>
                    <a:pt x="5774" y="8693"/>
                    <a:pt x="5905" y="8469"/>
                  </a:cubicBezTo>
                  <a:cubicBezTo>
                    <a:pt x="6337" y="7735"/>
                    <a:pt x="6166" y="6918"/>
                    <a:pt x="6000" y="6367"/>
                  </a:cubicBezTo>
                  <a:cubicBezTo>
                    <a:pt x="5911" y="6069"/>
                    <a:pt x="5777" y="5701"/>
                    <a:pt x="5524" y="5406"/>
                  </a:cubicBezTo>
                  <a:cubicBezTo>
                    <a:pt x="5957" y="4900"/>
                    <a:pt x="6185" y="4222"/>
                    <a:pt x="6075" y="3576"/>
                  </a:cubicBezTo>
                  <a:cubicBezTo>
                    <a:pt x="6063" y="3504"/>
                    <a:pt x="6002" y="3453"/>
                    <a:pt x="5929" y="3453"/>
                  </a:cubicBezTo>
                  <a:cubicBezTo>
                    <a:pt x="5921" y="3453"/>
                    <a:pt x="5913" y="3453"/>
                    <a:pt x="5904" y="3455"/>
                  </a:cubicBezTo>
                  <a:cubicBezTo>
                    <a:pt x="5824" y="3469"/>
                    <a:pt x="5768" y="3546"/>
                    <a:pt x="5783" y="3627"/>
                  </a:cubicBezTo>
                  <a:cubicBezTo>
                    <a:pt x="5878" y="4183"/>
                    <a:pt x="5682" y="4764"/>
                    <a:pt x="5312" y="5204"/>
                  </a:cubicBezTo>
                  <a:cubicBezTo>
                    <a:pt x="5089" y="5031"/>
                    <a:pt x="4823" y="4938"/>
                    <a:pt x="4569" y="4938"/>
                  </a:cubicBezTo>
                  <a:cubicBezTo>
                    <a:pt x="4451" y="4938"/>
                    <a:pt x="4335" y="4958"/>
                    <a:pt x="4228" y="5000"/>
                  </a:cubicBezTo>
                  <a:cubicBezTo>
                    <a:pt x="4001" y="5088"/>
                    <a:pt x="3812" y="5293"/>
                    <a:pt x="3735" y="5538"/>
                  </a:cubicBezTo>
                  <a:cubicBezTo>
                    <a:pt x="3680" y="5706"/>
                    <a:pt x="3721" y="5891"/>
                    <a:pt x="3842" y="6023"/>
                  </a:cubicBezTo>
                  <a:cubicBezTo>
                    <a:pt x="3937" y="6125"/>
                    <a:pt x="4063" y="6181"/>
                    <a:pt x="4195" y="6181"/>
                  </a:cubicBezTo>
                  <a:cubicBezTo>
                    <a:pt x="4231" y="6181"/>
                    <a:pt x="4267" y="6176"/>
                    <a:pt x="4303" y="6168"/>
                  </a:cubicBezTo>
                  <a:cubicBezTo>
                    <a:pt x="4684" y="6080"/>
                    <a:pt x="5031" y="5885"/>
                    <a:pt x="5316" y="5623"/>
                  </a:cubicBezTo>
                  <a:cubicBezTo>
                    <a:pt x="5521" y="5873"/>
                    <a:pt x="5637" y="6193"/>
                    <a:pt x="5715" y="6453"/>
                  </a:cubicBezTo>
                  <a:cubicBezTo>
                    <a:pt x="5953" y="7244"/>
                    <a:pt x="5932" y="7836"/>
                    <a:pt x="5647" y="8320"/>
                  </a:cubicBezTo>
                  <a:cubicBezTo>
                    <a:pt x="5545" y="8493"/>
                    <a:pt x="5398" y="8636"/>
                    <a:pt x="5233" y="8725"/>
                  </a:cubicBezTo>
                  <a:cubicBezTo>
                    <a:pt x="5076" y="8808"/>
                    <a:pt x="4915" y="8849"/>
                    <a:pt x="4748" y="8849"/>
                  </a:cubicBezTo>
                  <a:cubicBezTo>
                    <a:pt x="4290" y="8849"/>
                    <a:pt x="3794" y="8538"/>
                    <a:pt x="3269" y="7918"/>
                  </a:cubicBezTo>
                  <a:cubicBezTo>
                    <a:pt x="3190" y="7826"/>
                    <a:pt x="3114" y="7732"/>
                    <a:pt x="3038" y="7638"/>
                  </a:cubicBezTo>
                  <a:cubicBezTo>
                    <a:pt x="3196" y="5399"/>
                    <a:pt x="2830" y="3125"/>
                    <a:pt x="1974" y="1049"/>
                  </a:cubicBezTo>
                  <a:cubicBezTo>
                    <a:pt x="1859" y="771"/>
                    <a:pt x="1727" y="480"/>
                    <a:pt x="1490" y="263"/>
                  </a:cubicBezTo>
                  <a:cubicBezTo>
                    <a:pt x="1326" y="114"/>
                    <a:pt x="1088" y="0"/>
                    <a:pt x="845" y="0"/>
                  </a:cubicBezTo>
                  <a:close/>
                </a:path>
              </a:pathLst>
            </a:custGeom>
            <a:solidFill>
              <a:srgbClr val="2323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056575" y="2328975"/>
              <a:ext cx="104650" cy="138550"/>
            </a:xfrm>
            <a:custGeom>
              <a:avLst/>
              <a:gdLst/>
              <a:ahLst/>
              <a:cxnLst/>
              <a:rect l="l" t="t" r="r" b="b"/>
              <a:pathLst>
                <a:path w="4186" h="5542" extrusionOk="0">
                  <a:moveTo>
                    <a:pt x="1761" y="0"/>
                  </a:moveTo>
                  <a:cubicBezTo>
                    <a:pt x="1287" y="0"/>
                    <a:pt x="807" y="270"/>
                    <a:pt x="541" y="644"/>
                  </a:cubicBezTo>
                  <a:cubicBezTo>
                    <a:pt x="491" y="717"/>
                    <a:pt x="446" y="792"/>
                    <a:pt x="405" y="873"/>
                  </a:cubicBezTo>
                  <a:cubicBezTo>
                    <a:pt x="26" y="1490"/>
                    <a:pt x="0" y="2251"/>
                    <a:pt x="15" y="2779"/>
                  </a:cubicBezTo>
                  <a:cubicBezTo>
                    <a:pt x="39" y="3682"/>
                    <a:pt x="196" y="4579"/>
                    <a:pt x="478" y="5439"/>
                  </a:cubicBezTo>
                  <a:cubicBezTo>
                    <a:pt x="498" y="5502"/>
                    <a:pt x="555" y="5542"/>
                    <a:pt x="618" y="5542"/>
                  </a:cubicBezTo>
                  <a:cubicBezTo>
                    <a:pt x="633" y="5542"/>
                    <a:pt x="649" y="5539"/>
                    <a:pt x="667" y="5533"/>
                  </a:cubicBezTo>
                  <a:cubicBezTo>
                    <a:pt x="744" y="5507"/>
                    <a:pt x="786" y="5423"/>
                    <a:pt x="761" y="5346"/>
                  </a:cubicBezTo>
                  <a:cubicBezTo>
                    <a:pt x="526" y="4626"/>
                    <a:pt x="380" y="3881"/>
                    <a:pt x="330" y="3127"/>
                  </a:cubicBezTo>
                  <a:lnTo>
                    <a:pt x="330" y="3127"/>
                  </a:lnTo>
                  <a:cubicBezTo>
                    <a:pt x="437" y="3496"/>
                    <a:pt x="591" y="3820"/>
                    <a:pt x="793" y="4097"/>
                  </a:cubicBezTo>
                  <a:cubicBezTo>
                    <a:pt x="1154" y="4597"/>
                    <a:pt x="1674" y="4934"/>
                    <a:pt x="2219" y="5020"/>
                  </a:cubicBezTo>
                  <a:cubicBezTo>
                    <a:pt x="2307" y="5034"/>
                    <a:pt x="2395" y="5040"/>
                    <a:pt x="2484" y="5040"/>
                  </a:cubicBezTo>
                  <a:cubicBezTo>
                    <a:pt x="3006" y="5040"/>
                    <a:pt x="3517" y="4806"/>
                    <a:pt x="3809" y="4413"/>
                  </a:cubicBezTo>
                  <a:cubicBezTo>
                    <a:pt x="4185" y="3905"/>
                    <a:pt x="4162" y="3163"/>
                    <a:pt x="3753" y="2725"/>
                  </a:cubicBezTo>
                  <a:cubicBezTo>
                    <a:pt x="3723" y="2693"/>
                    <a:pt x="3684" y="2678"/>
                    <a:pt x="3644" y="2678"/>
                  </a:cubicBezTo>
                  <a:cubicBezTo>
                    <a:pt x="3608" y="2678"/>
                    <a:pt x="3571" y="2691"/>
                    <a:pt x="3542" y="2717"/>
                  </a:cubicBezTo>
                  <a:cubicBezTo>
                    <a:pt x="3482" y="2774"/>
                    <a:pt x="3478" y="2867"/>
                    <a:pt x="3535" y="2927"/>
                  </a:cubicBezTo>
                  <a:cubicBezTo>
                    <a:pt x="3843" y="3259"/>
                    <a:pt x="3858" y="3846"/>
                    <a:pt x="3569" y="4236"/>
                  </a:cubicBezTo>
                  <a:cubicBezTo>
                    <a:pt x="3334" y="4552"/>
                    <a:pt x="2918" y="4743"/>
                    <a:pt x="2489" y="4743"/>
                  </a:cubicBezTo>
                  <a:cubicBezTo>
                    <a:pt x="2414" y="4743"/>
                    <a:pt x="2339" y="4737"/>
                    <a:pt x="2265" y="4725"/>
                  </a:cubicBezTo>
                  <a:cubicBezTo>
                    <a:pt x="1798" y="4651"/>
                    <a:pt x="1349" y="4359"/>
                    <a:pt x="1033" y="3922"/>
                  </a:cubicBezTo>
                  <a:cubicBezTo>
                    <a:pt x="758" y="3541"/>
                    <a:pt x="578" y="3057"/>
                    <a:pt x="496" y="2480"/>
                  </a:cubicBezTo>
                  <a:cubicBezTo>
                    <a:pt x="437" y="2063"/>
                    <a:pt x="427" y="1494"/>
                    <a:pt x="664" y="1018"/>
                  </a:cubicBezTo>
                  <a:cubicBezTo>
                    <a:pt x="674" y="1001"/>
                    <a:pt x="686" y="983"/>
                    <a:pt x="697" y="965"/>
                  </a:cubicBezTo>
                  <a:cubicBezTo>
                    <a:pt x="934" y="615"/>
                    <a:pt x="1376" y="336"/>
                    <a:pt x="1810" y="336"/>
                  </a:cubicBezTo>
                  <a:cubicBezTo>
                    <a:pt x="1947" y="336"/>
                    <a:pt x="2083" y="364"/>
                    <a:pt x="2212" y="426"/>
                  </a:cubicBezTo>
                  <a:cubicBezTo>
                    <a:pt x="2233" y="437"/>
                    <a:pt x="2256" y="442"/>
                    <a:pt x="2278" y="442"/>
                  </a:cubicBezTo>
                  <a:cubicBezTo>
                    <a:pt x="2331" y="442"/>
                    <a:pt x="2381" y="413"/>
                    <a:pt x="2408" y="364"/>
                  </a:cubicBezTo>
                  <a:cubicBezTo>
                    <a:pt x="2447" y="295"/>
                    <a:pt x="2422" y="207"/>
                    <a:pt x="2355" y="165"/>
                  </a:cubicBezTo>
                  <a:cubicBezTo>
                    <a:pt x="2170" y="51"/>
                    <a:pt x="1966" y="0"/>
                    <a:pt x="17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103500" y="726675"/>
              <a:ext cx="147175" cy="231750"/>
            </a:xfrm>
            <a:custGeom>
              <a:avLst/>
              <a:gdLst/>
              <a:ahLst/>
              <a:cxnLst/>
              <a:rect l="l" t="t" r="r" b="b"/>
              <a:pathLst>
                <a:path w="5887" h="9270" extrusionOk="0">
                  <a:moveTo>
                    <a:pt x="1212" y="299"/>
                  </a:moveTo>
                  <a:cubicBezTo>
                    <a:pt x="1238" y="299"/>
                    <a:pt x="1281" y="311"/>
                    <a:pt x="1351" y="354"/>
                  </a:cubicBezTo>
                  <a:cubicBezTo>
                    <a:pt x="1892" y="685"/>
                    <a:pt x="2137" y="1342"/>
                    <a:pt x="2359" y="2042"/>
                  </a:cubicBezTo>
                  <a:lnTo>
                    <a:pt x="3172" y="4602"/>
                  </a:lnTo>
                  <a:cubicBezTo>
                    <a:pt x="3290" y="4970"/>
                    <a:pt x="3397" y="5334"/>
                    <a:pt x="3471" y="5689"/>
                  </a:cubicBezTo>
                  <a:cubicBezTo>
                    <a:pt x="2544" y="4049"/>
                    <a:pt x="1831" y="2263"/>
                    <a:pt x="1196" y="679"/>
                  </a:cubicBezTo>
                  <a:cubicBezTo>
                    <a:pt x="1142" y="543"/>
                    <a:pt x="1127" y="399"/>
                    <a:pt x="1158" y="332"/>
                  </a:cubicBezTo>
                  <a:cubicBezTo>
                    <a:pt x="1166" y="315"/>
                    <a:pt x="1175" y="306"/>
                    <a:pt x="1192" y="301"/>
                  </a:cubicBezTo>
                  <a:cubicBezTo>
                    <a:pt x="1197" y="300"/>
                    <a:pt x="1205" y="299"/>
                    <a:pt x="1212" y="299"/>
                  </a:cubicBezTo>
                  <a:close/>
                  <a:moveTo>
                    <a:pt x="1210" y="1"/>
                  </a:moveTo>
                  <a:cubicBezTo>
                    <a:pt x="1175" y="1"/>
                    <a:pt x="1139" y="6"/>
                    <a:pt x="1102" y="17"/>
                  </a:cubicBezTo>
                  <a:cubicBezTo>
                    <a:pt x="1007" y="47"/>
                    <a:pt x="932" y="112"/>
                    <a:pt x="889" y="204"/>
                  </a:cubicBezTo>
                  <a:cubicBezTo>
                    <a:pt x="786" y="420"/>
                    <a:pt x="886" y="706"/>
                    <a:pt x="918" y="790"/>
                  </a:cubicBezTo>
                  <a:cubicBezTo>
                    <a:pt x="1585" y="2453"/>
                    <a:pt x="2339" y="4337"/>
                    <a:pt x="3336" y="6051"/>
                  </a:cubicBezTo>
                  <a:cubicBezTo>
                    <a:pt x="3407" y="6175"/>
                    <a:pt x="3481" y="6301"/>
                    <a:pt x="3564" y="6422"/>
                  </a:cubicBezTo>
                  <a:cubicBezTo>
                    <a:pt x="3578" y="6800"/>
                    <a:pt x="3523" y="7163"/>
                    <a:pt x="3365" y="7505"/>
                  </a:cubicBezTo>
                  <a:cubicBezTo>
                    <a:pt x="3152" y="7968"/>
                    <a:pt x="2752" y="8281"/>
                    <a:pt x="2344" y="8302"/>
                  </a:cubicBezTo>
                  <a:cubicBezTo>
                    <a:pt x="2328" y="8303"/>
                    <a:pt x="2312" y="8303"/>
                    <a:pt x="2296" y="8303"/>
                  </a:cubicBezTo>
                  <a:cubicBezTo>
                    <a:pt x="1960" y="8303"/>
                    <a:pt x="1655" y="8121"/>
                    <a:pt x="1449" y="7965"/>
                  </a:cubicBezTo>
                  <a:cubicBezTo>
                    <a:pt x="910" y="7553"/>
                    <a:pt x="589" y="6951"/>
                    <a:pt x="612" y="6389"/>
                  </a:cubicBezTo>
                  <a:cubicBezTo>
                    <a:pt x="620" y="6186"/>
                    <a:pt x="680" y="5991"/>
                    <a:pt x="776" y="5820"/>
                  </a:cubicBezTo>
                  <a:cubicBezTo>
                    <a:pt x="1006" y="5505"/>
                    <a:pt x="1327" y="5262"/>
                    <a:pt x="1720" y="5200"/>
                  </a:cubicBezTo>
                  <a:cubicBezTo>
                    <a:pt x="1797" y="5188"/>
                    <a:pt x="1853" y="5117"/>
                    <a:pt x="1844" y="5039"/>
                  </a:cubicBezTo>
                  <a:cubicBezTo>
                    <a:pt x="1838" y="4962"/>
                    <a:pt x="1776" y="4904"/>
                    <a:pt x="1700" y="4904"/>
                  </a:cubicBezTo>
                  <a:cubicBezTo>
                    <a:pt x="1698" y="4904"/>
                    <a:pt x="1696" y="4904"/>
                    <a:pt x="1694" y="4904"/>
                  </a:cubicBezTo>
                  <a:cubicBezTo>
                    <a:pt x="1220" y="4916"/>
                    <a:pt x="785" y="5216"/>
                    <a:pt x="533" y="5643"/>
                  </a:cubicBezTo>
                  <a:cubicBezTo>
                    <a:pt x="291" y="5978"/>
                    <a:pt x="141" y="6381"/>
                    <a:pt x="97" y="6765"/>
                  </a:cubicBezTo>
                  <a:cubicBezTo>
                    <a:pt x="0" y="7637"/>
                    <a:pt x="316" y="8475"/>
                    <a:pt x="637" y="9183"/>
                  </a:cubicBezTo>
                  <a:cubicBezTo>
                    <a:pt x="662" y="9236"/>
                    <a:pt x="716" y="9269"/>
                    <a:pt x="773" y="9269"/>
                  </a:cubicBezTo>
                  <a:cubicBezTo>
                    <a:pt x="794" y="9269"/>
                    <a:pt x="815" y="9265"/>
                    <a:pt x="834" y="9254"/>
                  </a:cubicBezTo>
                  <a:cubicBezTo>
                    <a:pt x="910" y="9221"/>
                    <a:pt x="942" y="9132"/>
                    <a:pt x="908" y="9058"/>
                  </a:cubicBezTo>
                  <a:cubicBezTo>
                    <a:pt x="621" y="8429"/>
                    <a:pt x="341" y="7694"/>
                    <a:pt x="380" y="6946"/>
                  </a:cubicBezTo>
                  <a:lnTo>
                    <a:pt x="380" y="6946"/>
                  </a:lnTo>
                  <a:cubicBezTo>
                    <a:pt x="511" y="7415"/>
                    <a:pt x="820" y="7862"/>
                    <a:pt x="1268" y="8201"/>
                  </a:cubicBezTo>
                  <a:cubicBezTo>
                    <a:pt x="1616" y="8465"/>
                    <a:pt x="1960" y="8600"/>
                    <a:pt x="2294" y="8600"/>
                  </a:cubicBezTo>
                  <a:cubicBezTo>
                    <a:pt x="2315" y="8600"/>
                    <a:pt x="2337" y="8600"/>
                    <a:pt x="2359" y="8599"/>
                  </a:cubicBezTo>
                  <a:cubicBezTo>
                    <a:pt x="2874" y="8572"/>
                    <a:pt x="3375" y="8191"/>
                    <a:pt x="3634" y="7628"/>
                  </a:cubicBezTo>
                  <a:cubicBezTo>
                    <a:pt x="3760" y="7354"/>
                    <a:pt x="3826" y="7069"/>
                    <a:pt x="3850" y="6778"/>
                  </a:cubicBezTo>
                  <a:cubicBezTo>
                    <a:pt x="3890" y="6819"/>
                    <a:pt x="3933" y="6859"/>
                    <a:pt x="3978" y="6897"/>
                  </a:cubicBezTo>
                  <a:cubicBezTo>
                    <a:pt x="4237" y="7117"/>
                    <a:pt x="4544" y="7237"/>
                    <a:pt x="4837" y="7237"/>
                  </a:cubicBezTo>
                  <a:cubicBezTo>
                    <a:pt x="4908" y="7237"/>
                    <a:pt x="4979" y="7230"/>
                    <a:pt x="5047" y="7216"/>
                  </a:cubicBezTo>
                  <a:cubicBezTo>
                    <a:pt x="5374" y="7146"/>
                    <a:pt x="5658" y="6899"/>
                    <a:pt x="5773" y="6584"/>
                  </a:cubicBezTo>
                  <a:cubicBezTo>
                    <a:pt x="5886" y="6270"/>
                    <a:pt x="5827" y="5897"/>
                    <a:pt x="5622" y="5633"/>
                  </a:cubicBezTo>
                  <a:cubicBezTo>
                    <a:pt x="5592" y="5596"/>
                    <a:pt x="5549" y="5576"/>
                    <a:pt x="5504" y="5576"/>
                  </a:cubicBezTo>
                  <a:cubicBezTo>
                    <a:pt x="5472" y="5576"/>
                    <a:pt x="5440" y="5586"/>
                    <a:pt x="5413" y="5607"/>
                  </a:cubicBezTo>
                  <a:cubicBezTo>
                    <a:pt x="5348" y="5659"/>
                    <a:pt x="5337" y="5752"/>
                    <a:pt x="5386" y="5817"/>
                  </a:cubicBezTo>
                  <a:cubicBezTo>
                    <a:pt x="5531" y="6002"/>
                    <a:pt x="5573" y="6263"/>
                    <a:pt x="5492" y="6482"/>
                  </a:cubicBezTo>
                  <a:cubicBezTo>
                    <a:pt x="5412" y="6703"/>
                    <a:pt x="5213" y="6877"/>
                    <a:pt x="4984" y="6926"/>
                  </a:cubicBezTo>
                  <a:cubicBezTo>
                    <a:pt x="4937" y="6936"/>
                    <a:pt x="4887" y="6941"/>
                    <a:pt x="4837" y="6941"/>
                  </a:cubicBezTo>
                  <a:cubicBezTo>
                    <a:pt x="4616" y="6941"/>
                    <a:pt x="4376" y="6846"/>
                    <a:pt x="4171" y="6672"/>
                  </a:cubicBezTo>
                  <a:cubicBezTo>
                    <a:pt x="4052" y="6569"/>
                    <a:pt x="3948" y="6447"/>
                    <a:pt x="3854" y="6317"/>
                  </a:cubicBezTo>
                  <a:cubicBezTo>
                    <a:pt x="3818" y="5721"/>
                    <a:pt x="3643" y="5107"/>
                    <a:pt x="3454" y="4510"/>
                  </a:cubicBezTo>
                  <a:lnTo>
                    <a:pt x="2641" y="1949"/>
                  </a:lnTo>
                  <a:cubicBezTo>
                    <a:pt x="2401" y="1194"/>
                    <a:pt x="2133" y="483"/>
                    <a:pt x="1506" y="99"/>
                  </a:cubicBezTo>
                  <a:cubicBezTo>
                    <a:pt x="1461" y="72"/>
                    <a:pt x="1345" y="1"/>
                    <a:pt x="1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306425" y="4182725"/>
              <a:ext cx="146500" cy="111425"/>
            </a:xfrm>
            <a:custGeom>
              <a:avLst/>
              <a:gdLst/>
              <a:ahLst/>
              <a:cxnLst/>
              <a:rect l="l" t="t" r="r" b="b"/>
              <a:pathLst>
                <a:path w="5860" h="4457" extrusionOk="0">
                  <a:moveTo>
                    <a:pt x="1739" y="1"/>
                  </a:moveTo>
                  <a:cubicBezTo>
                    <a:pt x="1719" y="1"/>
                    <a:pt x="1699" y="4"/>
                    <a:pt x="1679" y="10"/>
                  </a:cubicBezTo>
                  <a:cubicBezTo>
                    <a:pt x="1577" y="41"/>
                    <a:pt x="1518" y="148"/>
                    <a:pt x="1546" y="252"/>
                  </a:cubicBezTo>
                  <a:cubicBezTo>
                    <a:pt x="1604" y="459"/>
                    <a:pt x="1683" y="713"/>
                    <a:pt x="1790" y="985"/>
                  </a:cubicBezTo>
                  <a:cubicBezTo>
                    <a:pt x="1921" y="1411"/>
                    <a:pt x="2029" y="1843"/>
                    <a:pt x="2063" y="2278"/>
                  </a:cubicBezTo>
                  <a:cubicBezTo>
                    <a:pt x="2121" y="2991"/>
                    <a:pt x="1946" y="3615"/>
                    <a:pt x="1605" y="3904"/>
                  </a:cubicBezTo>
                  <a:cubicBezTo>
                    <a:pt x="1486" y="4005"/>
                    <a:pt x="1329" y="4059"/>
                    <a:pt x="1163" y="4059"/>
                  </a:cubicBezTo>
                  <a:cubicBezTo>
                    <a:pt x="1118" y="4059"/>
                    <a:pt x="1072" y="4054"/>
                    <a:pt x="1025" y="4046"/>
                  </a:cubicBezTo>
                  <a:cubicBezTo>
                    <a:pt x="766" y="3999"/>
                    <a:pt x="539" y="3827"/>
                    <a:pt x="400" y="3578"/>
                  </a:cubicBezTo>
                  <a:cubicBezTo>
                    <a:pt x="364" y="3512"/>
                    <a:pt x="297" y="3475"/>
                    <a:pt x="227" y="3475"/>
                  </a:cubicBezTo>
                  <a:cubicBezTo>
                    <a:pt x="194" y="3475"/>
                    <a:pt x="161" y="3483"/>
                    <a:pt x="131" y="3500"/>
                  </a:cubicBezTo>
                  <a:cubicBezTo>
                    <a:pt x="35" y="3553"/>
                    <a:pt x="0" y="3674"/>
                    <a:pt x="53" y="3770"/>
                  </a:cubicBezTo>
                  <a:cubicBezTo>
                    <a:pt x="250" y="4125"/>
                    <a:pt x="578" y="4368"/>
                    <a:pt x="955" y="4437"/>
                  </a:cubicBezTo>
                  <a:cubicBezTo>
                    <a:pt x="1026" y="4449"/>
                    <a:pt x="1098" y="4457"/>
                    <a:pt x="1168" y="4457"/>
                  </a:cubicBezTo>
                  <a:cubicBezTo>
                    <a:pt x="1425" y="4457"/>
                    <a:pt x="1672" y="4369"/>
                    <a:pt x="1862" y="4207"/>
                  </a:cubicBezTo>
                  <a:cubicBezTo>
                    <a:pt x="2304" y="3832"/>
                    <a:pt x="2527" y="3099"/>
                    <a:pt x="2460" y="2248"/>
                  </a:cubicBezTo>
                  <a:lnTo>
                    <a:pt x="2460" y="2248"/>
                  </a:lnTo>
                  <a:cubicBezTo>
                    <a:pt x="2698" y="2576"/>
                    <a:pt x="2986" y="2876"/>
                    <a:pt x="3332" y="3099"/>
                  </a:cubicBezTo>
                  <a:cubicBezTo>
                    <a:pt x="3646" y="3301"/>
                    <a:pt x="3999" y="3405"/>
                    <a:pt x="4343" y="3405"/>
                  </a:cubicBezTo>
                  <a:cubicBezTo>
                    <a:pt x="4550" y="3405"/>
                    <a:pt x="4754" y="3367"/>
                    <a:pt x="4945" y="3291"/>
                  </a:cubicBezTo>
                  <a:cubicBezTo>
                    <a:pt x="5398" y="3110"/>
                    <a:pt x="5714" y="2737"/>
                    <a:pt x="5834" y="2239"/>
                  </a:cubicBezTo>
                  <a:cubicBezTo>
                    <a:pt x="5860" y="2133"/>
                    <a:pt x="5794" y="2026"/>
                    <a:pt x="5687" y="2000"/>
                  </a:cubicBezTo>
                  <a:cubicBezTo>
                    <a:pt x="5672" y="1997"/>
                    <a:pt x="5657" y="1995"/>
                    <a:pt x="5642" y="1995"/>
                  </a:cubicBezTo>
                  <a:cubicBezTo>
                    <a:pt x="5552" y="1995"/>
                    <a:pt x="5470" y="2055"/>
                    <a:pt x="5447" y="2146"/>
                  </a:cubicBezTo>
                  <a:cubicBezTo>
                    <a:pt x="5358" y="2515"/>
                    <a:pt x="5126" y="2791"/>
                    <a:pt x="4798" y="2922"/>
                  </a:cubicBezTo>
                  <a:cubicBezTo>
                    <a:pt x="4655" y="2980"/>
                    <a:pt x="4501" y="3008"/>
                    <a:pt x="4344" y="3008"/>
                  </a:cubicBezTo>
                  <a:cubicBezTo>
                    <a:pt x="4075" y="3008"/>
                    <a:pt x="3796" y="2925"/>
                    <a:pt x="3546" y="2764"/>
                  </a:cubicBezTo>
                  <a:cubicBezTo>
                    <a:pt x="2868" y="2328"/>
                    <a:pt x="2434" y="1538"/>
                    <a:pt x="2167" y="862"/>
                  </a:cubicBezTo>
                  <a:cubicBezTo>
                    <a:pt x="2092" y="617"/>
                    <a:pt x="2009" y="374"/>
                    <a:pt x="1925" y="134"/>
                  </a:cubicBezTo>
                  <a:cubicBezTo>
                    <a:pt x="1898" y="52"/>
                    <a:pt x="1822" y="1"/>
                    <a:pt x="17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" name="Google Shape;30;p2"/>
            <p:cNvGrpSpPr/>
            <p:nvPr/>
          </p:nvGrpSpPr>
          <p:grpSpPr>
            <a:xfrm>
              <a:off x="3472300" y="794188"/>
              <a:ext cx="64750" cy="96725"/>
              <a:chOff x="3983450" y="2532300"/>
              <a:chExt cx="64750" cy="96725"/>
            </a:xfrm>
          </p:grpSpPr>
          <p:sp>
            <p:nvSpPr>
              <p:cNvPr id="31" name="Google Shape;31;p2"/>
              <p:cNvSpPr/>
              <p:nvPr/>
            </p:nvSpPr>
            <p:spPr>
              <a:xfrm>
                <a:off x="3983450" y="2569625"/>
                <a:ext cx="64750" cy="59400"/>
              </a:xfrm>
              <a:custGeom>
                <a:avLst/>
                <a:gdLst/>
                <a:ahLst/>
                <a:cxnLst/>
                <a:rect l="l" t="t" r="r" b="b"/>
                <a:pathLst>
                  <a:path w="2590" h="2376" extrusionOk="0">
                    <a:moveTo>
                      <a:pt x="1094" y="1"/>
                    </a:moveTo>
                    <a:cubicBezTo>
                      <a:pt x="820" y="1"/>
                      <a:pt x="541" y="113"/>
                      <a:pt x="305" y="390"/>
                    </a:cubicBezTo>
                    <a:cubicBezTo>
                      <a:pt x="80" y="652"/>
                      <a:pt x="58" y="999"/>
                      <a:pt x="40" y="1251"/>
                    </a:cubicBezTo>
                    <a:cubicBezTo>
                      <a:pt x="26" y="1465"/>
                      <a:pt x="0" y="1862"/>
                      <a:pt x="259" y="2128"/>
                    </a:cubicBezTo>
                    <a:cubicBezTo>
                      <a:pt x="489" y="2364"/>
                      <a:pt x="827" y="2375"/>
                      <a:pt x="1046" y="2375"/>
                    </a:cubicBezTo>
                    <a:lnTo>
                      <a:pt x="1081" y="2375"/>
                    </a:lnTo>
                    <a:cubicBezTo>
                      <a:pt x="1357" y="2374"/>
                      <a:pt x="1870" y="2372"/>
                      <a:pt x="2153" y="2003"/>
                    </a:cubicBezTo>
                    <a:cubicBezTo>
                      <a:pt x="2590" y="1436"/>
                      <a:pt x="2341" y="685"/>
                      <a:pt x="1849" y="286"/>
                    </a:cubicBezTo>
                    <a:cubicBezTo>
                      <a:pt x="1635" y="113"/>
                      <a:pt x="1367" y="1"/>
                      <a:pt x="1094" y="1"/>
                    </a:cubicBezTo>
                    <a:close/>
                  </a:path>
                </a:pathLst>
              </a:custGeom>
              <a:solidFill>
                <a:srgbClr val="000000">
                  <a:alpha val="139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3992750" y="2541150"/>
                <a:ext cx="45200" cy="41800"/>
              </a:xfrm>
              <a:custGeom>
                <a:avLst/>
                <a:gdLst/>
                <a:ahLst/>
                <a:cxnLst/>
                <a:rect l="l" t="t" r="r" b="b"/>
                <a:pathLst>
                  <a:path w="1808" h="1672" extrusionOk="0">
                    <a:moveTo>
                      <a:pt x="728" y="0"/>
                    </a:moveTo>
                    <a:cubicBezTo>
                      <a:pt x="530" y="0"/>
                      <a:pt x="347" y="91"/>
                      <a:pt x="200" y="264"/>
                    </a:cubicBezTo>
                    <a:cubicBezTo>
                      <a:pt x="61" y="426"/>
                      <a:pt x="36" y="658"/>
                      <a:pt x="20" y="922"/>
                    </a:cubicBezTo>
                    <a:cubicBezTo>
                      <a:pt x="4" y="1153"/>
                      <a:pt x="1" y="1388"/>
                      <a:pt x="138" y="1530"/>
                    </a:cubicBezTo>
                    <a:cubicBezTo>
                      <a:pt x="267" y="1660"/>
                      <a:pt x="485" y="1672"/>
                      <a:pt x="698" y="1672"/>
                    </a:cubicBezTo>
                    <a:lnTo>
                      <a:pt x="708" y="1672"/>
                    </a:lnTo>
                    <a:lnTo>
                      <a:pt x="708" y="1671"/>
                    </a:lnTo>
                    <a:cubicBezTo>
                      <a:pt x="1006" y="1670"/>
                      <a:pt x="1339" y="1650"/>
                      <a:pt x="1503" y="1435"/>
                    </a:cubicBezTo>
                    <a:cubicBezTo>
                      <a:pt x="1808" y="1038"/>
                      <a:pt x="1617" y="498"/>
                      <a:pt x="1256" y="205"/>
                    </a:cubicBezTo>
                    <a:cubicBezTo>
                      <a:pt x="1093" y="73"/>
                      <a:pt x="905" y="0"/>
                      <a:pt x="72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3983450" y="2532300"/>
                <a:ext cx="64750" cy="59425"/>
              </a:xfrm>
              <a:custGeom>
                <a:avLst/>
                <a:gdLst/>
                <a:ahLst/>
                <a:cxnLst/>
                <a:rect l="l" t="t" r="r" b="b"/>
                <a:pathLst>
                  <a:path w="2590" h="2377" extrusionOk="0">
                    <a:moveTo>
                      <a:pt x="1100" y="499"/>
                    </a:moveTo>
                    <a:cubicBezTo>
                      <a:pt x="1299" y="499"/>
                      <a:pt x="1468" y="618"/>
                      <a:pt x="1538" y="672"/>
                    </a:cubicBezTo>
                    <a:cubicBezTo>
                      <a:pt x="1844" y="922"/>
                      <a:pt x="2011" y="1374"/>
                      <a:pt x="1760" y="1700"/>
                    </a:cubicBezTo>
                    <a:cubicBezTo>
                      <a:pt x="1640" y="1854"/>
                      <a:pt x="1363" y="1876"/>
                      <a:pt x="1080" y="1878"/>
                    </a:cubicBezTo>
                    <a:cubicBezTo>
                      <a:pt x="906" y="1873"/>
                      <a:pt x="704" y="1871"/>
                      <a:pt x="615" y="1780"/>
                    </a:cubicBezTo>
                    <a:cubicBezTo>
                      <a:pt x="519" y="1683"/>
                      <a:pt x="524" y="1473"/>
                      <a:pt x="538" y="1285"/>
                    </a:cubicBezTo>
                    <a:cubicBezTo>
                      <a:pt x="554" y="1048"/>
                      <a:pt x="576" y="840"/>
                      <a:pt x="685" y="713"/>
                    </a:cubicBezTo>
                    <a:cubicBezTo>
                      <a:pt x="822" y="553"/>
                      <a:pt x="968" y="499"/>
                      <a:pt x="1100" y="499"/>
                    </a:cubicBezTo>
                    <a:close/>
                    <a:moveTo>
                      <a:pt x="1094" y="1"/>
                    </a:moveTo>
                    <a:cubicBezTo>
                      <a:pt x="820" y="1"/>
                      <a:pt x="541" y="114"/>
                      <a:pt x="305" y="391"/>
                    </a:cubicBezTo>
                    <a:cubicBezTo>
                      <a:pt x="80" y="654"/>
                      <a:pt x="58" y="1000"/>
                      <a:pt x="40" y="1252"/>
                    </a:cubicBezTo>
                    <a:cubicBezTo>
                      <a:pt x="26" y="1466"/>
                      <a:pt x="0" y="1864"/>
                      <a:pt x="259" y="2129"/>
                    </a:cubicBezTo>
                    <a:cubicBezTo>
                      <a:pt x="491" y="2364"/>
                      <a:pt x="827" y="2376"/>
                      <a:pt x="1047" y="2376"/>
                    </a:cubicBezTo>
                    <a:cubicBezTo>
                      <a:pt x="1058" y="2376"/>
                      <a:pt x="1070" y="2376"/>
                      <a:pt x="1081" y="2377"/>
                    </a:cubicBezTo>
                    <a:cubicBezTo>
                      <a:pt x="1357" y="2376"/>
                      <a:pt x="1870" y="2375"/>
                      <a:pt x="2153" y="2004"/>
                    </a:cubicBezTo>
                    <a:cubicBezTo>
                      <a:pt x="2590" y="1438"/>
                      <a:pt x="2341" y="686"/>
                      <a:pt x="1849" y="287"/>
                    </a:cubicBezTo>
                    <a:cubicBezTo>
                      <a:pt x="1635" y="113"/>
                      <a:pt x="1367" y="1"/>
                      <a:pt x="10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" name="Google Shape;34;p2"/>
            <p:cNvSpPr/>
            <p:nvPr/>
          </p:nvSpPr>
          <p:spPr>
            <a:xfrm>
              <a:off x="4423250" y="610025"/>
              <a:ext cx="297475" cy="267450"/>
            </a:xfrm>
            <a:custGeom>
              <a:avLst/>
              <a:gdLst/>
              <a:ahLst/>
              <a:cxnLst/>
              <a:rect l="l" t="t" r="r" b="b"/>
              <a:pathLst>
                <a:path w="11899" h="10698" extrusionOk="0">
                  <a:moveTo>
                    <a:pt x="5137" y="823"/>
                  </a:moveTo>
                  <a:cubicBezTo>
                    <a:pt x="5464" y="1124"/>
                    <a:pt x="5953" y="1585"/>
                    <a:pt x="6523" y="2155"/>
                  </a:cubicBezTo>
                  <a:lnTo>
                    <a:pt x="5165" y="2718"/>
                  </a:lnTo>
                  <a:lnTo>
                    <a:pt x="5137" y="823"/>
                  </a:lnTo>
                  <a:close/>
                  <a:moveTo>
                    <a:pt x="10507" y="1040"/>
                  </a:moveTo>
                  <a:lnTo>
                    <a:pt x="10507" y="1040"/>
                  </a:lnTo>
                  <a:cubicBezTo>
                    <a:pt x="10185" y="1673"/>
                    <a:pt x="9625" y="2753"/>
                    <a:pt x="8944" y="3982"/>
                  </a:cubicBezTo>
                  <a:cubicBezTo>
                    <a:pt x="8422" y="3391"/>
                    <a:pt x="7894" y="2830"/>
                    <a:pt x="7402" y="2327"/>
                  </a:cubicBezTo>
                  <a:lnTo>
                    <a:pt x="10507" y="1040"/>
                  </a:lnTo>
                  <a:close/>
                  <a:moveTo>
                    <a:pt x="4679" y="3458"/>
                  </a:moveTo>
                  <a:lnTo>
                    <a:pt x="4713" y="5990"/>
                  </a:lnTo>
                  <a:lnTo>
                    <a:pt x="1021" y="4975"/>
                  </a:lnTo>
                  <a:lnTo>
                    <a:pt x="4679" y="3458"/>
                  </a:lnTo>
                  <a:close/>
                  <a:moveTo>
                    <a:pt x="6903" y="2536"/>
                  </a:moveTo>
                  <a:cubicBezTo>
                    <a:pt x="7465" y="3107"/>
                    <a:pt x="8082" y="3761"/>
                    <a:pt x="8685" y="4448"/>
                  </a:cubicBezTo>
                  <a:cubicBezTo>
                    <a:pt x="8270" y="5186"/>
                    <a:pt x="7820" y="5963"/>
                    <a:pt x="7356" y="6718"/>
                  </a:cubicBezTo>
                  <a:lnTo>
                    <a:pt x="5213" y="6128"/>
                  </a:lnTo>
                  <a:lnTo>
                    <a:pt x="5173" y="3253"/>
                  </a:lnTo>
                  <a:lnTo>
                    <a:pt x="6903" y="2536"/>
                  </a:lnTo>
                  <a:close/>
                  <a:moveTo>
                    <a:pt x="9033" y="4851"/>
                  </a:moveTo>
                  <a:cubicBezTo>
                    <a:pt x="9846" y="5809"/>
                    <a:pt x="10608" y="6818"/>
                    <a:pt x="11142" y="7759"/>
                  </a:cubicBezTo>
                  <a:lnTo>
                    <a:pt x="7859" y="6855"/>
                  </a:lnTo>
                  <a:cubicBezTo>
                    <a:pt x="8267" y="6186"/>
                    <a:pt x="8664" y="5506"/>
                    <a:pt x="9033" y="4851"/>
                  </a:cubicBezTo>
                  <a:close/>
                  <a:moveTo>
                    <a:pt x="5220" y="6646"/>
                  </a:moveTo>
                  <a:lnTo>
                    <a:pt x="7082" y="7159"/>
                  </a:lnTo>
                  <a:cubicBezTo>
                    <a:pt x="6473" y="8130"/>
                    <a:pt x="5851" y="9047"/>
                    <a:pt x="5265" y="9779"/>
                  </a:cubicBezTo>
                  <a:lnTo>
                    <a:pt x="5220" y="6646"/>
                  </a:lnTo>
                  <a:close/>
                  <a:moveTo>
                    <a:pt x="4880" y="0"/>
                  </a:moveTo>
                  <a:cubicBezTo>
                    <a:pt x="4845" y="0"/>
                    <a:pt x="4809" y="8"/>
                    <a:pt x="4776" y="23"/>
                  </a:cubicBezTo>
                  <a:cubicBezTo>
                    <a:pt x="4687" y="64"/>
                    <a:pt x="4629" y="154"/>
                    <a:pt x="4631" y="253"/>
                  </a:cubicBezTo>
                  <a:lnTo>
                    <a:pt x="4669" y="2920"/>
                  </a:lnTo>
                  <a:lnTo>
                    <a:pt x="159" y="4791"/>
                  </a:lnTo>
                  <a:cubicBezTo>
                    <a:pt x="62" y="4832"/>
                    <a:pt x="0" y="4930"/>
                    <a:pt x="6" y="5036"/>
                  </a:cubicBezTo>
                  <a:cubicBezTo>
                    <a:pt x="13" y="5142"/>
                    <a:pt x="86" y="5233"/>
                    <a:pt x="189" y="5262"/>
                  </a:cubicBezTo>
                  <a:lnTo>
                    <a:pt x="4720" y="6508"/>
                  </a:lnTo>
                  <a:lnTo>
                    <a:pt x="4776" y="10451"/>
                  </a:lnTo>
                  <a:cubicBezTo>
                    <a:pt x="4778" y="10555"/>
                    <a:pt x="4843" y="10646"/>
                    <a:pt x="4938" y="10681"/>
                  </a:cubicBezTo>
                  <a:cubicBezTo>
                    <a:pt x="4966" y="10692"/>
                    <a:pt x="4996" y="10697"/>
                    <a:pt x="5025" y="10697"/>
                  </a:cubicBezTo>
                  <a:cubicBezTo>
                    <a:pt x="5095" y="10697"/>
                    <a:pt x="5163" y="10669"/>
                    <a:pt x="5210" y="10613"/>
                  </a:cubicBezTo>
                  <a:cubicBezTo>
                    <a:pt x="5964" y="9769"/>
                    <a:pt x="6791" y="8570"/>
                    <a:pt x="7587" y="7295"/>
                  </a:cubicBezTo>
                  <a:lnTo>
                    <a:pt x="11567" y="8389"/>
                  </a:lnTo>
                  <a:cubicBezTo>
                    <a:pt x="11589" y="8395"/>
                    <a:pt x="11611" y="8397"/>
                    <a:pt x="11633" y="8397"/>
                  </a:cubicBezTo>
                  <a:cubicBezTo>
                    <a:pt x="11706" y="8397"/>
                    <a:pt x="11776" y="8366"/>
                    <a:pt x="11824" y="8308"/>
                  </a:cubicBezTo>
                  <a:cubicBezTo>
                    <a:pt x="11886" y="8232"/>
                    <a:pt x="11899" y="8127"/>
                    <a:pt x="11856" y="8039"/>
                  </a:cubicBezTo>
                  <a:cubicBezTo>
                    <a:pt x="11282" y="6870"/>
                    <a:pt x="10319" y="5579"/>
                    <a:pt x="9295" y="4384"/>
                  </a:cubicBezTo>
                  <a:cubicBezTo>
                    <a:pt x="10387" y="2420"/>
                    <a:pt x="11187" y="799"/>
                    <a:pt x="11255" y="662"/>
                  </a:cubicBezTo>
                  <a:cubicBezTo>
                    <a:pt x="11301" y="569"/>
                    <a:pt x="11284" y="458"/>
                    <a:pt x="11213" y="381"/>
                  </a:cubicBezTo>
                  <a:cubicBezTo>
                    <a:pt x="11164" y="330"/>
                    <a:pt x="11098" y="303"/>
                    <a:pt x="11030" y="303"/>
                  </a:cubicBezTo>
                  <a:cubicBezTo>
                    <a:pt x="10998" y="303"/>
                    <a:pt x="10966" y="309"/>
                    <a:pt x="10936" y="322"/>
                  </a:cubicBezTo>
                  <a:lnTo>
                    <a:pt x="7025" y="1943"/>
                  </a:lnTo>
                  <a:cubicBezTo>
                    <a:pt x="5954" y="871"/>
                    <a:pt x="5129" y="135"/>
                    <a:pt x="5045" y="62"/>
                  </a:cubicBezTo>
                  <a:cubicBezTo>
                    <a:pt x="4999" y="21"/>
                    <a:pt x="4940" y="0"/>
                    <a:pt x="4880" y="0"/>
                  </a:cubicBezTo>
                  <a:close/>
                </a:path>
              </a:pathLst>
            </a:custGeom>
            <a:solidFill>
              <a:srgbClr val="2323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901338" y="778475"/>
              <a:ext cx="79825" cy="128100"/>
            </a:xfrm>
            <a:custGeom>
              <a:avLst/>
              <a:gdLst/>
              <a:ahLst/>
              <a:cxnLst/>
              <a:rect l="l" t="t" r="r" b="b"/>
              <a:pathLst>
                <a:path w="3193" h="5124" extrusionOk="0">
                  <a:moveTo>
                    <a:pt x="701" y="1"/>
                  </a:moveTo>
                  <a:cubicBezTo>
                    <a:pt x="642" y="1"/>
                    <a:pt x="582" y="3"/>
                    <a:pt x="522" y="7"/>
                  </a:cubicBezTo>
                  <a:cubicBezTo>
                    <a:pt x="432" y="12"/>
                    <a:pt x="362" y="91"/>
                    <a:pt x="367" y="181"/>
                  </a:cubicBezTo>
                  <a:cubicBezTo>
                    <a:pt x="372" y="268"/>
                    <a:pt x="442" y="337"/>
                    <a:pt x="531" y="337"/>
                  </a:cubicBezTo>
                  <a:cubicBezTo>
                    <a:pt x="535" y="337"/>
                    <a:pt x="539" y="336"/>
                    <a:pt x="543" y="336"/>
                  </a:cubicBezTo>
                  <a:cubicBezTo>
                    <a:pt x="598" y="333"/>
                    <a:pt x="653" y="331"/>
                    <a:pt x="708" y="331"/>
                  </a:cubicBezTo>
                  <a:cubicBezTo>
                    <a:pt x="1327" y="331"/>
                    <a:pt x="1941" y="556"/>
                    <a:pt x="2416" y="955"/>
                  </a:cubicBezTo>
                  <a:cubicBezTo>
                    <a:pt x="2664" y="1165"/>
                    <a:pt x="2800" y="1376"/>
                    <a:pt x="2819" y="1583"/>
                  </a:cubicBezTo>
                  <a:cubicBezTo>
                    <a:pt x="2849" y="1922"/>
                    <a:pt x="2556" y="2220"/>
                    <a:pt x="2253" y="2338"/>
                  </a:cubicBezTo>
                  <a:cubicBezTo>
                    <a:pt x="2027" y="2428"/>
                    <a:pt x="1774" y="2451"/>
                    <a:pt x="1525" y="2451"/>
                  </a:cubicBezTo>
                  <a:cubicBezTo>
                    <a:pt x="1384" y="2451"/>
                    <a:pt x="1245" y="2444"/>
                    <a:pt x="1112" y="2437"/>
                  </a:cubicBezTo>
                  <a:cubicBezTo>
                    <a:pt x="1109" y="2437"/>
                    <a:pt x="1105" y="2436"/>
                    <a:pt x="1102" y="2436"/>
                  </a:cubicBezTo>
                  <a:cubicBezTo>
                    <a:pt x="1013" y="2436"/>
                    <a:pt x="944" y="2503"/>
                    <a:pt x="937" y="2590"/>
                  </a:cubicBezTo>
                  <a:cubicBezTo>
                    <a:pt x="931" y="2679"/>
                    <a:pt x="998" y="2757"/>
                    <a:pt x="1087" y="2766"/>
                  </a:cubicBezTo>
                  <a:cubicBezTo>
                    <a:pt x="1377" y="2794"/>
                    <a:pt x="1675" y="2823"/>
                    <a:pt x="1942" y="2924"/>
                  </a:cubicBezTo>
                  <a:cubicBezTo>
                    <a:pt x="2218" y="3029"/>
                    <a:pt x="2429" y="3211"/>
                    <a:pt x="2519" y="3424"/>
                  </a:cubicBezTo>
                  <a:cubicBezTo>
                    <a:pt x="2713" y="3878"/>
                    <a:pt x="2339" y="4441"/>
                    <a:pt x="1874" y="4640"/>
                  </a:cubicBezTo>
                  <a:cubicBezTo>
                    <a:pt x="1605" y="4756"/>
                    <a:pt x="1311" y="4793"/>
                    <a:pt x="1015" y="4793"/>
                  </a:cubicBezTo>
                  <a:cubicBezTo>
                    <a:pt x="737" y="4793"/>
                    <a:pt x="457" y="4760"/>
                    <a:pt x="194" y="4729"/>
                  </a:cubicBezTo>
                  <a:cubicBezTo>
                    <a:pt x="188" y="4728"/>
                    <a:pt x="182" y="4728"/>
                    <a:pt x="175" y="4728"/>
                  </a:cubicBezTo>
                  <a:cubicBezTo>
                    <a:pt x="94" y="4728"/>
                    <a:pt x="21" y="4791"/>
                    <a:pt x="11" y="4874"/>
                  </a:cubicBezTo>
                  <a:cubicBezTo>
                    <a:pt x="0" y="4964"/>
                    <a:pt x="66" y="5047"/>
                    <a:pt x="156" y="5057"/>
                  </a:cubicBezTo>
                  <a:cubicBezTo>
                    <a:pt x="419" y="5089"/>
                    <a:pt x="712" y="5123"/>
                    <a:pt x="1014" y="5123"/>
                  </a:cubicBezTo>
                  <a:cubicBezTo>
                    <a:pt x="1345" y="5123"/>
                    <a:pt x="1688" y="5082"/>
                    <a:pt x="2003" y="4944"/>
                  </a:cubicBezTo>
                  <a:cubicBezTo>
                    <a:pt x="2611" y="4683"/>
                    <a:pt x="3097" y="3942"/>
                    <a:pt x="2821" y="3294"/>
                  </a:cubicBezTo>
                  <a:cubicBezTo>
                    <a:pt x="2716" y="3045"/>
                    <a:pt x="2510" y="2838"/>
                    <a:pt x="2234" y="2693"/>
                  </a:cubicBezTo>
                  <a:cubicBezTo>
                    <a:pt x="2281" y="2681"/>
                    <a:pt x="2327" y="2665"/>
                    <a:pt x="2373" y="2646"/>
                  </a:cubicBezTo>
                  <a:cubicBezTo>
                    <a:pt x="2777" y="2487"/>
                    <a:pt x="3193" y="2077"/>
                    <a:pt x="3148" y="1553"/>
                  </a:cubicBezTo>
                  <a:cubicBezTo>
                    <a:pt x="3121" y="1257"/>
                    <a:pt x="2947" y="970"/>
                    <a:pt x="2627" y="703"/>
                  </a:cubicBezTo>
                  <a:cubicBezTo>
                    <a:pt x="2092" y="251"/>
                    <a:pt x="1400" y="1"/>
                    <a:pt x="7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6" name="Google Shape;36;p2"/>
            <p:cNvGrpSpPr/>
            <p:nvPr/>
          </p:nvGrpSpPr>
          <p:grpSpPr>
            <a:xfrm>
              <a:off x="8235188" y="4526838"/>
              <a:ext cx="81600" cy="153300"/>
              <a:chOff x="2919650" y="2694575"/>
              <a:chExt cx="81600" cy="153300"/>
            </a:xfrm>
          </p:grpSpPr>
          <p:sp>
            <p:nvSpPr>
              <p:cNvPr id="37" name="Google Shape;37;p2"/>
              <p:cNvSpPr/>
              <p:nvPr/>
            </p:nvSpPr>
            <p:spPr>
              <a:xfrm>
                <a:off x="2919650" y="2694575"/>
                <a:ext cx="81600" cy="98325"/>
              </a:xfrm>
              <a:custGeom>
                <a:avLst/>
                <a:gdLst/>
                <a:ahLst/>
                <a:cxnLst/>
                <a:rect l="l" t="t" r="r" b="b"/>
                <a:pathLst>
                  <a:path w="3264" h="3933" extrusionOk="0">
                    <a:moveTo>
                      <a:pt x="1790" y="1"/>
                    </a:moveTo>
                    <a:cubicBezTo>
                      <a:pt x="1727" y="1"/>
                      <a:pt x="1667" y="37"/>
                      <a:pt x="1639" y="98"/>
                    </a:cubicBezTo>
                    <a:cubicBezTo>
                      <a:pt x="1306" y="840"/>
                      <a:pt x="478" y="2299"/>
                      <a:pt x="36" y="2972"/>
                    </a:cubicBezTo>
                    <a:cubicBezTo>
                      <a:pt x="5" y="3018"/>
                      <a:pt x="0" y="3075"/>
                      <a:pt x="20" y="3125"/>
                    </a:cubicBezTo>
                    <a:cubicBezTo>
                      <a:pt x="39" y="3174"/>
                      <a:pt x="83" y="3211"/>
                      <a:pt x="135" y="3224"/>
                    </a:cubicBezTo>
                    <a:lnTo>
                      <a:pt x="3044" y="3928"/>
                    </a:lnTo>
                    <a:cubicBezTo>
                      <a:pt x="3056" y="3932"/>
                      <a:pt x="3070" y="3933"/>
                      <a:pt x="3082" y="3933"/>
                    </a:cubicBezTo>
                    <a:cubicBezTo>
                      <a:pt x="3157" y="3933"/>
                      <a:pt x="3225" y="3882"/>
                      <a:pt x="3240" y="3807"/>
                    </a:cubicBezTo>
                    <a:cubicBezTo>
                      <a:pt x="3263" y="3718"/>
                      <a:pt x="3208" y="3628"/>
                      <a:pt x="3119" y="3607"/>
                    </a:cubicBezTo>
                    <a:lnTo>
                      <a:pt x="438" y="2959"/>
                    </a:lnTo>
                    <a:cubicBezTo>
                      <a:pt x="904" y="2218"/>
                      <a:pt x="1621" y="944"/>
                      <a:pt x="1940" y="234"/>
                    </a:cubicBezTo>
                    <a:cubicBezTo>
                      <a:pt x="1978" y="150"/>
                      <a:pt x="1942" y="54"/>
                      <a:pt x="1858" y="15"/>
                    </a:cubicBezTo>
                    <a:cubicBezTo>
                      <a:pt x="1836" y="6"/>
                      <a:pt x="1813" y="1"/>
                      <a:pt x="17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2958700" y="2739075"/>
                <a:ext cx="37825" cy="108800"/>
              </a:xfrm>
              <a:custGeom>
                <a:avLst/>
                <a:gdLst/>
                <a:ahLst/>
                <a:cxnLst/>
                <a:rect l="l" t="t" r="r" b="b"/>
                <a:pathLst>
                  <a:path w="1513" h="4352" extrusionOk="0">
                    <a:moveTo>
                      <a:pt x="1329" y="1"/>
                    </a:moveTo>
                    <a:cubicBezTo>
                      <a:pt x="1258" y="1"/>
                      <a:pt x="1191" y="49"/>
                      <a:pt x="1170" y="121"/>
                    </a:cubicBezTo>
                    <a:lnTo>
                      <a:pt x="25" y="4141"/>
                    </a:lnTo>
                    <a:cubicBezTo>
                      <a:pt x="1" y="4229"/>
                      <a:pt x="51" y="4320"/>
                      <a:pt x="139" y="4346"/>
                    </a:cubicBezTo>
                    <a:cubicBezTo>
                      <a:pt x="155" y="4351"/>
                      <a:pt x="170" y="4352"/>
                      <a:pt x="185" y="4352"/>
                    </a:cubicBezTo>
                    <a:cubicBezTo>
                      <a:pt x="257" y="4352"/>
                      <a:pt x="323" y="4305"/>
                      <a:pt x="343" y="4231"/>
                    </a:cubicBezTo>
                    <a:lnTo>
                      <a:pt x="1488" y="211"/>
                    </a:lnTo>
                    <a:cubicBezTo>
                      <a:pt x="1513" y="124"/>
                      <a:pt x="1462" y="32"/>
                      <a:pt x="1374" y="7"/>
                    </a:cubicBezTo>
                    <a:cubicBezTo>
                      <a:pt x="1359" y="3"/>
                      <a:pt x="1344" y="1"/>
                      <a:pt x="13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39;p2"/>
            <p:cNvGrpSpPr/>
            <p:nvPr/>
          </p:nvGrpSpPr>
          <p:grpSpPr>
            <a:xfrm>
              <a:off x="958275" y="3512538"/>
              <a:ext cx="98300" cy="106575"/>
              <a:chOff x="5007475" y="2174550"/>
              <a:chExt cx="98300" cy="106575"/>
            </a:xfrm>
          </p:grpSpPr>
          <p:sp>
            <p:nvSpPr>
              <p:cNvPr id="40" name="Google Shape;40;p2"/>
              <p:cNvSpPr/>
              <p:nvPr/>
            </p:nvSpPr>
            <p:spPr>
              <a:xfrm>
                <a:off x="5031450" y="2190525"/>
                <a:ext cx="4442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1777" h="2871" extrusionOk="0">
                    <a:moveTo>
                      <a:pt x="189" y="1"/>
                    </a:moveTo>
                    <a:cubicBezTo>
                      <a:pt x="154" y="1"/>
                      <a:pt x="118" y="12"/>
                      <a:pt x="88" y="34"/>
                    </a:cubicBezTo>
                    <a:cubicBezTo>
                      <a:pt x="14" y="90"/>
                      <a:pt x="1" y="194"/>
                      <a:pt x="56" y="267"/>
                    </a:cubicBezTo>
                    <a:cubicBezTo>
                      <a:pt x="636" y="1029"/>
                      <a:pt x="1100" y="1869"/>
                      <a:pt x="1435" y="2764"/>
                    </a:cubicBezTo>
                    <a:cubicBezTo>
                      <a:pt x="1460" y="2830"/>
                      <a:pt x="1524" y="2871"/>
                      <a:pt x="1591" y="2871"/>
                    </a:cubicBezTo>
                    <a:cubicBezTo>
                      <a:pt x="1610" y="2871"/>
                      <a:pt x="1630" y="2869"/>
                      <a:pt x="1648" y="2860"/>
                    </a:cubicBezTo>
                    <a:cubicBezTo>
                      <a:pt x="1733" y="2828"/>
                      <a:pt x="1777" y="2733"/>
                      <a:pt x="1746" y="2648"/>
                    </a:cubicBezTo>
                    <a:cubicBezTo>
                      <a:pt x="1398" y="1723"/>
                      <a:pt x="919" y="854"/>
                      <a:pt x="319" y="66"/>
                    </a:cubicBezTo>
                    <a:cubicBezTo>
                      <a:pt x="287" y="23"/>
                      <a:pt x="238" y="1"/>
                      <a:pt x="1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5025175" y="2196175"/>
                <a:ext cx="61675" cy="60900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2436" extrusionOk="0">
                    <a:moveTo>
                      <a:pt x="2286" y="0"/>
                    </a:moveTo>
                    <a:cubicBezTo>
                      <a:pt x="2243" y="0"/>
                      <a:pt x="2201" y="16"/>
                      <a:pt x="2169" y="48"/>
                    </a:cubicBezTo>
                    <a:lnTo>
                      <a:pt x="66" y="2153"/>
                    </a:lnTo>
                    <a:cubicBezTo>
                      <a:pt x="1" y="2219"/>
                      <a:pt x="1" y="2323"/>
                      <a:pt x="66" y="2387"/>
                    </a:cubicBezTo>
                    <a:cubicBezTo>
                      <a:pt x="97" y="2420"/>
                      <a:pt x="140" y="2435"/>
                      <a:pt x="182" y="2435"/>
                    </a:cubicBezTo>
                    <a:cubicBezTo>
                      <a:pt x="225" y="2435"/>
                      <a:pt x="266" y="2420"/>
                      <a:pt x="299" y="2387"/>
                    </a:cubicBezTo>
                    <a:lnTo>
                      <a:pt x="2403" y="283"/>
                    </a:lnTo>
                    <a:cubicBezTo>
                      <a:pt x="2466" y="217"/>
                      <a:pt x="2466" y="112"/>
                      <a:pt x="2403" y="48"/>
                    </a:cubicBezTo>
                    <a:cubicBezTo>
                      <a:pt x="2370" y="16"/>
                      <a:pt x="2328" y="0"/>
                      <a:pt x="22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5007475" y="2214325"/>
                <a:ext cx="98300" cy="27000"/>
              </a:xfrm>
              <a:custGeom>
                <a:avLst/>
                <a:gdLst/>
                <a:ahLst/>
                <a:cxnLst/>
                <a:rect l="l" t="t" r="r" b="b"/>
                <a:pathLst>
                  <a:path w="3932" h="1080" extrusionOk="0">
                    <a:moveTo>
                      <a:pt x="175" y="0"/>
                    </a:moveTo>
                    <a:cubicBezTo>
                      <a:pt x="94" y="0"/>
                      <a:pt x="22" y="62"/>
                      <a:pt x="12" y="145"/>
                    </a:cubicBezTo>
                    <a:cubicBezTo>
                      <a:pt x="0" y="237"/>
                      <a:pt x="65" y="320"/>
                      <a:pt x="156" y="330"/>
                    </a:cubicBezTo>
                    <a:cubicBezTo>
                      <a:pt x="1351" y="477"/>
                      <a:pt x="2543" y="726"/>
                      <a:pt x="3699" y="1073"/>
                    </a:cubicBezTo>
                    <a:cubicBezTo>
                      <a:pt x="3714" y="1076"/>
                      <a:pt x="3730" y="1079"/>
                      <a:pt x="3746" y="1079"/>
                    </a:cubicBezTo>
                    <a:cubicBezTo>
                      <a:pt x="3816" y="1079"/>
                      <a:pt x="3882" y="1033"/>
                      <a:pt x="3905" y="961"/>
                    </a:cubicBezTo>
                    <a:cubicBezTo>
                      <a:pt x="3931" y="875"/>
                      <a:pt x="3882" y="782"/>
                      <a:pt x="3794" y="756"/>
                    </a:cubicBezTo>
                    <a:cubicBezTo>
                      <a:pt x="2622" y="404"/>
                      <a:pt x="1410" y="150"/>
                      <a:pt x="196" y="1"/>
                    </a:cubicBezTo>
                    <a:cubicBezTo>
                      <a:pt x="189" y="0"/>
                      <a:pt x="182" y="0"/>
                      <a:pt x="1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5038725" y="2174550"/>
                <a:ext cx="34700" cy="106575"/>
              </a:xfrm>
              <a:custGeom>
                <a:avLst/>
                <a:gdLst/>
                <a:ahLst/>
                <a:cxnLst/>
                <a:rect l="l" t="t" r="r" b="b"/>
                <a:pathLst>
                  <a:path w="1388" h="4263" extrusionOk="0">
                    <a:moveTo>
                      <a:pt x="1203" y="1"/>
                    </a:moveTo>
                    <a:cubicBezTo>
                      <a:pt x="1130" y="1"/>
                      <a:pt x="1064" y="51"/>
                      <a:pt x="1044" y="124"/>
                    </a:cubicBezTo>
                    <a:lnTo>
                      <a:pt x="23" y="4056"/>
                    </a:lnTo>
                    <a:cubicBezTo>
                      <a:pt x="1" y="4143"/>
                      <a:pt x="54" y="4234"/>
                      <a:pt x="142" y="4257"/>
                    </a:cubicBezTo>
                    <a:cubicBezTo>
                      <a:pt x="157" y="4261"/>
                      <a:pt x="170" y="4262"/>
                      <a:pt x="184" y="4262"/>
                    </a:cubicBezTo>
                    <a:cubicBezTo>
                      <a:pt x="258" y="4262"/>
                      <a:pt x="325" y="4213"/>
                      <a:pt x="343" y="4140"/>
                    </a:cubicBezTo>
                    <a:lnTo>
                      <a:pt x="1366" y="208"/>
                    </a:lnTo>
                    <a:cubicBezTo>
                      <a:pt x="1388" y="121"/>
                      <a:pt x="1334" y="30"/>
                      <a:pt x="1246" y="7"/>
                    </a:cubicBezTo>
                    <a:cubicBezTo>
                      <a:pt x="1232" y="3"/>
                      <a:pt x="1217" y="1"/>
                      <a:pt x="12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83168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dk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oogle Shape;77;p5"/>
          <p:cNvGrpSpPr/>
          <p:nvPr/>
        </p:nvGrpSpPr>
        <p:grpSpPr>
          <a:xfrm>
            <a:off x="209375" y="211300"/>
            <a:ext cx="8725075" cy="4723350"/>
            <a:chOff x="209375" y="211300"/>
            <a:chExt cx="8725075" cy="4723350"/>
          </a:xfrm>
        </p:grpSpPr>
        <p:grpSp>
          <p:nvGrpSpPr>
            <p:cNvPr id="78" name="Google Shape;78;p5"/>
            <p:cNvGrpSpPr/>
            <p:nvPr/>
          </p:nvGrpSpPr>
          <p:grpSpPr>
            <a:xfrm>
              <a:off x="209375" y="211300"/>
              <a:ext cx="8725075" cy="4720800"/>
              <a:chOff x="209375" y="211300"/>
              <a:chExt cx="8725075" cy="4720800"/>
            </a:xfrm>
          </p:grpSpPr>
          <p:sp>
            <p:nvSpPr>
              <p:cNvPr id="79" name="Google Shape;79;p5"/>
              <p:cNvSpPr/>
              <p:nvPr/>
            </p:nvSpPr>
            <p:spPr>
              <a:xfrm>
                <a:off x="209550" y="211300"/>
                <a:ext cx="8724900" cy="47208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5"/>
              <p:cNvSpPr/>
              <p:nvPr/>
            </p:nvSpPr>
            <p:spPr>
              <a:xfrm>
                <a:off x="209375" y="211350"/>
                <a:ext cx="8725035" cy="4720703"/>
              </a:xfrm>
              <a:custGeom>
                <a:avLst/>
                <a:gdLst/>
                <a:ahLst/>
                <a:cxnLst/>
                <a:rect l="l" t="t" r="r" b="b"/>
                <a:pathLst>
                  <a:path w="275216" h="156509" extrusionOk="0">
                    <a:moveTo>
                      <a:pt x="6251" y="311"/>
                    </a:moveTo>
                    <a:lnTo>
                      <a:pt x="6251" y="6247"/>
                    </a:lnTo>
                    <a:lnTo>
                      <a:pt x="315" y="6247"/>
                    </a:lnTo>
                    <a:lnTo>
                      <a:pt x="315" y="311"/>
                    </a:lnTo>
                    <a:close/>
                    <a:moveTo>
                      <a:pt x="12498" y="311"/>
                    </a:moveTo>
                    <a:lnTo>
                      <a:pt x="12498" y="6247"/>
                    </a:lnTo>
                    <a:lnTo>
                      <a:pt x="6562" y="6247"/>
                    </a:lnTo>
                    <a:lnTo>
                      <a:pt x="6562" y="311"/>
                    </a:lnTo>
                    <a:close/>
                    <a:moveTo>
                      <a:pt x="18745" y="311"/>
                    </a:moveTo>
                    <a:lnTo>
                      <a:pt x="18745" y="6247"/>
                    </a:lnTo>
                    <a:lnTo>
                      <a:pt x="12810" y="6247"/>
                    </a:lnTo>
                    <a:lnTo>
                      <a:pt x="12810" y="311"/>
                    </a:lnTo>
                    <a:close/>
                    <a:moveTo>
                      <a:pt x="24992" y="311"/>
                    </a:moveTo>
                    <a:lnTo>
                      <a:pt x="24992" y="6247"/>
                    </a:lnTo>
                    <a:lnTo>
                      <a:pt x="19058" y="6247"/>
                    </a:lnTo>
                    <a:lnTo>
                      <a:pt x="19058" y="311"/>
                    </a:lnTo>
                    <a:close/>
                    <a:moveTo>
                      <a:pt x="31241" y="311"/>
                    </a:moveTo>
                    <a:lnTo>
                      <a:pt x="31241" y="6247"/>
                    </a:lnTo>
                    <a:lnTo>
                      <a:pt x="25305" y="6247"/>
                    </a:lnTo>
                    <a:lnTo>
                      <a:pt x="25305" y="311"/>
                    </a:lnTo>
                    <a:close/>
                    <a:moveTo>
                      <a:pt x="37489" y="311"/>
                    </a:moveTo>
                    <a:lnTo>
                      <a:pt x="37489" y="6247"/>
                    </a:lnTo>
                    <a:lnTo>
                      <a:pt x="31553" y="6247"/>
                    </a:lnTo>
                    <a:lnTo>
                      <a:pt x="31553" y="311"/>
                    </a:lnTo>
                    <a:close/>
                    <a:moveTo>
                      <a:pt x="43737" y="311"/>
                    </a:moveTo>
                    <a:lnTo>
                      <a:pt x="43737" y="6247"/>
                    </a:lnTo>
                    <a:lnTo>
                      <a:pt x="37802" y="6247"/>
                    </a:lnTo>
                    <a:lnTo>
                      <a:pt x="37802" y="311"/>
                    </a:lnTo>
                    <a:close/>
                    <a:moveTo>
                      <a:pt x="49985" y="311"/>
                    </a:moveTo>
                    <a:lnTo>
                      <a:pt x="49985" y="6247"/>
                    </a:lnTo>
                    <a:lnTo>
                      <a:pt x="44049" y="6247"/>
                    </a:lnTo>
                    <a:lnTo>
                      <a:pt x="44049" y="311"/>
                    </a:lnTo>
                    <a:close/>
                    <a:moveTo>
                      <a:pt x="56232" y="311"/>
                    </a:moveTo>
                    <a:lnTo>
                      <a:pt x="56232" y="6247"/>
                    </a:lnTo>
                    <a:lnTo>
                      <a:pt x="50296" y="6247"/>
                    </a:lnTo>
                    <a:lnTo>
                      <a:pt x="50296" y="311"/>
                    </a:lnTo>
                    <a:close/>
                    <a:moveTo>
                      <a:pt x="62480" y="311"/>
                    </a:moveTo>
                    <a:lnTo>
                      <a:pt x="62480" y="6247"/>
                    </a:lnTo>
                    <a:lnTo>
                      <a:pt x="56545" y="6247"/>
                    </a:lnTo>
                    <a:lnTo>
                      <a:pt x="56545" y="311"/>
                    </a:lnTo>
                    <a:close/>
                    <a:moveTo>
                      <a:pt x="68727" y="311"/>
                    </a:moveTo>
                    <a:lnTo>
                      <a:pt x="68727" y="6247"/>
                    </a:lnTo>
                    <a:lnTo>
                      <a:pt x="62792" y="6247"/>
                    </a:lnTo>
                    <a:lnTo>
                      <a:pt x="62792" y="311"/>
                    </a:lnTo>
                    <a:close/>
                    <a:moveTo>
                      <a:pt x="74975" y="311"/>
                    </a:moveTo>
                    <a:lnTo>
                      <a:pt x="74975" y="6247"/>
                    </a:lnTo>
                    <a:lnTo>
                      <a:pt x="69039" y="6247"/>
                    </a:lnTo>
                    <a:lnTo>
                      <a:pt x="69039" y="311"/>
                    </a:lnTo>
                    <a:close/>
                    <a:moveTo>
                      <a:pt x="81223" y="311"/>
                    </a:moveTo>
                    <a:lnTo>
                      <a:pt x="81223" y="6247"/>
                    </a:lnTo>
                    <a:lnTo>
                      <a:pt x="75286" y="6247"/>
                    </a:lnTo>
                    <a:lnTo>
                      <a:pt x="75286" y="311"/>
                    </a:lnTo>
                    <a:close/>
                    <a:moveTo>
                      <a:pt x="87470" y="311"/>
                    </a:moveTo>
                    <a:lnTo>
                      <a:pt x="87470" y="6247"/>
                    </a:lnTo>
                    <a:lnTo>
                      <a:pt x="81535" y="6247"/>
                    </a:lnTo>
                    <a:lnTo>
                      <a:pt x="81535" y="311"/>
                    </a:lnTo>
                    <a:close/>
                    <a:moveTo>
                      <a:pt x="93720" y="311"/>
                    </a:moveTo>
                    <a:lnTo>
                      <a:pt x="93720" y="6247"/>
                    </a:lnTo>
                    <a:lnTo>
                      <a:pt x="87784" y="6247"/>
                    </a:lnTo>
                    <a:lnTo>
                      <a:pt x="87784" y="311"/>
                    </a:lnTo>
                    <a:close/>
                    <a:moveTo>
                      <a:pt x="99967" y="311"/>
                    </a:moveTo>
                    <a:lnTo>
                      <a:pt x="99967" y="6247"/>
                    </a:lnTo>
                    <a:lnTo>
                      <a:pt x="94031" y="6247"/>
                    </a:lnTo>
                    <a:lnTo>
                      <a:pt x="94031" y="311"/>
                    </a:lnTo>
                    <a:close/>
                    <a:moveTo>
                      <a:pt x="106214" y="311"/>
                    </a:moveTo>
                    <a:lnTo>
                      <a:pt x="106214" y="6247"/>
                    </a:lnTo>
                    <a:lnTo>
                      <a:pt x="100280" y="6247"/>
                    </a:lnTo>
                    <a:lnTo>
                      <a:pt x="100280" y="311"/>
                    </a:lnTo>
                    <a:close/>
                    <a:moveTo>
                      <a:pt x="112461" y="311"/>
                    </a:moveTo>
                    <a:lnTo>
                      <a:pt x="112461" y="6247"/>
                    </a:lnTo>
                    <a:lnTo>
                      <a:pt x="106527" y="6247"/>
                    </a:lnTo>
                    <a:lnTo>
                      <a:pt x="106527" y="311"/>
                    </a:lnTo>
                    <a:close/>
                    <a:moveTo>
                      <a:pt x="118710" y="311"/>
                    </a:moveTo>
                    <a:lnTo>
                      <a:pt x="118710" y="6247"/>
                    </a:lnTo>
                    <a:lnTo>
                      <a:pt x="112774" y="6247"/>
                    </a:lnTo>
                    <a:lnTo>
                      <a:pt x="112774" y="311"/>
                    </a:lnTo>
                    <a:close/>
                    <a:moveTo>
                      <a:pt x="124957" y="311"/>
                    </a:moveTo>
                    <a:lnTo>
                      <a:pt x="124957" y="6247"/>
                    </a:lnTo>
                    <a:lnTo>
                      <a:pt x="119021" y="6247"/>
                    </a:lnTo>
                    <a:lnTo>
                      <a:pt x="119021" y="311"/>
                    </a:lnTo>
                    <a:close/>
                    <a:moveTo>
                      <a:pt x="131204" y="311"/>
                    </a:moveTo>
                    <a:lnTo>
                      <a:pt x="131204" y="6247"/>
                    </a:lnTo>
                    <a:lnTo>
                      <a:pt x="125270" y="6247"/>
                    </a:lnTo>
                    <a:lnTo>
                      <a:pt x="125270" y="311"/>
                    </a:lnTo>
                    <a:close/>
                    <a:moveTo>
                      <a:pt x="137451" y="311"/>
                    </a:moveTo>
                    <a:lnTo>
                      <a:pt x="137451" y="6247"/>
                    </a:lnTo>
                    <a:lnTo>
                      <a:pt x="131517" y="6247"/>
                    </a:lnTo>
                    <a:lnTo>
                      <a:pt x="131517" y="311"/>
                    </a:lnTo>
                    <a:close/>
                    <a:moveTo>
                      <a:pt x="143702" y="311"/>
                    </a:moveTo>
                    <a:lnTo>
                      <a:pt x="143702" y="6247"/>
                    </a:lnTo>
                    <a:lnTo>
                      <a:pt x="137766" y="6247"/>
                    </a:lnTo>
                    <a:lnTo>
                      <a:pt x="137766" y="311"/>
                    </a:lnTo>
                    <a:close/>
                    <a:moveTo>
                      <a:pt x="149949" y="311"/>
                    </a:moveTo>
                    <a:lnTo>
                      <a:pt x="149949" y="6247"/>
                    </a:lnTo>
                    <a:lnTo>
                      <a:pt x="144015" y="6247"/>
                    </a:lnTo>
                    <a:lnTo>
                      <a:pt x="144015" y="311"/>
                    </a:lnTo>
                    <a:close/>
                    <a:moveTo>
                      <a:pt x="156196" y="311"/>
                    </a:moveTo>
                    <a:lnTo>
                      <a:pt x="156196" y="6247"/>
                    </a:lnTo>
                    <a:lnTo>
                      <a:pt x="150262" y="6247"/>
                    </a:lnTo>
                    <a:lnTo>
                      <a:pt x="150262" y="311"/>
                    </a:lnTo>
                    <a:close/>
                    <a:moveTo>
                      <a:pt x="162445" y="311"/>
                    </a:moveTo>
                    <a:lnTo>
                      <a:pt x="162445" y="6247"/>
                    </a:lnTo>
                    <a:lnTo>
                      <a:pt x="156509" y="6247"/>
                    </a:lnTo>
                    <a:lnTo>
                      <a:pt x="156509" y="311"/>
                    </a:lnTo>
                    <a:close/>
                    <a:moveTo>
                      <a:pt x="168692" y="311"/>
                    </a:moveTo>
                    <a:lnTo>
                      <a:pt x="168692" y="6247"/>
                    </a:lnTo>
                    <a:lnTo>
                      <a:pt x="162756" y="6247"/>
                    </a:lnTo>
                    <a:lnTo>
                      <a:pt x="162756" y="311"/>
                    </a:lnTo>
                    <a:close/>
                    <a:moveTo>
                      <a:pt x="174939" y="311"/>
                    </a:moveTo>
                    <a:lnTo>
                      <a:pt x="174939" y="6247"/>
                    </a:lnTo>
                    <a:lnTo>
                      <a:pt x="169005" y="6247"/>
                    </a:lnTo>
                    <a:lnTo>
                      <a:pt x="169005" y="311"/>
                    </a:lnTo>
                    <a:close/>
                    <a:moveTo>
                      <a:pt x="181186" y="311"/>
                    </a:moveTo>
                    <a:lnTo>
                      <a:pt x="181186" y="6247"/>
                    </a:lnTo>
                    <a:lnTo>
                      <a:pt x="175252" y="6247"/>
                    </a:lnTo>
                    <a:lnTo>
                      <a:pt x="175252" y="311"/>
                    </a:lnTo>
                    <a:close/>
                    <a:moveTo>
                      <a:pt x="187435" y="311"/>
                    </a:moveTo>
                    <a:lnTo>
                      <a:pt x="187435" y="6247"/>
                    </a:lnTo>
                    <a:lnTo>
                      <a:pt x="181499" y="6247"/>
                    </a:lnTo>
                    <a:lnTo>
                      <a:pt x="181499" y="311"/>
                    </a:lnTo>
                    <a:close/>
                    <a:moveTo>
                      <a:pt x="193684" y="311"/>
                    </a:moveTo>
                    <a:lnTo>
                      <a:pt x="193684" y="6247"/>
                    </a:lnTo>
                    <a:lnTo>
                      <a:pt x="187749" y="6247"/>
                    </a:lnTo>
                    <a:lnTo>
                      <a:pt x="187749" y="311"/>
                    </a:lnTo>
                    <a:close/>
                    <a:moveTo>
                      <a:pt x="199931" y="311"/>
                    </a:moveTo>
                    <a:lnTo>
                      <a:pt x="199931" y="6247"/>
                    </a:lnTo>
                    <a:lnTo>
                      <a:pt x="193996" y="6247"/>
                    </a:lnTo>
                    <a:lnTo>
                      <a:pt x="193996" y="311"/>
                    </a:lnTo>
                    <a:close/>
                    <a:moveTo>
                      <a:pt x="206180" y="311"/>
                    </a:moveTo>
                    <a:lnTo>
                      <a:pt x="206180" y="6247"/>
                    </a:lnTo>
                    <a:lnTo>
                      <a:pt x="200244" y="6247"/>
                    </a:lnTo>
                    <a:lnTo>
                      <a:pt x="200244" y="311"/>
                    </a:lnTo>
                    <a:close/>
                    <a:moveTo>
                      <a:pt x="212427" y="311"/>
                    </a:moveTo>
                    <a:lnTo>
                      <a:pt x="212427" y="6247"/>
                    </a:lnTo>
                    <a:lnTo>
                      <a:pt x="206491" y="6247"/>
                    </a:lnTo>
                    <a:lnTo>
                      <a:pt x="206491" y="311"/>
                    </a:lnTo>
                    <a:close/>
                    <a:moveTo>
                      <a:pt x="218674" y="311"/>
                    </a:moveTo>
                    <a:lnTo>
                      <a:pt x="218674" y="6247"/>
                    </a:lnTo>
                    <a:lnTo>
                      <a:pt x="212739" y="6247"/>
                    </a:lnTo>
                    <a:lnTo>
                      <a:pt x="212739" y="311"/>
                    </a:lnTo>
                    <a:close/>
                    <a:moveTo>
                      <a:pt x="224921" y="311"/>
                    </a:moveTo>
                    <a:lnTo>
                      <a:pt x="224921" y="6247"/>
                    </a:lnTo>
                    <a:lnTo>
                      <a:pt x="218987" y="6247"/>
                    </a:lnTo>
                    <a:lnTo>
                      <a:pt x="218987" y="311"/>
                    </a:lnTo>
                    <a:close/>
                    <a:moveTo>
                      <a:pt x="231170" y="311"/>
                    </a:moveTo>
                    <a:lnTo>
                      <a:pt x="231170" y="6247"/>
                    </a:lnTo>
                    <a:lnTo>
                      <a:pt x="225234" y="6247"/>
                    </a:lnTo>
                    <a:lnTo>
                      <a:pt x="225234" y="311"/>
                    </a:lnTo>
                    <a:close/>
                    <a:moveTo>
                      <a:pt x="237417" y="311"/>
                    </a:moveTo>
                    <a:lnTo>
                      <a:pt x="237417" y="6247"/>
                    </a:lnTo>
                    <a:lnTo>
                      <a:pt x="231481" y="6247"/>
                    </a:lnTo>
                    <a:lnTo>
                      <a:pt x="231481" y="311"/>
                    </a:lnTo>
                    <a:close/>
                    <a:moveTo>
                      <a:pt x="243664" y="311"/>
                    </a:moveTo>
                    <a:lnTo>
                      <a:pt x="243664" y="6247"/>
                    </a:lnTo>
                    <a:lnTo>
                      <a:pt x="237729" y="6247"/>
                    </a:lnTo>
                    <a:lnTo>
                      <a:pt x="237729" y="311"/>
                    </a:lnTo>
                    <a:close/>
                    <a:moveTo>
                      <a:pt x="249914" y="311"/>
                    </a:moveTo>
                    <a:lnTo>
                      <a:pt x="249914" y="6247"/>
                    </a:lnTo>
                    <a:lnTo>
                      <a:pt x="243978" y="6247"/>
                    </a:lnTo>
                    <a:lnTo>
                      <a:pt x="243978" y="311"/>
                    </a:lnTo>
                    <a:close/>
                    <a:moveTo>
                      <a:pt x="256161" y="311"/>
                    </a:moveTo>
                    <a:lnTo>
                      <a:pt x="256161" y="6247"/>
                    </a:lnTo>
                    <a:lnTo>
                      <a:pt x="250225" y="6247"/>
                    </a:lnTo>
                    <a:lnTo>
                      <a:pt x="250225" y="311"/>
                    </a:lnTo>
                    <a:close/>
                    <a:moveTo>
                      <a:pt x="262409" y="311"/>
                    </a:moveTo>
                    <a:lnTo>
                      <a:pt x="262409" y="6247"/>
                    </a:lnTo>
                    <a:lnTo>
                      <a:pt x="256474" y="6247"/>
                    </a:lnTo>
                    <a:lnTo>
                      <a:pt x="256474" y="311"/>
                    </a:lnTo>
                    <a:close/>
                    <a:moveTo>
                      <a:pt x="268656" y="311"/>
                    </a:moveTo>
                    <a:lnTo>
                      <a:pt x="268656" y="6247"/>
                    </a:lnTo>
                    <a:lnTo>
                      <a:pt x="262721" y="6247"/>
                    </a:lnTo>
                    <a:lnTo>
                      <a:pt x="262721" y="311"/>
                    </a:lnTo>
                    <a:close/>
                    <a:moveTo>
                      <a:pt x="274904" y="311"/>
                    </a:moveTo>
                    <a:lnTo>
                      <a:pt x="274904" y="6247"/>
                    </a:lnTo>
                    <a:lnTo>
                      <a:pt x="268968" y="6247"/>
                    </a:lnTo>
                    <a:lnTo>
                      <a:pt x="268968" y="311"/>
                    </a:lnTo>
                    <a:close/>
                    <a:moveTo>
                      <a:pt x="6251" y="6560"/>
                    </a:moveTo>
                    <a:lnTo>
                      <a:pt x="6251" y="12494"/>
                    </a:lnTo>
                    <a:lnTo>
                      <a:pt x="315" y="12494"/>
                    </a:lnTo>
                    <a:lnTo>
                      <a:pt x="315" y="6560"/>
                    </a:lnTo>
                    <a:close/>
                    <a:moveTo>
                      <a:pt x="12498" y="6560"/>
                    </a:moveTo>
                    <a:lnTo>
                      <a:pt x="12498" y="12494"/>
                    </a:lnTo>
                    <a:lnTo>
                      <a:pt x="6562" y="12494"/>
                    </a:lnTo>
                    <a:lnTo>
                      <a:pt x="6562" y="6560"/>
                    </a:lnTo>
                    <a:close/>
                    <a:moveTo>
                      <a:pt x="18745" y="6560"/>
                    </a:moveTo>
                    <a:lnTo>
                      <a:pt x="18745" y="12494"/>
                    </a:lnTo>
                    <a:lnTo>
                      <a:pt x="12810" y="12494"/>
                    </a:lnTo>
                    <a:lnTo>
                      <a:pt x="12810" y="6560"/>
                    </a:lnTo>
                    <a:close/>
                    <a:moveTo>
                      <a:pt x="24992" y="6560"/>
                    </a:moveTo>
                    <a:lnTo>
                      <a:pt x="24992" y="12494"/>
                    </a:lnTo>
                    <a:lnTo>
                      <a:pt x="19058" y="12494"/>
                    </a:lnTo>
                    <a:lnTo>
                      <a:pt x="19058" y="6560"/>
                    </a:lnTo>
                    <a:close/>
                    <a:moveTo>
                      <a:pt x="31241" y="6560"/>
                    </a:moveTo>
                    <a:lnTo>
                      <a:pt x="31241" y="12494"/>
                    </a:lnTo>
                    <a:lnTo>
                      <a:pt x="25305" y="12494"/>
                    </a:lnTo>
                    <a:lnTo>
                      <a:pt x="25305" y="6560"/>
                    </a:lnTo>
                    <a:close/>
                    <a:moveTo>
                      <a:pt x="37489" y="6560"/>
                    </a:moveTo>
                    <a:lnTo>
                      <a:pt x="37489" y="12494"/>
                    </a:lnTo>
                    <a:lnTo>
                      <a:pt x="31553" y="12494"/>
                    </a:lnTo>
                    <a:lnTo>
                      <a:pt x="31553" y="6560"/>
                    </a:lnTo>
                    <a:close/>
                    <a:moveTo>
                      <a:pt x="43737" y="6560"/>
                    </a:moveTo>
                    <a:lnTo>
                      <a:pt x="43737" y="12494"/>
                    </a:lnTo>
                    <a:lnTo>
                      <a:pt x="37802" y="12494"/>
                    </a:lnTo>
                    <a:lnTo>
                      <a:pt x="37802" y="6560"/>
                    </a:lnTo>
                    <a:close/>
                    <a:moveTo>
                      <a:pt x="49985" y="6560"/>
                    </a:moveTo>
                    <a:lnTo>
                      <a:pt x="49985" y="12494"/>
                    </a:lnTo>
                    <a:lnTo>
                      <a:pt x="44049" y="12494"/>
                    </a:lnTo>
                    <a:lnTo>
                      <a:pt x="44049" y="6560"/>
                    </a:lnTo>
                    <a:close/>
                    <a:moveTo>
                      <a:pt x="56232" y="6560"/>
                    </a:moveTo>
                    <a:lnTo>
                      <a:pt x="56232" y="12494"/>
                    </a:lnTo>
                    <a:lnTo>
                      <a:pt x="50296" y="12494"/>
                    </a:lnTo>
                    <a:lnTo>
                      <a:pt x="50296" y="6560"/>
                    </a:lnTo>
                    <a:close/>
                    <a:moveTo>
                      <a:pt x="62480" y="6560"/>
                    </a:moveTo>
                    <a:lnTo>
                      <a:pt x="62480" y="12494"/>
                    </a:lnTo>
                    <a:lnTo>
                      <a:pt x="56545" y="12494"/>
                    </a:lnTo>
                    <a:lnTo>
                      <a:pt x="56545" y="6560"/>
                    </a:lnTo>
                    <a:close/>
                    <a:moveTo>
                      <a:pt x="68727" y="6560"/>
                    </a:moveTo>
                    <a:lnTo>
                      <a:pt x="68727" y="12494"/>
                    </a:lnTo>
                    <a:lnTo>
                      <a:pt x="62792" y="12494"/>
                    </a:lnTo>
                    <a:lnTo>
                      <a:pt x="62792" y="6560"/>
                    </a:lnTo>
                    <a:close/>
                    <a:moveTo>
                      <a:pt x="74975" y="6560"/>
                    </a:moveTo>
                    <a:lnTo>
                      <a:pt x="74975" y="12494"/>
                    </a:lnTo>
                    <a:lnTo>
                      <a:pt x="69039" y="12494"/>
                    </a:lnTo>
                    <a:lnTo>
                      <a:pt x="69039" y="6560"/>
                    </a:lnTo>
                    <a:close/>
                    <a:moveTo>
                      <a:pt x="81223" y="6560"/>
                    </a:moveTo>
                    <a:lnTo>
                      <a:pt x="81223" y="12494"/>
                    </a:lnTo>
                    <a:lnTo>
                      <a:pt x="75286" y="12494"/>
                    </a:lnTo>
                    <a:lnTo>
                      <a:pt x="75286" y="6560"/>
                    </a:lnTo>
                    <a:close/>
                    <a:moveTo>
                      <a:pt x="87470" y="6560"/>
                    </a:moveTo>
                    <a:lnTo>
                      <a:pt x="87470" y="12494"/>
                    </a:lnTo>
                    <a:lnTo>
                      <a:pt x="81535" y="12494"/>
                    </a:lnTo>
                    <a:lnTo>
                      <a:pt x="81535" y="6560"/>
                    </a:lnTo>
                    <a:close/>
                    <a:moveTo>
                      <a:pt x="93720" y="6560"/>
                    </a:moveTo>
                    <a:lnTo>
                      <a:pt x="93720" y="12494"/>
                    </a:lnTo>
                    <a:lnTo>
                      <a:pt x="87784" y="12494"/>
                    </a:lnTo>
                    <a:lnTo>
                      <a:pt x="87784" y="6560"/>
                    </a:lnTo>
                    <a:close/>
                    <a:moveTo>
                      <a:pt x="99967" y="6560"/>
                    </a:moveTo>
                    <a:lnTo>
                      <a:pt x="99967" y="12494"/>
                    </a:lnTo>
                    <a:lnTo>
                      <a:pt x="94031" y="12494"/>
                    </a:lnTo>
                    <a:lnTo>
                      <a:pt x="94031" y="6560"/>
                    </a:lnTo>
                    <a:close/>
                    <a:moveTo>
                      <a:pt x="106214" y="6560"/>
                    </a:moveTo>
                    <a:lnTo>
                      <a:pt x="106214" y="12494"/>
                    </a:lnTo>
                    <a:lnTo>
                      <a:pt x="100280" y="12494"/>
                    </a:lnTo>
                    <a:lnTo>
                      <a:pt x="100280" y="6560"/>
                    </a:lnTo>
                    <a:close/>
                    <a:moveTo>
                      <a:pt x="112461" y="6560"/>
                    </a:moveTo>
                    <a:lnTo>
                      <a:pt x="112461" y="12494"/>
                    </a:lnTo>
                    <a:lnTo>
                      <a:pt x="106527" y="12494"/>
                    </a:lnTo>
                    <a:lnTo>
                      <a:pt x="106527" y="6560"/>
                    </a:lnTo>
                    <a:close/>
                    <a:moveTo>
                      <a:pt x="118710" y="6560"/>
                    </a:moveTo>
                    <a:lnTo>
                      <a:pt x="118710" y="12494"/>
                    </a:lnTo>
                    <a:lnTo>
                      <a:pt x="112774" y="12494"/>
                    </a:lnTo>
                    <a:lnTo>
                      <a:pt x="112774" y="6560"/>
                    </a:lnTo>
                    <a:close/>
                    <a:moveTo>
                      <a:pt x="124957" y="6560"/>
                    </a:moveTo>
                    <a:lnTo>
                      <a:pt x="124957" y="12494"/>
                    </a:lnTo>
                    <a:lnTo>
                      <a:pt x="119021" y="12494"/>
                    </a:lnTo>
                    <a:lnTo>
                      <a:pt x="119021" y="6560"/>
                    </a:lnTo>
                    <a:close/>
                    <a:moveTo>
                      <a:pt x="131204" y="6560"/>
                    </a:moveTo>
                    <a:lnTo>
                      <a:pt x="131204" y="12494"/>
                    </a:lnTo>
                    <a:lnTo>
                      <a:pt x="125270" y="12494"/>
                    </a:lnTo>
                    <a:lnTo>
                      <a:pt x="125270" y="6560"/>
                    </a:lnTo>
                    <a:close/>
                    <a:moveTo>
                      <a:pt x="137451" y="6560"/>
                    </a:moveTo>
                    <a:lnTo>
                      <a:pt x="137451" y="12494"/>
                    </a:lnTo>
                    <a:lnTo>
                      <a:pt x="131517" y="12494"/>
                    </a:lnTo>
                    <a:lnTo>
                      <a:pt x="131517" y="6560"/>
                    </a:lnTo>
                    <a:close/>
                    <a:moveTo>
                      <a:pt x="143702" y="6560"/>
                    </a:moveTo>
                    <a:lnTo>
                      <a:pt x="143702" y="12494"/>
                    </a:lnTo>
                    <a:lnTo>
                      <a:pt x="137766" y="12494"/>
                    </a:lnTo>
                    <a:lnTo>
                      <a:pt x="137766" y="6560"/>
                    </a:lnTo>
                    <a:close/>
                    <a:moveTo>
                      <a:pt x="149949" y="6560"/>
                    </a:moveTo>
                    <a:lnTo>
                      <a:pt x="149949" y="12494"/>
                    </a:lnTo>
                    <a:lnTo>
                      <a:pt x="144015" y="12494"/>
                    </a:lnTo>
                    <a:lnTo>
                      <a:pt x="144015" y="6560"/>
                    </a:lnTo>
                    <a:close/>
                    <a:moveTo>
                      <a:pt x="156196" y="6560"/>
                    </a:moveTo>
                    <a:lnTo>
                      <a:pt x="156196" y="12494"/>
                    </a:lnTo>
                    <a:lnTo>
                      <a:pt x="150262" y="12494"/>
                    </a:lnTo>
                    <a:lnTo>
                      <a:pt x="150262" y="6560"/>
                    </a:lnTo>
                    <a:close/>
                    <a:moveTo>
                      <a:pt x="162445" y="6560"/>
                    </a:moveTo>
                    <a:lnTo>
                      <a:pt x="162445" y="12494"/>
                    </a:lnTo>
                    <a:lnTo>
                      <a:pt x="156509" y="12494"/>
                    </a:lnTo>
                    <a:lnTo>
                      <a:pt x="156509" y="6560"/>
                    </a:lnTo>
                    <a:close/>
                    <a:moveTo>
                      <a:pt x="168692" y="6560"/>
                    </a:moveTo>
                    <a:lnTo>
                      <a:pt x="168692" y="12494"/>
                    </a:lnTo>
                    <a:lnTo>
                      <a:pt x="162756" y="12494"/>
                    </a:lnTo>
                    <a:lnTo>
                      <a:pt x="162756" y="6560"/>
                    </a:lnTo>
                    <a:close/>
                    <a:moveTo>
                      <a:pt x="174939" y="6560"/>
                    </a:moveTo>
                    <a:lnTo>
                      <a:pt x="174939" y="12494"/>
                    </a:lnTo>
                    <a:lnTo>
                      <a:pt x="169005" y="12494"/>
                    </a:lnTo>
                    <a:lnTo>
                      <a:pt x="169005" y="6560"/>
                    </a:lnTo>
                    <a:close/>
                    <a:moveTo>
                      <a:pt x="181186" y="6560"/>
                    </a:moveTo>
                    <a:lnTo>
                      <a:pt x="181186" y="12494"/>
                    </a:lnTo>
                    <a:lnTo>
                      <a:pt x="175252" y="12494"/>
                    </a:lnTo>
                    <a:lnTo>
                      <a:pt x="175252" y="6560"/>
                    </a:lnTo>
                    <a:close/>
                    <a:moveTo>
                      <a:pt x="187435" y="6560"/>
                    </a:moveTo>
                    <a:lnTo>
                      <a:pt x="187435" y="12494"/>
                    </a:lnTo>
                    <a:lnTo>
                      <a:pt x="181499" y="12494"/>
                    </a:lnTo>
                    <a:lnTo>
                      <a:pt x="181499" y="6560"/>
                    </a:lnTo>
                    <a:close/>
                    <a:moveTo>
                      <a:pt x="193684" y="6560"/>
                    </a:moveTo>
                    <a:lnTo>
                      <a:pt x="193684" y="12494"/>
                    </a:lnTo>
                    <a:lnTo>
                      <a:pt x="187749" y="12494"/>
                    </a:lnTo>
                    <a:lnTo>
                      <a:pt x="187749" y="6560"/>
                    </a:lnTo>
                    <a:close/>
                    <a:moveTo>
                      <a:pt x="199931" y="6560"/>
                    </a:moveTo>
                    <a:lnTo>
                      <a:pt x="199931" y="12494"/>
                    </a:lnTo>
                    <a:lnTo>
                      <a:pt x="193996" y="12494"/>
                    </a:lnTo>
                    <a:lnTo>
                      <a:pt x="193996" y="6560"/>
                    </a:lnTo>
                    <a:close/>
                    <a:moveTo>
                      <a:pt x="206180" y="6560"/>
                    </a:moveTo>
                    <a:lnTo>
                      <a:pt x="206180" y="12494"/>
                    </a:lnTo>
                    <a:lnTo>
                      <a:pt x="200244" y="12494"/>
                    </a:lnTo>
                    <a:lnTo>
                      <a:pt x="200244" y="6560"/>
                    </a:lnTo>
                    <a:close/>
                    <a:moveTo>
                      <a:pt x="212427" y="6560"/>
                    </a:moveTo>
                    <a:lnTo>
                      <a:pt x="212427" y="12494"/>
                    </a:lnTo>
                    <a:lnTo>
                      <a:pt x="206491" y="12494"/>
                    </a:lnTo>
                    <a:lnTo>
                      <a:pt x="206491" y="6560"/>
                    </a:lnTo>
                    <a:close/>
                    <a:moveTo>
                      <a:pt x="218674" y="6560"/>
                    </a:moveTo>
                    <a:lnTo>
                      <a:pt x="218674" y="12494"/>
                    </a:lnTo>
                    <a:lnTo>
                      <a:pt x="212739" y="12494"/>
                    </a:lnTo>
                    <a:lnTo>
                      <a:pt x="212739" y="6560"/>
                    </a:lnTo>
                    <a:close/>
                    <a:moveTo>
                      <a:pt x="224921" y="6560"/>
                    </a:moveTo>
                    <a:lnTo>
                      <a:pt x="224921" y="12494"/>
                    </a:lnTo>
                    <a:lnTo>
                      <a:pt x="218987" y="12494"/>
                    </a:lnTo>
                    <a:lnTo>
                      <a:pt x="218987" y="6560"/>
                    </a:lnTo>
                    <a:close/>
                    <a:moveTo>
                      <a:pt x="231170" y="6560"/>
                    </a:moveTo>
                    <a:lnTo>
                      <a:pt x="231170" y="12494"/>
                    </a:lnTo>
                    <a:lnTo>
                      <a:pt x="225234" y="12494"/>
                    </a:lnTo>
                    <a:lnTo>
                      <a:pt x="225234" y="6560"/>
                    </a:lnTo>
                    <a:close/>
                    <a:moveTo>
                      <a:pt x="237417" y="6560"/>
                    </a:moveTo>
                    <a:lnTo>
                      <a:pt x="237417" y="12494"/>
                    </a:lnTo>
                    <a:lnTo>
                      <a:pt x="231481" y="12494"/>
                    </a:lnTo>
                    <a:lnTo>
                      <a:pt x="231481" y="6560"/>
                    </a:lnTo>
                    <a:close/>
                    <a:moveTo>
                      <a:pt x="243664" y="6560"/>
                    </a:moveTo>
                    <a:lnTo>
                      <a:pt x="243664" y="12494"/>
                    </a:lnTo>
                    <a:lnTo>
                      <a:pt x="237729" y="12494"/>
                    </a:lnTo>
                    <a:lnTo>
                      <a:pt x="237729" y="6560"/>
                    </a:lnTo>
                    <a:close/>
                    <a:moveTo>
                      <a:pt x="249914" y="6560"/>
                    </a:moveTo>
                    <a:lnTo>
                      <a:pt x="249914" y="12494"/>
                    </a:lnTo>
                    <a:lnTo>
                      <a:pt x="243978" y="12494"/>
                    </a:lnTo>
                    <a:lnTo>
                      <a:pt x="243978" y="6560"/>
                    </a:lnTo>
                    <a:close/>
                    <a:moveTo>
                      <a:pt x="256161" y="6560"/>
                    </a:moveTo>
                    <a:lnTo>
                      <a:pt x="256161" y="12494"/>
                    </a:lnTo>
                    <a:lnTo>
                      <a:pt x="250225" y="12494"/>
                    </a:lnTo>
                    <a:lnTo>
                      <a:pt x="250225" y="6560"/>
                    </a:lnTo>
                    <a:close/>
                    <a:moveTo>
                      <a:pt x="262409" y="6560"/>
                    </a:moveTo>
                    <a:lnTo>
                      <a:pt x="262409" y="12494"/>
                    </a:lnTo>
                    <a:lnTo>
                      <a:pt x="256474" y="12494"/>
                    </a:lnTo>
                    <a:lnTo>
                      <a:pt x="256474" y="6560"/>
                    </a:lnTo>
                    <a:close/>
                    <a:moveTo>
                      <a:pt x="268656" y="6560"/>
                    </a:moveTo>
                    <a:lnTo>
                      <a:pt x="268656" y="12494"/>
                    </a:lnTo>
                    <a:lnTo>
                      <a:pt x="262721" y="12494"/>
                    </a:lnTo>
                    <a:lnTo>
                      <a:pt x="262721" y="6560"/>
                    </a:lnTo>
                    <a:close/>
                    <a:moveTo>
                      <a:pt x="274904" y="6560"/>
                    </a:moveTo>
                    <a:lnTo>
                      <a:pt x="274904" y="12494"/>
                    </a:lnTo>
                    <a:lnTo>
                      <a:pt x="268968" y="12494"/>
                    </a:lnTo>
                    <a:lnTo>
                      <a:pt x="268968" y="6560"/>
                    </a:lnTo>
                    <a:close/>
                    <a:moveTo>
                      <a:pt x="6251" y="12807"/>
                    </a:moveTo>
                    <a:lnTo>
                      <a:pt x="6251" y="18742"/>
                    </a:lnTo>
                    <a:lnTo>
                      <a:pt x="315" y="18742"/>
                    </a:lnTo>
                    <a:lnTo>
                      <a:pt x="315" y="12807"/>
                    </a:lnTo>
                    <a:close/>
                    <a:moveTo>
                      <a:pt x="12498" y="12807"/>
                    </a:moveTo>
                    <a:lnTo>
                      <a:pt x="12498" y="18742"/>
                    </a:lnTo>
                    <a:lnTo>
                      <a:pt x="6562" y="18742"/>
                    </a:lnTo>
                    <a:lnTo>
                      <a:pt x="6562" y="12807"/>
                    </a:lnTo>
                    <a:close/>
                    <a:moveTo>
                      <a:pt x="18745" y="12807"/>
                    </a:moveTo>
                    <a:lnTo>
                      <a:pt x="18745" y="18742"/>
                    </a:lnTo>
                    <a:lnTo>
                      <a:pt x="12810" y="18742"/>
                    </a:lnTo>
                    <a:lnTo>
                      <a:pt x="12810" y="12807"/>
                    </a:lnTo>
                    <a:close/>
                    <a:moveTo>
                      <a:pt x="24992" y="12807"/>
                    </a:moveTo>
                    <a:lnTo>
                      <a:pt x="24992" y="18742"/>
                    </a:lnTo>
                    <a:lnTo>
                      <a:pt x="19058" y="18742"/>
                    </a:lnTo>
                    <a:lnTo>
                      <a:pt x="19058" y="12807"/>
                    </a:lnTo>
                    <a:close/>
                    <a:moveTo>
                      <a:pt x="31241" y="12807"/>
                    </a:moveTo>
                    <a:lnTo>
                      <a:pt x="31241" y="18742"/>
                    </a:lnTo>
                    <a:lnTo>
                      <a:pt x="25305" y="18742"/>
                    </a:lnTo>
                    <a:lnTo>
                      <a:pt x="25305" y="12807"/>
                    </a:lnTo>
                    <a:close/>
                    <a:moveTo>
                      <a:pt x="37489" y="12807"/>
                    </a:moveTo>
                    <a:lnTo>
                      <a:pt x="37489" y="18742"/>
                    </a:lnTo>
                    <a:lnTo>
                      <a:pt x="31553" y="18742"/>
                    </a:lnTo>
                    <a:lnTo>
                      <a:pt x="31553" y="12807"/>
                    </a:lnTo>
                    <a:close/>
                    <a:moveTo>
                      <a:pt x="43737" y="12807"/>
                    </a:moveTo>
                    <a:lnTo>
                      <a:pt x="43737" y="18742"/>
                    </a:lnTo>
                    <a:lnTo>
                      <a:pt x="37802" y="18742"/>
                    </a:lnTo>
                    <a:lnTo>
                      <a:pt x="37802" y="12807"/>
                    </a:lnTo>
                    <a:close/>
                    <a:moveTo>
                      <a:pt x="49985" y="12807"/>
                    </a:moveTo>
                    <a:lnTo>
                      <a:pt x="49985" y="18742"/>
                    </a:lnTo>
                    <a:lnTo>
                      <a:pt x="44049" y="18742"/>
                    </a:lnTo>
                    <a:lnTo>
                      <a:pt x="44049" y="12807"/>
                    </a:lnTo>
                    <a:close/>
                    <a:moveTo>
                      <a:pt x="56232" y="12807"/>
                    </a:moveTo>
                    <a:lnTo>
                      <a:pt x="56232" y="18742"/>
                    </a:lnTo>
                    <a:lnTo>
                      <a:pt x="50296" y="18742"/>
                    </a:lnTo>
                    <a:lnTo>
                      <a:pt x="50296" y="12807"/>
                    </a:lnTo>
                    <a:close/>
                    <a:moveTo>
                      <a:pt x="62480" y="12807"/>
                    </a:moveTo>
                    <a:lnTo>
                      <a:pt x="62480" y="18742"/>
                    </a:lnTo>
                    <a:lnTo>
                      <a:pt x="56545" y="18742"/>
                    </a:lnTo>
                    <a:lnTo>
                      <a:pt x="56545" y="12807"/>
                    </a:lnTo>
                    <a:close/>
                    <a:moveTo>
                      <a:pt x="68727" y="12807"/>
                    </a:moveTo>
                    <a:lnTo>
                      <a:pt x="68727" y="18742"/>
                    </a:lnTo>
                    <a:lnTo>
                      <a:pt x="62792" y="18742"/>
                    </a:lnTo>
                    <a:lnTo>
                      <a:pt x="62792" y="12807"/>
                    </a:lnTo>
                    <a:close/>
                    <a:moveTo>
                      <a:pt x="74975" y="12807"/>
                    </a:moveTo>
                    <a:lnTo>
                      <a:pt x="74975" y="18742"/>
                    </a:lnTo>
                    <a:lnTo>
                      <a:pt x="69039" y="18742"/>
                    </a:lnTo>
                    <a:lnTo>
                      <a:pt x="69039" y="12807"/>
                    </a:lnTo>
                    <a:close/>
                    <a:moveTo>
                      <a:pt x="81223" y="12807"/>
                    </a:moveTo>
                    <a:lnTo>
                      <a:pt x="81223" y="18742"/>
                    </a:lnTo>
                    <a:lnTo>
                      <a:pt x="75286" y="18742"/>
                    </a:lnTo>
                    <a:lnTo>
                      <a:pt x="75286" y="12807"/>
                    </a:lnTo>
                    <a:close/>
                    <a:moveTo>
                      <a:pt x="87470" y="12807"/>
                    </a:moveTo>
                    <a:lnTo>
                      <a:pt x="87470" y="18742"/>
                    </a:lnTo>
                    <a:lnTo>
                      <a:pt x="81535" y="18742"/>
                    </a:lnTo>
                    <a:lnTo>
                      <a:pt x="81535" y="12807"/>
                    </a:lnTo>
                    <a:close/>
                    <a:moveTo>
                      <a:pt x="93720" y="12807"/>
                    </a:moveTo>
                    <a:lnTo>
                      <a:pt x="93720" y="18742"/>
                    </a:lnTo>
                    <a:lnTo>
                      <a:pt x="87784" y="18742"/>
                    </a:lnTo>
                    <a:lnTo>
                      <a:pt x="87784" y="12807"/>
                    </a:lnTo>
                    <a:close/>
                    <a:moveTo>
                      <a:pt x="99967" y="12807"/>
                    </a:moveTo>
                    <a:lnTo>
                      <a:pt x="99967" y="18742"/>
                    </a:lnTo>
                    <a:lnTo>
                      <a:pt x="94031" y="18742"/>
                    </a:lnTo>
                    <a:lnTo>
                      <a:pt x="94031" y="12807"/>
                    </a:lnTo>
                    <a:close/>
                    <a:moveTo>
                      <a:pt x="106214" y="12807"/>
                    </a:moveTo>
                    <a:lnTo>
                      <a:pt x="106214" y="18742"/>
                    </a:lnTo>
                    <a:lnTo>
                      <a:pt x="100280" y="18742"/>
                    </a:lnTo>
                    <a:lnTo>
                      <a:pt x="100280" y="12807"/>
                    </a:lnTo>
                    <a:close/>
                    <a:moveTo>
                      <a:pt x="112461" y="12807"/>
                    </a:moveTo>
                    <a:lnTo>
                      <a:pt x="112461" y="18742"/>
                    </a:lnTo>
                    <a:lnTo>
                      <a:pt x="106527" y="18742"/>
                    </a:lnTo>
                    <a:lnTo>
                      <a:pt x="106527" y="12807"/>
                    </a:lnTo>
                    <a:close/>
                    <a:moveTo>
                      <a:pt x="118710" y="12807"/>
                    </a:moveTo>
                    <a:lnTo>
                      <a:pt x="118710" y="18742"/>
                    </a:lnTo>
                    <a:lnTo>
                      <a:pt x="112774" y="18742"/>
                    </a:lnTo>
                    <a:lnTo>
                      <a:pt x="112774" y="12807"/>
                    </a:lnTo>
                    <a:close/>
                    <a:moveTo>
                      <a:pt x="124957" y="12807"/>
                    </a:moveTo>
                    <a:lnTo>
                      <a:pt x="124957" y="18742"/>
                    </a:lnTo>
                    <a:lnTo>
                      <a:pt x="119021" y="18742"/>
                    </a:lnTo>
                    <a:lnTo>
                      <a:pt x="119021" y="12807"/>
                    </a:lnTo>
                    <a:close/>
                    <a:moveTo>
                      <a:pt x="131204" y="12807"/>
                    </a:moveTo>
                    <a:lnTo>
                      <a:pt x="131204" y="18742"/>
                    </a:lnTo>
                    <a:lnTo>
                      <a:pt x="125270" y="18742"/>
                    </a:lnTo>
                    <a:lnTo>
                      <a:pt x="125270" y="12807"/>
                    </a:lnTo>
                    <a:close/>
                    <a:moveTo>
                      <a:pt x="137451" y="12807"/>
                    </a:moveTo>
                    <a:lnTo>
                      <a:pt x="137451" y="18742"/>
                    </a:lnTo>
                    <a:lnTo>
                      <a:pt x="131517" y="18742"/>
                    </a:lnTo>
                    <a:lnTo>
                      <a:pt x="131517" y="12807"/>
                    </a:lnTo>
                    <a:close/>
                    <a:moveTo>
                      <a:pt x="143702" y="12807"/>
                    </a:moveTo>
                    <a:lnTo>
                      <a:pt x="143702" y="18742"/>
                    </a:lnTo>
                    <a:lnTo>
                      <a:pt x="137766" y="18742"/>
                    </a:lnTo>
                    <a:lnTo>
                      <a:pt x="137766" y="12807"/>
                    </a:lnTo>
                    <a:close/>
                    <a:moveTo>
                      <a:pt x="149949" y="12807"/>
                    </a:moveTo>
                    <a:lnTo>
                      <a:pt x="149949" y="18742"/>
                    </a:lnTo>
                    <a:lnTo>
                      <a:pt x="144015" y="18742"/>
                    </a:lnTo>
                    <a:lnTo>
                      <a:pt x="144015" y="12807"/>
                    </a:lnTo>
                    <a:close/>
                    <a:moveTo>
                      <a:pt x="156196" y="12807"/>
                    </a:moveTo>
                    <a:lnTo>
                      <a:pt x="156196" y="18742"/>
                    </a:lnTo>
                    <a:lnTo>
                      <a:pt x="150262" y="18742"/>
                    </a:lnTo>
                    <a:lnTo>
                      <a:pt x="150262" y="12807"/>
                    </a:lnTo>
                    <a:close/>
                    <a:moveTo>
                      <a:pt x="162445" y="12807"/>
                    </a:moveTo>
                    <a:lnTo>
                      <a:pt x="162445" y="18742"/>
                    </a:lnTo>
                    <a:lnTo>
                      <a:pt x="156509" y="18742"/>
                    </a:lnTo>
                    <a:lnTo>
                      <a:pt x="156509" y="12807"/>
                    </a:lnTo>
                    <a:close/>
                    <a:moveTo>
                      <a:pt x="168692" y="12807"/>
                    </a:moveTo>
                    <a:lnTo>
                      <a:pt x="168692" y="18742"/>
                    </a:lnTo>
                    <a:lnTo>
                      <a:pt x="162756" y="18742"/>
                    </a:lnTo>
                    <a:lnTo>
                      <a:pt x="162756" y="12807"/>
                    </a:lnTo>
                    <a:close/>
                    <a:moveTo>
                      <a:pt x="174939" y="12807"/>
                    </a:moveTo>
                    <a:lnTo>
                      <a:pt x="174939" y="18742"/>
                    </a:lnTo>
                    <a:lnTo>
                      <a:pt x="169005" y="18742"/>
                    </a:lnTo>
                    <a:lnTo>
                      <a:pt x="169005" y="12807"/>
                    </a:lnTo>
                    <a:close/>
                    <a:moveTo>
                      <a:pt x="181186" y="12807"/>
                    </a:moveTo>
                    <a:lnTo>
                      <a:pt x="181186" y="18742"/>
                    </a:lnTo>
                    <a:lnTo>
                      <a:pt x="175252" y="18742"/>
                    </a:lnTo>
                    <a:lnTo>
                      <a:pt x="175252" y="12807"/>
                    </a:lnTo>
                    <a:close/>
                    <a:moveTo>
                      <a:pt x="187435" y="12807"/>
                    </a:moveTo>
                    <a:lnTo>
                      <a:pt x="187435" y="18742"/>
                    </a:lnTo>
                    <a:lnTo>
                      <a:pt x="181499" y="18742"/>
                    </a:lnTo>
                    <a:lnTo>
                      <a:pt x="181499" y="12807"/>
                    </a:lnTo>
                    <a:close/>
                    <a:moveTo>
                      <a:pt x="193684" y="12807"/>
                    </a:moveTo>
                    <a:lnTo>
                      <a:pt x="193684" y="18742"/>
                    </a:lnTo>
                    <a:lnTo>
                      <a:pt x="187749" y="18742"/>
                    </a:lnTo>
                    <a:lnTo>
                      <a:pt x="187749" y="12807"/>
                    </a:lnTo>
                    <a:close/>
                    <a:moveTo>
                      <a:pt x="199931" y="12807"/>
                    </a:moveTo>
                    <a:lnTo>
                      <a:pt x="199931" y="18742"/>
                    </a:lnTo>
                    <a:lnTo>
                      <a:pt x="193996" y="18742"/>
                    </a:lnTo>
                    <a:lnTo>
                      <a:pt x="193996" y="12807"/>
                    </a:lnTo>
                    <a:close/>
                    <a:moveTo>
                      <a:pt x="206180" y="12807"/>
                    </a:moveTo>
                    <a:lnTo>
                      <a:pt x="206180" y="18742"/>
                    </a:lnTo>
                    <a:lnTo>
                      <a:pt x="200244" y="18742"/>
                    </a:lnTo>
                    <a:lnTo>
                      <a:pt x="200244" y="12807"/>
                    </a:lnTo>
                    <a:close/>
                    <a:moveTo>
                      <a:pt x="212427" y="12807"/>
                    </a:moveTo>
                    <a:lnTo>
                      <a:pt x="212427" y="18742"/>
                    </a:lnTo>
                    <a:lnTo>
                      <a:pt x="206491" y="18742"/>
                    </a:lnTo>
                    <a:lnTo>
                      <a:pt x="206491" y="12807"/>
                    </a:lnTo>
                    <a:close/>
                    <a:moveTo>
                      <a:pt x="218674" y="12807"/>
                    </a:moveTo>
                    <a:lnTo>
                      <a:pt x="218674" y="18742"/>
                    </a:lnTo>
                    <a:lnTo>
                      <a:pt x="212739" y="18742"/>
                    </a:lnTo>
                    <a:lnTo>
                      <a:pt x="212739" y="12807"/>
                    </a:lnTo>
                    <a:close/>
                    <a:moveTo>
                      <a:pt x="224921" y="12807"/>
                    </a:moveTo>
                    <a:lnTo>
                      <a:pt x="224921" y="18742"/>
                    </a:lnTo>
                    <a:lnTo>
                      <a:pt x="218987" y="18742"/>
                    </a:lnTo>
                    <a:lnTo>
                      <a:pt x="218987" y="12807"/>
                    </a:lnTo>
                    <a:close/>
                    <a:moveTo>
                      <a:pt x="231170" y="12807"/>
                    </a:moveTo>
                    <a:lnTo>
                      <a:pt x="231170" y="18742"/>
                    </a:lnTo>
                    <a:lnTo>
                      <a:pt x="225234" y="18742"/>
                    </a:lnTo>
                    <a:lnTo>
                      <a:pt x="225234" y="12807"/>
                    </a:lnTo>
                    <a:close/>
                    <a:moveTo>
                      <a:pt x="237417" y="12807"/>
                    </a:moveTo>
                    <a:lnTo>
                      <a:pt x="237417" y="18742"/>
                    </a:lnTo>
                    <a:lnTo>
                      <a:pt x="231481" y="18742"/>
                    </a:lnTo>
                    <a:lnTo>
                      <a:pt x="231481" y="12807"/>
                    </a:lnTo>
                    <a:close/>
                    <a:moveTo>
                      <a:pt x="243664" y="12807"/>
                    </a:moveTo>
                    <a:lnTo>
                      <a:pt x="243664" y="18742"/>
                    </a:lnTo>
                    <a:lnTo>
                      <a:pt x="237729" y="18742"/>
                    </a:lnTo>
                    <a:lnTo>
                      <a:pt x="237729" y="12807"/>
                    </a:lnTo>
                    <a:close/>
                    <a:moveTo>
                      <a:pt x="249914" y="12807"/>
                    </a:moveTo>
                    <a:lnTo>
                      <a:pt x="249914" y="18742"/>
                    </a:lnTo>
                    <a:lnTo>
                      <a:pt x="243978" y="18742"/>
                    </a:lnTo>
                    <a:lnTo>
                      <a:pt x="243978" y="12807"/>
                    </a:lnTo>
                    <a:close/>
                    <a:moveTo>
                      <a:pt x="256161" y="12807"/>
                    </a:moveTo>
                    <a:lnTo>
                      <a:pt x="256161" y="18742"/>
                    </a:lnTo>
                    <a:lnTo>
                      <a:pt x="250225" y="18742"/>
                    </a:lnTo>
                    <a:lnTo>
                      <a:pt x="250225" y="12807"/>
                    </a:lnTo>
                    <a:close/>
                    <a:moveTo>
                      <a:pt x="262409" y="12807"/>
                    </a:moveTo>
                    <a:lnTo>
                      <a:pt x="262409" y="18742"/>
                    </a:lnTo>
                    <a:lnTo>
                      <a:pt x="256474" y="18742"/>
                    </a:lnTo>
                    <a:lnTo>
                      <a:pt x="256474" y="12807"/>
                    </a:lnTo>
                    <a:close/>
                    <a:moveTo>
                      <a:pt x="268656" y="12807"/>
                    </a:moveTo>
                    <a:lnTo>
                      <a:pt x="268656" y="18742"/>
                    </a:lnTo>
                    <a:lnTo>
                      <a:pt x="262721" y="18742"/>
                    </a:lnTo>
                    <a:lnTo>
                      <a:pt x="262721" y="12807"/>
                    </a:lnTo>
                    <a:close/>
                    <a:moveTo>
                      <a:pt x="274904" y="12807"/>
                    </a:moveTo>
                    <a:lnTo>
                      <a:pt x="274904" y="18742"/>
                    </a:lnTo>
                    <a:lnTo>
                      <a:pt x="268968" y="18742"/>
                    </a:lnTo>
                    <a:lnTo>
                      <a:pt x="268968" y="12807"/>
                    </a:lnTo>
                    <a:close/>
                    <a:moveTo>
                      <a:pt x="6251" y="19054"/>
                    </a:moveTo>
                    <a:lnTo>
                      <a:pt x="6251" y="24990"/>
                    </a:lnTo>
                    <a:lnTo>
                      <a:pt x="315" y="24990"/>
                    </a:lnTo>
                    <a:lnTo>
                      <a:pt x="315" y="19054"/>
                    </a:lnTo>
                    <a:close/>
                    <a:moveTo>
                      <a:pt x="12498" y="19054"/>
                    </a:moveTo>
                    <a:lnTo>
                      <a:pt x="12498" y="24990"/>
                    </a:lnTo>
                    <a:lnTo>
                      <a:pt x="6562" y="24990"/>
                    </a:lnTo>
                    <a:lnTo>
                      <a:pt x="6562" y="19054"/>
                    </a:lnTo>
                    <a:close/>
                    <a:moveTo>
                      <a:pt x="18745" y="19054"/>
                    </a:moveTo>
                    <a:lnTo>
                      <a:pt x="18745" y="24990"/>
                    </a:lnTo>
                    <a:lnTo>
                      <a:pt x="12810" y="24990"/>
                    </a:lnTo>
                    <a:lnTo>
                      <a:pt x="12810" y="19054"/>
                    </a:lnTo>
                    <a:close/>
                    <a:moveTo>
                      <a:pt x="24992" y="19054"/>
                    </a:moveTo>
                    <a:lnTo>
                      <a:pt x="24992" y="24990"/>
                    </a:lnTo>
                    <a:lnTo>
                      <a:pt x="19058" y="24990"/>
                    </a:lnTo>
                    <a:lnTo>
                      <a:pt x="19058" y="19054"/>
                    </a:lnTo>
                    <a:close/>
                    <a:moveTo>
                      <a:pt x="31241" y="19054"/>
                    </a:moveTo>
                    <a:lnTo>
                      <a:pt x="31241" y="24990"/>
                    </a:lnTo>
                    <a:lnTo>
                      <a:pt x="25305" y="24990"/>
                    </a:lnTo>
                    <a:lnTo>
                      <a:pt x="25305" y="19054"/>
                    </a:lnTo>
                    <a:close/>
                    <a:moveTo>
                      <a:pt x="37489" y="19054"/>
                    </a:moveTo>
                    <a:lnTo>
                      <a:pt x="37489" y="24990"/>
                    </a:lnTo>
                    <a:lnTo>
                      <a:pt x="31553" y="24990"/>
                    </a:lnTo>
                    <a:lnTo>
                      <a:pt x="31553" y="19054"/>
                    </a:lnTo>
                    <a:close/>
                    <a:moveTo>
                      <a:pt x="43737" y="19054"/>
                    </a:moveTo>
                    <a:lnTo>
                      <a:pt x="43737" y="24990"/>
                    </a:lnTo>
                    <a:lnTo>
                      <a:pt x="37802" y="24990"/>
                    </a:lnTo>
                    <a:lnTo>
                      <a:pt x="37802" y="19054"/>
                    </a:lnTo>
                    <a:close/>
                    <a:moveTo>
                      <a:pt x="49985" y="19054"/>
                    </a:moveTo>
                    <a:lnTo>
                      <a:pt x="49985" y="24990"/>
                    </a:lnTo>
                    <a:lnTo>
                      <a:pt x="44049" y="24990"/>
                    </a:lnTo>
                    <a:lnTo>
                      <a:pt x="44049" y="19054"/>
                    </a:lnTo>
                    <a:close/>
                    <a:moveTo>
                      <a:pt x="56232" y="19054"/>
                    </a:moveTo>
                    <a:lnTo>
                      <a:pt x="56232" y="24990"/>
                    </a:lnTo>
                    <a:lnTo>
                      <a:pt x="50296" y="24990"/>
                    </a:lnTo>
                    <a:lnTo>
                      <a:pt x="50296" y="19054"/>
                    </a:lnTo>
                    <a:close/>
                    <a:moveTo>
                      <a:pt x="62480" y="19054"/>
                    </a:moveTo>
                    <a:lnTo>
                      <a:pt x="62480" y="24990"/>
                    </a:lnTo>
                    <a:lnTo>
                      <a:pt x="56545" y="24990"/>
                    </a:lnTo>
                    <a:lnTo>
                      <a:pt x="56545" y="19054"/>
                    </a:lnTo>
                    <a:close/>
                    <a:moveTo>
                      <a:pt x="68727" y="19054"/>
                    </a:moveTo>
                    <a:lnTo>
                      <a:pt x="68727" y="24990"/>
                    </a:lnTo>
                    <a:lnTo>
                      <a:pt x="62792" y="24990"/>
                    </a:lnTo>
                    <a:lnTo>
                      <a:pt x="62792" y="19054"/>
                    </a:lnTo>
                    <a:close/>
                    <a:moveTo>
                      <a:pt x="74975" y="19054"/>
                    </a:moveTo>
                    <a:lnTo>
                      <a:pt x="74975" y="24990"/>
                    </a:lnTo>
                    <a:lnTo>
                      <a:pt x="69039" y="24990"/>
                    </a:lnTo>
                    <a:lnTo>
                      <a:pt x="69039" y="19054"/>
                    </a:lnTo>
                    <a:close/>
                    <a:moveTo>
                      <a:pt x="81223" y="19054"/>
                    </a:moveTo>
                    <a:lnTo>
                      <a:pt x="81223" y="24990"/>
                    </a:lnTo>
                    <a:lnTo>
                      <a:pt x="75286" y="24990"/>
                    </a:lnTo>
                    <a:lnTo>
                      <a:pt x="75286" y="19054"/>
                    </a:lnTo>
                    <a:close/>
                    <a:moveTo>
                      <a:pt x="87470" y="19054"/>
                    </a:moveTo>
                    <a:lnTo>
                      <a:pt x="87470" y="24990"/>
                    </a:lnTo>
                    <a:lnTo>
                      <a:pt x="81535" y="24990"/>
                    </a:lnTo>
                    <a:lnTo>
                      <a:pt x="81535" y="19054"/>
                    </a:lnTo>
                    <a:close/>
                    <a:moveTo>
                      <a:pt x="93720" y="19054"/>
                    </a:moveTo>
                    <a:lnTo>
                      <a:pt x="93720" y="24990"/>
                    </a:lnTo>
                    <a:lnTo>
                      <a:pt x="87784" y="24990"/>
                    </a:lnTo>
                    <a:lnTo>
                      <a:pt x="87784" y="19054"/>
                    </a:lnTo>
                    <a:close/>
                    <a:moveTo>
                      <a:pt x="99967" y="19054"/>
                    </a:moveTo>
                    <a:lnTo>
                      <a:pt x="99967" y="24990"/>
                    </a:lnTo>
                    <a:lnTo>
                      <a:pt x="94031" y="24990"/>
                    </a:lnTo>
                    <a:lnTo>
                      <a:pt x="94031" y="19054"/>
                    </a:lnTo>
                    <a:close/>
                    <a:moveTo>
                      <a:pt x="106214" y="19054"/>
                    </a:moveTo>
                    <a:lnTo>
                      <a:pt x="106214" y="24990"/>
                    </a:lnTo>
                    <a:lnTo>
                      <a:pt x="100280" y="24990"/>
                    </a:lnTo>
                    <a:lnTo>
                      <a:pt x="100280" y="19054"/>
                    </a:lnTo>
                    <a:close/>
                    <a:moveTo>
                      <a:pt x="112461" y="19054"/>
                    </a:moveTo>
                    <a:lnTo>
                      <a:pt x="112461" y="24990"/>
                    </a:lnTo>
                    <a:lnTo>
                      <a:pt x="106527" y="24990"/>
                    </a:lnTo>
                    <a:lnTo>
                      <a:pt x="106527" y="19054"/>
                    </a:lnTo>
                    <a:close/>
                    <a:moveTo>
                      <a:pt x="118710" y="19054"/>
                    </a:moveTo>
                    <a:lnTo>
                      <a:pt x="118710" y="24990"/>
                    </a:lnTo>
                    <a:lnTo>
                      <a:pt x="112774" y="24990"/>
                    </a:lnTo>
                    <a:lnTo>
                      <a:pt x="112774" y="19054"/>
                    </a:lnTo>
                    <a:close/>
                    <a:moveTo>
                      <a:pt x="124957" y="19054"/>
                    </a:moveTo>
                    <a:lnTo>
                      <a:pt x="124957" y="24990"/>
                    </a:lnTo>
                    <a:lnTo>
                      <a:pt x="119021" y="24990"/>
                    </a:lnTo>
                    <a:lnTo>
                      <a:pt x="119021" y="19054"/>
                    </a:lnTo>
                    <a:close/>
                    <a:moveTo>
                      <a:pt x="131204" y="19054"/>
                    </a:moveTo>
                    <a:lnTo>
                      <a:pt x="131204" y="24990"/>
                    </a:lnTo>
                    <a:lnTo>
                      <a:pt x="125270" y="24990"/>
                    </a:lnTo>
                    <a:lnTo>
                      <a:pt x="125270" y="19054"/>
                    </a:lnTo>
                    <a:close/>
                    <a:moveTo>
                      <a:pt x="137451" y="19054"/>
                    </a:moveTo>
                    <a:lnTo>
                      <a:pt x="137451" y="24990"/>
                    </a:lnTo>
                    <a:lnTo>
                      <a:pt x="131517" y="24990"/>
                    </a:lnTo>
                    <a:lnTo>
                      <a:pt x="131517" y="19054"/>
                    </a:lnTo>
                    <a:close/>
                    <a:moveTo>
                      <a:pt x="143702" y="19054"/>
                    </a:moveTo>
                    <a:lnTo>
                      <a:pt x="143702" y="24990"/>
                    </a:lnTo>
                    <a:lnTo>
                      <a:pt x="137766" y="24990"/>
                    </a:lnTo>
                    <a:lnTo>
                      <a:pt x="137766" y="19054"/>
                    </a:lnTo>
                    <a:close/>
                    <a:moveTo>
                      <a:pt x="149949" y="19054"/>
                    </a:moveTo>
                    <a:lnTo>
                      <a:pt x="149949" y="24990"/>
                    </a:lnTo>
                    <a:lnTo>
                      <a:pt x="144015" y="24990"/>
                    </a:lnTo>
                    <a:lnTo>
                      <a:pt x="144015" y="19054"/>
                    </a:lnTo>
                    <a:close/>
                    <a:moveTo>
                      <a:pt x="156196" y="19054"/>
                    </a:moveTo>
                    <a:lnTo>
                      <a:pt x="156196" y="24990"/>
                    </a:lnTo>
                    <a:lnTo>
                      <a:pt x="150262" y="24990"/>
                    </a:lnTo>
                    <a:lnTo>
                      <a:pt x="150262" y="19054"/>
                    </a:lnTo>
                    <a:close/>
                    <a:moveTo>
                      <a:pt x="162445" y="19054"/>
                    </a:moveTo>
                    <a:lnTo>
                      <a:pt x="162445" y="24990"/>
                    </a:lnTo>
                    <a:lnTo>
                      <a:pt x="156509" y="24990"/>
                    </a:lnTo>
                    <a:lnTo>
                      <a:pt x="156509" y="19054"/>
                    </a:lnTo>
                    <a:close/>
                    <a:moveTo>
                      <a:pt x="168692" y="19054"/>
                    </a:moveTo>
                    <a:lnTo>
                      <a:pt x="168692" y="24990"/>
                    </a:lnTo>
                    <a:lnTo>
                      <a:pt x="162756" y="24990"/>
                    </a:lnTo>
                    <a:lnTo>
                      <a:pt x="162756" y="19054"/>
                    </a:lnTo>
                    <a:close/>
                    <a:moveTo>
                      <a:pt x="174939" y="19054"/>
                    </a:moveTo>
                    <a:lnTo>
                      <a:pt x="174939" y="24990"/>
                    </a:lnTo>
                    <a:lnTo>
                      <a:pt x="169005" y="24990"/>
                    </a:lnTo>
                    <a:lnTo>
                      <a:pt x="169005" y="19054"/>
                    </a:lnTo>
                    <a:close/>
                    <a:moveTo>
                      <a:pt x="181186" y="19054"/>
                    </a:moveTo>
                    <a:lnTo>
                      <a:pt x="181186" y="24990"/>
                    </a:lnTo>
                    <a:lnTo>
                      <a:pt x="175252" y="24990"/>
                    </a:lnTo>
                    <a:lnTo>
                      <a:pt x="175252" y="19054"/>
                    </a:lnTo>
                    <a:close/>
                    <a:moveTo>
                      <a:pt x="187435" y="19054"/>
                    </a:moveTo>
                    <a:lnTo>
                      <a:pt x="187435" y="24990"/>
                    </a:lnTo>
                    <a:lnTo>
                      <a:pt x="181499" y="24990"/>
                    </a:lnTo>
                    <a:lnTo>
                      <a:pt x="181499" y="19054"/>
                    </a:lnTo>
                    <a:close/>
                    <a:moveTo>
                      <a:pt x="193684" y="19054"/>
                    </a:moveTo>
                    <a:lnTo>
                      <a:pt x="193684" y="24990"/>
                    </a:lnTo>
                    <a:lnTo>
                      <a:pt x="187749" y="24990"/>
                    </a:lnTo>
                    <a:lnTo>
                      <a:pt x="187749" y="19054"/>
                    </a:lnTo>
                    <a:close/>
                    <a:moveTo>
                      <a:pt x="199931" y="19054"/>
                    </a:moveTo>
                    <a:lnTo>
                      <a:pt x="199931" y="24990"/>
                    </a:lnTo>
                    <a:lnTo>
                      <a:pt x="193996" y="24990"/>
                    </a:lnTo>
                    <a:lnTo>
                      <a:pt x="193996" y="19054"/>
                    </a:lnTo>
                    <a:close/>
                    <a:moveTo>
                      <a:pt x="206180" y="19054"/>
                    </a:moveTo>
                    <a:lnTo>
                      <a:pt x="206180" y="24990"/>
                    </a:lnTo>
                    <a:lnTo>
                      <a:pt x="200244" y="24990"/>
                    </a:lnTo>
                    <a:lnTo>
                      <a:pt x="200244" y="19054"/>
                    </a:lnTo>
                    <a:close/>
                    <a:moveTo>
                      <a:pt x="212427" y="19054"/>
                    </a:moveTo>
                    <a:lnTo>
                      <a:pt x="212427" y="24990"/>
                    </a:lnTo>
                    <a:lnTo>
                      <a:pt x="206491" y="24990"/>
                    </a:lnTo>
                    <a:lnTo>
                      <a:pt x="206491" y="19054"/>
                    </a:lnTo>
                    <a:close/>
                    <a:moveTo>
                      <a:pt x="218674" y="19054"/>
                    </a:moveTo>
                    <a:lnTo>
                      <a:pt x="218674" y="24990"/>
                    </a:lnTo>
                    <a:lnTo>
                      <a:pt x="212739" y="24990"/>
                    </a:lnTo>
                    <a:lnTo>
                      <a:pt x="212739" y="19054"/>
                    </a:lnTo>
                    <a:close/>
                    <a:moveTo>
                      <a:pt x="224921" y="19054"/>
                    </a:moveTo>
                    <a:lnTo>
                      <a:pt x="224921" y="24990"/>
                    </a:lnTo>
                    <a:lnTo>
                      <a:pt x="218987" y="24990"/>
                    </a:lnTo>
                    <a:lnTo>
                      <a:pt x="218987" y="19054"/>
                    </a:lnTo>
                    <a:close/>
                    <a:moveTo>
                      <a:pt x="231170" y="19054"/>
                    </a:moveTo>
                    <a:lnTo>
                      <a:pt x="231170" y="24990"/>
                    </a:lnTo>
                    <a:lnTo>
                      <a:pt x="225234" y="24990"/>
                    </a:lnTo>
                    <a:lnTo>
                      <a:pt x="225234" y="19054"/>
                    </a:lnTo>
                    <a:close/>
                    <a:moveTo>
                      <a:pt x="237417" y="19054"/>
                    </a:moveTo>
                    <a:lnTo>
                      <a:pt x="237417" y="24990"/>
                    </a:lnTo>
                    <a:lnTo>
                      <a:pt x="231481" y="24990"/>
                    </a:lnTo>
                    <a:lnTo>
                      <a:pt x="231481" y="19054"/>
                    </a:lnTo>
                    <a:close/>
                    <a:moveTo>
                      <a:pt x="243664" y="19054"/>
                    </a:moveTo>
                    <a:lnTo>
                      <a:pt x="243664" y="24990"/>
                    </a:lnTo>
                    <a:lnTo>
                      <a:pt x="237729" y="24990"/>
                    </a:lnTo>
                    <a:lnTo>
                      <a:pt x="237729" y="19054"/>
                    </a:lnTo>
                    <a:close/>
                    <a:moveTo>
                      <a:pt x="249911" y="19054"/>
                    </a:moveTo>
                    <a:lnTo>
                      <a:pt x="249911" y="24990"/>
                    </a:lnTo>
                    <a:lnTo>
                      <a:pt x="243977" y="24990"/>
                    </a:lnTo>
                    <a:lnTo>
                      <a:pt x="243977" y="19054"/>
                    </a:lnTo>
                    <a:close/>
                    <a:moveTo>
                      <a:pt x="256161" y="19054"/>
                    </a:moveTo>
                    <a:lnTo>
                      <a:pt x="256161" y="24990"/>
                    </a:lnTo>
                    <a:lnTo>
                      <a:pt x="250225" y="24990"/>
                    </a:lnTo>
                    <a:lnTo>
                      <a:pt x="250225" y="19054"/>
                    </a:lnTo>
                    <a:close/>
                    <a:moveTo>
                      <a:pt x="262409" y="19054"/>
                    </a:moveTo>
                    <a:lnTo>
                      <a:pt x="262409" y="24990"/>
                    </a:lnTo>
                    <a:lnTo>
                      <a:pt x="256474" y="24990"/>
                    </a:lnTo>
                    <a:lnTo>
                      <a:pt x="256474" y="19054"/>
                    </a:lnTo>
                    <a:close/>
                    <a:moveTo>
                      <a:pt x="268656" y="19054"/>
                    </a:moveTo>
                    <a:lnTo>
                      <a:pt x="268656" y="24990"/>
                    </a:lnTo>
                    <a:lnTo>
                      <a:pt x="262721" y="24990"/>
                    </a:lnTo>
                    <a:lnTo>
                      <a:pt x="262721" y="19054"/>
                    </a:lnTo>
                    <a:close/>
                    <a:moveTo>
                      <a:pt x="274904" y="19054"/>
                    </a:moveTo>
                    <a:lnTo>
                      <a:pt x="274904" y="24990"/>
                    </a:lnTo>
                    <a:lnTo>
                      <a:pt x="268968" y="24990"/>
                    </a:lnTo>
                    <a:lnTo>
                      <a:pt x="268968" y="19054"/>
                    </a:lnTo>
                    <a:close/>
                    <a:moveTo>
                      <a:pt x="6251" y="25301"/>
                    </a:moveTo>
                    <a:lnTo>
                      <a:pt x="6251" y="31237"/>
                    </a:lnTo>
                    <a:lnTo>
                      <a:pt x="315" y="31237"/>
                    </a:lnTo>
                    <a:lnTo>
                      <a:pt x="315" y="25301"/>
                    </a:lnTo>
                    <a:close/>
                    <a:moveTo>
                      <a:pt x="12498" y="25301"/>
                    </a:moveTo>
                    <a:lnTo>
                      <a:pt x="12498" y="31237"/>
                    </a:lnTo>
                    <a:lnTo>
                      <a:pt x="6562" y="31237"/>
                    </a:lnTo>
                    <a:lnTo>
                      <a:pt x="6562" y="25301"/>
                    </a:lnTo>
                    <a:close/>
                    <a:moveTo>
                      <a:pt x="18745" y="25301"/>
                    </a:moveTo>
                    <a:lnTo>
                      <a:pt x="18745" y="31237"/>
                    </a:lnTo>
                    <a:lnTo>
                      <a:pt x="12810" y="31237"/>
                    </a:lnTo>
                    <a:lnTo>
                      <a:pt x="12810" y="25301"/>
                    </a:lnTo>
                    <a:close/>
                    <a:moveTo>
                      <a:pt x="24992" y="25301"/>
                    </a:moveTo>
                    <a:lnTo>
                      <a:pt x="24992" y="31237"/>
                    </a:lnTo>
                    <a:lnTo>
                      <a:pt x="19058" y="31237"/>
                    </a:lnTo>
                    <a:lnTo>
                      <a:pt x="19058" y="25301"/>
                    </a:lnTo>
                    <a:close/>
                    <a:moveTo>
                      <a:pt x="31241" y="25301"/>
                    </a:moveTo>
                    <a:lnTo>
                      <a:pt x="31241" y="31237"/>
                    </a:lnTo>
                    <a:lnTo>
                      <a:pt x="25305" y="31237"/>
                    </a:lnTo>
                    <a:lnTo>
                      <a:pt x="25305" y="25301"/>
                    </a:lnTo>
                    <a:close/>
                    <a:moveTo>
                      <a:pt x="37489" y="25301"/>
                    </a:moveTo>
                    <a:lnTo>
                      <a:pt x="37489" y="31237"/>
                    </a:lnTo>
                    <a:lnTo>
                      <a:pt x="31553" y="31237"/>
                    </a:lnTo>
                    <a:lnTo>
                      <a:pt x="31553" y="25301"/>
                    </a:lnTo>
                    <a:close/>
                    <a:moveTo>
                      <a:pt x="43737" y="25301"/>
                    </a:moveTo>
                    <a:lnTo>
                      <a:pt x="43737" y="31237"/>
                    </a:lnTo>
                    <a:lnTo>
                      <a:pt x="37802" y="31237"/>
                    </a:lnTo>
                    <a:lnTo>
                      <a:pt x="37802" y="25301"/>
                    </a:lnTo>
                    <a:close/>
                    <a:moveTo>
                      <a:pt x="49985" y="25301"/>
                    </a:moveTo>
                    <a:lnTo>
                      <a:pt x="49985" y="31237"/>
                    </a:lnTo>
                    <a:lnTo>
                      <a:pt x="44049" y="31237"/>
                    </a:lnTo>
                    <a:lnTo>
                      <a:pt x="44049" y="25301"/>
                    </a:lnTo>
                    <a:close/>
                    <a:moveTo>
                      <a:pt x="56232" y="25301"/>
                    </a:moveTo>
                    <a:lnTo>
                      <a:pt x="56232" y="31237"/>
                    </a:lnTo>
                    <a:lnTo>
                      <a:pt x="50296" y="31237"/>
                    </a:lnTo>
                    <a:lnTo>
                      <a:pt x="50296" y="25301"/>
                    </a:lnTo>
                    <a:close/>
                    <a:moveTo>
                      <a:pt x="62480" y="25301"/>
                    </a:moveTo>
                    <a:lnTo>
                      <a:pt x="62480" y="31237"/>
                    </a:lnTo>
                    <a:lnTo>
                      <a:pt x="56545" y="31237"/>
                    </a:lnTo>
                    <a:lnTo>
                      <a:pt x="56545" y="25301"/>
                    </a:lnTo>
                    <a:close/>
                    <a:moveTo>
                      <a:pt x="68727" y="25301"/>
                    </a:moveTo>
                    <a:lnTo>
                      <a:pt x="68727" y="31237"/>
                    </a:lnTo>
                    <a:lnTo>
                      <a:pt x="62792" y="31237"/>
                    </a:lnTo>
                    <a:lnTo>
                      <a:pt x="62792" y="25301"/>
                    </a:lnTo>
                    <a:close/>
                    <a:moveTo>
                      <a:pt x="74975" y="25301"/>
                    </a:moveTo>
                    <a:lnTo>
                      <a:pt x="74975" y="31237"/>
                    </a:lnTo>
                    <a:lnTo>
                      <a:pt x="69039" y="31237"/>
                    </a:lnTo>
                    <a:lnTo>
                      <a:pt x="69039" y="25301"/>
                    </a:lnTo>
                    <a:close/>
                    <a:moveTo>
                      <a:pt x="81223" y="25301"/>
                    </a:moveTo>
                    <a:lnTo>
                      <a:pt x="81223" y="31237"/>
                    </a:lnTo>
                    <a:lnTo>
                      <a:pt x="75286" y="31237"/>
                    </a:lnTo>
                    <a:lnTo>
                      <a:pt x="75286" y="25301"/>
                    </a:lnTo>
                    <a:close/>
                    <a:moveTo>
                      <a:pt x="87470" y="25301"/>
                    </a:moveTo>
                    <a:lnTo>
                      <a:pt x="87470" y="31237"/>
                    </a:lnTo>
                    <a:lnTo>
                      <a:pt x="81535" y="31237"/>
                    </a:lnTo>
                    <a:lnTo>
                      <a:pt x="81535" y="25301"/>
                    </a:lnTo>
                    <a:close/>
                    <a:moveTo>
                      <a:pt x="93720" y="25301"/>
                    </a:moveTo>
                    <a:lnTo>
                      <a:pt x="93720" y="31237"/>
                    </a:lnTo>
                    <a:lnTo>
                      <a:pt x="87784" y="31237"/>
                    </a:lnTo>
                    <a:lnTo>
                      <a:pt x="87784" y="25301"/>
                    </a:lnTo>
                    <a:close/>
                    <a:moveTo>
                      <a:pt x="99967" y="25301"/>
                    </a:moveTo>
                    <a:lnTo>
                      <a:pt x="99967" y="31237"/>
                    </a:lnTo>
                    <a:lnTo>
                      <a:pt x="94031" y="31237"/>
                    </a:lnTo>
                    <a:lnTo>
                      <a:pt x="94031" y="25301"/>
                    </a:lnTo>
                    <a:close/>
                    <a:moveTo>
                      <a:pt x="106214" y="25301"/>
                    </a:moveTo>
                    <a:lnTo>
                      <a:pt x="106214" y="31237"/>
                    </a:lnTo>
                    <a:lnTo>
                      <a:pt x="100280" y="31237"/>
                    </a:lnTo>
                    <a:lnTo>
                      <a:pt x="100280" y="25301"/>
                    </a:lnTo>
                    <a:close/>
                    <a:moveTo>
                      <a:pt x="112461" y="25301"/>
                    </a:moveTo>
                    <a:lnTo>
                      <a:pt x="112461" y="31237"/>
                    </a:lnTo>
                    <a:lnTo>
                      <a:pt x="106527" y="31237"/>
                    </a:lnTo>
                    <a:lnTo>
                      <a:pt x="106527" y="25301"/>
                    </a:lnTo>
                    <a:close/>
                    <a:moveTo>
                      <a:pt x="118710" y="25301"/>
                    </a:moveTo>
                    <a:lnTo>
                      <a:pt x="118710" y="31237"/>
                    </a:lnTo>
                    <a:lnTo>
                      <a:pt x="112774" y="31237"/>
                    </a:lnTo>
                    <a:lnTo>
                      <a:pt x="112774" y="25301"/>
                    </a:lnTo>
                    <a:close/>
                    <a:moveTo>
                      <a:pt x="124957" y="25301"/>
                    </a:moveTo>
                    <a:lnTo>
                      <a:pt x="124957" y="31237"/>
                    </a:lnTo>
                    <a:lnTo>
                      <a:pt x="119021" y="31237"/>
                    </a:lnTo>
                    <a:lnTo>
                      <a:pt x="119021" y="25301"/>
                    </a:lnTo>
                    <a:close/>
                    <a:moveTo>
                      <a:pt x="131204" y="25301"/>
                    </a:moveTo>
                    <a:lnTo>
                      <a:pt x="131204" y="31237"/>
                    </a:lnTo>
                    <a:lnTo>
                      <a:pt x="125270" y="31237"/>
                    </a:lnTo>
                    <a:lnTo>
                      <a:pt x="125270" y="25301"/>
                    </a:lnTo>
                    <a:close/>
                    <a:moveTo>
                      <a:pt x="137451" y="25301"/>
                    </a:moveTo>
                    <a:lnTo>
                      <a:pt x="137451" y="31237"/>
                    </a:lnTo>
                    <a:lnTo>
                      <a:pt x="131517" y="31237"/>
                    </a:lnTo>
                    <a:lnTo>
                      <a:pt x="131517" y="25301"/>
                    </a:lnTo>
                    <a:close/>
                    <a:moveTo>
                      <a:pt x="143702" y="25301"/>
                    </a:moveTo>
                    <a:lnTo>
                      <a:pt x="143702" y="31237"/>
                    </a:lnTo>
                    <a:lnTo>
                      <a:pt x="137766" y="31237"/>
                    </a:lnTo>
                    <a:lnTo>
                      <a:pt x="137766" y="25301"/>
                    </a:lnTo>
                    <a:close/>
                    <a:moveTo>
                      <a:pt x="149949" y="25301"/>
                    </a:moveTo>
                    <a:lnTo>
                      <a:pt x="149949" y="31237"/>
                    </a:lnTo>
                    <a:lnTo>
                      <a:pt x="144015" y="31237"/>
                    </a:lnTo>
                    <a:lnTo>
                      <a:pt x="144015" y="25301"/>
                    </a:lnTo>
                    <a:close/>
                    <a:moveTo>
                      <a:pt x="156196" y="25301"/>
                    </a:moveTo>
                    <a:lnTo>
                      <a:pt x="156196" y="31237"/>
                    </a:lnTo>
                    <a:lnTo>
                      <a:pt x="150262" y="31237"/>
                    </a:lnTo>
                    <a:lnTo>
                      <a:pt x="150262" y="25301"/>
                    </a:lnTo>
                    <a:close/>
                    <a:moveTo>
                      <a:pt x="162445" y="25301"/>
                    </a:moveTo>
                    <a:lnTo>
                      <a:pt x="162445" y="31237"/>
                    </a:lnTo>
                    <a:lnTo>
                      <a:pt x="156509" y="31237"/>
                    </a:lnTo>
                    <a:lnTo>
                      <a:pt x="156509" y="25301"/>
                    </a:lnTo>
                    <a:close/>
                    <a:moveTo>
                      <a:pt x="168692" y="25301"/>
                    </a:moveTo>
                    <a:lnTo>
                      <a:pt x="168692" y="31237"/>
                    </a:lnTo>
                    <a:lnTo>
                      <a:pt x="162756" y="31237"/>
                    </a:lnTo>
                    <a:lnTo>
                      <a:pt x="162756" y="25301"/>
                    </a:lnTo>
                    <a:close/>
                    <a:moveTo>
                      <a:pt x="174939" y="25301"/>
                    </a:moveTo>
                    <a:lnTo>
                      <a:pt x="174939" y="31237"/>
                    </a:lnTo>
                    <a:lnTo>
                      <a:pt x="169005" y="31237"/>
                    </a:lnTo>
                    <a:lnTo>
                      <a:pt x="169005" y="25301"/>
                    </a:lnTo>
                    <a:close/>
                    <a:moveTo>
                      <a:pt x="181186" y="25301"/>
                    </a:moveTo>
                    <a:lnTo>
                      <a:pt x="181186" y="31237"/>
                    </a:lnTo>
                    <a:lnTo>
                      <a:pt x="175252" y="31237"/>
                    </a:lnTo>
                    <a:lnTo>
                      <a:pt x="175252" y="25301"/>
                    </a:lnTo>
                    <a:close/>
                    <a:moveTo>
                      <a:pt x="187435" y="25301"/>
                    </a:moveTo>
                    <a:lnTo>
                      <a:pt x="187435" y="31237"/>
                    </a:lnTo>
                    <a:lnTo>
                      <a:pt x="181499" y="31237"/>
                    </a:lnTo>
                    <a:lnTo>
                      <a:pt x="181499" y="25301"/>
                    </a:lnTo>
                    <a:close/>
                    <a:moveTo>
                      <a:pt x="193684" y="25301"/>
                    </a:moveTo>
                    <a:lnTo>
                      <a:pt x="193684" y="31237"/>
                    </a:lnTo>
                    <a:lnTo>
                      <a:pt x="187749" y="31237"/>
                    </a:lnTo>
                    <a:lnTo>
                      <a:pt x="187749" y="25301"/>
                    </a:lnTo>
                    <a:close/>
                    <a:moveTo>
                      <a:pt x="199931" y="25301"/>
                    </a:moveTo>
                    <a:lnTo>
                      <a:pt x="199931" y="31237"/>
                    </a:lnTo>
                    <a:lnTo>
                      <a:pt x="193996" y="31237"/>
                    </a:lnTo>
                    <a:lnTo>
                      <a:pt x="193996" y="25301"/>
                    </a:lnTo>
                    <a:close/>
                    <a:moveTo>
                      <a:pt x="206180" y="25301"/>
                    </a:moveTo>
                    <a:lnTo>
                      <a:pt x="206180" y="31237"/>
                    </a:lnTo>
                    <a:lnTo>
                      <a:pt x="200244" y="31237"/>
                    </a:lnTo>
                    <a:lnTo>
                      <a:pt x="200244" y="25301"/>
                    </a:lnTo>
                    <a:close/>
                    <a:moveTo>
                      <a:pt x="212427" y="25301"/>
                    </a:moveTo>
                    <a:lnTo>
                      <a:pt x="212427" y="31237"/>
                    </a:lnTo>
                    <a:lnTo>
                      <a:pt x="206491" y="31237"/>
                    </a:lnTo>
                    <a:lnTo>
                      <a:pt x="206491" y="25301"/>
                    </a:lnTo>
                    <a:close/>
                    <a:moveTo>
                      <a:pt x="218674" y="25301"/>
                    </a:moveTo>
                    <a:lnTo>
                      <a:pt x="218674" y="31237"/>
                    </a:lnTo>
                    <a:lnTo>
                      <a:pt x="212739" y="31237"/>
                    </a:lnTo>
                    <a:lnTo>
                      <a:pt x="212739" y="25301"/>
                    </a:lnTo>
                    <a:close/>
                    <a:moveTo>
                      <a:pt x="224921" y="25301"/>
                    </a:moveTo>
                    <a:lnTo>
                      <a:pt x="224921" y="31237"/>
                    </a:lnTo>
                    <a:lnTo>
                      <a:pt x="218987" y="31237"/>
                    </a:lnTo>
                    <a:lnTo>
                      <a:pt x="218987" y="25301"/>
                    </a:lnTo>
                    <a:close/>
                    <a:moveTo>
                      <a:pt x="231170" y="25301"/>
                    </a:moveTo>
                    <a:lnTo>
                      <a:pt x="231170" y="31237"/>
                    </a:lnTo>
                    <a:lnTo>
                      <a:pt x="225234" y="31237"/>
                    </a:lnTo>
                    <a:lnTo>
                      <a:pt x="225234" y="25301"/>
                    </a:lnTo>
                    <a:close/>
                    <a:moveTo>
                      <a:pt x="237417" y="25301"/>
                    </a:moveTo>
                    <a:lnTo>
                      <a:pt x="237417" y="31237"/>
                    </a:lnTo>
                    <a:lnTo>
                      <a:pt x="231481" y="31237"/>
                    </a:lnTo>
                    <a:lnTo>
                      <a:pt x="231481" y="25301"/>
                    </a:lnTo>
                    <a:close/>
                    <a:moveTo>
                      <a:pt x="243664" y="25301"/>
                    </a:moveTo>
                    <a:lnTo>
                      <a:pt x="243664" y="31237"/>
                    </a:lnTo>
                    <a:lnTo>
                      <a:pt x="237729" y="31237"/>
                    </a:lnTo>
                    <a:lnTo>
                      <a:pt x="237729" y="25301"/>
                    </a:lnTo>
                    <a:close/>
                    <a:moveTo>
                      <a:pt x="249911" y="25301"/>
                    </a:moveTo>
                    <a:lnTo>
                      <a:pt x="249911" y="31237"/>
                    </a:lnTo>
                    <a:lnTo>
                      <a:pt x="243977" y="31237"/>
                    </a:lnTo>
                    <a:lnTo>
                      <a:pt x="243977" y="25301"/>
                    </a:lnTo>
                    <a:close/>
                    <a:moveTo>
                      <a:pt x="256161" y="25301"/>
                    </a:moveTo>
                    <a:lnTo>
                      <a:pt x="256161" y="31237"/>
                    </a:lnTo>
                    <a:lnTo>
                      <a:pt x="250225" y="31237"/>
                    </a:lnTo>
                    <a:lnTo>
                      <a:pt x="250225" y="25301"/>
                    </a:lnTo>
                    <a:close/>
                    <a:moveTo>
                      <a:pt x="262409" y="25301"/>
                    </a:moveTo>
                    <a:lnTo>
                      <a:pt x="262409" y="31237"/>
                    </a:lnTo>
                    <a:lnTo>
                      <a:pt x="256474" y="31237"/>
                    </a:lnTo>
                    <a:lnTo>
                      <a:pt x="256474" y="25301"/>
                    </a:lnTo>
                    <a:close/>
                    <a:moveTo>
                      <a:pt x="268656" y="25301"/>
                    </a:moveTo>
                    <a:lnTo>
                      <a:pt x="268656" y="31237"/>
                    </a:lnTo>
                    <a:lnTo>
                      <a:pt x="262721" y="31237"/>
                    </a:lnTo>
                    <a:lnTo>
                      <a:pt x="262721" y="25301"/>
                    </a:lnTo>
                    <a:close/>
                    <a:moveTo>
                      <a:pt x="274904" y="25301"/>
                    </a:moveTo>
                    <a:lnTo>
                      <a:pt x="274904" y="31237"/>
                    </a:lnTo>
                    <a:lnTo>
                      <a:pt x="268968" y="31237"/>
                    </a:lnTo>
                    <a:lnTo>
                      <a:pt x="268968" y="25301"/>
                    </a:lnTo>
                    <a:close/>
                    <a:moveTo>
                      <a:pt x="6251" y="31548"/>
                    </a:moveTo>
                    <a:lnTo>
                      <a:pt x="6251" y="31550"/>
                    </a:lnTo>
                    <a:lnTo>
                      <a:pt x="6251" y="37484"/>
                    </a:lnTo>
                    <a:lnTo>
                      <a:pt x="315" y="37484"/>
                    </a:lnTo>
                    <a:lnTo>
                      <a:pt x="315" y="31548"/>
                    </a:lnTo>
                    <a:close/>
                    <a:moveTo>
                      <a:pt x="12498" y="31548"/>
                    </a:moveTo>
                    <a:lnTo>
                      <a:pt x="12498" y="31550"/>
                    </a:lnTo>
                    <a:lnTo>
                      <a:pt x="12498" y="37484"/>
                    </a:lnTo>
                    <a:lnTo>
                      <a:pt x="6562" y="37484"/>
                    </a:lnTo>
                    <a:lnTo>
                      <a:pt x="6562" y="31548"/>
                    </a:lnTo>
                    <a:close/>
                    <a:moveTo>
                      <a:pt x="18745" y="31548"/>
                    </a:moveTo>
                    <a:lnTo>
                      <a:pt x="18745" y="31550"/>
                    </a:lnTo>
                    <a:lnTo>
                      <a:pt x="18745" y="37484"/>
                    </a:lnTo>
                    <a:lnTo>
                      <a:pt x="12810" y="37484"/>
                    </a:lnTo>
                    <a:lnTo>
                      <a:pt x="12810" y="31548"/>
                    </a:lnTo>
                    <a:close/>
                    <a:moveTo>
                      <a:pt x="24992" y="31548"/>
                    </a:moveTo>
                    <a:lnTo>
                      <a:pt x="24992" y="31550"/>
                    </a:lnTo>
                    <a:lnTo>
                      <a:pt x="24992" y="37484"/>
                    </a:lnTo>
                    <a:lnTo>
                      <a:pt x="19058" y="37484"/>
                    </a:lnTo>
                    <a:lnTo>
                      <a:pt x="19058" y="31548"/>
                    </a:lnTo>
                    <a:close/>
                    <a:moveTo>
                      <a:pt x="31242" y="31548"/>
                    </a:moveTo>
                    <a:lnTo>
                      <a:pt x="31242" y="31550"/>
                    </a:lnTo>
                    <a:lnTo>
                      <a:pt x="31242" y="37484"/>
                    </a:lnTo>
                    <a:lnTo>
                      <a:pt x="25305" y="37484"/>
                    </a:lnTo>
                    <a:lnTo>
                      <a:pt x="25305" y="31548"/>
                    </a:lnTo>
                    <a:close/>
                    <a:moveTo>
                      <a:pt x="162445" y="31548"/>
                    </a:moveTo>
                    <a:lnTo>
                      <a:pt x="162445" y="31550"/>
                    </a:lnTo>
                    <a:lnTo>
                      <a:pt x="162445" y="37484"/>
                    </a:lnTo>
                    <a:lnTo>
                      <a:pt x="156509" y="37484"/>
                    </a:lnTo>
                    <a:lnTo>
                      <a:pt x="156509" y="31548"/>
                    </a:lnTo>
                    <a:close/>
                    <a:moveTo>
                      <a:pt x="168692" y="31548"/>
                    </a:moveTo>
                    <a:lnTo>
                      <a:pt x="168692" y="31550"/>
                    </a:lnTo>
                    <a:lnTo>
                      <a:pt x="168692" y="37484"/>
                    </a:lnTo>
                    <a:lnTo>
                      <a:pt x="162756" y="37484"/>
                    </a:lnTo>
                    <a:lnTo>
                      <a:pt x="162756" y="31548"/>
                    </a:lnTo>
                    <a:close/>
                    <a:moveTo>
                      <a:pt x="174939" y="31548"/>
                    </a:moveTo>
                    <a:lnTo>
                      <a:pt x="174939" y="31550"/>
                    </a:lnTo>
                    <a:lnTo>
                      <a:pt x="174939" y="37484"/>
                    </a:lnTo>
                    <a:lnTo>
                      <a:pt x="169005" y="37484"/>
                    </a:lnTo>
                    <a:lnTo>
                      <a:pt x="169005" y="31548"/>
                    </a:lnTo>
                    <a:close/>
                    <a:moveTo>
                      <a:pt x="181186" y="31548"/>
                    </a:moveTo>
                    <a:lnTo>
                      <a:pt x="181186" y="31550"/>
                    </a:lnTo>
                    <a:lnTo>
                      <a:pt x="181186" y="37484"/>
                    </a:lnTo>
                    <a:lnTo>
                      <a:pt x="175252" y="37484"/>
                    </a:lnTo>
                    <a:lnTo>
                      <a:pt x="175252" y="31548"/>
                    </a:lnTo>
                    <a:close/>
                    <a:moveTo>
                      <a:pt x="187435" y="31548"/>
                    </a:moveTo>
                    <a:lnTo>
                      <a:pt x="187435" y="31550"/>
                    </a:lnTo>
                    <a:lnTo>
                      <a:pt x="187435" y="37484"/>
                    </a:lnTo>
                    <a:lnTo>
                      <a:pt x="181499" y="37484"/>
                    </a:lnTo>
                    <a:lnTo>
                      <a:pt x="181499" y="31548"/>
                    </a:lnTo>
                    <a:close/>
                    <a:moveTo>
                      <a:pt x="37489" y="31552"/>
                    </a:moveTo>
                    <a:lnTo>
                      <a:pt x="37489" y="37486"/>
                    </a:lnTo>
                    <a:lnTo>
                      <a:pt x="31553" y="37486"/>
                    </a:lnTo>
                    <a:lnTo>
                      <a:pt x="31553" y="31552"/>
                    </a:lnTo>
                    <a:close/>
                    <a:moveTo>
                      <a:pt x="43737" y="31552"/>
                    </a:moveTo>
                    <a:lnTo>
                      <a:pt x="43737" y="37486"/>
                    </a:lnTo>
                    <a:lnTo>
                      <a:pt x="37802" y="37486"/>
                    </a:lnTo>
                    <a:lnTo>
                      <a:pt x="37802" y="31552"/>
                    </a:lnTo>
                    <a:close/>
                    <a:moveTo>
                      <a:pt x="49985" y="31552"/>
                    </a:moveTo>
                    <a:lnTo>
                      <a:pt x="49985" y="37486"/>
                    </a:lnTo>
                    <a:lnTo>
                      <a:pt x="44049" y="37486"/>
                    </a:lnTo>
                    <a:lnTo>
                      <a:pt x="44049" y="31552"/>
                    </a:lnTo>
                    <a:close/>
                    <a:moveTo>
                      <a:pt x="56232" y="31552"/>
                    </a:moveTo>
                    <a:lnTo>
                      <a:pt x="56232" y="37486"/>
                    </a:lnTo>
                    <a:lnTo>
                      <a:pt x="50296" y="37486"/>
                    </a:lnTo>
                    <a:lnTo>
                      <a:pt x="50296" y="31552"/>
                    </a:lnTo>
                    <a:close/>
                    <a:moveTo>
                      <a:pt x="62480" y="31552"/>
                    </a:moveTo>
                    <a:lnTo>
                      <a:pt x="62480" y="37486"/>
                    </a:lnTo>
                    <a:lnTo>
                      <a:pt x="56545" y="37486"/>
                    </a:lnTo>
                    <a:lnTo>
                      <a:pt x="56545" y="31552"/>
                    </a:lnTo>
                    <a:close/>
                    <a:moveTo>
                      <a:pt x="68727" y="31552"/>
                    </a:moveTo>
                    <a:lnTo>
                      <a:pt x="68727" y="37486"/>
                    </a:lnTo>
                    <a:lnTo>
                      <a:pt x="62792" y="37486"/>
                    </a:lnTo>
                    <a:lnTo>
                      <a:pt x="62792" y="31552"/>
                    </a:lnTo>
                    <a:close/>
                    <a:moveTo>
                      <a:pt x="74975" y="31552"/>
                    </a:moveTo>
                    <a:lnTo>
                      <a:pt x="74975" y="37486"/>
                    </a:lnTo>
                    <a:lnTo>
                      <a:pt x="69039" y="37486"/>
                    </a:lnTo>
                    <a:lnTo>
                      <a:pt x="69039" y="31552"/>
                    </a:lnTo>
                    <a:close/>
                    <a:moveTo>
                      <a:pt x="81223" y="31552"/>
                    </a:moveTo>
                    <a:lnTo>
                      <a:pt x="81223" y="37486"/>
                    </a:lnTo>
                    <a:lnTo>
                      <a:pt x="75286" y="37486"/>
                    </a:lnTo>
                    <a:lnTo>
                      <a:pt x="75286" y="31552"/>
                    </a:lnTo>
                    <a:close/>
                    <a:moveTo>
                      <a:pt x="87470" y="31552"/>
                    </a:moveTo>
                    <a:lnTo>
                      <a:pt x="87470" y="37486"/>
                    </a:lnTo>
                    <a:lnTo>
                      <a:pt x="81535" y="37486"/>
                    </a:lnTo>
                    <a:lnTo>
                      <a:pt x="81535" y="31552"/>
                    </a:lnTo>
                    <a:close/>
                    <a:moveTo>
                      <a:pt x="93720" y="31552"/>
                    </a:moveTo>
                    <a:lnTo>
                      <a:pt x="93720" y="37486"/>
                    </a:lnTo>
                    <a:lnTo>
                      <a:pt x="87784" y="37486"/>
                    </a:lnTo>
                    <a:lnTo>
                      <a:pt x="87784" y="31552"/>
                    </a:lnTo>
                    <a:close/>
                    <a:moveTo>
                      <a:pt x="99967" y="31552"/>
                    </a:moveTo>
                    <a:lnTo>
                      <a:pt x="99967" y="37486"/>
                    </a:lnTo>
                    <a:lnTo>
                      <a:pt x="94031" y="37486"/>
                    </a:lnTo>
                    <a:lnTo>
                      <a:pt x="94031" y="31552"/>
                    </a:lnTo>
                    <a:close/>
                    <a:moveTo>
                      <a:pt x="106214" y="31552"/>
                    </a:moveTo>
                    <a:lnTo>
                      <a:pt x="106214" y="37486"/>
                    </a:lnTo>
                    <a:lnTo>
                      <a:pt x="100280" y="37486"/>
                    </a:lnTo>
                    <a:lnTo>
                      <a:pt x="100280" y="31552"/>
                    </a:lnTo>
                    <a:close/>
                    <a:moveTo>
                      <a:pt x="112461" y="31552"/>
                    </a:moveTo>
                    <a:lnTo>
                      <a:pt x="112461" y="37486"/>
                    </a:lnTo>
                    <a:lnTo>
                      <a:pt x="106527" y="37486"/>
                    </a:lnTo>
                    <a:lnTo>
                      <a:pt x="106527" y="31552"/>
                    </a:lnTo>
                    <a:close/>
                    <a:moveTo>
                      <a:pt x="118710" y="31552"/>
                    </a:moveTo>
                    <a:lnTo>
                      <a:pt x="118710" y="37486"/>
                    </a:lnTo>
                    <a:lnTo>
                      <a:pt x="112774" y="37486"/>
                    </a:lnTo>
                    <a:lnTo>
                      <a:pt x="112774" y="31552"/>
                    </a:lnTo>
                    <a:close/>
                    <a:moveTo>
                      <a:pt x="124957" y="31552"/>
                    </a:moveTo>
                    <a:lnTo>
                      <a:pt x="124957" y="37486"/>
                    </a:lnTo>
                    <a:lnTo>
                      <a:pt x="119021" y="37486"/>
                    </a:lnTo>
                    <a:lnTo>
                      <a:pt x="119021" y="31552"/>
                    </a:lnTo>
                    <a:close/>
                    <a:moveTo>
                      <a:pt x="131204" y="31552"/>
                    </a:moveTo>
                    <a:lnTo>
                      <a:pt x="131204" y="37486"/>
                    </a:lnTo>
                    <a:lnTo>
                      <a:pt x="125270" y="37486"/>
                    </a:lnTo>
                    <a:lnTo>
                      <a:pt x="125270" y="31552"/>
                    </a:lnTo>
                    <a:close/>
                    <a:moveTo>
                      <a:pt x="137451" y="31552"/>
                    </a:moveTo>
                    <a:lnTo>
                      <a:pt x="137451" y="37486"/>
                    </a:lnTo>
                    <a:lnTo>
                      <a:pt x="131517" y="37486"/>
                    </a:lnTo>
                    <a:lnTo>
                      <a:pt x="131517" y="31552"/>
                    </a:lnTo>
                    <a:close/>
                    <a:moveTo>
                      <a:pt x="143702" y="31552"/>
                    </a:moveTo>
                    <a:lnTo>
                      <a:pt x="143702" y="37486"/>
                    </a:lnTo>
                    <a:lnTo>
                      <a:pt x="137766" y="37486"/>
                    </a:lnTo>
                    <a:lnTo>
                      <a:pt x="137766" y="31552"/>
                    </a:lnTo>
                    <a:close/>
                    <a:moveTo>
                      <a:pt x="149949" y="31552"/>
                    </a:moveTo>
                    <a:lnTo>
                      <a:pt x="149949" y="37486"/>
                    </a:lnTo>
                    <a:lnTo>
                      <a:pt x="144015" y="37486"/>
                    </a:lnTo>
                    <a:lnTo>
                      <a:pt x="144015" y="31552"/>
                    </a:lnTo>
                    <a:close/>
                    <a:moveTo>
                      <a:pt x="156196" y="31552"/>
                    </a:moveTo>
                    <a:lnTo>
                      <a:pt x="156196" y="37486"/>
                    </a:lnTo>
                    <a:lnTo>
                      <a:pt x="150262" y="37486"/>
                    </a:lnTo>
                    <a:lnTo>
                      <a:pt x="150262" y="31552"/>
                    </a:lnTo>
                    <a:close/>
                    <a:moveTo>
                      <a:pt x="193684" y="31552"/>
                    </a:moveTo>
                    <a:lnTo>
                      <a:pt x="193684" y="37486"/>
                    </a:lnTo>
                    <a:lnTo>
                      <a:pt x="187749" y="37486"/>
                    </a:lnTo>
                    <a:lnTo>
                      <a:pt x="187749" y="31552"/>
                    </a:lnTo>
                    <a:close/>
                    <a:moveTo>
                      <a:pt x="199931" y="31552"/>
                    </a:moveTo>
                    <a:lnTo>
                      <a:pt x="199931" y="37486"/>
                    </a:lnTo>
                    <a:lnTo>
                      <a:pt x="193996" y="37486"/>
                    </a:lnTo>
                    <a:lnTo>
                      <a:pt x="193996" y="31552"/>
                    </a:lnTo>
                    <a:close/>
                    <a:moveTo>
                      <a:pt x="206180" y="31552"/>
                    </a:moveTo>
                    <a:lnTo>
                      <a:pt x="206180" y="37486"/>
                    </a:lnTo>
                    <a:lnTo>
                      <a:pt x="200244" y="37486"/>
                    </a:lnTo>
                    <a:lnTo>
                      <a:pt x="200244" y="31552"/>
                    </a:lnTo>
                    <a:close/>
                    <a:moveTo>
                      <a:pt x="212427" y="31552"/>
                    </a:moveTo>
                    <a:lnTo>
                      <a:pt x="212427" y="37486"/>
                    </a:lnTo>
                    <a:lnTo>
                      <a:pt x="206491" y="37486"/>
                    </a:lnTo>
                    <a:lnTo>
                      <a:pt x="206491" y="31552"/>
                    </a:lnTo>
                    <a:close/>
                    <a:moveTo>
                      <a:pt x="218674" y="31552"/>
                    </a:moveTo>
                    <a:lnTo>
                      <a:pt x="218674" y="37486"/>
                    </a:lnTo>
                    <a:lnTo>
                      <a:pt x="212739" y="37486"/>
                    </a:lnTo>
                    <a:lnTo>
                      <a:pt x="212739" y="31552"/>
                    </a:lnTo>
                    <a:close/>
                    <a:moveTo>
                      <a:pt x="224921" y="31552"/>
                    </a:moveTo>
                    <a:lnTo>
                      <a:pt x="224921" y="37486"/>
                    </a:lnTo>
                    <a:lnTo>
                      <a:pt x="218987" y="37486"/>
                    </a:lnTo>
                    <a:lnTo>
                      <a:pt x="218987" y="31552"/>
                    </a:lnTo>
                    <a:close/>
                    <a:moveTo>
                      <a:pt x="231170" y="31552"/>
                    </a:moveTo>
                    <a:lnTo>
                      <a:pt x="231170" y="37486"/>
                    </a:lnTo>
                    <a:lnTo>
                      <a:pt x="225234" y="37486"/>
                    </a:lnTo>
                    <a:lnTo>
                      <a:pt x="225234" y="31552"/>
                    </a:lnTo>
                    <a:close/>
                    <a:moveTo>
                      <a:pt x="237417" y="31552"/>
                    </a:moveTo>
                    <a:lnTo>
                      <a:pt x="237417" y="37486"/>
                    </a:lnTo>
                    <a:lnTo>
                      <a:pt x="231481" y="37486"/>
                    </a:lnTo>
                    <a:lnTo>
                      <a:pt x="231481" y="31552"/>
                    </a:lnTo>
                    <a:close/>
                    <a:moveTo>
                      <a:pt x="243664" y="31552"/>
                    </a:moveTo>
                    <a:lnTo>
                      <a:pt x="243664" y="37486"/>
                    </a:lnTo>
                    <a:lnTo>
                      <a:pt x="237729" y="37486"/>
                    </a:lnTo>
                    <a:lnTo>
                      <a:pt x="237729" y="31552"/>
                    </a:lnTo>
                    <a:close/>
                    <a:moveTo>
                      <a:pt x="249911" y="31552"/>
                    </a:moveTo>
                    <a:lnTo>
                      <a:pt x="249911" y="37486"/>
                    </a:lnTo>
                    <a:lnTo>
                      <a:pt x="243977" y="37486"/>
                    </a:lnTo>
                    <a:lnTo>
                      <a:pt x="243977" y="31552"/>
                    </a:lnTo>
                    <a:close/>
                    <a:moveTo>
                      <a:pt x="256161" y="31552"/>
                    </a:moveTo>
                    <a:lnTo>
                      <a:pt x="256161" y="37486"/>
                    </a:lnTo>
                    <a:lnTo>
                      <a:pt x="250225" y="37486"/>
                    </a:lnTo>
                    <a:lnTo>
                      <a:pt x="250225" y="31552"/>
                    </a:lnTo>
                    <a:close/>
                    <a:moveTo>
                      <a:pt x="262409" y="31552"/>
                    </a:moveTo>
                    <a:lnTo>
                      <a:pt x="262409" y="37486"/>
                    </a:lnTo>
                    <a:lnTo>
                      <a:pt x="256474" y="37486"/>
                    </a:lnTo>
                    <a:lnTo>
                      <a:pt x="256474" y="31552"/>
                    </a:lnTo>
                    <a:close/>
                    <a:moveTo>
                      <a:pt x="268656" y="31552"/>
                    </a:moveTo>
                    <a:lnTo>
                      <a:pt x="268656" y="37486"/>
                    </a:lnTo>
                    <a:lnTo>
                      <a:pt x="262721" y="37486"/>
                    </a:lnTo>
                    <a:lnTo>
                      <a:pt x="262721" y="31552"/>
                    </a:lnTo>
                    <a:close/>
                    <a:moveTo>
                      <a:pt x="274904" y="31552"/>
                    </a:moveTo>
                    <a:lnTo>
                      <a:pt x="274904" y="37486"/>
                    </a:lnTo>
                    <a:lnTo>
                      <a:pt x="268968" y="37486"/>
                    </a:lnTo>
                    <a:lnTo>
                      <a:pt x="268968" y="31552"/>
                    </a:lnTo>
                    <a:close/>
                    <a:moveTo>
                      <a:pt x="6251" y="37799"/>
                    </a:moveTo>
                    <a:lnTo>
                      <a:pt x="6251" y="43735"/>
                    </a:lnTo>
                    <a:lnTo>
                      <a:pt x="315" y="43735"/>
                    </a:lnTo>
                    <a:lnTo>
                      <a:pt x="315" y="37799"/>
                    </a:lnTo>
                    <a:close/>
                    <a:moveTo>
                      <a:pt x="12498" y="37799"/>
                    </a:moveTo>
                    <a:lnTo>
                      <a:pt x="12498" y="43735"/>
                    </a:lnTo>
                    <a:lnTo>
                      <a:pt x="6562" y="43735"/>
                    </a:lnTo>
                    <a:lnTo>
                      <a:pt x="6562" y="37799"/>
                    </a:lnTo>
                    <a:close/>
                    <a:moveTo>
                      <a:pt x="18745" y="37799"/>
                    </a:moveTo>
                    <a:lnTo>
                      <a:pt x="18745" y="43735"/>
                    </a:lnTo>
                    <a:lnTo>
                      <a:pt x="12810" y="43735"/>
                    </a:lnTo>
                    <a:lnTo>
                      <a:pt x="12810" y="37799"/>
                    </a:lnTo>
                    <a:close/>
                    <a:moveTo>
                      <a:pt x="24992" y="37799"/>
                    </a:moveTo>
                    <a:lnTo>
                      <a:pt x="24992" y="43735"/>
                    </a:lnTo>
                    <a:lnTo>
                      <a:pt x="19058" y="43735"/>
                    </a:lnTo>
                    <a:lnTo>
                      <a:pt x="19058" y="37799"/>
                    </a:lnTo>
                    <a:close/>
                    <a:moveTo>
                      <a:pt x="31242" y="37799"/>
                    </a:moveTo>
                    <a:lnTo>
                      <a:pt x="31242" y="43735"/>
                    </a:lnTo>
                    <a:lnTo>
                      <a:pt x="25305" y="43735"/>
                    </a:lnTo>
                    <a:lnTo>
                      <a:pt x="25305" y="37799"/>
                    </a:lnTo>
                    <a:close/>
                    <a:moveTo>
                      <a:pt x="37489" y="37799"/>
                    </a:moveTo>
                    <a:lnTo>
                      <a:pt x="37489" y="43735"/>
                    </a:lnTo>
                    <a:lnTo>
                      <a:pt x="31553" y="43735"/>
                    </a:lnTo>
                    <a:lnTo>
                      <a:pt x="31553" y="37799"/>
                    </a:lnTo>
                    <a:close/>
                    <a:moveTo>
                      <a:pt x="43737" y="37799"/>
                    </a:moveTo>
                    <a:lnTo>
                      <a:pt x="43737" y="43735"/>
                    </a:lnTo>
                    <a:lnTo>
                      <a:pt x="37802" y="43735"/>
                    </a:lnTo>
                    <a:lnTo>
                      <a:pt x="37802" y="37799"/>
                    </a:lnTo>
                    <a:close/>
                    <a:moveTo>
                      <a:pt x="49985" y="37799"/>
                    </a:moveTo>
                    <a:lnTo>
                      <a:pt x="49985" y="43735"/>
                    </a:lnTo>
                    <a:lnTo>
                      <a:pt x="44049" y="43735"/>
                    </a:lnTo>
                    <a:lnTo>
                      <a:pt x="44049" y="37799"/>
                    </a:lnTo>
                    <a:close/>
                    <a:moveTo>
                      <a:pt x="56232" y="37799"/>
                    </a:moveTo>
                    <a:lnTo>
                      <a:pt x="56232" y="43735"/>
                    </a:lnTo>
                    <a:lnTo>
                      <a:pt x="50296" y="43735"/>
                    </a:lnTo>
                    <a:lnTo>
                      <a:pt x="50296" y="37799"/>
                    </a:lnTo>
                    <a:close/>
                    <a:moveTo>
                      <a:pt x="62480" y="37799"/>
                    </a:moveTo>
                    <a:lnTo>
                      <a:pt x="62480" y="43735"/>
                    </a:lnTo>
                    <a:lnTo>
                      <a:pt x="56545" y="43735"/>
                    </a:lnTo>
                    <a:lnTo>
                      <a:pt x="56545" y="37799"/>
                    </a:lnTo>
                    <a:close/>
                    <a:moveTo>
                      <a:pt x="68727" y="37799"/>
                    </a:moveTo>
                    <a:lnTo>
                      <a:pt x="68727" y="43735"/>
                    </a:lnTo>
                    <a:lnTo>
                      <a:pt x="62792" y="43735"/>
                    </a:lnTo>
                    <a:lnTo>
                      <a:pt x="62792" y="37799"/>
                    </a:lnTo>
                    <a:close/>
                    <a:moveTo>
                      <a:pt x="74975" y="37799"/>
                    </a:moveTo>
                    <a:lnTo>
                      <a:pt x="74975" y="43735"/>
                    </a:lnTo>
                    <a:lnTo>
                      <a:pt x="69039" y="43735"/>
                    </a:lnTo>
                    <a:lnTo>
                      <a:pt x="69039" y="37799"/>
                    </a:lnTo>
                    <a:close/>
                    <a:moveTo>
                      <a:pt x="81223" y="37799"/>
                    </a:moveTo>
                    <a:lnTo>
                      <a:pt x="81223" y="43735"/>
                    </a:lnTo>
                    <a:lnTo>
                      <a:pt x="75286" y="43735"/>
                    </a:lnTo>
                    <a:lnTo>
                      <a:pt x="75286" y="37799"/>
                    </a:lnTo>
                    <a:close/>
                    <a:moveTo>
                      <a:pt x="87470" y="37799"/>
                    </a:moveTo>
                    <a:lnTo>
                      <a:pt x="87470" y="43735"/>
                    </a:lnTo>
                    <a:lnTo>
                      <a:pt x="81535" y="43735"/>
                    </a:lnTo>
                    <a:lnTo>
                      <a:pt x="81535" y="37799"/>
                    </a:lnTo>
                    <a:close/>
                    <a:moveTo>
                      <a:pt x="93720" y="37799"/>
                    </a:moveTo>
                    <a:lnTo>
                      <a:pt x="93720" y="43735"/>
                    </a:lnTo>
                    <a:lnTo>
                      <a:pt x="87784" y="43735"/>
                    </a:lnTo>
                    <a:lnTo>
                      <a:pt x="87784" y="37799"/>
                    </a:lnTo>
                    <a:close/>
                    <a:moveTo>
                      <a:pt x="99967" y="37799"/>
                    </a:moveTo>
                    <a:lnTo>
                      <a:pt x="99967" y="43735"/>
                    </a:lnTo>
                    <a:lnTo>
                      <a:pt x="94031" y="43735"/>
                    </a:lnTo>
                    <a:lnTo>
                      <a:pt x="94031" y="37799"/>
                    </a:lnTo>
                    <a:close/>
                    <a:moveTo>
                      <a:pt x="106214" y="37799"/>
                    </a:moveTo>
                    <a:lnTo>
                      <a:pt x="106214" y="43735"/>
                    </a:lnTo>
                    <a:lnTo>
                      <a:pt x="100280" y="43735"/>
                    </a:lnTo>
                    <a:lnTo>
                      <a:pt x="100280" y="37799"/>
                    </a:lnTo>
                    <a:close/>
                    <a:moveTo>
                      <a:pt x="112461" y="37799"/>
                    </a:moveTo>
                    <a:lnTo>
                      <a:pt x="112461" y="43735"/>
                    </a:lnTo>
                    <a:lnTo>
                      <a:pt x="106527" y="43735"/>
                    </a:lnTo>
                    <a:lnTo>
                      <a:pt x="106527" y="37799"/>
                    </a:lnTo>
                    <a:close/>
                    <a:moveTo>
                      <a:pt x="118710" y="37799"/>
                    </a:moveTo>
                    <a:lnTo>
                      <a:pt x="118710" y="43735"/>
                    </a:lnTo>
                    <a:lnTo>
                      <a:pt x="112774" y="43735"/>
                    </a:lnTo>
                    <a:lnTo>
                      <a:pt x="112774" y="37799"/>
                    </a:lnTo>
                    <a:close/>
                    <a:moveTo>
                      <a:pt x="124957" y="37799"/>
                    </a:moveTo>
                    <a:lnTo>
                      <a:pt x="124957" y="43735"/>
                    </a:lnTo>
                    <a:lnTo>
                      <a:pt x="119021" y="43735"/>
                    </a:lnTo>
                    <a:lnTo>
                      <a:pt x="119021" y="37799"/>
                    </a:lnTo>
                    <a:close/>
                    <a:moveTo>
                      <a:pt x="131204" y="37799"/>
                    </a:moveTo>
                    <a:lnTo>
                      <a:pt x="131204" y="43735"/>
                    </a:lnTo>
                    <a:lnTo>
                      <a:pt x="125270" y="43735"/>
                    </a:lnTo>
                    <a:lnTo>
                      <a:pt x="125270" y="37799"/>
                    </a:lnTo>
                    <a:close/>
                    <a:moveTo>
                      <a:pt x="137451" y="37799"/>
                    </a:moveTo>
                    <a:lnTo>
                      <a:pt x="137451" y="43735"/>
                    </a:lnTo>
                    <a:lnTo>
                      <a:pt x="131517" y="43735"/>
                    </a:lnTo>
                    <a:lnTo>
                      <a:pt x="131517" y="37799"/>
                    </a:lnTo>
                    <a:close/>
                    <a:moveTo>
                      <a:pt x="143702" y="37799"/>
                    </a:moveTo>
                    <a:lnTo>
                      <a:pt x="143702" y="43735"/>
                    </a:lnTo>
                    <a:lnTo>
                      <a:pt x="137766" y="43735"/>
                    </a:lnTo>
                    <a:lnTo>
                      <a:pt x="137766" y="37799"/>
                    </a:lnTo>
                    <a:close/>
                    <a:moveTo>
                      <a:pt x="149949" y="37799"/>
                    </a:moveTo>
                    <a:lnTo>
                      <a:pt x="149949" y="43735"/>
                    </a:lnTo>
                    <a:lnTo>
                      <a:pt x="144015" y="43735"/>
                    </a:lnTo>
                    <a:lnTo>
                      <a:pt x="144015" y="37799"/>
                    </a:lnTo>
                    <a:close/>
                    <a:moveTo>
                      <a:pt x="156196" y="37799"/>
                    </a:moveTo>
                    <a:lnTo>
                      <a:pt x="156196" y="43735"/>
                    </a:lnTo>
                    <a:lnTo>
                      <a:pt x="150262" y="43735"/>
                    </a:lnTo>
                    <a:lnTo>
                      <a:pt x="150262" y="37799"/>
                    </a:lnTo>
                    <a:close/>
                    <a:moveTo>
                      <a:pt x="162445" y="37799"/>
                    </a:moveTo>
                    <a:lnTo>
                      <a:pt x="162445" y="43735"/>
                    </a:lnTo>
                    <a:lnTo>
                      <a:pt x="156509" y="43735"/>
                    </a:lnTo>
                    <a:lnTo>
                      <a:pt x="156509" y="37799"/>
                    </a:lnTo>
                    <a:close/>
                    <a:moveTo>
                      <a:pt x="168692" y="37799"/>
                    </a:moveTo>
                    <a:lnTo>
                      <a:pt x="168692" y="43735"/>
                    </a:lnTo>
                    <a:lnTo>
                      <a:pt x="162756" y="43735"/>
                    </a:lnTo>
                    <a:lnTo>
                      <a:pt x="162756" y="37799"/>
                    </a:lnTo>
                    <a:close/>
                    <a:moveTo>
                      <a:pt x="174939" y="37799"/>
                    </a:moveTo>
                    <a:lnTo>
                      <a:pt x="174939" y="43735"/>
                    </a:lnTo>
                    <a:lnTo>
                      <a:pt x="169005" y="43735"/>
                    </a:lnTo>
                    <a:lnTo>
                      <a:pt x="169005" y="37799"/>
                    </a:lnTo>
                    <a:close/>
                    <a:moveTo>
                      <a:pt x="181186" y="37799"/>
                    </a:moveTo>
                    <a:lnTo>
                      <a:pt x="181186" y="43735"/>
                    </a:lnTo>
                    <a:lnTo>
                      <a:pt x="175252" y="43735"/>
                    </a:lnTo>
                    <a:lnTo>
                      <a:pt x="175252" y="37799"/>
                    </a:lnTo>
                    <a:close/>
                    <a:moveTo>
                      <a:pt x="187435" y="37799"/>
                    </a:moveTo>
                    <a:lnTo>
                      <a:pt x="187435" y="43735"/>
                    </a:lnTo>
                    <a:lnTo>
                      <a:pt x="181499" y="43735"/>
                    </a:lnTo>
                    <a:lnTo>
                      <a:pt x="181499" y="37799"/>
                    </a:lnTo>
                    <a:close/>
                    <a:moveTo>
                      <a:pt x="193684" y="37799"/>
                    </a:moveTo>
                    <a:lnTo>
                      <a:pt x="193684" y="43735"/>
                    </a:lnTo>
                    <a:lnTo>
                      <a:pt x="187749" y="43735"/>
                    </a:lnTo>
                    <a:lnTo>
                      <a:pt x="187749" y="37799"/>
                    </a:lnTo>
                    <a:close/>
                    <a:moveTo>
                      <a:pt x="199931" y="37799"/>
                    </a:moveTo>
                    <a:lnTo>
                      <a:pt x="199931" y="43735"/>
                    </a:lnTo>
                    <a:lnTo>
                      <a:pt x="193996" y="43735"/>
                    </a:lnTo>
                    <a:lnTo>
                      <a:pt x="193996" y="37799"/>
                    </a:lnTo>
                    <a:close/>
                    <a:moveTo>
                      <a:pt x="206180" y="37799"/>
                    </a:moveTo>
                    <a:lnTo>
                      <a:pt x="206180" y="43735"/>
                    </a:lnTo>
                    <a:lnTo>
                      <a:pt x="200244" y="43735"/>
                    </a:lnTo>
                    <a:lnTo>
                      <a:pt x="200244" y="37799"/>
                    </a:lnTo>
                    <a:close/>
                    <a:moveTo>
                      <a:pt x="212427" y="37799"/>
                    </a:moveTo>
                    <a:lnTo>
                      <a:pt x="212427" y="43735"/>
                    </a:lnTo>
                    <a:lnTo>
                      <a:pt x="206491" y="43735"/>
                    </a:lnTo>
                    <a:lnTo>
                      <a:pt x="206491" y="37799"/>
                    </a:lnTo>
                    <a:close/>
                    <a:moveTo>
                      <a:pt x="218674" y="37799"/>
                    </a:moveTo>
                    <a:lnTo>
                      <a:pt x="218674" y="43735"/>
                    </a:lnTo>
                    <a:lnTo>
                      <a:pt x="212739" y="43735"/>
                    </a:lnTo>
                    <a:lnTo>
                      <a:pt x="212739" y="37799"/>
                    </a:lnTo>
                    <a:close/>
                    <a:moveTo>
                      <a:pt x="224921" y="37799"/>
                    </a:moveTo>
                    <a:lnTo>
                      <a:pt x="224921" y="43735"/>
                    </a:lnTo>
                    <a:lnTo>
                      <a:pt x="218987" y="43735"/>
                    </a:lnTo>
                    <a:lnTo>
                      <a:pt x="218987" y="37799"/>
                    </a:lnTo>
                    <a:close/>
                    <a:moveTo>
                      <a:pt x="231170" y="37799"/>
                    </a:moveTo>
                    <a:lnTo>
                      <a:pt x="231170" y="43735"/>
                    </a:lnTo>
                    <a:lnTo>
                      <a:pt x="225234" y="43735"/>
                    </a:lnTo>
                    <a:lnTo>
                      <a:pt x="225234" y="37799"/>
                    </a:lnTo>
                    <a:close/>
                    <a:moveTo>
                      <a:pt x="237417" y="37799"/>
                    </a:moveTo>
                    <a:lnTo>
                      <a:pt x="237417" y="43735"/>
                    </a:lnTo>
                    <a:lnTo>
                      <a:pt x="231481" y="43735"/>
                    </a:lnTo>
                    <a:lnTo>
                      <a:pt x="231481" y="37799"/>
                    </a:lnTo>
                    <a:close/>
                    <a:moveTo>
                      <a:pt x="243664" y="37799"/>
                    </a:moveTo>
                    <a:lnTo>
                      <a:pt x="243664" y="43735"/>
                    </a:lnTo>
                    <a:lnTo>
                      <a:pt x="237729" y="43735"/>
                    </a:lnTo>
                    <a:lnTo>
                      <a:pt x="237729" y="37799"/>
                    </a:lnTo>
                    <a:close/>
                    <a:moveTo>
                      <a:pt x="249911" y="37799"/>
                    </a:moveTo>
                    <a:lnTo>
                      <a:pt x="249911" y="43735"/>
                    </a:lnTo>
                    <a:lnTo>
                      <a:pt x="243977" y="43735"/>
                    </a:lnTo>
                    <a:lnTo>
                      <a:pt x="243977" y="37799"/>
                    </a:lnTo>
                    <a:close/>
                    <a:moveTo>
                      <a:pt x="256161" y="37799"/>
                    </a:moveTo>
                    <a:lnTo>
                      <a:pt x="256161" y="43735"/>
                    </a:lnTo>
                    <a:lnTo>
                      <a:pt x="250225" y="43735"/>
                    </a:lnTo>
                    <a:lnTo>
                      <a:pt x="250225" y="37799"/>
                    </a:lnTo>
                    <a:close/>
                    <a:moveTo>
                      <a:pt x="262409" y="37799"/>
                    </a:moveTo>
                    <a:lnTo>
                      <a:pt x="262409" y="43735"/>
                    </a:lnTo>
                    <a:lnTo>
                      <a:pt x="256474" y="43735"/>
                    </a:lnTo>
                    <a:lnTo>
                      <a:pt x="256474" y="37799"/>
                    </a:lnTo>
                    <a:close/>
                    <a:moveTo>
                      <a:pt x="268656" y="37799"/>
                    </a:moveTo>
                    <a:lnTo>
                      <a:pt x="268656" y="43735"/>
                    </a:lnTo>
                    <a:lnTo>
                      <a:pt x="262721" y="43735"/>
                    </a:lnTo>
                    <a:lnTo>
                      <a:pt x="262721" y="37799"/>
                    </a:lnTo>
                    <a:close/>
                    <a:moveTo>
                      <a:pt x="274904" y="37799"/>
                    </a:moveTo>
                    <a:lnTo>
                      <a:pt x="274904" y="43735"/>
                    </a:lnTo>
                    <a:lnTo>
                      <a:pt x="268968" y="43735"/>
                    </a:lnTo>
                    <a:lnTo>
                      <a:pt x="268968" y="37799"/>
                    </a:lnTo>
                    <a:close/>
                    <a:moveTo>
                      <a:pt x="6251" y="44046"/>
                    </a:moveTo>
                    <a:lnTo>
                      <a:pt x="6251" y="49982"/>
                    </a:lnTo>
                    <a:lnTo>
                      <a:pt x="315" y="49982"/>
                    </a:lnTo>
                    <a:lnTo>
                      <a:pt x="315" y="44046"/>
                    </a:lnTo>
                    <a:close/>
                    <a:moveTo>
                      <a:pt x="12498" y="44046"/>
                    </a:moveTo>
                    <a:lnTo>
                      <a:pt x="12498" y="49982"/>
                    </a:lnTo>
                    <a:lnTo>
                      <a:pt x="6562" y="49982"/>
                    </a:lnTo>
                    <a:lnTo>
                      <a:pt x="6562" y="44046"/>
                    </a:lnTo>
                    <a:close/>
                    <a:moveTo>
                      <a:pt x="18745" y="44046"/>
                    </a:moveTo>
                    <a:lnTo>
                      <a:pt x="18745" y="49982"/>
                    </a:lnTo>
                    <a:lnTo>
                      <a:pt x="12810" y="49982"/>
                    </a:lnTo>
                    <a:lnTo>
                      <a:pt x="12810" y="44046"/>
                    </a:lnTo>
                    <a:close/>
                    <a:moveTo>
                      <a:pt x="24992" y="44046"/>
                    </a:moveTo>
                    <a:lnTo>
                      <a:pt x="24992" y="49982"/>
                    </a:lnTo>
                    <a:lnTo>
                      <a:pt x="19058" y="49982"/>
                    </a:lnTo>
                    <a:lnTo>
                      <a:pt x="19058" y="44046"/>
                    </a:lnTo>
                    <a:close/>
                    <a:moveTo>
                      <a:pt x="31242" y="44046"/>
                    </a:moveTo>
                    <a:lnTo>
                      <a:pt x="31242" y="49982"/>
                    </a:lnTo>
                    <a:lnTo>
                      <a:pt x="25305" y="49982"/>
                    </a:lnTo>
                    <a:lnTo>
                      <a:pt x="25305" y="44046"/>
                    </a:lnTo>
                    <a:close/>
                    <a:moveTo>
                      <a:pt x="37489" y="44046"/>
                    </a:moveTo>
                    <a:lnTo>
                      <a:pt x="37489" y="49982"/>
                    </a:lnTo>
                    <a:lnTo>
                      <a:pt x="31553" y="49982"/>
                    </a:lnTo>
                    <a:lnTo>
                      <a:pt x="31553" y="44046"/>
                    </a:lnTo>
                    <a:close/>
                    <a:moveTo>
                      <a:pt x="43737" y="44046"/>
                    </a:moveTo>
                    <a:lnTo>
                      <a:pt x="43737" y="49982"/>
                    </a:lnTo>
                    <a:lnTo>
                      <a:pt x="37802" y="49982"/>
                    </a:lnTo>
                    <a:lnTo>
                      <a:pt x="37802" y="44046"/>
                    </a:lnTo>
                    <a:close/>
                    <a:moveTo>
                      <a:pt x="49985" y="44046"/>
                    </a:moveTo>
                    <a:lnTo>
                      <a:pt x="49985" y="49982"/>
                    </a:lnTo>
                    <a:lnTo>
                      <a:pt x="44049" y="49982"/>
                    </a:lnTo>
                    <a:lnTo>
                      <a:pt x="44049" y="44046"/>
                    </a:lnTo>
                    <a:close/>
                    <a:moveTo>
                      <a:pt x="56232" y="44046"/>
                    </a:moveTo>
                    <a:lnTo>
                      <a:pt x="56232" y="49982"/>
                    </a:lnTo>
                    <a:lnTo>
                      <a:pt x="50296" y="49982"/>
                    </a:lnTo>
                    <a:lnTo>
                      <a:pt x="50296" y="44046"/>
                    </a:lnTo>
                    <a:close/>
                    <a:moveTo>
                      <a:pt x="62480" y="44046"/>
                    </a:moveTo>
                    <a:lnTo>
                      <a:pt x="62480" y="49982"/>
                    </a:lnTo>
                    <a:lnTo>
                      <a:pt x="56545" y="49982"/>
                    </a:lnTo>
                    <a:lnTo>
                      <a:pt x="56545" y="44046"/>
                    </a:lnTo>
                    <a:close/>
                    <a:moveTo>
                      <a:pt x="68727" y="44046"/>
                    </a:moveTo>
                    <a:lnTo>
                      <a:pt x="68727" y="49982"/>
                    </a:lnTo>
                    <a:lnTo>
                      <a:pt x="62792" y="49982"/>
                    </a:lnTo>
                    <a:lnTo>
                      <a:pt x="62792" y="44046"/>
                    </a:lnTo>
                    <a:close/>
                    <a:moveTo>
                      <a:pt x="74975" y="44046"/>
                    </a:moveTo>
                    <a:lnTo>
                      <a:pt x="74975" y="49982"/>
                    </a:lnTo>
                    <a:lnTo>
                      <a:pt x="69039" y="49982"/>
                    </a:lnTo>
                    <a:lnTo>
                      <a:pt x="69039" y="44046"/>
                    </a:lnTo>
                    <a:close/>
                    <a:moveTo>
                      <a:pt x="81223" y="44046"/>
                    </a:moveTo>
                    <a:lnTo>
                      <a:pt x="81223" y="49982"/>
                    </a:lnTo>
                    <a:lnTo>
                      <a:pt x="75286" y="49982"/>
                    </a:lnTo>
                    <a:lnTo>
                      <a:pt x="75286" y="44046"/>
                    </a:lnTo>
                    <a:close/>
                    <a:moveTo>
                      <a:pt x="87470" y="44046"/>
                    </a:moveTo>
                    <a:lnTo>
                      <a:pt x="87470" y="49982"/>
                    </a:lnTo>
                    <a:lnTo>
                      <a:pt x="81535" y="49982"/>
                    </a:lnTo>
                    <a:lnTo>
                      <a:pt x="81535" y="44046"/>
                    </a:lnTo>
                    <a:close/>
                    <a:moveTo>
                      <a:pt x="93720" y="44046"/>
                    </a:moveTo>
                    <a:lnTo>
                      <a:pt x="93720" y="49982"/>
                    </a:lnTo>
                    <a:lnTo>
                      <a:pt x="87784" y="49982"/>
                    </a:lnTo>
                    <a:lnTo>
                      <a:pt x="87784" y="44046"/>
                    </a:lnTo>
                    <a:close/>
                    <a:moveTo>
                      <a:pt x="99967" y="44046"/>
                    </a:moveTo>
                    <a:lnTo>
                      <a:pt x="99967" y="49982"/>
                    </a:lnTo>
                    <a:lnTo>
                      <a:pt x="94031" y="49982"/>
                    </a:lnTo>
                    <a:lnTo>
                      <a:pt x="94031" y="44046"/>
                    </a:lnTo>
                    <a:close/>
                    <a:moveTo>
                      <a:pt x="106214" y="44046"/>
                    </a:moveTo>
                    <a:lnTo>
                      <a:pt x="106214" y="49982"/>
                    </a:lnTo>
                    <a:lnTo>
                      <a:pt x="100278" y="49982"/>
                    </a:lnTo>
                    <a:lnTo>
                      <a:pt x="100278" y="44046"/>
                    </a:lnTo>
                    <a:close/>
                    <a:moveTo>
                      <a:pt x="112461" y="44046"/>
                    </a:moveTo>
                    <a:lnTo>
                      <a:pt x="112461" y="49982"/>
                    </a:lnTo>
                    <a:lnTo>
                      <a:pt x="106527" y="49982"/>
                    </a:lnTo>
                    <a:lnTo>
                      <a:pt x="106527" y="44046"/>
                    </a:lnTo>
                    <a:close/>
                    <a:moveTo>
                      <a:pt x="118710" y="44046"/>
                    </a:moveTo>
                    <a:lnTo>
                      <a:pt x="118710" y="49982"/>
                    </a:lnTo>
                    <a:lnTo>
                      <a:pt x="112774" y="49982"/>
                    </a:lnTo>
                    <a:lnTo>
                      <a:pt x="112774" y="44046"/>
                    </a:lnTo>
                    <a:close/>
                    <a:moveTo>
                      <a:pt x="124957" y="44046"/>
                    </a:moveTo>
                    <a:lnTo>
                      <a:pt x="124957" y="49982"/>
                    </a:lnTo>
                    <a:lnTo>
                      <a:pt x="119021" y="49982"/>
                    </a:lnTo>
                    <a:lnTo>
                      <a:pt x="119021" y="44046"/>
                    </a:lnTo>
                    <a:close/>
                    <a:moveTo>
                      <a:pt x="131204" y="44046"/>
                    </a:moveTo>
                    <a:lnTo>
                      <a:pt x="131204" y="49982"/>
                    </a:lnTo>
                    <a:lnTo>
                      <a:pt x="125270" y="49982"/>
                    </a:lnTo>
                    <a:lnTo>
                      <a:pt x="125270" y="44046"/>
                    </a:lnTo>
                    <a:close/>
                    <a:moveTo>
                      <a:pt x="137451" y="44046"/>
                    </a:moveTo>
                    <a:lnTo>
                      <a:pt x="137451" y="49982"/>
                    </a:lnTo>
                    <a:lnTo>
                      <a:pt x="131517" y="49982"/>
                    </a:lnTo>
                    <a:lnTo>
                      <a:pt x="131517" y="44046"/>
                    </a:lnTo>
                    <a:close/>
                    <a:moveTo>
                      <a:pt x="143702" y="44046"/>
                    </a:moveTo>
                    <a:lnTo>
                      <a:pt x="143702" y="49982"/>
                    </a:lnTo>
                    <a:lnTo>
                      <a:pt x="137766" y="49982"/>
                    </a:lnTo>
                    <a:lnTo>
                      <a:pt x="137766" y="44046"/>
                    </a:lnTo>
                    <a:close/>
                    <a:moveTo>
                      <a:pt x="149949" y="44046"/>
                    </a:moveTo>
                    <a:lnTo>
                      <a:pt x="149949" y="49982"/>
                    </a:lnTo>
                    <a:lnTo>
                      <a:pt x="144015" y="49982"/>
                    </a:lnTo>
                    <a:lnTo>
                      <a:pt x="144015" y="44046"/>
                    </a:lnTo>
                    <a:close/>
                    <a:moveTo>
                      <a:pt x="156196" y="44046"/>
                    </a:moveTo>
                    <a:lnTo>
                      <a:pt x="156196" y="49982"/>
                    </a:lnTo>
                    <a:lnTo>
                      <a:pt x="150262" y="49982"/>
                    </a:lnTo>
                    <a:lnTo>
                      <a:pt x="150262" y="44046"/>
                    </a:lnTo>
                    <a:close/>
                    <a:moveTo>
                      <a:pt x="162445" y="44046"/>
                    </a:moveTo>
                    <a:lnTo>
                      <a:pt x="162445" y="49982"/>
                    </a:lnTo>
                    <a:lnTo>
                      <a:pt x="156509" y="49982"/>
                    </a:lnTo>
                    <a:lnTo>
                      <a:pt x="156509" y="44046"/>
                    </a:lnTo>
                    <a:close/>
                    <a:moveTo>
                      <a:pt x="168692" y="44046"/>
                    </a:moveTo>
                    <a:lnTo>
                      <a:pt x="168692" y="49982"/>
                    </a:lnTo>
                    <a:lnTo>
                      <a:pt x="162756" y="49982"/>
                    </a:lnTo>
                    <a:lnTo>
                      <a:pt x="162756" y="44046"/>
                    </a:lnTo>
                    <a:close/>
                    <a:moveTo>
                      <a:pt x="174939" y="44046"/>
                    </a:moveTo>
                    <a:lnTo>
                      <a:pt x="174939" y="49982"/>
                    </a:lnTo>
                    <a:lnTo>
                      <a:pt x="169005" y="49982"/>
                    </a:lnTo>
                    <a:lnTo>
                      <a:pt x="169005" y="44046"/>
                    </a:lnTo>
                    <a:close/>
                    <a:moveTo>
                      <a:pt x="181186" y="44046"/>
                    </a:moveTo>
                    <a:lnTo>
                      <a:pt x="181186" y="49982"/>
                    </a:lnTo>
                    <a:lnTo>
                      <a:pt x="175252" y="49982"/>
                    </a:lnTo>
                    <a:lnTo>
                      <a:pt x="175252" y="44046"/>
                    </a:lnTo>
                    <a:close/>
                    <a:moveTo>
                      <a:pt x="187435" y="44046"/>
                    </a:moveTo>
                    <a:lnTo>
                      <a:pt x="187435" y="49982"/>
                    </a:lnTo>
                    <a:lnTo>
                      <a:pt x="181499" y="49982"/>
                    </a:lnTo>
                    <a:lnTo>
                      <a:pt x="181499" y="44046"/>
                    </a:lnTo>
                    <a:close/>
                    <a:moveTo>
                      <a:pt x="193684" y="44046"/>
                    </a:moveTo>
                    <a:lnTo>
                      <a:pt x="193684" y="49982"/>
                    </a:lnTo>
                    <a:lnTo>
                      <a:pt x="187749" y="49982"/>
                    </a:lnTo>
                    <a:lnTo>
                      <a:pt x="187749" y="44046"/>
                    </a:lnTo>
                    <a:close/>
                    <a:moveTo>
                      <a:pt x="199931" y="44046"/>
                    </a:moveTo>
                    <a:lnTo>
                      <a:pt x="199931" y="49982"/>
                    </a:lnTo>
                    <a:lnTo>
                      <a:pt x="193996" y="49982"/>
                    </a:lnTo>
                    <a:lnTo>
                      <a:pt x="193996" y="44046"/>
                    </a:lnTo>
                    <a:close/>
                    <a:moveTo>
                      <a:pt x="206180" y="44046"/>
                    </a:moveTo>
                    <a:lnTo>
                      <a:pt x="206180" y="49982"/>
                    </a:lnTo>
                    <a:lnTo>
                      <a:pt x="200244" y="49982"/>
                    </a:lnTo>
                    <a:lnTo>
                      <a:pt x="200244" y="44046"/>
                    </a:lnTo>
                    <a:close/>
                    <a:moveTo>
                      <a:pt x="212427" y="44046"/>
                    </a:moveTo>
                    <a:lnTo>
                      <a:pt x="212427" y="49982"/>
                    </a:lnTo>
                    <a:lnTo>
                      <a:pt x="206491" y="49982"/>
                    </a:lnTo>
                    <a:lnTo>
                      <a:pt x="206491" y="44046"/>
                    </a:lnTo>
                    <a:close/>
                    <a:moveTo>
                      <a:pt x="218674" y="44046"/>
                    </a:moveTo>
                    <a:lnTo>
                      <a:pt x="218674" y="49982"/>
                    </a:lnTo>
                    <a:lnTo>
                      <a:pt x="212739" y="49982"/>
                    </a:lnTo>
                    <a:lnTo>
                      <a:pt x="212739" y="44046"/>
                    </a:lnTo>
                    <a:close/>
                    <a:moveTo>
                      <a:pt x="224921" y="44046"/>
                    </a:moveTo>
                    <a:lnTo>
                      <a:pt x="224921" y="49982"/>
                    </a:lnTo>
                    <a:lnTo>
                      <a:pt x="218987" y="49982"/>
                    </a:lnTo>
                    <a:lnTo>
                      <a:pt x="218987" y="44046"/>
                    </a:lnTo>
                    <a:close/>
                    <a:moveTo>
                      <a:pt x="231170" y="44046"/>
                    </a:moveTo>
                    <a:lnTo>
                      <a:pt x="231170" y="49982"/>
                    </a:lnTo>
                    <a:lnTo>
                      <a:pt x="225234" y="49982"/>
                    </a:lnTo>
                    <a:lnTo>
                      <a:pt x="225234" y="44046"/>
                    </a:lnTo>
                    <a:close/>
                    <a:moveTo>
                      <a:pt x="237417" y="44046"/>
                    </a:moveTo>
                    <a:lnTo>
                      <a:pt x="237417" y="49982"/>
                    </a:lnTo>
                    <a:lnTo>
                      <a:pt x="231481" y="49982"/>
                    </a:lnTo>
                    <a:lnTo>
                      <a:pt x="231481" y="44046"/>
                    </a:lnTo>
                    <a:close/>
                    <a:moveTo>
                      <a:pt x="243664" y="44046"/>
                    </a:moveTo>
                    <a:lnTo>
                      <a:pt x="243664" y="49982"/>
                    </a:lnTo>
                    <a:lnTo>
                      <a:pt x="237729" y="49982"/>
                    </a:lnTo>
                    <a:lnTo>
                      <a:pt x="237729" y="44046"/>
                    </a:lnTo>
                    <a:close/>
                    <a:moveTo>
                      <a:pt x="249911" y="44046"/>
                    </a:moveTo>
                    <a:lnTo>
                      <a:pt x="249911" y="49982"/>
                    </a:lnTo>
                    <a:lnTo>
                      <a:pt x="243977" y="49982"/>
                    </a:lnTo>
                    <a:lnTo>
                      <a:pt x="243977" y="44046"/>
                    </a:lnTo>
                    <a:close/>
                    <a:moveTo>
                      <a:pt x="256161" y="44046"/>
                    </a:moveTo>
                    <a:lnTo>
                      <a:pt x="256161" y="49982"/>
                    </a:lnTo>
                    <a:lnTo>
                      <a:pt x="250225" y="49982"/>
                    </a:lnTo>
                    <a:lnTo>
                      <a:pt x="250225" y="44046"/>
                    </a:lnTo>
                    <a:close/>
                    <a:moveTo>
                      <a:pt x="262409" y="44046"/>
                    </a:moveTo>
                    <a:lnTo>
                      <a:pt x="262409" y="49982"/>
                    </a:lnTo>
                    <a:lnTo>
                      <a:pt x="256474" y="49982"/>
                    </a:lnTo>
                    <a:lnTo>
                      <a:pt x="256474" y="44046"/>
                    </a:lnTo>
                    <a:close/>
                    <a:moveTo>
                      <a:pt x="268656" y="44046"/>
                    </a:moveTo>
                    <a:lnTo>
                      <a:pt x="268656" y="49982"/>
                    </a:lnTo>
                    <a:lnTo>
                      <a:pt x="262721" y="49982"/>
                    </a:lnTo>
                    <a:lnTo>
                      <a:pt x="262721" y="44046"/>
                    </a:lnTo>
                    <a:close/>
                    <a:moveTo>
                      <a:pt x="274904" y="44046"/>
                    </a:moveTo>
                    <a:lnTo>
                      <a:pt x="274904" y="49982"/>
                    </a:lnTo>
                    <a:lnTo>
                      <a:pt x="268968" y="49982"/>
                    </a:lnTo>
                    <a:lnTo>
                      <a:pt x="268968" y="44046"/>
                    </a:lnTo>
                    <a:close/>
                    <a:moveTo>
                      <a:pt x="6251" y="50295"/>
                    </a:moveTo>
                    <a:lnTo>
                      <a:pt x="6251" y="56229"/>
                    </a:lnTo>
                    <a:lnTo>
                      <a:pt x="315" y="56229"/>
                    </a:lnTo>
                    <a:lnTo>
                      <a:pt x="315" y="50295"/>
                    </a:lnTo>
                    <a:close/>
                    <a:moveTo>
                      <a:pt x="12498" y="50295"/>
                    </a:moveTo>
                    <a:lnTo>
                      <a:pt x="12498" y="56229"/>
                    </a:lnTo>
                    <a:lnTo>
                      <a:pt x="6562" y="56229"/>
                    </a:lnTo>
                    <a:lnTo>
                      <a:pt x="6562" y="50295"/>
                    </a:lnTo>
                    <a:close/>
                    <a:moveTo>
                      <a:pt x="18745" y="50295"/>
                    </a:moveTo>
                    <a:lnTo>
                      <a:pt x="18745" y="56229"/>
                    </a:lnTo>
                    <a:lnTo>
                      <a:pt x="12810" y="56229"/>
                    </a:lnTo>
                    <a:lnTo>
                      <a:pt x="12810" y="50295"/>
                    </a:lnTo>
                    <a:close/>
                    <a:moveTo>
                      <a:pt x="24992" y="50295"/>
                    </a:moveTo>
                    <a:lnTo>
                      <a:pt x="24992" y="56229"/>
                    </a:lnTo>
                    <a:lnTo>
                      <a:pt x="19058" y="56229"/>
                    </a:lnTo>
                    <a:lnTo>
                      <a:pt x="19058" y="50295"/>
                    </a:lnTo>
                    <a:close/>
                    <a:moveTo>
                      <a:pt x="31242" y="50295"/>
                    </a:moveTo>
                    <a:lnTo>
                      <a:pt x="31242" y="56229"/>
                    </a:lnTo>
                    <a:lnTo>
                      <a:pt x="25305" y="56229"/>
                    </a:lnTo>
                    <a:lnTo>
                      <a:pt x="25305" y="50295"/>
                    </a:lnTo>
                    <a:close/>
                    <a:moveTo>
                      <a:pt x="37489" y="50295"/>
                    </a:moveTo>
                    <a:lnTo>
                      <a:pt x="37489" y="56229"/>
                    </a:lnTo>
                    <a:lnTo>
                      <a:pt x="31553" y="56229"/>
                    </a:lnTo>
                    <a:lnTo>
                      <a:pt x="31553" y="50295"/>
                    </a:lnTo>
                    <a:close/>
                    <a:moveTo>
                      <a:pt x="43737" y="50295"/>
                    </a:moveTo>
                    <a:lnTo>
                      <a:pt x="43737" y="56229"/>
                    </a:lnTo>
                    <a:lnTo>
                      <a:pt x="37802" y="56229"/>
                    </a:lnTo>
                    <a:lnTo>
                      <a:pt x="37802" y="50295"/>
                    </a:lnTo>
                    <a:close/>
                    <a:moveTo>
                      <a:pt x="49985" y="50295"/>
                    </a:moveTo>
                    <a:lnTo>
                      <a:pt x="49985" y="56229"/>
                    </a:lnTo>
                    <a:lnTo>
                      <a:pt x="44049" y="56229"/>
                    </a:lnTo>
                    <a:lnTo>
                      <a:pt x="44049" y="50295"/>
                    </a:lnTo>
                    <a:close/>
                    <a:moveTo>
                      <a:pt x="56232" y="50295"/>
                    </a:moveTo>
                    <a:lnTo>
                      <a:pt x="56232" y="56229"/>
                    </a:lnTo>
                    <a:lnTo>
                      <a:pt x="50296" y="56229"/>
                    </a:lnTo>
                    <a:lnTo>
                      <a:pt x="50296" y="50295"/>
                    </a:lnTo>
                    <a:close/>
                    <a:moveTo>
                      <a:pt x="62480" y="50295"/>
                    </a:moveTo>
                    <a:lnTo>
                      <a:pt x="62480" y="56229"/>
                    </a:lnTo>
                    <a:lnTo>
                      <a:pt x="56545" y="56229"/>
                    </a:lnTo>
                    <a:lnTo>
                      <a:pt x="56545" y="50295"/>
                    </a:lnTo>
                    <a:close/>
                    <a:moveTo>
                      <a:pt x="68727" y="50295"/>
                    </a:moveTo>
                    <a:lnTo>
                      <a:pt x="68727" y="56229"/>
                    </a:lnTo>
                    <a:lnTo>
                      <a:pt x="62792" y="56229"/>
                    </a:lnTo>
                    <a:lnTo>
                      <a:pt x="62792" y="50295"/>
                    </a:lnTo>
                    <a:close/>
                    <a:moveTo>
                      <a:pt x="74975" y="50295"/>
                    </a:moveTo>
                    <a:lnTo>
                      <a:pt x="74975" y="56229"/>
                    </a:lnTo>
                    <a:lnTo>
                      <a:pt x="69039" y="56229"/>
                    </a:lnTo>
                    <a:lnTo>
                      <a:pt x="69039" y="50295"/>
                    </a:lnTo>
                    <a:close/>
                    <a:moveTo>
                      <a:pt x="81223" y="50295"/>
                    </a:moveTo>
                    <a:lnTo>
                      <a:pt x="81223" y="56229"/>
                    </a:lnTo>
                    <a:lnTo>
                      <a:pt x="75286" y="56229"/>
                    </a:lnTo>
                    <a:lnTo>
                      <a:pt x="75286" y="50295"/>
                    </a:lnTo>
                    <a:close/>
                    <a:moveTo>
                      <a:pt x="87470" y="50295"/>
                    </a:moveTo>
                    <a:lnTo>
                      <a:pt x="87470" y="56229"/>
                    </a:lnTo>
                    <a:lnTo>
                      <a:pt x="81535" y="56229"/>
                    </a:lnTo>
                    <a:lnTo>
                      <a:pt x="81535" y="50295"/>
                    </a:lnTo>
                    <a:close/>
                    <a:moveTo>
                      <a:pt x="93720" y="50295"/>
                    </a:moveTo>
                    <a:lnTo>
                      <a:pt x="93720" y="56229"/>
                    </a:lnTo>
                    <a:lnTo>
                      <a:pt x="87784" y="56229"/>
                    </a:lnTo>
                    <a:lnTo>
                      <a:pt x="87784" y="50295"/>
                    </a:lnTo>
                    <a:close/>
                    <a:moveTo>
                      <a:pt x="99967" y="50295"/>
                    </a:moveTo>
                    <a:lnTo>
                      <a:pt x="99967" y="56229"/>
                    </a:lnTo>
                    <a:lnTo>
                      <a:pt x="94031" y="56229"/>
                    </a:lnTo>
                    <a:lnTo>
                      <a:pt x="94031" y="50295"/>
                    </a:lnTo>
                    <a:close/>
                    <a:moveTo>
                      <a:pt x="106214" y="50295"/>
                    </a:moveTo>
                    <a:lnTo>
                      <a:pt x="106214" y="56229"/>
                    </a:lnTo>
                    <a:lnTo>
                      <a:pt x="100278" y="56229"/>
                    </a:lnTo>
                    <a:lnTo>
                      <a:pt x="100278" y="50295"/>
                    </a:lnTo>
                    <a:close/>
                    <a:moveTo>
                      <a:pt x="112461" y="50295"/>
                    </a:moveTo>
                    <a:lnTo>
                      <a:pt x="112461" y="56229"/>
                    </a:lnTo>
                    <a:lnTo>
                      <a:pt x="106527" y="56229"/>
                    </a:lnTo>
                    <a:lnTo>
                      <a:pt x="106527" y="50295"/>
                    </a:lnTo>
                    <a:close/>
                    <a:moveTo>
                      <a:pt x="118710" y="50295"/>
                    </a:moveTo>
                    <a:lnTo>
                      <a:pt x="118710" y="56229"/>
                    </a:lnTo>
                    <a:lnTo>
                      <a:pt x="112774" y="56229"/>
                    </a:lnTo>
                    <a:lnTo>
                      <a:pt x="112774" y="50295"/>
                    </a:lnTo>
                    <a:close/>
                    <a:moveTo>
                      <a:pt x="124957" y="50295"/>
                    </a:moveTo>
                    <a:lnTo>
                      <a:pt x="124957" y="56229"/>
                    </a:lnTo>
                    <a:lnTo>
                      <a:pt x="119021" y="56229"/>
                    </a:lnTo>
                    <a:lnTo>
                      <a:pt x="119021" y="50295"/>
                    </a:lnTo>
                    <a:close/>
                    <a:moveTo>
                      <a:pt x="131204" y="50295"/>
                    </a:moveTo>
                    <a:lnTo>
                      <a:pt x="131204" y="56229"/>
                    </a:lnTo>
                    <a:lnTo>
                      <a:pt x="125270" y="56229"/>
                    </a:lnTo>
                    <a:lnTo>
                      <a:pt x="125270" y="50295"/>
                    </a:lnTo>
                    <a:close/>
                    <a:moveTo>
                      <a:pt x="137451" y="50295"/>
                    </a:moveTo>
                    <a:lnTo>
                      <a:pt x="137451" y="56229"/>
                    </a:lnTo>
                    <a:lnTo>
                      <a:pt x="131517" y="56229"/>
                    </a:lnTo>
                    <a:lnTo>
                      <a:pt x="131517" y="50295"/>
                    </a:lnTo>
                    <a:close/>
                    <a:moveTo>
                      <a:pt x="143702" y="50295"/>
                    </a:moveTo>
                    <a:lnTo>
                      <a:pt x="143702" y="56229"/>
                    </a:lnTo>
                    <a:lnTo>
                      <a:pt x="137766" y="56229"/>
                    </a:lnTo>
                    <a:lnTo>
                      <a:pt x="137766" y="50295"/>
                    </a:lnTo>
                    <a:close/>
                    <a:moveTo>
                      <a:pt x="149949" y="50295"/>
                    </a:moveTo>
                    <a:lnTo>
                      <a:pt x="149949" y="56229"/>
                    </a:lnTo>
                    <a:lnTo>
                      <a:pt x="144015" y="56229"/>
                    </a:lnTo>
                    <a:lnTo>
                      <a:pt x="144015" y="50295"/>
                    </a:lnTo>
                    <a:close/>
                    <a:moveTo>
                      <a:pt x="156196" y="50295"/>
                    </a:moveTo>
                    <a:lnTo>
                      <a:pt x="156196" y="56229"/>
                    </a:lnTo>
                    <a:lnTo>
                      <a:pt x="150262" y="56229"/>
                    </a:lnTo>
                    <a:lnTo>
                      <a:pt x="150262" y="50295"/>
                    </a:lnTo>
                    <a:close/>
                    <a:moveTo>
                      <a:pt x="162445" y="50295"/>
                    </a:moveTo>
                    <a:lnTo>
                      <a:pt x="162445" y="56229"/>
                    </a:lnTo>
                    <a:lnTo>
                      <a:pt x="156509" y="56229"/>
                    </a:lnTo>
                    <a:lnTo>
                      <a:pt x="156509" y="50295"/>
                    </a:lnTo>
                    <a:close/>
                    <a:moveTo>
                      <a:pt x="168692" y="50295"/>
                    </a:moveTo>
                    <a:lnTo>
                      <a:pt x="168692" y="56229"/>
                    </a:lnTo>
                    <a:lnTo>
                      <a:pt x="162756" y="56229"/>
                    </a:lnTo>
                    <a:lnTo>
                      <a:pt x="162756" y="50295"/>
                    </a:lnTo>
                    <a:close/>
                    <a:moveTo>
                      <a:pt x="174939" y="50295"/>
                    </a:moveTo>
                    <a:lnTo>
                      <a:pt x="174939" y="56229"/>
                    </a:lnTo>
                    <a:lnTo>
                      <a:pt x="169005" y="56229"/>
                    </a:lnTo>
                    <a:lnTo>
                      <a:pt x="169005" y="50295"/>
                    </a:lnTo>
                    <a:close/>
                    <a:moveTo>
                      <a:pt x="181186" y="50295"/>
                    </a:moveTo>
                    <a:lnTo>
                      <a:pt x="181186" y="56229"/>
                    </a:lnTo>
                    <a:lnTo>
                      <a:pt x="175252" y="56229"/>
                    </a:lnTo>
                    <a:lnTo>
                      <a:pt x="175252" y="50295"/>
                    </a:lnTo>
                    <a:close/>
                    <a:moveTo>
                      <a:pt x="187435" y="50295"/>
                    </a:moveTo>
                    <a:lnTo>
                      <a:pt x="187435" y="56229"/>
                    </a:lnTo>
                    <a:lnTo>
                      <a:pt x="181499" y="56229"/>
                    </a:lnTo>
                    <a:lnTo>
                      <a:pt x="181499" y="50295"/>
                    </a:lnTo>
                    <a:close/>
                    <a:moveTo>
                      <a:pt x="193684" y="50295"/>
                    </a:moveTo>
                    <a:lnTo>
                      <a:pt x="193684" y="56229"/>
                    </a:lnTo>
                    <a:lnTo>
                      <a:pt x="187749" y="56229"/>
                    </a:lnTo>
                    <a:lnTo>
                      <a:pt x="187749" y="50295"/>
                    </a:lnTo>
                    <a:close/>
                    <a:moveTo>
                      <a:pt x="199931" y="50295"/>
                    </a:moveTo>
                    <a:lnTo>
                      <a:pt x="199931" y="56229"/>
                    </a:lnTo>
                    <a:lnTo>
                      <a:pt x="193996" y="56229"/>
                    </a:lnTo>
                    <a:lnTo>
                      <a:pt x="193996" y="50295"/>
                    </a:lnTo>
                    <a:close/>
                    <a:moveTo>
                      <a:pt x="206180" y="50295"/>
                    </a:moveTo>
                    <a:lnTo>
                      <a:pt x="206180" y="56229"/>
                    </a:lnTo>
                    <a:lnTo>
                      <a:pt x="200244" y="56229"/>
                    </a:lnTo>
                    <a:lnTo>
                      <a:pt x="200244" y="50295"/>
                    </a:lnTo>
                    <a:close/>
                    <a:moveTo>
                      <a:pt x="212427" y="50295"/>
                    </a:moveTo>
                    <a:lnTo>
                      <a:pt x="212427" y="56229"/>
                    </a:lnTo>
                    <a:lnTo>
                      <a:pt x="206491" y="56229"/>
                    </a:lnTo>
                    <a:lnTo>
                      <a:pt x="206491" y="50295"/>
                    </a:lnTo>
                    <a:close/>
                    <a:moveTo>
                      <a:pt x="218674" y="50295"/>
                    </a:moveTo>
                    <a:lnTo>
                      <a:pt x="218674" y="56229"/>
                    </a:lnTo>
                    <a:lnTo>
                      <a:pt x="212739" y="56229"/>
                    </a:lnTo>
                    <a:lnTo>
                      <a:pt x="212739" y="50295"/>
                    </a:lnTo>
                    <a:close/>
                    <a:moveTo>
                      <a:pt x="224921" y="50295"/>
                    </a:moveTo>
                    <a:lnTo>
                      <a:pt x="224921" y="56229"/>
                    </a:lnTo>
                    <a:lnTo>
                      <a:pt x="218987" y="56229"/>
                    </a:lnTo>
                    <a:lnTo>
                      <a:pt x="218987" y="50295"/>
                    </a:lnTo>
                    <a:close/>
                    <a:moveTo>
                      <a:pt x="231170" y="50295"/>
                    </a:moveTo>
                    <a:lnTo>
                      <a:pt x="231170" y="56229"/>
                    </a:lnTo>
                    <a:lnTo>
                      <a:pt x="225234" y="56229"/>
                    </a:lnTo>
                    <a:lnTo>
                      <a:pt x="225234" y="50295"/>
                    </a:lnTo>
                    <a:close/>
                    <a:moveTo>
                      <a:pt x="237417" y="50295"/>
                    </a:moveTo>
                    <a:lnTo>
                      <a:pt x="237417" y="56229"/>
                    </a:lnTo>
                    <a:lnTo>
                      <a:pt x="231481" y="56229"/>
                    </a:lnTo>
                    <a:lnTo>
                      <a:pt x="231481" y="50295"/>
                    </a:lnTo>
                    <a:close/>
                    <a:moveTo>
                      <a:pt x="243664" y="50295"/>
                    </a:moveTo>
                    <a:lnTo>
                      <a:pt x="243664" y="56229"/>
                    </a:lnTo>
                    <a:lnTo>
                      <a:pt x="237729" y="56229"/>
                    </a:lnTo>
                    <a:lnTo>
                      <a:pt x="237729" y="50295"/>
                    </a:lnTo>
                    <a:close/>
                    <a:moveTo>
                      <a:pt x="249911" y="50295"/>
                    </a:moveTo>
                    <a:lnTo>
                      <a:pt x="249911" y="56229"/>
                    </a:lnTo>
                    <a:lnTo>
                      <a:pt x="243977" y="56229"/>
                    </a:lnTo>
                    <a:lnTo>
                      <a:pt x="243977" y="50295"/>
                    </a:lnTo>
                    <a:close/>
                    <a:moveTo>
                      <a:pt x="256161" y="50295"/>
                    </a:moveTo>
                    <a:lnTo>
                      <a:pt x="256161" y="56229"/>
                    </a:lnTo>
                    <a:lnTo>
                      <a:pt x="250225" y="56229"/>
                    </a:lnTo>
                    <a:lnTo>
                      <a:pt x="250225" y="50295"/>
                    </a:lnTo>
                    <a:close/>
                    <a:moveTo>
                      <a:pt x="262409" y="50295"/>
                    </a:moveTo>
                    <a:lnTo>
                      <a:pt x="262409" y="56229"/>
                    </a:lnTo>
                    <a:lnTo>
                      <a:pt x="256474" y="56229"/>
                    </a:lnTo>
                    <a:lnTo>
                      <a:pt x="256474" y="50295"/>
                    </a:lnTo>
                    <a:close/>
                    <a:moveTo>
                      <a:pt x="268656" y="50295"/>
                    </a:moveTo>
                    <a:lnTo>
                      <a:pt x="268656" y="56229"/>
                    </a:lnTo>
                    <a:lnTo>
                      <a:pt x="262721" y="56229"/>
                    </a:lnTo>
                    <a:lnTo>
                      <a:pt x="262721" y="50295"/>
                    </a:lnTo>
                    <a:close/>
                    <a:moveTo>
                      <a:pt x="274904" y="50295"/>
                    </a:moveTo>
                    <a:lnTo>
                      <a:pt x="274904" y="56229"/>
                    </a:lnTo>
                    <a:lnTo>
                      <a:pt x="268968" y="56229"/>
                    </a:lnTo>
                    <a:lnTo>
                      <a:pt x="268968" y="50295"/>
                    </a:lnTo>
                    <a:close/>
                    <a:moveTo>
                      <a:pt x="6251" y="56542"/>
                    </a:moveTo>
                    <a:lnTo>
                      <a:pt x="6251" y="62476"/>
                    </a:lnTo>
                    <a:lnTo>
                      <a:pt x="315" y="62476"/>
                    </a:lnTo>
                    <a:lnTo>
                      <a:pt x="315" y="56542"/>
                    </a:lnTo>
                    <a:close/>
                    <a:moveTo>
                      <a:pt x="12498" y="56542"/>
                    </a:moveTo>
                    <a:lnTo>
                      <a:pt x="12498" y="62476"/>
                    </a:lnTo>
                    <a:lnTo>
                      <a:pt x="6562" y="62476"/>
                    </a:lnTo>
                    <a:lnTo>
                      <a:pt x="6562" y="56542"/>
                    </a:lnTo>
                    <a:close/>
                    <a:moveTo>
                      <a:pt x="18745" y="56542"/>
                    </a:moveTo>
                    <a:lnTo>
                      <a:pt x="18745" y="62476"/>
                    </a:lnTo>
                    <a:lnTo>
                      <a:pt x="12810" y="62476"/>
                    </a:lnTo>
                    <a:lnTo>
                      <a:pt x="12810" y="56542"/>
                    </a:lnTo>
                    <a:close/>
                    <a:moveTo>
                      <a:pt x="24992" y="56542"/>
                    </a:moveTo>
                    <a:lnTo>
                      <a:pt x="24992" y="62476"/>
                    </a:lnTo>
                    <a:lnTo>
                      <a:pt x="19058" y="62476"/>
                    </a:lnTo>
                    <a:lnTo>
                      <a:pt x="19058" y="56542"/>
                    </a:lnTo>
                    <a:close/>
                    <a:moveTo>
                      <a:pt x="31242" y="56542"/>
                    </a:moveTo>
                    <a:lnTo>
                      <a:pt x="31242" y="62476"/>
                    </a:lnTo>
                    <a:lnTo>
                      <a:pt x="25305" y="62476"/>
                    </a:lnTo>
                    <a:lnTo>
                      <a:pt x="25305" y="56542"/>
                    </a:lnTo>
                    <a:close/>
                    <a:moveTo>
                      <a:pt x="37489" y="56542"/>
                    </a:moveTo>
                    <a:lnTo>
                      <a:pt x="37489" y="62476"/>
                    </a:lnTo>
                    <a:lnTo>
                      <a:pt x="31553" y="62476"/>
                    </a:lnTo>
                    <a:lnTo>
                      <a:pt x="31553" y="56542"/>
                    </a:lnTo>
                    <a:close/>
                    <a:moveTo>
                      <a:pt x="43737" y="56542"/>
                    </a:moveTo>
                    <a:lnTo>
                      <a:pt x="43737" y="62476"/>
                    </a:lnTo>
                    <a:lnTo>
                      <a:pt x="37802" y="62476"/>
                    </a:lnTo>
                    <a:lnTo>
                      <a:pt x="37802" y="56542"/>
                    </a:lnTo>
                    <a:close/>
                    <a:moveTo>
                      <a:pt x="49985" y="56542"/>
                    </a:moveTo>
                    <a:lnTo>
                      <a:pt x="49985" y="62476"/>
                    </a:lnTo>
                    <a:lnTo>
                      <a:pt x="44049" y="62476"/>
                    </a:lnTo>
                    <a:lnTo>
                      <a:pt x="44049" y="56542"/>
                    </a:lnTo>
                    <a:close/>
                    <a:moveTo>
                      <a:pt x="56232" y="56542"/>
                    </a:moveTo>
                    <a:lnTo>
                      <a:pt x="56232" y="62476"/>
                    </a:lnTo>
                    <a:lnTo>
                      <a:pt x="50296" y="62476"/>
                    </a:lnTo>
                    <a:lnTo>
                      <a:pt x="50296" y="56542"/>
                    </a:lnTo>
                    <a:close/>
                    <a:moveTo>
                      <a:pt x="62480" y="56542"/>
                    </a:moveTo>
                    <a:lnTo>
                      <a:pt x="62480" y="62476"/>
                    </a:lnTo>
                    <a:lnTo>
                      <a:pt x="56545" y="62476"/>
                    </a:lnTo>
                    <a:lnTo>
                      <a:pt x="56545" y="56542"/>
                    </a:lnTo>
                    <a:close/>
                    <a:moveTo>
                      <a:pt x="68727" y="56542"/>
                    </a:moveTo>
                    <a:lnTo>
                      <a:pt x="68727" y="62476"/>
                    </a:lnTo>
                    <a:lnTo>
                      <a:pt x="62792" y="62476"/>
                    </a:lnTo>
                    <a:lnTo>
                      <a:pt x="62792" y="56542"/>
                    </a:lnTo>
                    <a:close/>
                    <a:moveTo>
                      <a:pt x="74975" y="56542"/>
                    </a:moveTo>
                    <a:lnTo>
                      <a:pt x="74975" y="62476"/>
                    </a:lnTo>
                    <a:lnTo>
                      <a:pt x="69039" y="62476"/>
                    </a:lnTo>
                    <a:lnTo>
                      <a:pt x="69039" y="56542"/>
                    </a:lnTo>
                    <a:close/>
                    <a:moveTo>
                      <a:pt x="81223" y="56542"/>
                    </a:moveTo>
                    <a:lnTo>
                      <a:pt x="81223" y="62476"/>
                    </a:lnTo>
                    <a:lnTo>
                      <a:pt x="75286" y="62476"/>
                    </a:lnTo>
                    <a:lnTo>
                      <a:pt x="75286" y="56542"/>
                    </a:lnTo>
                    <a:close/>
                    <a:moveTo>
                      <a:pt x="87470" y="56542"/>
                    </a:moveTo>
                    <a:lnTo>
                      <a:pt x="87470" y="62476"/>
                    </a:lnTo>
                    <a:lnTo>
                      <a:pt x="81535" y="62476"/>
                    </a:lnTo>
                    <a:lnTo>
                      <a:pt x="81535" y="56542"/>
                    </a:lnTo>
                    <a:close/>
                    <a:moveTo>
                      <a:pt x="93718" y="56542"/>
                    </a:moveTo>
                    <a:lnTo>
                      <a:pt x="93718" y="62476"/>
                    </a:lnTo>
                    <a:lnTo>
                      <a:pt x="87784" y="62476"/>
                    </a:lnTo>
                    <a:lnTo>
                      <a:pt x="87784" y="56542"/>
                    </a:lnTo>
                    <a:close/>
                    <a:moveTo>
                      <a:pt x="99967" y="56542"/>
                    </a:moveTo>
                    <a:lnTo>
                      <a:pt x="99967" y="62476"/>
                    </a:lnTo>
                    <a:lnTo>
                      <a:pt x="94031" y="62476"/>
                    </a:lnTo>
                    <a:lnTo>
                      <a:pt x="94031" y="56542"/>
                    </a:lnTo>
                    <a:close/>
                    <a:moveTo>
                      <a:pt x="106214" y="56542"/>
                    </a:moveTo>
                    <a:lnTo>
                      <a:pt x="106214" y="62476"/>
                    </a:lnTo>
                    <a:lnTo>
                      <a:pt x="100278" y="62476"/>
                    </a:lnTo>
                    <a:lnTo>
                      <a:pt x="100278" y="56542"/>
                    </a:lnTo>
                    <a:close/>
                    <a:moveTo>
                      <a:pt x="112461" y="56542"/>
                    </a:moveTo>
                    <a:lnTo>
                      <a:pt x="112461" y="62476"/>
                    </a:lnTo>
                    <a:lnTo>
                      <a:pt x="106527" y="62476"/>
                    </a:lnTo>
                    <a:lnTo>
                      <a:pt x="106527" y="56542"/>
                    </a:lnTo>
                    <a:close/>
                    <a:moveTo>
                      <a:pt x="118710" y="56542"/>
                    </a:moveTo>
                    <a:lnTo>
                      <a:pt x="118710" y="62476"/>
                    </a:lnTo>
                    <a:lnTo>
                      <a:pt x="112774" y="62476"/>
                    </a:lnTo>
                    <a:lnTo>
                      <a:pt x="112774" y="56542"/>
                    </a:lnTo>
                    <a:close/>
                    <a:moveTo>
                      <a:pt x="124957" y="56542"/>
                    </a:moveTo>
                    <a:lnTo>
                      <a:pt x="124957" y="62476"/>
                    </a:lnTo>
                    <a:lnTo>
                      <a:pt x="119021" y="62476"/>
                    </a:lnTo>
                    <a:lnTo>
                      <a:pt x="119021" y="56542"/>
                    </a:lnTo>
                    <a:close/>
                    <a:moveTo>
                      <a:pt x="131204" y="56542"/>
                    </a:moveTo>
                    <a:lnTo>
                      <a:pt x="131204" y="62476"/>
                    </a:lnTo>
                    <a:lnTo>
                      <a:pt x="125270" y="62476"/>
                    </a:lnTo>
                    <a:lnTo>
                      <a:pt x="125270" y="56542"/>
                    </a:lnTo>
                    <a:close/>
                    <a:moveTo>
                      <a:pt x="137451" y="56542"/>
                    </a:moveTo>
                    <a:lnTo>
                      <a:pt x="137451" y="62476"/>
                    </a:lnTo>
                    <a:lnTo>
                      <a:pt x="131517" y="62476"/>
                    </a:lnTo>
                    <a:lnTo>
                      <a:pt x="131517" y="56542"/>
                    </a:lnTo>
                    <a:close/>
                    <a:moveTo>
                      <a:pt x="143702" y="56542"/>
                    </a:moveTo>
                    <a:lnTo>
                      <a:pt x="143702" y="62476"/>
                    </a:lnTo>
                    <a:lnTo>
                      <a:pt x="137766" y="62476"/>
                    </a:lnTo>
                    <a:lnTo>
                      <a:pt x="137766" y="56542"/>
                    </a:lnTo>
                    <a:close/>
                    <a:moveTo>
                      <a:pt x="149949" y="56542"/>
                    </a:moveTo>
                    <a:lnTo>
                      <a:pt x="149949" y="62476"/>
                    </a:lnTo>
                    <a:lnTo>
                      <a:pt x="144015" y="62476"/>
                    </a:lnTo>
                    <a:lnTo>
                      <a:pt x="144015" y="56542"/>
                    </a:lnTo>
                    <a:close/>
                    <a:moveTo>
                      <a:pt x="156196" y="56542"/>
                    </a:moveTo>
                    <a:lnTo>
                      <a:pt x="156196" y="62476"/>
                    </a:lnTo>
                    <a:lnTo>
                      <a:pt x="150262" y="62476"/>
                    </a:lnTo>
                    <a:lnTo>
                      <a:pt x="150262" y="56542"/>
                    </a:lnTo>
                    <a:close/>
                    <a:moveTo>
                      <a:pt x="162445" y="56542"/>
                    </a:moveTo>
                    <a:lnTo>
                      <a:pt x="162445" y="62476"/>
                    </a:lnTo>
                    <a:lnTo>
                      <a:pt x="156509" y="62476"/>
                    </a:lnTo>
                    <a:lnTo>
                      <a:pt x="156509" y="56542"/>
                    </a:lnTo>
                    <a:close/>
                    <a:moveTo>
                      <a:pt x="168692" y="56542"/>
                    </a:moveTo>
                    <a:lnTo>
                      <a:pt x="168692" y="62476"/>
                    </a:lnTo>
                    <a:lnTo>
                      <a:pt x="162756" y="62476"/>
                    </a:lnTo>
                    <a:lnTo>
                      <a:pt x="162756" y="56542"/>
                    </a:lnTo>
                    <a:close/>
                    <a:moveTo>
                      <a:pt x="174939" y="56542"/>
                    </a:moveTo>
                    <a:lnTo>
                      <a:pt x="174939" y="62476"/>
                    </a:lnTo>
                    <a:lnTo>
                      <a:pt x="169005" y="62476"/>
                    </a:lnTo>
                    <a:lnTo>
                      <a:pt x="169005" y="56542"/>
                    </a:lnTo>
                    <a:close/>
                    <a:moveTo>
                      <a:pt x="181186" y="56542"/>
                    </a:moveTo>
                    <a:lnTo>
                      <a:pt x="181186" y="62476"/>
                    </a:lnTo>
                    <a:lnTo>
                      <a:pt x="175252" y="62476"/>
                    </a:lnTo>
                    <a:lnTo>
                      <a:pt x="175252" y="56542"/>
                    </a:lnTo>
                    <a:close/>
                    <a:moveTo>
                      <a:pt x="187435" y="56542"/>
                    </a:moveTo>
                    <a:lnTo>
                      <a:pt x="187435" y="62476"/>
                    </a:lnTo>
                    <a:lnTo>
                      <a:pt x="181499" y="62476"/>
                    </a:lnTo>
                    <a:lnTo>
                      <a:pt x="181499" y="56542"/>
                    </a:lnTo>
                    <a:close/>
                    <a:moveTo>
                      <a:pt x="193684" y="56542"/>
                    </a:moveTo>
                    <a:lnTo>
                      <a:pt x="193684" y="62476"/>
                    </a:lnTo>
                    <a:lnTo>
                      <a:pt x="187749" y="62476"/>
                    </a:lnTo>
                    <a:lnTo>
                      <a:pt x="187749" y="56542"/>
                    </a:lnTo>
                    <a:close/>
                    <a:moveTo>
                      <a:pt x="199931" y="56542"/>
                    </a:moveTo>
                    <a:lnTo>
                      <a:pt x="199931" y="62476"/>
                    </a:lnTo>
                    <a:lnTo>
                      <a:pt x="193996" y="62476"/>
                    </a:lnTo>
                    <a:lnTo>
                      <a:pt x="193996" y="56542"/>
                    </a:lnTo>
                    <a:close/>
                    <a:moveTo>
                      <a:pt x="206180" y="56542"/>
                    </a:moveTo>
                    <a:lnTo>
                      <a:pt x="206180" y="62476"/>
                    </a:lnTo>
                    <a:lnTo>
                      <a:pt x="200244" y="62476"/>
                    </a:lnTo>
                    <a:lnTo>
                      <a:pt x="200244" y="56542"/>
                    </a:lnTo>
                    <a:close/>
                    <a:moveTo>
                      <a:pt x="212427" y="56542"/>
                    </a:moveTo>
                    <a:lnTo>
                      <a:pt x="212427" y="62476"/>
                    </a:lnTo>
                    <a:lnTo>
                      <a:pt x="206491" y="62476"/>
                    </a:lnTo>
                    <a:lnTo>
                      <a:pt x="206491" y="56542"/>
                    </a:lnTo>
                    <a:close/>
                    <a:moveTo>
                      <a:pt x="218674" y="56542"/>
                    </a:moveTo>
                    <a:lnTo>
                      <a:pt x="218674" y="62476"/>
                    </a:lnTo>
                    <a:lnTo>
                      <a:pt x="212739" y="62476"/>
                    </a:lnTo>
                    <a:lnTo>
                      <a:pt x="212739" y="56542"/>
                    </a:lnTo>
                    <a:close/>
                    <a:moveTo>
                      <a:pt x="224921" y="56542"/>
                    </a:moveTo>
                    <a:lnTo>
                      <a:pt x="224921" y="62476"/>
                    </a:lnTo>
                    <a:lnTo>
                      <a:pt x="218987" y="62476"/>
                    </a:lnTo>
                    <a:lnTo>
                      <a:pt x="218987" y="56542"/>
                    </a:lnTo>
                    <a:close/>
                    <a:moveTo>
                      <a:pt x="231170" y="56542"/>
                    </a:moveTo>
                    <a:lnTo>
                      <a:pt x="231170" y="62476"/>
                    </a:lnTo>
                    <a:lnTo>
                      <a:pt x="225234" y="62476"/>
                    </a:lnTo>
                    <a:lnTo>
                      <a:pt x="225234" y="56542"/>
                    </a:lnTo>
                    <a:close/>
                    <a:moveTo>
                      <a:pt x="237417" y="56542"/>
                    </a:moveTo>
                    <a:lnTo>
                      <a:pt x="237417" y="62476"/>
                    </a:lnTo>
                    <a:lnTo>
                      <a:pt x="231481" y="62476"/>
                    </a:lnTo>
                    <a:lnTo>
                      <a:pt x="231481" y="56542"/>
                    </a:lnTo>
                    <a:close/>
                    <a:moveTo>
                      <a:pt x="243664" y="56542"/>
                    </a:moveTo>
                    <a:lnTo>
                      <a:pt x="243664" y="62476"/>
                    </a:lnTo>
                    <a:lnTo>
                      <a:pt x="237729" y="62476"/>
                    </a:lnTo>
                    <a:lnTo>
                      <a:pt x="237729" y="56542"/>
                    </a:lnTo>
                    <a:close/>
                    <a:moveTo>
                      <a:pt x="249911" y="56542"/>
                    </a:moveTo>
                    <a:lnTo>
                      <a:pt x="249911" y="62476"/>
                    </a:lnTo>
                    <a:lnTo>
                      <a:pt x="243977" y="62476"/>
                    </a:lnTo>
                    <a:lnTo>
                      <a:pt x="243977" y="56542"/>
                    </a:lnTo>
                    <a:close/>
                    <a:moveTo>
                      <a:pt x="256161" y="56542"/>
                    </a:moveTo>
                    <a:lnTo>
                      <a:pt x="256161" y="62476"/>
                    </a:lnTo>
                    <a:lnTo>
                      <a:pt x="250225" y="62476"/>
                    </a:lnTo>
                    <a:lnTo>
                      <a:pt x="250225" y="56542"/>
                    </a:lnTo>
                    <a:close/>
                    <a:moveTo>
                      <a:pt x="262409" y="56542"/>
                    </a:moveTo>
                    <a:lnTo>
                      <a:pt x="262409" y="62476"/>
                    </a:lnTo>
                    <a:lnTo>
                      <a:pt x="256474" y="62476"/>
                    </a:lnTo>
                    <a:lnTo>
                      <a:pt x="256474" y="56542"/>
                    </a:lnTo>
                    <a:close/>
                    <a:moveTo>
                      <a:pt x="268656" y="56542"/>
                    </a:moveTo>
                    <a:lnTo>
                      <a:pt x="268656" y="62476"/>
                    </a:lnTo>
                    <a:lnTo>
                      <a:pt x="262721" y="62476"/>
                    </a:lnTo>
                    <a:lnTo>
                      <a:pt x="262721" y="56542"/>
                    </a:lnTo>
                    <a:close/>
                    <a:moveTo>
                      <a:pt x="274904" y="56542"/>
                    </a:moveTo>
                    <a:lnTo>
                      <a:pt x="274904" y="62476"/>
                    </a:lnTo>
                    <a:lnTo>
                      <a:pt x="268968" y="62476"/>
                    </a:lnTo>
                    <a:lnTo>
                      <a:pt x="268968" y="56542"/>
                    </a:lnTo>
                    <a:close/>
                    <a:moveTo>
                      <a:pt x="6251" y="62789"/>
                    </a:moveTo>
                    <a:lnTo>
                      <a:pt x="6251" y="68725"/>
                    </a:lnTo>
                    <a:lnTo>
                      <a:pt x="315" y="68725"/>
                    </a:lnTo>
                    <a:lnTo>
                      <a:pt x="315" y="62789"/>
                    </a:lnTo>
                    <a:close/>
                    <a:moveTo>
                      <a:pt x="12498" y="62789"/>
                    </a:moveTo>
                    <a:lnTo>
                      <a:pt x="12498" y="68725"/>
                    </a:lnTo>
                    <a:lnTo>
                      <a:pt x="6562" y="68725"/>
                    </a:lnTo>
                    <a:lnTo>
                      <a:pt x="6562" y="62789"/>
                    </a:lnTo>
                    <a:close/>
                    <a:moveTo>
                      <a:pt x="18745" y="62789"/>
                    </a:moveTo>
                    <a:lnTo>
                      <a:pt x="18745" y="68725"/>
                    </a:lnTo>
                    <a:lnTo>
                      <a:pt x="12810" y="68725"/>
                    </a:lnTo>
                    <a:lnTo>
                      <a:pt x="12810" y="62789"/>
                    </a:lnTo>
                    <a:close/>
                    <a:moveTo>
                      <a:pt x="24992" y="62789"/>
                    </a:moveTo>
                    <a:lnTo>
                      <a:pt x="24992" y="68725"/>
                    </a:lnTo>
                    <a:lnTo>
                      <a:pt x="19058" y="68725"/>
                    </a:lnTo>
                    <a:lnTo>
                      <a:pt x="19058" y="62789"/>
                    </a:lnTo>
                    <a:close/>
                    <a:moveTo>
                      <a:pt x="31242" y="62789"/>
                    </a:moveTo>
                    <a:lnTo>
                      <a:pt x="31242" y="68725"/>
                    </a:lnTo>
                    <a:lnTo>
                      <a:pt x="25305" y="68725"/>
                    </a:lnTo>
                    <a:lnTo>
                      <a:pt x="25305" y="62789"/>
                    </a:lnTo>
                    <a:close/>
                    <a:moveTo>
                      <a:pt x="37489" y="62789"/>
                    </a:moveTo>
                    <a:lnTo>
                      <a:pt x="37489" y="68725"/>
                    </a:lnTo>
                    <a:lnTo>
                      <a:pt x="31553" y="68725"/>
                    </a:lnTo>
                    <a:lnTo>
                      <a:pt x="31553" y="62789"/>
                    </a:lnTo>
                    <a:close/>
                    <a:moveTo>
                      <a:pt x="43737" y="62789"/>
                    </a:moveTo>
                    <a:lnTo>
                      <a:pt x="43737" y="68725"/>
                    </a:lnTo>
                    <a:lnTo>
                      <a:pt x="37802" y="68725"/>
                    </a:lnTo>
                    <a:lnTo>
                      <a:pt x="37802" y="62789"/>
                    </a:lnTo>
                    <a:close/>
                    <a:moveTo>
                      <a:pt x="49985" y="62789"/>
                    </a:moveTo>
                    <a:lnTo>
                      <a:pt x="49985" y="68725"/>
                    </a:lnTo>
                    <a:lnTo>
                      <a:pt x="44049" y="68725"/>
                    </a:lnTo>
                    <a:lnTo>
                      <a:pt x="44049" y="62789"/>
                    </a:lnTo>
                    <a:close/>
                    <a:moveTo>
                      <a:pt x="56232" y="62789"/>
                    </a:moveTo>
                    <a:lnTo>
                      <a:pt x="56232" y="68725"/>
                    </a:lnTo>
                    <a:lnTo>
                      <a:pt x="50296" y="68725"/>
                    </a:lnTo>
                    <a:lnTo>
                      <a:pt x="50296" y="62789"/>
                    </a:lnTo>
                    <a:close/>
                    <a:moveTo>
                      <a:pt x="62480" y="62789"/>
                    </a:moveTo>
                    <a:lnTo>
                      <a:pt x="62480" y="68725"/>
                    </a:lnTo>
                    <a:lnTo>
                      <a:pt x="56545" y="68725"/>
                    </a:lnTo>
                    <a:lnTo>
                      <a:pt x="56545" y="62789"/>
                    </a:lnTo>
                    <a:close/>
                    <a:moveTo>
                      <a:pt x="68727" y="62789"/>
                    </a:moveTo>
                    <a:lnTo>
                      <a:pt x="68727" y="68725"/>
                    </a:lnTo>
                    <a:lnTo>
                      <a:pt x="62792" y="68725"/>
                    </a:lnTo>
                    <a:lnTo>
                      <a:pt x="62792" y="62789"/>
                    </a:lnTo>
                    <a:close/>
                    <a:moveTo>
                      <a:pt x="74975" y="62789"/>
                    </a:moveTo>
                    <a:lnTo>
                      <a:pt x="74975" y="68725"/>
                    </a:lnTo>
                    <a:lnTo>
                      <a:pt x="69039" y="68725"/>
                    </a:lnTo>
                    <a:lnTo>
                      <a:pt x="69039" y="62789"/>
                    </a:lnTo>
                    <a:close/>
                    <a:moveTo>
                      <a:pt x="81223" y="62789"/>
                    </a:moveTo>
                    <a:lnTo>
                      <a:pt x="81223" y="68725"/>
                    </a:lnTo>
                    <a:lnTo>
                      <a:pt x="75286" y="68725"/>
                    </a:lnTo>
                    <a:lnTo>
                      <a:pt x="75286" y="62789"/>
                    </a:lnTo>
                    <a:close/>
                    <a:moveTo>
                      <a:pt x="87470" y="62789"/>
                    </a:moveTo>
                    <a:lnTo>
                      <a:pt x="87470" y="68725"/>
                    </a:lnTo>
                    <a:lnTo>
                      <a:pt x="81535" y="68725"/>
                    </a:lnTo>
                    <a:lnTo>
                      <a:pt x="81535" y="62789"/>
                    </a:lnTo>
                    <a:close/>
                    <a:moveTo>
                      <a:pt x="93718" y="62789"/>
                    </a:moveTo>
                    <a:lnTo>
                      <a:pt x="93718" y="68725"/>
                    </a:lnTo>
                    <a:lnTo>
                      <a:pt x="87784" y="68725"/>
                    </a:lnTo>
                    <a:lnTo>
                      <a:pt x="87784" y="62789"/>
                    </a:lnTo>
                    <a:close/>
                    <a:moveTo>
                      <a:pt x="99967" y="62789"/>
                    </a:moveTo>
                    <a:lnTo>
                      <a:pt x="99967" y="68725"/>
                    </a:lnTo>
                    <a:lnTo>
                      <a:pt x="94031" y="68725"/>
                    </a:lnTo>
                    <a:lnTo>
                      <a:pt x="94031" y="62789"/>
                    </a:lnTo>
                    <a:close/>
                    <a:moveTo>
                      <a:pt x="106214" y="62789"/>
                    </a:moveTo>
                    <a:lnTo>
                      <a:pt x="106214" y="68725"/>
                    </a:lnTo>
                    <a:lnTo>
                      <a:pt x="100278" y="68725"/>
                    </a:lnTo>
                    <a:lnTo>
                      <a:pt x="100278" y="62789"/>
                    </a:lnTo>
                    <a:close/>
                    <a:moveTo>
                      <a:pt x="112461" y="62789"/>
                    </a:moveTo>
                    <a:lnTo>
                      <a:pt x="112461" y="68725"/>
                    </a:lnTo>
                    <a:lnTo>
                      <a:pt x="106527" y="68725"/>
                    </a:lnTo>
                    <a:lnTo>
                      <a:pt x="106527" y="62789"/>
                    </a:lnTo>
                    <a:close/>
                    <a:moveTo>
                      <a:pt x="118710" y="62789"/>
                    </a:moveTo>
                    <a:lnTo>
                      <a:pt x="118710" y="68725"/>
                    </a:lnTo>
                    <a:lnTo>
                      <a:pt x="112774" y="68725"/>
                    </a:lnTo>
                    <a:lnTo>
                      <a:pt x="112774" y="62789"/>
                    </a:lnTo>
                    <a:close/>
                    <a:moveTo>
                      <a:pt x="124957" y="62789"/>
                    </a:moveTo>
                    <a:lnTo>
                      <a:pt x="124957" y="68725"/>
                    </a:lnTo>
                    <a:lnTo>
                      <a:pt x="119021" y="68725"/>
                    </a:lnTo>
                    <a:lnTo>
                      <a:pt x="119021" y="62789"/>
                    </a:lnTo>
                    <a:close/>
                    <a:moveTo>
                      <a:pt x="131204" y="62789"/>
                    </a:moveTo>
                    <a:lnTo>
                      <a:pt x="131204" y="68725"/>
                    </a:lnTo>
                    <a:lnTo>
                      <a:pt x="125270" y="68725"/>
                    </a:lnTo>
                    <a:lnTo>
                      <a:pt x="125270" y="62789"/>
                    </a:lnTo>
                    <a:close/>
                    <a:moveTo>
                      <a:pt x="137451" y="62789"/>
                    </a:moveTo>
                    <a:lnTo>
                      <a:pt x="137451" y="68725"/>
                    </a:lnTo>
                    <a:lnTo>
                      <a:pt x="131517" y="68725"/>
                    </a:lnTo>
                    <a:lnTo>
                      <a:pt x="131517" y="62789"/>
                    </a:lnTo>
                    <a:close/>
                    <a:moveTo>
                      <a:pt x="143702" y="62789"/>
                    </a:moveTo>
                    <a:lnTo>
                      <a:pt x="143702" y="68725"/>
                    </a:lnTo>
                    <a:lnTo>
                      <a:pt x="137766" y="68725"/>
                    </a:lnTo>
                    <a:lnTo>
                      <a:pt x="137766" y="62789"/>
                    </a:lnTo>
                    <a:close/>
                    <a:moveTo>
                      <a:pt x="149949" y="62789"/>
                    </a:moveTo>
                    <a:lnTo>
                      <a:pt x="149949" y="68725"/>
                    </a:lnTo>
                    <a:lnTo>
                      <a:pt x="144015" y="68725"/>
                    </a:lnTo>
                    <a:lnTo>
                      <a:pt x="144015" y="62789"/>
                    </a:lnTo>
                    <a:close/>
                    <a:moveTo>
                      <a:pt x="156196" y="62789"/>
                    </a:moveTo>
                    <a:lnTo>
                      <a:pt x="156196" y="68725"/>
                    </a:lnTo>
                    <a:lnTo>
                      <a:pt x="150262" y="68725"/>
                    </a:lnTo>
                    <a:lnTo>
                      <a:pt x="150262" y="62789"/>
                    </a:lnTo>
                    <a:close/>
                    <a:moveTo>
                      <a:pt x="162445" y="62789"/>
                    </a:moveTo>
                    <a:lnTo>
                      <a:pt x="162445" y="68725"/>
                    </a:lnTo>
                    <a:lnTo>
                      <a:pt x="156509" y="68725"/>
                    </a:lnTo>
                    <a:lnTo>
                      <a:pt x="156509" y="62789"/>
                    </a:lnTo>
                    <a:close/>
                    <a:moveTo>
                      <a:pt x="168692" y="62789"/>
                    </a:moveTo>
                    <a:lnTo>
                      <a:pt x="168692" y="68725"/>
                    </a:lnTo>
                    <a:lnTo>
                      <a:pt x="162756" y="68725"/>
                    </a:lnTo>
                    <a:lnTo>
                      <a:pt x="162756" y="62789"/>
                    </a:lnTo>
                    <a:close/>
                    <a:moveTo>
                      <a:pt x="174939" y="62789"/>
                    </a:moveTo>
                    <a:lnTo>
                      <a:pt x="174939" y="68725"/>
                    </a:lnTo>
                    <a:lnTo>
                      <a:pt x="169005" y="68725"/>
                    </a:lnTo>
                    <a:lnTo>
                      <a:pt x="169005" y="62789"/>
                    </a:lnTo>
                    <a:close/>
                    <a:moveTo>
                      <a:pt x="181186" y="62789"/>
                    </a:moveTo>
                    <a:lnTo>
                      <a:pt x="181186" y="68725"/>
                    </a:lnTo>
                    <a:lnTo>
                      <a:pt x="175252" y="68725"/>
                    </a:lnTo>
                    <a:lnTo>
                      <a:pt x="175252" y="62789"/>
                    </a:lnTo>
                    <a:close/>
                    <a:moveTo>
                      <a:pt x="187435" y="62789"/>
                    </a:moveTo>
                    <a:lnTo>
                      <a:pt x="187435" y="68725"/>
                    </a:lnTo>
                    <a:lnTo>
                      <a:pt x="181499" y="68725"/>
                    </a:lnTo>
                    <a:lnTo>
                      <a:pt x="181499" y="62789"/>
                    </a:lnTo>
                    <a:close/>
                    <a:moveTo>
                      <a:pt x="193684" y="62789"/>
                    </a:moveTo>
                    <a:lnTo>
                      <a:pt x="193684" y="68725"/>
                    </a:lnTo>
                    <a:lnTo>
                      <a:pt x="187749" y="68725"/>
                    </a:lnTo>
                    <a:lnTo>
                      <a:pt x="187749" y="62789"/>
                    </a:lnTo>
                    <a:close/>
                    <a:moveTo>
                      <a:pt x="199931" y="62789"/>
                    </a:moveTo>
                    <a:lnTo>
                      <a:pt x="199931" y="68725"/>
                    </a:lnTo>
                    <a:lnTo>
                      <a:pt x="193996" y="68725"/>
                    </a:lnTo>
                    <a:lnTo>
                      <a:pt x="193996" y="62789"/>
                    </a:lnTo>
                    <a:close/>
                    <a:moveTo>
                      <a:pt x="206180" y="62789"/>
                    </a:moveTo>
                    <a:lnTo>
                      <a:pt x="206180" y="68725"/>
                    </a:lnTo>
                    <a:lnTo>
                      <a:pt x="200244" y="68725"/>
                    </a:lnTo>
                    <a:lnTo>
                      <a:pt x="200244" y="62789"/>
                    </a:lnTo>
                    <a:close/>
                    <a:moveTo>
                      <a:pt x="212427" y="62789"/>
                    </a:moveTo>
                    <a:lnTo>
                      <a:pt x="212427" y="68725"/>
                    </a:lnTo>
                    <a:lnTo>
                      <a:pt x="206491" y="68725"/>
                    </a:lnTo>
                    <a:lnTo>
                      <a:pt x="206491" y="62789"/>
                    </a:lnTo>
                    <a:close/>
                    <a:moveTo>
                      <a:pt x="218674" y="62789"/>
                    </a:moveTo>
                    <a:lnTo>
                      <a:pt x="218674" y="68725"/>
                    </a:lnTo>
                    <a:lnTo>
                      <a:pt x="212739" y="68725"/>
                    </a:lnTo>
                    <a:lnTo>
                      <a:pt x="212739" y="62789"/>
                    </a:lnTo>
                    <a:close/>
                    <a:moveTo>
                      <a:pt x="224921" y="62789"/>
                    </a:moveTo>
                    <a:lnTo>
                      <a:pt x="224921" y="68725"/>
                    </a:lnTo>
                    <a:lnTo>
                      <a:pt x="218987" y="68725"/>
                    </a:lnTo>
                    <a:lnTo>
                      <a:pt x="218987" y="62789"/>
                    </a:lnTo>
                    <a:close/>
                    <a:moveTo>
                      <a:pt x="231170" y="62789"/>
                    </a:moveTo>
                    <a:lnTo>
                      <a:pt x="231170" y="68725"/>
                    </a:lnTo>
                    <a:lnTo>
                      <a:pt x="225234" y="68725"/>
                    </a:lnTo>
                    <a:lnTo>
                      <a:pt x="225234" y="62789"/>
                    </a:lnTo>
                    <a:close/>
                    <a:moveTo>
                      <a:pt x="237417" y="62789"/>
                    </a:moveTo>
                    <a:lnTo>
                      <a:pt x="237417" y="68725"/>
                    </a:lnTo>
                    <a:lnTo>
                      <a:pt x="231481" y="68725"/>
                    </a:lnTo>
                    <a:lnTo>
                      <a:pt x="231481" y="62789"/>
                    </a:lnTo>
                    <a:close/>
                    <a:moveTo>
                      <a:pt x="243664" y="62789"/>
                    </a:moveTo>
                    <a:lnTo>
                      <a:pt x="243664" y="68725"/>
                    </a:lnTo>
                    <a:lnTo>
                      <a:pt x="237729" y="68725"/>
                    </a:lnTo>
                    <a:lnTo>
                      <a:pt x="237729" y="62789"/>
                    </a:lnTo>
                    <a:close/>
                    <a:moveTo>
                      <a:pt x="249911" y="62789"/>
                    </a:moveTo>
                    <a:lnTo>
                      <a:pt x="249911" y="68725"/>
                    </a:lnTo>
                    <a:lnTo>
                      <a:pt x="243977" y="68725"/>
                    </a:lnTo>
                    <a:lnTo>
                      <a:pt x="243977" y="62789"/>
                    </a:lnTo>
                    <a:close/>
                    <a:moveTo>
                      <a:pt x="256161" y="62789"/>
                    </a:moveTo>
                    <a:lnTo>
                      <a:pt x="256161" y="68725"/>
                    </a:lnTo>
                    <a:lnTo>
                      <a:pt x="250225" y="68725"/>
                    </a:lnTo>
                    <a:lnTo>
                      <a:pt x="250225" y="62789"/>
                    </a:lnTo>
                    <a:close/>
                    <a:moveTo>
                      <a:pt x="262409" y="62789"/>
                    </a:moveTo>
                    <a:lnTo>
                      <a:pt x="262409" y="68725"/>
                    </a:lnTo>
                    <a:lnTo>
                      <a:pt x="256474" y="68725"/>
                    </a:lnTo>
                    <a:lnTo>
                      <a:pt x="256474" y="62789"/>
                    </a:lnTo>
                    <a:close/>
                    <a:moveTo>
                      <a:pt x="268656" y="62789"/>
                    </a:moveTo>
                    <a:lnTo>
                      <a:pt x="268656" y="68725"/>
                    </a:lnTo>
                    <a:lnTo>
                      <a:pt x="262721" y="68725"/>
                    </a:lnTo>
                    <a:lnTo>
                      <a:pt x="262721" y="62789"/>
                    </a:lnTo>
                    <a:close/>
                    <a:moveTo>
                      <a:pt x="274904" y="62789"/>
                    </a:moveTo>
                    <a:lnTo>
                      <a:pt x="274904" y="68725"/>
                    </a:lnTo>
                    <a:lnTo>
                      <a:pt x="268968" y="68725"/>
                    </a:lnTo>
                    <a:lnTo>
                      <a:pt x="268968" y="62789"/>
                    </a:lnTo>
                    <a:close/>
                    <a:moveTo>
                      <a:pt x="6251" y="69036"/>
                    </a:moveTo>
                    <a:lnTo>
                      <a:pt x="6251" y="74972"/>
                    </a:lnTo>
                    <a:lnTo>
                      <a:pt x="315" y="74972"/>
                    </a:lnTo>
                    <a:lnTo>
                      <a:pt x="315" y="69036"/>
                    </a:lnTo>
                    <a:close/>
                    <a:moveTo>
                      <a:pt x="12498" y="69036"/>
                    </a:moveTo>
                    <a:lnTo>
                      <a:pt x="12498" y="74972"/>
                    </a:lnTo>
                    <a:lnTo>
                      <a:pt x="6562" y="74972"/>
                    </a:lnTo>
                    <a:lnTo>
                      <a:pt x="6562" y="69036"/>
                    </a:lnTo>
                    <a:close/>
                    <a:moveTo>
                      <a:pt x="18745" y="69036"/>
                    </a:moveTo>
                    <a:lnTo>
                      <a:pt x="18745" y="74972"/>
                    </a:lnTo>
                    <a:lnTo>
                      <a:pt x="12810" y="74972"/>
                    </a:lnTo>
                    <a:lnTo>
                      <a:pt x="12810" y="69036"/>
                    </a:lnTo>
                    <a:close/>
                    <a:moveTo>
                      <a:pt x="24992" y="69036"/>
                    </a:moveTo>
                    <a:lnTo>
                      <a:pt x="24992" y="74972"/>
                    </a:lnTo>
                    <a:lnTo>
                      <a:pt x="19058" y="74972"/>
                    </a:lnTo>
                    <a:lnTo>
                      <a:pt x="19058" y="69036"/>
                    </a:lnTo>
                    <a:close/>
                    <a:moveTo>
                      <a:pt x="31242" y="69036"/>
                    </a:moveTo>
                    <a:lnTo>
                      <a:pt x="31242" y="74972"/>
                    </a:lnTo>
                    <a:lnTo>
                      <a:pt x="25305" y="74972"/>
                    </a:lnTo>
                    <a:lnTo>
                      <a:pt x="25305" y="69036"/>
                    </a:lnTo>
                    <a:close/>
                    <a:moveTo>
                      <a:pt x="37489" y="69036"/>
                    </a:moveTo>
                    <a:lnTo>
                      <a:pt x="37489" y="74972"/>
                    </a:lnTo>
                    <a:lnTo>
                      <a:pt x="31553" y="74972"/>
                    </a:lnTo>
                    <a:lnTo>
                      <a:pt x="31553" y="69036"/>
                    </a:lnTo>
                    <a:close/>
                    <a:moveTo>
                      <a:pt x="43737" y="69036"/>
                    </a:moveTo>
                    <a:lnTo>
                      <a:pt x="43737" y="74972"/>
                    </a:lnTo>
                    <a:lnTo>
                      <a:pt x="37802" y="74972"/>
                    </a:lnTo>
                    <a:lnTo>
                      <a:pt x="37802" y="69036"/>
                    </a:lnTo>
                    <a:close/>
                    <a:moveTo>
                      <a:pt x="49985" y="69036"/>
                    </a:moveTo>
                    <a:lnTo>
                      <a:pt x="49985" y="74972"/>
                    </a:lnTo>
                    <a:lnTo>
                      <a:pt x="44049" y="74972"/>
                    </a:lnTo>
                    <a:lnTo>
                      <a:pt x="44049" y="69036"/>
                    </a:lnTo>
                    <a:close/>
                    <a:moveTo>
                      <a:pt x="56232" y="69036"/>
                    </a:moveTo>
                    <a:lnTo>
                      <a:pt x="56232" y="74972"/>
                    </a:lnTo>
                    <a:lnTo>
                      <a:pt x="50296" y="74972"/>
                    </a:lnTo>
                    <a:lnTo>
                      <a:pt x="50296" y="69036"/>
                    </a:lnTo>
                    <a:close/>
                    <a:moveTo>
                      <a:pt x="62480" y="69036"/>
                    </a:moveTo>
                    <a:lnTo>
                      <a:pt x="62480" y="74972"/>
                    </a:lnTo>
                    <a:lnTo>
                      <a:pt x="56545" y="74972"/>
                    </a:lnTo>
                    <a:lnTo>
                      <a:pt x="56545" y="69036"/>
                    </a:lnTo>
                    <a:close/>
                    <a:moveTo>
                      <a:pt x="68727" y="69036"/>
                    </a:moveTo>
                    <a:lnTo>
                      <a:pt x="68727" y="74972"/>
                    </a:lnTo>
                    <a:lnTo>
                      <a:pt x="62792" y="74972"/>
                    </a:lnTo>
                    <a:lnTo>
                      <a:pt x="62792" y="69036"/>
                    </a:lnTo>
                    <a:close/>
                    <a:moveTo>
                      <a:pt x="74975" y="69036"/>
                    </a:moveTo>
                    <a:lnTo>
                      <a:pt x="74975" y="74972"/>
                    </a:lnTo>
                    <a:lnTo>
                      <a:pt x="69039" y="74972"/>
                    </a:lnTo>
                    <a:lnTo>
                      <a:pt x="69039" y="69036"/>
                    </a:lnTo>
                    <a:close/>
                    <a:moveTo>
                      <a:pt x="81223" y="69036"/>
                    </a:moveTo>
                    <a:lnTo>
                      <a:pt x="81223" y="74972"/>
                    </a:lnTo>
                    <a:lnTo>
                      <a:pt x="75286" y="74972"/>
                    </a:lnTo>
                    <a:lnTo>
                      <a:pt x="75286" y="69036"/>
                    </a:lnTo>
                    <a:close/>
                    <a:moveTo>
                      <a:pt x="87470" y="69036"/>
                    </a:moveTo>
                    <a:lnTo>
                      <a:pt x="87470" y="74972"/>
                    </a:lnTo>
                    <a:lnTo>
                      <a:pt x="81535" y="74972"/>
                    </a:lnTo>
                    <a:lnTo>
                      <a:pt x="81535" y="69036"/>
                    </a:lnTo>
                    <a:close/>
                    <a:moveTo>
                      <a:pt x="93718" y="69036"/>
                    </a:moveTo>
                    <a:lnTo>
                      <a:pt x="93718" y="74972"/>
                    </a:lnTo>
                    <a:lnTo>
                      <a:pt x="87784" y="74972"/>
                    </a:lnTo>
                    <a:lnTo>
                      <a:pt x="87784" y="69036"/>
                    </a:lnTo>
                    <a:close/>
                    <a:moveTo>
                      <a:pt x="99967" y="69036"/>
                    </a:moveTo>
                    <a:lnTo>
                      <a:pt x="99967" y="74972"/>
                    </a:lnTo>
                    <a:lnTo>
                      <a:pt x="94031" y="74972"/>
                    </a:lnTo>
                    <a:lnTo>
                      <a:pt x="94031" y="69036"/>
                    </a:lnTo>
                    <a:close/>
                    <a:moveTo>
                      <a:pt x="106214" y="69036"/>
                    </a:moveTo>
                    <a:lnTo>
                      <a:pt x="106214" y="74972"/>
                    </a:lnTo>
                    <a:lnTo>
                      <a:pt x="100278" y="74972"/>
                    </a:lnTo>
                    <a:lnTo>
                      <a:pt x="100278" y="69036"/>
                    </a:lnTo>
                    <a:close/>
                    <a:moveTo>
                      <a:pt x="112461" y="69036"/>
                    </a:moveTo>
                    <a:lnTo>
                      <a:pt x="112461" y="74972"/>
                    </a:lnTo>
                    <a:lnTo>
                      <a:pt x="106527" y="74972"/>
                    </a:lnTo>
                    <a:lnTo>
                      <a:pt x="106527" y="69036"/>
                    </a:lnTo>
                    <a:close/>
                    <a:moveTo>
                      <a:pt x="118710" y="69036"/>
                    </a:moveTo>
                    <a:lnTo>
                      <a:pt x="118710" y="74972"/>
                    </a:lnTo>
                    <a:lnTo>
                      <a:pt x="112774" y="74972"/>
                    </a:lnTo>
                    <a:lnTo>
                      <a:pt x="112774" y="69036"/>
                    </a:lnTo>
                    <a:close/>
                    <a:moveTo>
                      <a:pt x="124957" y="69036"/>
                    </a:moveTo>
                    <a:lnTo>
                      <a:pt x="124957" y="74972"/>
                    </a:lnTo>
                    <a:lnTo>
                      <a:pt x="119021" y="74972"/>
                    </a:lnTo>
                    <a:lnTo>
                      <a:pt x="119021" y="69036"/>
                    </a:lnTo>
                    <a:close/>
                    <a:moveTo>
                      <a:pt x="131204" y="69036"/>
                    </a:moveTo>
                    <a:lnTo>
                      <a:pt x="131204" y="74972"/>
                    </a:lnTo>
                    <a:lnTo>
                      <a:pt x="125270" y="74972"/>
                    </a:lnTo>
                    <a:lnTo>
                      <a:pt x="125270" y="69036"/>
                    </a:lnTo>
                    <a:close/>
                    <a:moveTo>
                      <a:pt x="137451" y="69036"/>
                    </a:moveTo>
                    <a:lnTo>
                      <a:pt x="137451" y="74972"/>
                    </a:lnTo>
                    <a:lnTo>
                      <a:pt x="131517" y="74972"/>
                    </a:lnTo>
                    <a:lnTo>
                      <a:pt x="131517" y="69036"/>
                    </a:lnTo>
                    <a:close/>
                    <a:moveTo>
                      <a:pt x="143702" y="69036"/>
                    </a:moveTo>
                    <a:lnTo>
                      <a:pt x="143702" y="74972"/>
                    </a:lnTo>
                    <a:lnTo>
                      <a:pt x="137766" y="74972"/>
                    </a:lnTo>
                    <a:lnTo>
                      <a:pt x="137766" y="69036"/>
                    </a:lnTo>
                    <a:close/>
                    <a:moveTo>
                      <a:pt x="149949" y="69036"/>
                    </a:moveTo>
                    <a:lnTo>
                      <a:pt x="149949" y="74972"/>
                    </a:lnTo>
                    <a:lnTo>
                      <a:pt x="144015" y="74972"/>
                    </a:lnTo>
                    <a:lnTo>
                      <a:pt x="144015" y="69036"/>
                    </a:lnTo>
                    <a:close/>
                    <a:moveTo>
                      <a:pt x="156196" y="69036"/>
                    </a:moveTo>
                    <a:lnTo>
                      <a:pt x="156196" y="74972"/>
                    </a:lnTo>
                    <a:lnTo>
                      <a:pt x="150262" y="74972"/>
                    </a:lnTo>
                    <a:lnTo>
                      <a:pt x="150262" y="69036"/>
                    </a:lnTo>
                    <a:close/>
                    <a:moveTo>
                      <a:pt x="162445" y="69036"/>
                    </a:moveTo>
                    <a:lnTo>
                      <a:pt x="162445" y="74972"/>
                    </a:lnTo>
                    <a:lnTo>
                      <a:pt x="156509" y="74972"/>
                    </a:lnTo>
                    <a:lnTo>
                      <a:pt x="156509" y="69036"/>
                    </a:lnTo>
                    <a:close/>
                    <a:moveTo>
                      <a:pt x="168692" y="69036"/>
                    </a:moveTo>
                    <a:lnTo>
                      <a:pt x="168692" y="74972"/>
                    </a:lnTo>
                    <a:lnTo>
                      <a:pt x="162756" y="74972"/>
                    </a:lnTo>
                    <a:lnTo>
                      <a:pt x="162756" y="69036"/>
                    </a:lnTo>
                    <a:close/>
                    <a:moveTo>
                      <a:pt x="174939" y="69036"/>
                    </a:moveTo>
                    <a:lnTo>
                      <a:pt x="174939" y="74972"/>
                    </a:lnTo>
                    <a:lnTo>
                      <a:pt x="169005" y="74972"/>
                    </a:lnTo>
                    <a:lnTo>
                      <a:pt x="169005" y="69036"/>
                    </a:lnTo>
                    <a:close/>
                    <a:moveTo>
                      <a:pt x="181186" y="69036"/>
                    </a:moveTo>
                    <a:lnTo>
                      <a:pt x="181186" y="74972"/>
                    </a:lnTo>
                    <a:lnTo>
                      <a:pt x="175252" y="74972"/>
                    </a:lnTo>
                    <a:lnTo>
                      <a:pt x="175252" y="69036"/>
                    </a:lnTo>
                    <a:close/>
                    <a:moveTo>
                      <a:pt x="187435" y="69036"/>
                    </a:moveTo>
                    <a:lnTo>
                      <a:pt x="187435" y="74972"/>
                    </a:lnTo>
                    <a:lnTo>
                      <a:pt x="181499" y="74972"/>
                    </a:lnTo>
                    <a:lnTo>
                      <a:pt x="181499" y="69036"/>
                    </a:lnTo>
                    <a:close/>
                    <a:moveTo>
                      <a:pt x="193684" y="69036"/>
                    </a:moveTo>
                    <a:lnTo>
                      <a:pt x="193684" y="74972"/>
                    </a:lnTo>
                    <a:lnTo>
                      <a:pt x="187749" y="74972"/>
                    </a:lnTo>
                    <a:lnTo>
                      <a:pt x="187749" y="69036"/>
                    </a:lnTo>
                    <a:close/>
                    <a:moveTo>
                      <a:pt x="199931" y="69036"/>
                    </a:moveTo>
                    <a:lnTo>
                      <a:pt x="199931" y="74972"/>
                    </a:lnTo>
                    <a:lnTo>
                      <a:pt x="193996" y="74972"/>
                    </a:lnTo>
                    <a:lnTo>
                      <a:pt x="193996" y="69036"/>
                    </a:lnTo>
                    <a:close/>
                    <a:moveTo>
                      <a:pt x="206180" y="69036"/>
                    </a:moveTo>
                    <a:lnTo>
                      <a:pt x="206180" y="74972"/>
                    </a:lnTo>
                    <a:lnTo>
                      <a:pt x="200244" y="74972"/>
                    </a:lnTo>
                    <a:lnTo>
                      <a:pt x="200244" y="69036"/>
                    </a:lnTo>
                    <a:close/>
                    <a:moveTo>
                      <a:pt x="212427" y="69036"/>
                    </a:moveTo>
                    <a:lnTo>
                      <a:pt x="212427" y="74972"/>
                    </a:lnTo>
                    <a:lnTo>
                      <a:pt x="206491" y="74972"/>
                    </a:lnTo>
                    <a:lnTo>
                      <a:pt x="206491" y="69036"/>
                    </a:lnTo>
                    <a:close/>
                    <a:moveTo>
                      <a:pt x="218674" y="69036"/>
                    </a:moveTo>
                    <a:lnTo>
                      <a:pt x="218674" y="74972"/>
                    </a:lnTo>
                    <a:lnTo>
                      <a:pt x="212739" y="74972"/>
                    </a:lnTo>
                    <a:lnTo>
                      <a:pt x="212739" y="69036"/>
                    </a:lnTo>
                    <a:close/>
                    <a:moveTo>
                      <a:pt x="224921" y="69036"/>
                    </a:moveTo>
                    <a:lnTo>
                      <a:pt x="224921" y="74972"/>
                    </a:lnTo>
                    <a:lnTo>
                      <a:pt x="218987" y="74972"/>
                    </a:lnTo>
                    <a:lnTo>
                      <a:pt x="218987" y="69036"/>
                    </a:lnTo>
                    <a:close/>
                    <a:moveTo>
                      <a:pt x="231170" y="69036"/>
                    </a:moveTo>
                    <a:lnTo>
                      <a:pt x="231170" y="74972"/>
                    </a:lnTo>
                    <a:lnTo>
                      <a:pt x="225234" y="74972"/>
                    </a:lnTo>
                    <a:lnTo>
                      <a:pt x="225234" y="69036"/>
                    </a:lnTo>
                    <a:close/>
                    <a:moveTo>
                      <a:pt x="237417" y="69036"/>
                    </a:moveTo>
                    <a:lnTo>
                      <a:pt x="237417" y="74972"/>
                    </a:lnTo>
                    <a:lnTo>
                      <a:pt x="231481" y="74972"/>
                    </a:lnTo>
                    <a:lnTo>
                      <a:pt x="231481" y="69036"/>
                    </a:lnTo>
                    <a:close/>
                    <a:moveTo>
                      <a:pt x="243664" y="69036"/>
                    </a:moveTo>
                    <a:lnTo>
                      <a:pt x="243664" y="74972"/>
                    </a:lnTo>
                    <a:lnTo>
                      <a:pt x="237729" y="74972"/>
                    </a:lnTo>
                    <a:lnTo>
                      <a:pt x="237729" y="69036"/>
                    </a:lnTo>
                    <a:close/>
                    <a:moveTo>
                      <a:pt x="249911" y="69036"/>
                    </a:moveTo>
                    <a:lnTo>
                      <a:pt x="249911" y="74972"/>
                    </a:lnTo>
                    <a:lnTo>
                      <a:pt x="243977" y="74972"/>
                    </a:lnTo>
                    <a:lnTo>
                      <a:pt x="243977" y="69036"/>
                    </a:lnTo>
                    <a:close/>
                    <a:moveTo>
                      <a:pt x="256161" y="69036"/>
                    </a:moveTo>
                    <a:lnTo>
                      <a:pt x="256161" y="74972"/>
                    </a:lnTo>
                    <a:lnTo>
                      <a:pt x="250225" y="74972"/>
                    </a:lnTo>
                    <a:lnTo>
                      <a:pt x="250225" y="69036"/>
                    </a:lnTo>
                    <a:close/>
                    <a:moveTo>
                      <a:pt x="262409" y="69036"/>
                    </a:moveTo>
                    <a:lnTo>
                      <a:pt x="262409" y="74972"/>
                    </a:lnTo>
                    <a:lnTo>
                      <a:pt x="256474" y="74972"/>
                    </a:lnTo>
                    <a:lnTo>
                      <a:pt x="256474" y="69036"/>
                    </a:lnTo>
                    <a:close/>
                    <a:moveTo>
                      <a:pt x="268656" y="69036"/>
                    </a:moveTo>
                    <a:lnTo>
                      <a:pt x="268656" y="74972"/>
                    </a:lnTo>
                    <a:lnTo>
                      <a:pt x="262721" y="74972"/>
                    </a:lnTo>
                    <a:lnTo>
                      <a:pt x="262721" y="69036"/>
                    </a:lnTo>
                    <a:close/>
                    <a:moveTo>
                      <a:pt x="274904" y="69036"/>
                    </a:moveTo>
                    <a:lnTo>
                      <a:pt x="274904" y="74972"/>
                    </a:lnTo>
                    <a:lnTo>
                      <a:pt x="268968" y="74972"/>
                    </a:lnTo>
                    <a:lnTo>
                      <a:pt x="268968" y="69036"/>
                    </a:lnTo>
                    <a:close/>
                    <a:moveTo>
                      <a:pt x="6251" y="75285"/>
                    </a:moveTo>
                    <a:lnTo>
                      <a:pt x="6251" y="81219"/>
                    </a:lnTo>
                    <a:lnTo>
                      <a:pt x="315" y="81219"/>
                    </a:lnTo>
                    <a:lnTo>
                      <a:pt x="315" y="75285"/>
                    </a:lnTo>
                    <a:close/>
                    <a:moveTo>
                      <a:pt x="12498" y="75285"/>
                    </a:moveTo>
                    <a:lnTo>
                      <a:pt x="12498" y="81219"/>
                    </a:lnTo>
                    <a:lnTo>
                      <a:pt x="6562" y="81219"/>
                    </a:lnTo>
                    <a:lnTo>
                      <a:pt x="6562" y="75285"/>
                    </a:lnTo>
                    <a:close/>
                    <a:moveTo>
                      <a:pt x="18745" y="75285"/>
                    </a:moveTo>
                    <a:lnTo>
                      <a:pt x="18745" y="81219"/>
                    </a:lnTo>
                    <a:lnTo>
                      <a:pt x="12810" y="81219"/>
                    </a:lnTo>
                    <a:lnTo>
                      <a:pt x="12810" y="75285"/>
                    </a:lnTo>
                    <a:close/>
                    <a:moveTo>
                      <a:pt x="24992" y="75285"/>
                    </a:moveTo>
                    <a:lnTo>
                      <a:pt x="24992" y="81219"/>
                    </a:lnTo>
                    <a:lnTo>
                      <a:pt x="19058" y="81219"/>
                    </a:lnTo>
                    <a:lnTo>
                      <a:pt x="19058" y="75285"/>
                    </a:lnTo>
                    <a:close/>
                    <a:moveTo>
                      <a:pt x="31242" y="75285"/>
                    </a:moveTo>
                    <a:lnTo>
                      <a:pt x="31242" y="81219"/>
                    </a:lnTo>
                    <a:lnTo>
                      <a:pt x="25305" y="81219"/>
                    </a:lnTo>
                    <a:lnTo>
                      <a:pt x="25305" y="75285"/>
                    </a:lnTo>
                    <a:close/>
                    <a:moveTo>
                      <a:pt x="37489" y="75285"/>
                    </a:moveTo>
                    <a:lnTo>
                      <a:pt x="37489" y="81219"/>
                    </a:lnTo>
                    <a:lnTo>
                      <a:pt x="31553" y="81219"/>
                    </a:lnTo>
                    <a:lnTo>
                      <a:pt x="31553" y="75285"/>
                    </a:lnTo>
                    <a:close/>
                    <a:moveTo>
                      <a:pt x="43737" y="75285"/>
                    </a:moveTo>
                    <a:lnTo>
                      <a:pt x="43737" y="81219"/>
                    </a:lnTo>
                    <a:lnTo>
                      <a:pt x="37802" y="81219"/>
                    </a:lnTo>
                    <a:lnTo>
                      <a:pt x="37802" y="75285"/>
                    </a:lnTo>
                    <a:close/>
                    <a:moveTo>
                      <a:pt x="49985" y="75285"/>
                    </a:moveTo>
                    <a:lnTo>
                      <a:pt x="49985" y="81219"/>
                    </a:lnTo>
                    <a:lnTo>
                      <a:pt x="44049" y="81219"/>
                    </a:lnTo>
                    <a:lnTo>
                      <a:pt x="44049" y="75285"/>
                    </a:lnTo>
                    <a:close/>
                    <a:moveTo>
                      <a:pt x="56232" y="75285"/>
                    </a:moveTo>
                    <a:lnTo>
                      <a:pt x="56232" y="81219"/>
                    </a:lnTo>
                    <a:lnTo>
                      <a:pt x="50296" y="81219"/>
                    </a:lnTo>
                    <a:lnTo>
                      <a:pt x="50296" y="75285"/>
                    </a:lnTo>
                    <a:close/>
                    <a:moveTo>
                      <a:pt x="62480" y="75285"/>
                    </a:moveTo>
                    <a:lnTo>
                      <a:pt x="62480" y="81219"/>
                    </a:lnTo>
                    <a:lnTo>
                      <a:pt x="56545" y="81219"/>
                    </a:lnTo>
                    <a:lnTo>
                      <a:pt x="56545" y="75285"/>
                    </a:lnTo>
                    <a:close/>
                    <a:moveTo>
                      <a:pt x="68727" y="75285"/>
                    </a:moveTo>
                    <a:lnTo>
                      <a:pt x="68727" y="81219"/>
                    </a:lnTo>
                    <a:lnTo>
                      <a:pt x="62792" y="81219"/>
                    </a:lnTo>
                    <a:lnTo>
                      <a:pt x="62792" y="75285"/>
                    </a:lnTo>
                    <a:close/>
                    <a:moveTo>
                      <a:pt x="74975" y="75285"/>
                    </a:moveTo>
                    <a:lnTo>
                      <a:pt x="74975" y="81219"/>
                    </a:lnTo>
                    <a:lnTo>
                      <a:pt x="69039" y="81219"/>
                    </a:lnTo>
                    <a:lnTo>
                      <a:pt x="69039" y="75285"/>
                    </a:lnTo>
                    <a:close/>
                    <a:moveTo>
                      <a:pt x="81223" y="75285"/>
                    </a:moveTo>
                    <a:lnTo>
                      <a:pt x="81223" y="81219"/>
                    </a:lnTo>
                    <a:lnTo>
                      <a:pt x="75286" y="81219"/>
                    </a:lnTo>
                    <a:lnTo>
                      <a:pt x="75286" y="75285"/>
                    </a:lnTo>
                    <a:close/>
                    <a:moveTo>
                      <a:pt x="87470" y="75285"/>
                    </a:moveTo>
                    <a:lnTo>
                      <a:pt x="87470" y="81219"/>
                    </a:lnTo>
                    <a:lnTo>
                      <a:pt x="81535" y="81219"/>
                    </a:lnTo>
                    <a:lnTo>
                      <a:pt x="81535" y="75285"/>
                    </a:lnTo>
                    <a:close/>
                    <a:moveTo>
                      <a:pt x="93718" y="75285"/>
                    </a:moveTo>
                    <a:lnTo>
                      <a:pt x="93718" y="81219"/>
                    </a:lnTo>
                    <a:lnTo>
                      <a:pt x="87784" y="81219"/>
                    </a:lnTo>
                    <a:lnTo>
                      <a:pt x="87784" y="75285"/>
                    </a:lnTo>
                    <a:close/>
                    <a:moveTo>
                      <a:pt x="99967" y="75285"/>
                    </a:moveTo>
                    <a:lnTo>
                      <a:pt x="99967" y="81219"/>
                    </a:lnTo>
                    <a:lnTo>
                      <a:pt x="94031" y="81219"/>
                    </a:lnTo>
                    <a:lnTo>
                      <a:pt x="94031" y="75285"/>
                    </a:lnTo>
                    <a:close/>
                    <a:moveTo>
                      <a:pt x="106214" y="75285"/>
                    </a:moveTo>
                    <a:lnTo>
                      <a:pt x="106214" y="81219"/>
                    </a:lnTo>
                    <a:lnTo>
                      <a:pt x="100278" y="81219"/>
                    </a:lnTo>
                    <a:lnTo>
                      <a:pt x="100278" y="75285"/>
                    </a:lnTo>
                    <a:close/>
                    <a:moveTo>
                      <a:pt x="112461" y="75285"/>
                    </a:moveTo>
                    <a:lnTo>
                      <a:pt x="112461" y="81219"/>
                    </a:lnTo>
                    <a:lnTo>
                      <a:pt x="106527" y="81219"/>
                    </a:lnTo>
                    <a:lnTo>
                      <a:pt x="106527" y="75285"/>
                    </a:lnTo>
                    <a:close/>
                    <a:moveTo>
                      <a:pt x="118710" y="75285"/>
                    </a:moveTo>
                    <a:lnTo>
                      <a:pt x="118710" y="81219"/>
                    </a:lnTo>
                    <a:lnTo>
                      <a:pt x="112774" y="81219"/>
                    </a:lnTo>
                    <a:lnTo>
                      <a:pt x="112774" y="75285"/>
                    </a:lnTo>
                    <a:close/>
                    <a:moveTo>
                      <a:pt x="124957" y="75285"/>
                    </a:moveTo>
                    <a:lnTo>
                      <a:pt x="124957" y="81219"/>
                    </a:lnTo>
                    <a:lnTo>
                      <a:pt x="119021" y="81219"/>
                    </a:lnTo>
                    <a:lnTo>
                      <a:pt x="119021" y="75285"/>
                    </a:lnTo>
                    <a:close/>
                    <a:moveTo>
                      <a:pt x="131204" y="75285"/>
                    </a:moveTo>
                    <a:lnTo>
                      <a:pt x="131204" y="81219"/>
                    </a:lnTo>
                    <a:lnTo>
                      <a:pt x="125270" y="81219"/>
                    </a:lnTo>
                    <a:lnTo>
                      <a:pt x="125270" y="75285"/>
                    </a:lnTo>
                    <a:close/>
                    <a:moveTo>
                      <a:pt x="137451" y="75285"/>
                    </a:moveTo>
                    <a:lnTo>
                      <a:pt x="137451" y="81219"/>
                    </a:lnTo>
                    <a:lnTo>
                      <a:pt x="131517" y="81219"/>
                    </a:lnTo>
                    <a:lnTo>
                      <a:pt x="131517" y="75285"/>
                    </a:lnTo>
                    <a:close/>
                    <a:moveTo>
                      <a:pt x="143702" y="75285"/>
                    </a:moveTo>
                    <a:lnTo>
                      <a:pt x="143702" y="81219"/>
                    </a:lnTo>
                    <a:lnTo>
                      <a:pt x="137766" y="81219"/>
                    </a:lnTo>
                    <a:lnTo>
                      <a:pt x="137766" y="75285"/>
                    </a:lnTo>
                    <a:close/>
                    <a:moveTo>
                      <a:pt x="149949" y="75285"/>
                    </a:moveTo>
                    <a:lnTo>
                      <a:pt x="149949" y="81219"/>
                    </a:lnTo>
                    <a:lnTo>
                      <a:pt x="144015" y="81219"/>
                    </a:lnTo>
                    <a:lnTo>
                      <a:pt x="144015" y="75285"/>
                    </a:lnTo>
                    <a:close/>
                    <a:moveTo>
                      <a:pt x="156196" y="75285"/>
                    </a:moveTo>
                    <a:lnTo>
                      <a:pt x="156196" y="81219"/>
                    </a:lnTo>
                    <a:lnTo>
                      <a:pt x="150262" y="81219"/>
                    </a:lnTo>
                    <a:lnTo>
                      <a:pt x="150262" y="75285"/>
                    </a:lnTo>
                    <a:close/>
                    <a:moveTo>
                      <a:pt x="162445" y="75285"/>
                    </a:moveTo>
                    <a:lnTo>
                      <a:pt x="162445" y="81219"/>
                    </a:lnTo>
                    <a:lnTo>
                      <a:pt x="156509" y="81219"/>
                    </a:lnTo>
                    <a:lnTo>
                      <a:pt x="156509" y="75285"/>
                    </a:lnTo>
                    <a:close/>
                    <a:moveTo>
                      <a:pt x="168692" y="75285"/>
                    </a:moveTo>
                    <a:lnTo>
                      <a:pt x="168692" y="81219"/>
                    </a:lnTo>
                    <a:lnTo>
                      <a:pt x="162756" y="81219"/>
                    </a:lnTo>
                    <a:lnTo>
                      <a:pt x="162756" y="75285"/>
                    </a:lnTo>
                    <a:close/>
                    <a:moveTo>
                      <a:pt x="174939" y="75285"/>
                    </a:moveTo>
                    <a:lnTo>
                      <a:pt x="174939" y="81219"/>
                    </a:lnTo>
                    <a:lnTo>
                      <a:pt x="169005" y="81219"/>
                    </a:lnTo>
                    <a:lnTo>
                      <a:pt x="169005" y="75285"/>
                    </a:lnTo>
                    <a:close/>
                    <a:moveTo>
                      <a:pt x="181186" y="75285"/>
                    </a:moveTo>
                    <a:lnTo>
                      <a:pt x="181186" y="81219"/>
                    </a:lnTo>
                    <a:lnTo>
                      <a:pt x="175252" y="81219"/>
                    </a:lnTo>
                    <a:lnTo>
                      <a:pt x="175252" y="75285"/>
                    </a:lnTo>
                    <a:close/>
                    <a:moveTo>
                      <a:pt x="187435" y="75285"/>
                    </a:moveTo>
                    <a:lnTo>
                      <a:pt x="187435" y="81219"/>
                    </a:lnTo>
                    <a:lnTo>
                      <a:pt x="181499" y="81219"/>
                    </a:lnTo>
                    <a:lnTo>
                      <a:pt x="181499" y="75285"/>
                    </a:lnTo>
                    <a:close/>
                    <a:moveTo>
                      <a:pt x="193684" y="75285"/>
                    </a:moveTo>
                    <a:lnTo>
                      <a:pt x="193684" y="81219"/>
                    </a:lnTo>
                    <a:lnTo>
                      <a:pt x="187749" y="81219"/>
                    </a:lnTo>
                    <a:lnTo>
                      <a:pt x="187749" y="75285"/>
                    </a:lnTo>
                    <a:close/>
                    <a:moveTo>
                      <a:pt x="199931" y="75285"/>
                    </a:moveTo>
                    <a:lnTo>
                      <a:pt x="199931" y="81219"/>
                    </a:lnTo>
                    <a:lnTo>
                      <a:pt x="193996" y="81219"/>
                    </a:lnTo>
                    <a:lnTo>
                      <a:pt x="193996" y="75285"/>
                    </a:lnTo>
                    <a:close/>
                    <a:moveTo>
                      <a:pt x="206180" y="75285"/>
                    </a:moveTo>
                    <a:lnTo>
                      <a:pt x="206180" y="81219"/>
                    </a:lnTo>
                    <a:lnTo>
                      <a:pt x="200244" y="81219"/>
                    </a:lnTo>
                    <a:lnTo>
                      <a:pt x="200244" y="75285"/>
                    </a:lnTo>
                    <a:close/>
                    <a:moveTo>
                      <a:pt x="212427" y="75285"/>
                    </a:moveTo>
                    <a:lnTo>
                      <a:pt x="212427" y="81219"/>
                    </a:lnTo>
                    <a:lnTo>
                      <a:pt x="206491" y="81219"/>
                    </a:lnTo>
                    <a:lnTo>
                      <a:pt x="206491" y="75285"/>
                    </a:lnTo>
                    <a:close/>
                    <a:moveTo>
                      <a:pt x="218674" y="75285"/>
                    </a:moveTo>
                    <a:lnTo>
                      <a:pt x="218674" y="81219"/>
                    </a:lnTo>
                    <a:lnTo>
                      <a:pt x="212739" y="81219"/>
                    </a:lnTo>
                    <a:lnTo>
                      <a:pt x="212739" y="75285"/>
                    </a:lnTo>
                    <a:close/>
                    <a:moveTo>
                      <a:pt x="224921" y="75285"/>
                    </a:moveTo>
                    <a:lnTo>
                      <a:pt x="224921" y="81219"/>
                    </a:lnTo>
                    <a:lnTo>
                      <a:pt x="218987" y="81219"/>
                    </a:lnTo>
                    <a:lnTo>
                      <a:pt x="218987" y="75285"/>
                    </a:lnTo>
                    <a:close/>
                    <a:moveTo>
                      <a:pt x="231170" y="75285"/>
                    </a:moveTo>
                    <a:lnTo>
                      <a:pt x="231170" y="81219"/>
                    </a:lnTo>
                    <a:lnTo>
                      <a:pt x="225234" y="81219"/>
                    </a:lnTo>
                    <a:lnTo>
                      <a:pt x="225234" y="75285"/>
                    </a:lnTo>
                    <a:close/>
                    <a:moveTo>
                      <a:pt x="237417" y="75285"/>
                    </a:moveTo>
                    <a:lnTo>
                      <a:pt x="237417" y="81219"/>
                    </a:lnTo>
                    <a:lnTo>
                      <a:pt x="231481" y="81219"/>
                    </a:lnTo>
                    <a:lnTo>
                      <a:pt x="231481" y="75285"/>
                    </a:lnTo>
                    <a:close/>
                    <a:moveTo>
                      <a:pt x="243664" y="75285"/>
                    </a:moveTo>
                    <a:lnTo>
                      <a:pt x="243664" y="81219"/>
                    </a:lnTo>
                    <a:lnTo>
                      <a:pt x="237729" y="81219"/>
                    </a:lnTo>
                    <a:lnTo>
                      <a:pt x="237729" y="75285"/>
                    </a:lnTo>
                    <a:close/>
                    <a:moveTo>
                      <a:pt x="249911" y="75285"/>
                    </a:moveTo>
                    <a:lnTo>
                      <a:pt x="249911" y="81219"/>
                    </a:lnTo>
                    <a:lnTo>
                      <a:pt x="243977" y="81219"/>
                    </a:lnTo>
                    <a:lnTo>
                      <a:pt x="243977" y="75285"/>
                    </a:lnTo>
                    <a:close/>
                    <a:moveTo>
                      <a:pt x="256161" y="75285"/>
                    </a:moveTo>
                    <a:lnTo>
                      <a:pt x="256161" y="81219"/>
                    </a:lnTo>
                    <a:lnTo>
                      <a:pt x="250225" y="81219"/>
                    </a:lnTo>
                    <a:lnTo>
                      <a:pt x="250225" y="75285"/>
                    </a:lnTo>
                    <a:close/>
                    <a:moveTo>
                      <a:pt x="262409" y="75285"/>
                    </a:moveTo>
                    <a:lnTo>
                      <a:pt x="262409" y="81219"/>
                    </a:lnTo>
                    <a:lnTo>
                      <a:pt x="256474" y="81219"/>
                    </a:lnTo>
                    <a:lnTo>
                      <a:pt x="256474" y="75285"/>
                    </a:lnTo>
                    <a:close/>
                    <a:moveTo>
                      <a:pt x="268656" y="75285"/>
                    </a:moveTo>
                    <a:lnTo>
                      <a:pt x="268656" y="81219"/>
                    </a:lnTo>
                    <a:lnTo>
                      <a:pt x="262721" y="81219"/>
                    </a:lnTo>
                    <a:lnTo>
                      <a:pt x="262721" y="75285"/>
                    </a:lnTo>
                    <a:close/>
                    <a:moveTo>
                      <a:pt x="274904" y="75285"/>
                    </a:moveTo>
                    <a:lnTo>
                      <a:pt x="274904" y="81219"/>
                    </a:lnTo>
                    <a:lnTo>
                      <a:pt x="268968" y="81219"/>
                    </a:lnTo>
                    <a:lnTo>
                      <a:pt x="268968" y="75285"/>
                    </a:lnTo>
                    <a:close/>
                    <a:moveTo>
                      <a:pt x="6251" y="81532"/>
                    </a:moveTo>
                    <a:lnTo>
                      <a:pt x="6251" y="87466"/>
                    </a:lnTo>
                    <a:lnTo>
                      <a:pt x="315" y="87466"/>
                    </a:lnTo>
                    <a:lnTo>
                      <a:pt x="315" y="81532"/>
                    </a:lnTo>
                    <a:close/>
                    <a:moveTo>
                      <a:pt x="12498" y="81532"/>
                    </a:moveTo>
                    <a:lnTo>
                      <a:pt x="12498" y="87466"/>
                    </a:lnTo>
                    <a:lnTo>
                      <a:pt x="6562" y="87466"/>
                    </a:lnTo>
                    <a:lnTo>
                      <a:pt x="6562" y="81532"/>
                    </a:lnTo>
                    <a:close/>
                    <a:moveTo>
                      <a:pt x="18745" y="81532"/>
                    </a:moveTo>
                    <a:lnTo>
                      <a:pt x="18745" y="87466"/>
                    </a:lnTo>
                    <a:lnTo>
                      <a:pt x="12810" y="87466"/>
                    </a:lnTo>
                    <a:lnTo>
                      <a:pt x="12810" y="81532"/>
                    </a:lnTo>
                    <a:close/>
                    <a:moveTo>
                      <a:pt x="24992" y="81532"/>
                    </a:moveTo>
                    <a:lnTo>
                      <a:pt x="24992" y="87466"/>
                    </a:lnTo>
                    <a:lnTo>
                      <a:pt x="19058" y="87466"/>
                    </a:lnTo>
                    <a:lnTo>
                      <a:pt x="19058" y="81532"/>
                    </a:lnTo>
                    <a:close/>
                    <a:moveTo>
                      <a:pt x="31242" y="81532"/>
                    </a:moveTo>
                    <a:lnTo>
                      <a:pt x="31242" y="87466"/>
                    </a:lnTo>
                    <a:lnTo>
                      <a:pt x="25305" y="87466"/>
                    </a:lnTo>
                    <a:lnTo>
                      <a:pt x="25305" y="81532"/>
                    </a:lnTo>
                    <a:close/>
                    <a:moveTo>
                      <a:pt x="37489" y="81532"/>
                    </a:moveTo>
                    <a:lnTo>
                      <a:pt x="37489" y="87466"/>
                    </a:lnTo>
                    <a:lnTo>
                      <a:pt x="31553" y="87466"/>
                    </a:lnTo>
                    <a:lnTo>
                      <a:pt x="31553" y="81532"/>
                    </a:lnTo>
                    <a:close/>
                    <a:moveTo>
                      <a:pt x="43737" y="81532"/>
                    </a:moveTo>
                    <a:lnTo>
                      <a:pt x="43737" y="87466"/>
                    </a:lnTo>
                    <a:lnTo>
                      <a:pt x="37802" y="87466"/>
                    </a:lnTo>
                    <a:lnTo>
                      <a:pt x="37802" y="81532"/>
                    </a:lnTo>
                    <a:close/>
                    <a:moveTo>
                      <a:pt x="49985" y="81532"/>
                    </a:moveTo>
                    <a:lnTo>
                      <a:pt x="49985" y="87466"/>
                    </a:lnTo>
                    <a:lnTo>
                      <a:pt x="44049" y="87466"/>
                    </a:lnTo>
                    <a:lnTo>
                      <a:pt x="44049" y="81532"/>
                    </a:lnTo>
                    <a:close/>
                    <a:moveTo>
                      <a:pt x="56232" y="81532"/>
                    </a:moveTo>
                    <a:lnTo>
                      <a:pt x="56232" y="87466"/>
                    </a:lnTo>
                    <a:lnTo>
                      <a:pt x="50296" y="87466"/>
                    </a:lnTo>
                    <a:lnTo>
                      <a:pt x="50296" y="81532"/>
                    </a:lnTo>
                    <a:close/>
                    <a:moveTo>
                      <a:pt x="62480" y="81532"/>
                    </a:moveTo>
                    <a:lnTo>
                      <a:pt x="62480" y="87466"/>
                    </a:lnTo>
                    <a:lnTo>
                      <a:pt x="56545" y="87466"/>
                    </a:lnTo>
                    <a:lnTo>
                      <a:pt x="56545" y="81532"/>
                    </a:lnTo>
                    <a:close/>
                    <a:moveTo>
                      <a:pt x="68727" y="81532"/>
                    </a:moveTo>
                    <a:lnTo>
                      <a:pt x="68727" y="87466"/>
                    </a:lnTo>
                    <a:lnTo>
                      <a:pt x="62792" y="87466"/>
                    </a:lnTo>
                    <a:lnTo>
                      <a:pt x="62792" y="81532"/>
                    </a:lnTo>
                    <a:close/>
                    <a:moveTo>
                      <a:pt x="74975" y="81532"/>
                    </a:moveTo>
                    <a:lnTo>
                      <a:pt x="74975" y="87466"/>
                    </a:lnTo>
                    <a:lnTo>
                      <a:pt x="69039" y="87466"/>
                    </a:lnTo>
                    <a:lnTo>
                      <a:pt x="69039" y="81532"/>
                    </a:lnTo>
                    <a:close/>
                    <a:moveTo>
                      <a:pt x="81223" y="81532"/>
                    </a:moveTo>
                    <a:lnTo>
                      <a:pt x="81223" y="87466"/>
                    </a:lnTo>
                    <a:lnTo>
                      <a:pt x="75286" y="87466"/>
                    </a:lnTo>
                    <a:lnTo>
                      <a:pt x="75286" y="81532"/>
                    </a:lnTo>
                    <a:close/>
                    <a:moveTo>
                      <a:pt x="87470" y="81532"/>
                    </a:moveTo>
                    <a:lnTo>
                      <a:pt x="87470" y="87466"/>
                    </a:lnTo>
                    <a:lnTo>
                      <a:pt x="81535" y="87466"/>
                    </a:lnTo>
                    <a:lnTo>
                      <a:pt x="81535" y="81532"/>
                    </a:lnTo>
                    <a:close/>
                    <a:moveTo>
                      <a:pt x="93718" y="81532"/>
                    </a:moveTo>
                    <a:lnTo>
                      <a:pt x="93718" y="87466"/>
                    </a:lnTo>
                    <a:lnTo>
                      <a:pt x="87784" y="87466"/>
                    </a:lnTo>
                    <a:lnTo>
                      <a:pt x="87784" y="81532"/>
                    </a:lnTo>
                    <a:close/>
                    <a:moveTo>
                      <a:pt x="99967" y="81532"/>
                    </a:moveTo>
                    <a:lnTo>
                      <a:pt x="99967" y="87466"/>
                    </a:lnTo>
                    <a:lnTo>
                      <a:pt x="94031" y="87466"/>
                    </a:lnTo>
                    <a:lnTo>
                      <a:pt x="94031" y="81532"/>
                    </a:lnTo>
                    <a:close/>
                    <a:moveTo>
                      <a:pt x="106214" y="81532"/>
                    </a:moveTo>
                    <a:lnTo>
                      <a:pt x="106214" y="87466"/>
                    </a:lnTo>
                    <a:lnTo>
                      <a:pt x="100278" y="87466"/>
                    </a:lnTo>
                    <a:lnTo>
                      <a:pt x="100278" y="81532"/>
                    </a:lnTo>
                    <a:close/>
                    <a:moveTo>
                      <a:pt x="112461" y="81532"/>
                    </a:moveTo>
                    <a:lnTo>
                      <a:pt x="112461" y="87466"/>
                    </a:lnTo>
                    <a:lnTo>
                      <a:pt x="106527" y="87466"/>
                    </a:lnTo>
                    <a:lnTo>
                      <a:pt x="106527" y="81532"/>
                    </a:lnTo>
                    <a:close/>
                    <a:moveTo>
                      <a:pt x="118710" y="81532"/>
                    </a:moveTo>
                    <a:lnTo>
                      <a:pt x="118710" y="87466"/>
                    </a:lnTo>
                    <a:lnTo>
                      <a:pt x="112774" y="87466"/>
                    </a:lnTo>
                    <a:lnTo>
                      <a:pt x="112774" y="81532"/>
                    </a:lnTo>
                    <a:close/>
                    <a:moveTo>
                      <a:pt x="124957" y="81532"/>
                    </a:moveTo>
                    <a:lnTo>
                      <a:pt x="124957" y="87466"/>
                    </a:lnTo>
                    <a:lnTo>
                      <a:pt x="119021" y="87466"/>
                    </a:lnTo>
                    <a:lnTo>
                      <a:pt x="119021" y="81532"/>
                    </a:lnTo>
                    <a:close/>
                    <a:moveTo>
                      <a:pt x="131204" y="81532"/>
                    </a:moveTo>
                    <a:lnTo>
                      <a:pt x="131204" y="87466"/>
                    </a:lnTo>
                    <a:lnTo>
                      <a:pt x="125270" y="87466"/>
                    </a:lnTo>
                    <a:lnTo>
                      <a:pt x="125270" y="81532"/>
                    </a:lnTo>
                    <a:close/>
                    <a:moveTo>
                      <a:pt x="137451" y="81532"/>
                    </a:moveTo>
                    <a:lnTo>
                      <a:pt x="137451" y="87466"/>
                    </a:lnTo>
                    <a:lnTo>
                      <a:pt x="131517" y="87466"/>
                    </a:lnTo>
                    <a:lnTo>
                      <a:pt x="131517" y="81532"/>
                    </a:lnTo>
                    <a:close/>
                    <a:moveTo>
                      <a:pt x="143702" y="81532"/>
                    </a:moveTo>
                    <a:lnTo>
                      <a:pt x="143702" y="87466"/>
                    </a:lnTo>
                    <a:lnTo>
                      <a:pt x="137766" y="87466"/>
                    </a:lnTo>
                    <a:lnTo>
                      <a:pt x="137766" y="81532"/>
                    </a:lnTo>
                    <a:close/>
                    <a:moveTo>
                      <a:pt x="149949" y="81532"/>
                    </a:moveTo>
                    <a:lnTo>
                      <a:pt x="149949" y="87466"/>
                    </a:lnTo>
                    <a:lnTo>
                      <a:pt x="144015" y="87466"/>
                    </a:lnTo>
                    <a:lnTo>
                      <a:pt x="144015" y="81532"/>
                    </a:lnTo>
                    <a:close/>
                    <a:moveTo>
                      <a:pt x="156196" y="81532"/>
                    </a:moveTo>
                    <a:lnTo>
                      <a:pt x="156196" y="87466"/>
                    </a:lnTo>
                    <a:lnTo>
                      <a:pt x="150262" y="87466"/>
                    </a:lnTo>
                    <a:lnTo>
                      <a:pt x="150262" y="81532"/>
                    </a:lnTo>
                    <a:close/>
                    <a:moveTo>
                      <a:pt x="162445" y="81532"/>
                    </a:moveTo>
                    <a:lnTo>
                      <a:pt x="162445" y="87466"/>
                    </a:lnTo>
                    <a:lnTo>
                      <a:pt x="156509" y="87466"/>
                    </a:lnTo>
                    <a:lnTo>
                      <a:pt x="156509" y="81532"/>
                    </a:lnTo>
                    <a:close/>
                    <a:moveTo>
                      <a:pt x="168692" y="81532"/>
                    </a:moveTo>
                    <a:lnTo>
                      <a:pt x="168692" y="87466"/>
                    </a:lnTo>
                    <a:lnTo>
                      <a:pt x="162756" y="87466"/>
                    </a:lnTo>
                    <a:lnTo>
                      <a:pt x="162756" y="81532"/>
                    </a:lnTo>
                    <a:close/>
                    <a:moveTo>
                      <a:pt x="174939" y="81532"/>
                    </a:moveTo>
                    <a:lnTo>
                      <a:pt x="174939" y="87466"/>
                    </a:lnTo>
                    <a:lnTo>
                      <a:pt x="169005" y="87466"/>
                    </a:lnTo>
                    <a:lnTo>
                      <a:pt x="169005" y="81532"/>
                    </a:lnTo>
                    <a:close/>
                    <a:moveTo>
                      <a:pt x="181186" y="81532"/>
                    </a:moveTo>
                    <a:lnTo>
                      <a:pt x="181186" y="87466"/>
                    </a:lnTo>
                    <a:lnTo>
                      <a:pt x="175252" y="87466"/>
                    </a:lnTo>
                    <a:lnTo>
                      <a:pt x="175252" y="81532"/>
                    </a:lnTo>
                    <a:close/>
                    <a:moveTo>
                      <a:pt x="187435" y="81532"/>
                    </a:moveTo>
                    <a:lnTo>
                      <a:pt x="187435" y="87466"/>
                    </a:lnTo>
                    <a:lnTo>
                      <a:pt x="181499" y="87466"/>
                    </a:lnTo>
                    <a:lnTo>
                      <a:pt x="181499" y="81532"/>
                    </a:lnTo>
                    <a:close/>
                    <a:moveTo>
                      <a:pt x="193684" y="81532"/>
                    </a:moveTo>
                    <a:lnTo>
                      <a:pt x="193684" y="87466"/>
                    </a:lnTo>
                    <a:lnTo>
                      <a:pt x="187749" y="87466"/>
                    </a:lnTo>
                    <a:lnTo>
                      <a:pt x="187749" y="81532"/>
                    </a:lnTo>
                    <a:close/>
                    <a:moveTo>
                      <a:pt x="199931" y="81532"/>
                    </a:moveTo>
                    <a:lnTo>
                      <a:pt x="199931" y="87466"/>
                    </a:lnTo>
                    <a:lnTo>
                      <a:pt x="193996" y="87466"/>
                    </a:lnTo>
                    <a:lnTo>
                      <a:pt x="193996" y="81532"/>
                    </a:lnTo>
                    <a:close/>
                    <a:moveTo>
                      <a:pt x="206180" y="81532"/>
                    </a:moveTo>
                    <a:lnTo>
                      <a:pt x="206180" y="87466"/>
                    </a:lnTo>
                    <a:lnTo>
                      <a:pt x="200244" y="87466"/>
                    </a:lnTo>
                    <a:lnTo>
                      <a:pt x="200244" y="81532"/>
                    </a:lnTo>
                    <a:close/>
                    <a:moveTo>
                      <a:pt x="212427" y="81532"/>
                    </a:moveTo>
                    <a:lnTo>
                      <a:pt x="212427" y="87466"/>
                    </a:lnTo>
                    <a:lnTo>
                      <a:pt x="206491" y="87466"/>
                    </a:lnTo>
                    <a:lnTo>
                      <a:pt x="206491" y="81532"/>
                    </a:lnTo>
                    <a:close/>
                    <a:moveTo>
                      <a:pt x="218674" y="81532"/>
                    </a:moveTo>
                    <a:lnTo>
                      <a:pt x="218674" y="87466"/>
                    </a:lnTo>
                    <a:lnTo>
                      <a:pt x="212739" y="87466"/>
                    </a:lnTo>
                    <a:lnTo>
                      <a:pt x="212739" y="81532"/>
                    </a:lnTo>
                    <a:close/>
                    <a:moveTo>
                      <a:pt x="224921" y="81532"/>
                    </a:moveTo>
                    <a:lnTo>
                      <a:pt x="224921" y="87466"/>
                    </a:lnTo>
                    <a:lnTo>
                      <a:pt x="218987" y="87466"/>
                    </a:lnTo>
                    <a:lnTo>
                      <a:pt x="218987" y="81532"/>
                    </a:lnTo>
                    <a:close/>
                    <a:moveTo>
                      <a:pt x="231170" y="81532"/>
                    </a:moveTo>
                    <a:lnTo>
                      <a:pt x="231170" y="87466"/>
                    </a:lnTo>
                    <a:lnTo>
                      <a:pt x="225234" y="87466"/>
                    </a:lnTo>
                    <a:lnTo>
                      <a:pt x="225234" y="81532"/>
                    </a:lnTo>
                    <a:close/>
                    <a:moveTo>
                      <a:pt x="237417" y="81532"/>
                    </a:moveTo>
                    <a:lnTo>
                      <a:pt x="237417" y="87466"/>
                    </a:lnTo>
                    <a:lnTo>
                      <a:pt x="231481" y="87466"/>
                    </a:lnTo>
                    <a:lnTo>
                      <a:pt x="231481" y="81532"/>
                    </a:lnTo>
                    <a:close/>
                    <a:moveTo>
                      <a:pt x="243664" y="81532"/>
                    </a:moveTo>
                    <a:lnTo>
                      <a:pt x="243664" y="87466"/>
                    </a:lnTo>
                    <a:lnTo>
                      <a:pt x="237729" y="87466"/>
                    </a:lnTo>
                    <a:lnTo>
                      <a:pt x="237729" y="81532"/>
                    </a:lnTo>
                    <a:close/>
                    <a:moveTo>
                      <a:pt x="249911" y="81532"/>
                    </a:moveTo>
                    <a:lnTo>
                      <a:pt x="249911" y="87466"/>
                    </a:lnTo>
                    <a:lnTo>
                      <a:pt x="243977" y="87466"/>
                    </a:lnTo>
                    <a:lnTo>
                      <a:pt x="243977" y="81532"/>
                    </a:lnTo>
                    <a:close/>
                    <a:moveTo>
                      <a:pt x="256161" y="81532"/>
                    </a:moveTo>
                    <a:lnTo>
                      <a:pt x="256161" y="87466"/>
                    </a:lnTo>
                    <a:lnTo>
                      <a:pt x="250225" y="87466"/>
                    </a:lnTo>
                    <a:lnTo>
                      <a:pt x="250225" y="81532"/>
                    </a:lnTo>
                    <a:close/>
                    <a:moveTo>
                      <a:pt x="262409" y="81532"/>
                    </a:moveTo>
                    <a:lnTo>
                      <a:pt x="262409" y="87466"/>
                    </a:lnTo>
                    <a:lnTo>
                      <a:pt x="256474" y="87466"/>
                    </a:lnTo>
                    <a:lnTo>
                      <a:pt x="256474" y="81532"/>
                    </a:lnTo>
                    <a:close/>
                    <a:moveTo>
                      <a:pt x="268656" y="81532"/>
                    </a:moveTo>
                    <a:lnTo>
                      <a:pt x="268656" y="87466"/>
                    </a:lnTo>
                    <a:lnTo>
                      <a:pt x="262721" y="87466"/>
                    </a:lnTo>
                    <a:lnTo>
                      <a:pt x="262721" y="81532"/>
                    </a:lnTo>
                    <a:close/>
                    <a:moveTo>
                      <a:pt x="274904" y="81532"/>
                    </a:moveTo>
                    <a:lnTo>
                      <a:pt x="274904" y="87466"/>
                    </a:lnTo>
                    <a:lnTo>
                      <a:pt x="268968" y="87466"/>
                    </a:lnTo>
                    <a:lnTo>
                      <a:pt x="268968" y="81532"/>
                    </a:lnTo>
                    <a:close/>
                    <a:moveTo>
                      <a:pt x="6251" y="87779"/>
                    </a:moveTo>
                    <a:lnTo>
                      <a:pt x="6251" y="93713"/>
                    </a:lnTo>
                    <a:lnTo>
                      <a:pt x="315" y="93713"/>
                    </a:lnTo>
                    <a:lnTo>
                      <a:pt x="315" y="87779"/>
                    </a:lnTo>
                    <a:close/>
                    <a:moveTo>
                      <a:pt x="12498" y="87779"/>
                    </a:moveTo>
                    <a:lnTo>
                      <a:pt x="12498" y="93713"/>
                    </a:lnTo>
                    <a:lnTo>
                      <a:pt x="6562" y="93713"/>
                    </a:lnTo>
                    <a:lnTo>
                      <a:pt x="6562" y="87779"/>
                    </a:lnTo>
                    <a:close/>
                    <a:moveTo>
                      <a:pt x="18745" y="87779"/>
                    </a:moveTo>
                    <a:lnTo>
                      <a:pt x="18745" y="93713"/>
                    </a:lnTo>
                    <a:lnTo>
                      <a:pt x="12810" y="93713"/>
                    </a:lnTo>
                    <a:lnTo>
                      <a:pt x="12810" y="87779"/>
                    </a:lnTo>
                    <a:close/>
                    <a:moveTo>
                      <a:pt x="24992" y="87779"/>
                    </a:moveTo>
                    <a:lnTo>
                      <a:pt x="24992" y="93713"/>
                    </a:lnTo>
                    <a:lnTo>
                      <a:pt x="19058" y="93713"/>
                    </a:lnTo>
                    <a:lnTo>
                      <a:pt x="19058" y="87779"/>
                    </a:lnTo>
                    <a:close/>
                    <a:moveTo>
                      <a:pt x="31242" y="87779"/>
                    </a:moveTo>
                    <a:lnTo>
                      <a:pt x="31242" y="93713"/>
                    </a:lnTo>
                    <a:lnTo>
                      <a:pt x="25305" y="93713"/>
                    </a:lnTo>
                    <a:lnTo>
                      <a:pt x="25305" y="87779"/>
                    </a:lnTo>
                    <a:close/>
                    <a:moveTo>
                      <a:pt x="37489" y="87779"/>
                    </a:moveTo>
                    <a:lnTo>
                      <a:pt x="37489" y="93713"/>
                    </a:lnTo>
                    <a:lnTo>
                      <a:pt x="31553" y="93713"/>
                    </a:lnTo>
                    <a:lnTo>
                      <a:pt x="31553" y="87779"/>
                    </a:lnTo>
                    <a:close/>
                    <a:moveTo>
                      <a:pt x="43737" y="87779"/>
                    </a:moveTo>
                    <a:lnTo>
                      <a:pt x="43737" y="93713"/>
                    </a:lnTo>
                    <a:lnTo>
                      <a:pt x="37802" y="93713"/>
                    </a:lnTo>
                    <a:lnTo>
                      <a:pt x="37802" y="87779"/>
                    </a:lnTo>
                    <a:close/>
                    <a:moveTo>
                      <a:pt x="49985" y="87779"/>
                    </a:moveTo>
                    <a:lnTo>
                      <a:pt x="49985" y="93713"/>
                    </a:lnTo>
                    <a:lnTo>
                      <a:pt x="44049" y="93713"/>
                    </a:lnTo>
                    <a:lnTo>
                      <a:pt x="44049" y="87779"/>
                    </a:lnTo>
                    <a:close/>
                    <a:moveTo>
                      <a:pt x="56232" y="87779"/>
                    </a:moveTo>
                    <a:lnTo>
                      <a:pt x="56232" y="93713"/>
                    </a:lnTo>
                    <a:lnTo>
                      <a:pt x="50296" y="93713"/>
                    </a:lnTo>
                    <a:lnTo>
                      <a:pt x="50296" y="87779"/>
                    </a:lnTo>
                    <a:close/>
                    <a:moveTo>
                      <a:pt x="62480" y="87779"/>
                    </a:moveTo>
                    <a:lnTo>
                      <a:pt x="62480" y="93713"/>
                    </a:lnTo>
                    <a:lnTo>
                      <a:pt x="56545" y="93713"/>
                    </a:lnTo>
                    <a:lnTo>
                      <a:pt x="56545" y="87779"/>
                    </a:lnTo>
                    <a:close/>
                    <a:moveTo>
                      <a:pt x="68727" y="87779"/>
                    </a:moveTo>
                    <a:lnTo>
                      <a:pt x="68727" y="93713"/>
                    </a:lnTo>
                    <a:lnTo>
                      <a:pt x="62792" y="93713"/>
                    </a:lnTo>
                    <a:lnTo>
                      <a:pt x="62792" y="87779"/>
                    </a:lnTo>
                    <a:close/>
                    <a:moveTo>
                      <a:pt x="74975" y="87779"/>
                    </a:moveTo>
                    <a:lnTo>
                      <a:pt x="74975" y="93713"/>
                    </a:lnTo>
                    <a:lnTo>
                      <a:pt x="69039" y="93713"/>
                    </a:lnTo>
                    <a:lnTo>
                      <a:pt x="69039" y="87779"/>
                    </a:lnTo>
                    <a:close/>
                    <a:moveTo>
                      <a:pt x="81223" y="87779"/>
                    </a:moveTo>
                    <a:lnTo>
                      <a:pt x="81223" y="93713"/>
                    </a:lnTo>
                    <a:lnTo>
                      <a:pt x="75286" y="93713"/>
                    </a:lnTo>
                    <a:lnTo>
                      <a:pt x="75286" y="87779"/>
                    </a:lnTo>
                    <a:close/>
                    <a:moveTo>
                      <a:pt x="87470" y="87779"/>
                    </a:moveTo>
                    <a:lnTo>
                      <a:pt x="87470" y="93713"/>
                    </a:lnTo>
                    <a:lnTo>
                      <a:pt x="81535" y="93713"/>
                    </a:lnTo>
                    <a:lnTo>
                      <a:pt x="81535" y="87779"/>
                    </a:lnTo>
                    <a:close/>
                    <a:moveTo>
                      <a:pt x="93718" y="87779"/>
                    </a:moveTo>
                    <a:lnTo>
                      <a:pt x="93718" y="93713"/>
                    </a:lnTo>
                    <a:lnTo>
                      <a:pt x="87784" y="93713"/>
                    </a:lnTo>
                    <a:lnTo>
                      <a:pt x="87784" y="87779"/>
                    </a:lnTo>
                    <a:close/>
                    <a:moveTo>
                      <a:pt x="162445" y="87779"/>
                    </a:moveTo>
                    <a:lnTo>
                      <a:pt x="162445" y="93713"/>
                    </a:lnTo>
                    <a:lnTo>
                      <a:pt x="156509" y="93713"/>
                    </a:lnTo>
                    <a:lnTo>
                      <a:pt x="156509" y="87779"/>
                    </a:lnTo>
                    <a:close/>
                    <a:moveTo>
                      <a:pt x="168692" y="87779"/>
                    </a:moveTo>
                    <a:lnTo>
                      <a:pt x="168692" y="93713"/>
                    </a:lnTo>
                    <a:lnTo>
                      <a:pt x="162756" y="93713"/>
                    </a:lnTo>
                    <a:lnTo>
                      <a:pt x="162756" y="87779"/>
                    </a:lnTo>
                    <a:close/>
                    <a:moveTo>
                      <a:pt x="174939" y="87779"/>
                    </a:moveTo>
                    <a:lnTo>
                      <a:pt x="174939" y="93713"/>
                    </a:lnTo>
                    <a:lnTo>
                      <a:pt x="169005" y="93713"/>
                    </a:lnTo>
                    <a:lnTo>
                      <a:pt x="169005" y="87779"/>
                    </a:lnTo>
                    <a:close/>
                    <a:moveTo>
                      <a:pt x="181186" y="87779"/>
                    </a:moveTo>
                    <a:lnTo>
                      <a:pt x="181186" y="93713"/>
                    </a:lnTo>
                    <a:lnTo>
                      <a:pt x="175252" y="93713"/>
                    </a:lnTo>
                    <a:lnTo>
                      <a:pt x="175252" y="87779"/>
                    </a:lnTo>
                    <a:close/>
                    <a:moveTo>
                      <a:pt x="187435" y="87779"/>
                    </a:moveTo>
                    <a:lnTo>
                      <a:pt x="187435" y="93713"/>
                    </a:lnTo>
                    <a:lnTo>
                      <a:pt x="181499" y="93713"/>
                    </a:lnTo>
                    <a:lnTo>
                      <a:pt x="181499" y="87779"/>
                    </a:lnTo>
                    <a:close/>
                    <a:moveTo>
                      <a:pt x="193684" y="87779"/>
                    </a:moveTo>
                    <a:lnTo>
                      <a:pt x="193684" y="93713"/>
                    </a:lnTo>
                    <a:lnTo>
                      <a:pt x="187749" y="93713"/>
                    </a:lnTo>
                    <a:lnTo>
                      <a:pt x="187749" y="87779"/>
                    </a:lnTo>
                    <a:close/>
                    <a:moveTo>
                      <a:pt x="199931" y="87779"/>
                    </a:moveTo>
                    <a:lnTo>
                      <a:pt x="199931" y="93713"/>
                    </a:lnTo>
                    <a:lnTo>
                      <a:pt x="193996" y="93713"/>
                    </a:lnTo>
                    <a:lnTo>
                      <a:pt x="193996" y="87779"/>
                    </a:lnTo>
                    <a:close/>
                    <a:moveTo>
                      <a:pt x="206180" y="87779"/>
                    </a:moveTo>
                    <a:lnTo>
                      <a:pt x="206180" y="93713"/>
                    </a:lnTo>
                    <a:lnTo>
                      <a:pt x="200244" y="93713"/>
                    </a:lnTo>
                    <a:lnTo>
                      <a:pt x="200244" y="87779"/>
                    </a:lnTo>
                    <a:close/>
                    <a:moveTo>
                      <a:pt x="212427" y="87779"/>
                    </a:moveTo>
                    <a:lnTo>
                      <a:pt x="212427" y="93713"/>
                    </a:lnTo>
                    <a:lnTo>
                      <a:pt x="206491" y="93713"/>
                    </a:lnTo>
                    <a:lnTo>
                      <a:pt x="206491" y="87779"/>
                    </a:lnTo>
                    <a:close/>
                    <a:moveTo>
                      <a:pt x="99967" y="87781"/>
                    </a:moveTo>
                    <a:lnTo>
                      <a:pt x="99967" y="93717"/>
                    </a:lnTo>
                    <a:lnTo>
                      <a:pt x="94031" y="93717"/>
                    </a:lnTo>
                    <a:lnTo>
                      <a:pt x="94031" y="87781"/>
                    </a:lnTo>
                    <a:close/>
                    <a:moveTo>
                      <a:pt x="106214" y="87781"/>
                    </a:moveTo>
                    <a:lnTo>
                      <a:pt x="106214" y="93717"/>
                    </a:lnTo>
                    <a:lnTo>
                      <a:pt x="100278" y="93717"/>
                    </a:lnTo>
                    <a:lnTo>
                      <a:pt x="100278" y="87781"/>
                    </a:lnTo>
                    <a:close/>
                    <a:moveTo>
                      <a:pt x="112461" y="87781"/>
                    </a:moveTo>
                    <a:lnTo>
                      <a:pt x="112461" y="93717"/>
                    </a:lnTo>
                    <a:lnTo>
                      <a:pt x="106527" y="93717"/>
                    </a:lnTo>
                    <a:lnTo>
                      <a:pt x="106527" y="87781"/>
                    </a:lnTo>
                    <a:close/>
                    <a:moveTo>
                      <a:pt x="118710" y="87781"/>
                    </a:moveTo>
                    <a:lnTo>
                      <a:pt x="118710" y="93717"/>
                    </a:lnTo>
                    <a:lnTo>
                      <a:pt x="112774" y="93717"/>
                    </a:lnTo>
                    <a:lnTo>
                      <a:pt x="112774" y="87781"/>
                    </a:lnTo>
                    <a:close/>
                    <a:moveTo>
                      <a:pt x="124957" y="87781"/>
                    </a:moveTo>
                    <a:lnTo>
                      <a:pt x="124957" y="93717"/>
                    </a:lnTo>
                    <a:lnTo>
                      <a:pt x="119021" y="93717"/>
                    </a:lnTo>
                    <a:lnTo>
                      <a:pt x="119021" y="87781"/>
                    </a:lnTo>
                    <a:close/>
                    <a:moveTo>
                      <a:pt x="131204" y="87781"/>
                    </a:moveTo>
                    <a:lnTo>
                      <a:pt x="131204" y="93717"/>
                    </a:lnTo>
                    <a:lnTo>
                      <a:pt x="125270" y="93717"/>
                    </a:lnTo>
                    <a:lnTo>
                      <a:pt x="125270" y="87781"/>
                    </a:lnTo>
                    <a:close/>
                    <a:moveTo>
                      <a:pt x="137451" y="87781"/>
                    </a:moveTo>
                    <a:lnTo>
                      <a:pt x="137451" y="93717"/>
                    </a:lnTo>
                    <a:lnTo>
                      <a:pt x="131517" y="93717"/>
                    </a:lnTo>
                    <a:lnTo>
                      <a:pt x="131517" y="87781"/>
                    </a:lnTo>
                    <a:close/>
                    <a:moveTo>
                      <a:pt x="143702" y="87781"/>
                    </a:moveTo>
                    <a:lnTo>
                      <a:pt x="143702" y="93717"/>
                    </a:lnTo>
                    <a:lnTo>
                      <a:pt x="137766" y="93717"/>
                    </a:lnTo>
                    <a:lnTo>
                      <a:pt x="137766" y="87781"/>
                    </a:lnTo>
                    <a:close/>
                    <a:moveTo>
                      <a:pt x="149949" y="87781"/>
                    </a:moveTo>
                    <a:lnTo>
                      <a:pt x="149949" y="93717"/>
                    </a:lnTo>
                    <a:lnTo>
                      <a:pt x="144015" y="93717"/>
                    </a:lnTo>
                    <a:lnTo>
                      <a:pt x="144015" y="87781"/>
                    </a:lnTo>
                    <a:close/>
                    <a:moveTo>
                      <a:pt x="156196" y="87781"/>
                    </a:moveTo>
                    <a:lnTo>
                      <a:pt x="156196" y="93717"/>
                    </a:lnTo>
                    <a:lnTo>
                      <a:pt x="150262" y="93717"/>
                    </a:lnTo>
                    <a:lnTo>
                      <a:pt x="150262" y="87781"/>
                    </a:lnTo>
                    <a:close/>
                    <a:moveTo>
                      <a:pt x="218674" y="87781"/>
                    </a:moveTo>
                    <a:lnTo>
                      <a:pt x="218674" y="93717"/>
                    </a:lnTo>
                    <a:lnTo>
                      <a:pt x="212739" y="93717"/>
                    </a:lnTo>
                    <a:lnTo>
                      <a:pt x="212739" y="87781"/>
                    </a:lnTo>
                    <a:close/>
                    <a:moveTo>
                      <a:pt x="224921" y="87781"/>
                    </a:moveTo>
                    <a:lnTo>
                      <a:pt x="224921" y="93717"/>
                    </a:lnTo>
                    <a:lnTo>
                      <a:pt x="218987" y="93717"/>
                    </a:lnTo>
                    <a:lnTo>
                      <a:pt x="218987" y="87781"/>
                    </a:lnTo>
                    <a:close/>
                    <a:moveTo>
                      <a:pt x="231170" y="87781"/>
                    </a:moveTo>
                    <a:lnTo>
                      <a:pt x="231170" y="93717"/>
                    </a:lnTo>
                    <a:lnTo>
                      <a:pt x="225234" y="93717"/>
                    </a:lnTo>
                    <a:lnTo>
                      <a:pt x="225234" y="87781"/>
                    </a:lnTo>
                    <a:close/>
                    <a:moveTo>
                      <a:pt x="237417" y="87781"/>
                    </a:moveTo>
                    <a:lnTo>
                      <a:pt x="237417" y="93717"/>
                    </a:lnTo>
                    <a:lnTo>
                      <a:pt x="231481" y="93717"/>
                    </a:lnTo>
                    <a:lnTo>
                      <a:pt x="231481" y="87781"/>
                    </a:lnTo>
                    <a:close/>
                    <a:moveTo>
                      <a:pt x="243664" y="87781"/>
                    </a:moveTo>
                    <a:lnTo>
                      <a:pt x="243664" y="93717"/>
                    </a:lnTo>
                    <a:lnTo>
                      <a:pt x="237729" y="93717"/>
                    </a:lnTo>
                    <a:lnTo>
                      <a:pt x="237729" y="87781"/>
                    </a:lnTo>
                    <a:close/>
                    <a:moveTo>
                      <a:pt x="249911" y="87781"/>
                    </a:moveTo>
                    <a:lnTo>
                      <a:pt x="249911" y="93717"/>
                    </a:lnTo>
                    <a:lnTo>
                      <a:pt x="243977" y="93717"/>
                    </a:lnTo>
                    <a:lnTo>
                      <a:pt x="243977" y="87781"/>
                    </a:lnTo>
                    <a:close/>
                    <a:moveTo>
                      <a:pt x="256161" y="87781"/>
                    </a:moveTo>
                    <a:lnTo>
                      <a:pt x="256161" y="93717"/>
                    </a:lnTo>
                    <a:lnTo>
                      <a:pt x="250225" y="93717"/>
                    </a:lnTo>
                    <a:lnTo>
                      <a:pt x="250225" y="87781"/>
                    </a:lnTo>
                    <a:close/>
                    <a:moveTo>
                      <a:pt x="262409" y="87781"/>
                    </a:moveTo>
                    <a:lnTo>
                      <a:pt x="262409" y="93717"/>
                    </a:lnTo>
                    <a:lnTo>
                      <a:pt x="256474" y="93717"/>
                    </a:lnTo>
                    <a:lnTo>
                      <a:pt x="256474" y="87781"/>
                    </a:lnTo>
                    <a:close/>
                    <a:moveTo>
                      <a:pt x="268656" y="87781"/>
                    </a:moveTo>
                    <a:lnTo>
                      <a:pt x="268656" y="93717"/>
                    </a:lnTo>
                    <a:lnTo>
                      <a:pt x="262721" y="93717"/>
                    </a:lnTo>
                    <a:lnTo>
                      <a:pt x="262721" y="87781"/>
                    </a:lnTo>
                    <a:close/>
                    <a:moveTo>
                      <a:pt x="274904" y="87781"/>
                    </a:moveTo>
                    <a:lnTo>
                      <a:pt x="274904" y="93717"/>
                    </a:lnTo>
                    <a:lnTo>
                      <a:pt x="268968" y="93717"/>
                    </a:lnTo>
                    <a:lnTo>
                      <a:pt x="268968" y="87781"/>
                    </a:lnTo>
                    <a:close/>
                    <a:moveTo>
                      <a:pt x="6251" y="94028"/>
                    </a:moveTo>
                    <a:lnTo>
                      <a:pt x="6251" y="99964"/>
                    </a:lnTo>
                    <a:lnTo>
                      <a:pt x="315" y="99964"/>
                    </a:lnTo>
                    <a:lnTo>
                      <a:pt x="315" y="94028"/>
                    </a:lnTo>
                    <a:close/>
                    <a:moveTo>
                      <a:pt x="12498" y="94028"/>
                    </a:moveTo>
                    <a:lnTo>
                      <a:pt x="12498" y="99964"/>
                    </a:lnTo>
                    <a:lnTo>
                      <a:pt x="6562" y="99964"/>
                    </a:lnTo>
                    <a:lnTo>
                      <a:pt x="6562" y="94028"/>
                    </a:lnTo>
                    <a:close/>
                    <a:moveTo>
                      <a:pt x="18745" y="94028"/>
                    </a:moveTo>
                    <a:lnTo>
                      <a:pt x="18745" y="99964"/>
                    </a:lnTo>
                    <a:lnTo>
                      <a:pt x="12810" y="99964"/>
                    </a:lnTo>
                    <a:lnTo>
                      <a:pt x="12810" y="94028"/>
                    </a:lnTo>
                    <a:close/>
                    <a:moveTo>
                      <a:pt x="24992" y="94028"/>
                    </a:moveTo>
                    <a:lnTo>
                      <a:pt x="24992" y="99964"/>
                    </a:lnTo>
                    <a:lnTo>
                      <a:pt x="19058" y="99964"/>
                    </a:lnTo>
                    <a:lnTo>
                      <a:pt x="19058" y="94028"/>
                    </a:lnTo>
                    <a:close/>
                    <a:moveTo>
                      <a:pt x="31242" y="94028"/>
                    </a:moveTo>
                    <a:lnTo>
                      <a:pt x="31242" y="99964"/>
                    </a:lnTo>
                    <a:lnTo>
                      <a:pt x="25305" y="99964"/>
                    </a:lnTo>
                    <a:lnTo>
                      <a:pt x="25305" y="94028"/>
                    </a:lnTo>
                    <a:close/>
                    <a:moveTo>
                      <a:pt x="37489" y="94028"/>
                    </a:moveTo>
                    <a:lnTo>
                      <a:pt x="37489" y="99964"/>
                    </a:lnTo>
                    <a:lnTo>
                      <a:pt x="31553" y="99964"/>
                    </a:lnTo>
                    <a:lnTo>
                      <a:pt x="31553" y="94028"/>
                    </a:lnTo>
                    <a:close/>
                    <a:moveTo>
                      <a:pt x="43737" y="94028"/>
                    </a:moveTo>
                    <a:lnTo>
                      <a:pt x="43737" y="99964"/>
                    </a:lnTo>
                    <a:lnTo>
                      <a:pt x="37802" y="99964"/>
                    </a:lnTo>
                    <a:lnTo>
                      <a:pt x="37802" y="94028"/>
                    </a:lnTo>
                    <a:close/>
                    <a:moveTo>
                      <a:pt x="49985" y="94028"/>
                    </a:moveTo>
                    <a:lnTo>
                      <a:pt x="49985" y="99964"/>
                    </a:lnTo>
                    <a:lnTo>
                      <a:pt x="44049" y="99964"/>
                    </a:lnTo>
                    <a:lnTo>
                      <a:pt x="44049" y="94028"/>
                    </a:lnTo>
                    <a:close/>
                    <a:moveTo>
                      <a:pt x="56232" y="94028"/>
                    </a:moveTo>
                    <a:lnTo>
                      <a:pt x="56232" y="99964"/>
                    </a:lnTo>
                    <a:lnTo>
                      <a:pt x="50296" y="99964"/>
                    </a:lnTo>
                    <a:lnTo>
                      <a:pt x="50296" y="94028"/>
                    </a:lnTo>
                    <a:close/>
                    <a:moveTo>
                      <a:pt x="62480" y="94028"/>
                    </a:moveTo>
                    <a:lnTo>
                      <a:pt x="62480" y="99964"/>
                    </a:lnTo>
                    <a:lnTo>
                      <a:pt x="56545" y="99964"/>
                    </a:lnTo>
                    <a:lnTo>
                      <a:pt x="56545" y="94028"/>
                    </a:lnTo>
                    <a:close/>
                    <a:moveTo>
                      <a:pt x="68727" y="94028"/>
                    </a:moveTo>
                    <a:lnTo>
                      <a:pt x="68727" y="99964"/>
                    </a:lnTo>
                    <a:lnTo>
                      <a:pt x="62792" y="99964"/>
                    </a:lnTo>
                    <a:lnTo>
                      <a:pt x="62792" y="94028"/>
                    </a:lnTo>
                    <a:close/>
                    <a:moveTo>
                      <a:pt x="74975" y="94028"/>
                    </a:moveTo>
                    <a:lnTo>
                      <a:pt x="74975" y="99964"/>
                    </a:lnTo>
                    <a:lnTo>
                      <a:pt x="69039" y="99964"/>
                    </a:lnTo>
                    <a:lnTo>
                      <a:pt x="69039" y="94028"/>
                    </a:lnTo>
                    <a:close/>
                    <a:moveTo>
                      <a:pt x="81223" y="94028"/>
                    </a:moveTo>
                    <a:lnTo>
                      <a:pt x="81223" y="99964"/>
                    </a:lnTo>
                    <a:lnTo>
                      <a:pt x="75286" y="99964"/>
                    </a:lnTo>
                    <a:lnTo>
                      <a:pt x="75286" y="94028"/>
                    </a:lnTo>
                    <a:close/>
                    <a:moveTo>
                      <a:pt x="87470" y="94028"/>
                    </a:moveTo>
                    <a:lnTo>
                      <a:pt x="87470" y="99964"/>
                    </a:lnTo>
                    <a:lnTo>
                      <a:pt x="81535" y="99964"/>
                    </a:lnTo>
                    <a:lnTo>
                      <a:pt x="81535" y="94028"/>
                    </a:lnTo>
                    <a:close/>
                    <a:moveTo>
                      <a:pt x="93718" y="94028"/>
                    </a:moveTo>
                    <a:lnTo>
                      <a:pt x="93718" y="99964"/>
                    </a:lnTo>
                    <a:lnTo>
                      <a:pt x="87784" y="99964"/>
                    </a:lnTo>
                    <a:lnTo>
                      <a:pt x="87784" y="94028"/>
                    </a:lnTo>
                    <a:close/>
                    <a:moveTo>
                      <a:pt x="99967" y="94028"/>
                    </a:moveTo>
                    <a:lnTo>
                      <a:pt x="99967" y="99964"/>
                    </a:lnTo>
                    <a:lnTo>
                      <a:pt x="94031" y="99964"/>
                    </a:lnTo>
                    <a:lnTo>
                      <a:pt x="94031" y="94028"/>
                    </a:lnTo>
                    <a:close/>
                    <a:moveTo>
                      <a:pt x="106214" y="94029"/>
                    </a:moveTo>
                    <a:lnTo>
                      <a:pt x="106214" y="99964"/>
                    </a:lnTo>
                    <a:lnTo>
                      <a:pt x="100278" y="99964"/>
                    </a:lnTo>
                    <a:lnTo>
                      <a:pt x="100278" y="94029"/>
                    </a:lnTo>
                    <a:close/>
                    <a:moveTo>
                      <a:pt x="112461" y="94029"/>
                    </a:moveTo>
                    <a:lnTo>
                      <a:pt x="112461" y="99964"/>
                    </a:lnTo>
                    <a:lnTo>
                      <a:pt x="106527" y="99964"/>
                    </a:lnTo>
                    <a:lnTo>
                      <a:pt x="106527" y="94029"/>
                    </a:lnTo>
                    <a:close/>
                    <a:moveTo>
                      <a:pt x="118710" y="94029"/>
                    </a:moveTo>
                    <a:lnTo>
                      <a:pt x="118710" y="99964"/>
                    </a:lnTo>
                    <a:lnTo>
                      <a:pt x="112774" y="99964"/>
                    </a:lnTo>
                    <a:lnTo>
                      <a:pt x="112774" y="94029"/>
                    </a:lnTo>
                    <a:close/>
                    <a:moveTo>
                      <a:pt x="124957" y="94029"/>
                    </a:moveTo>
                    <a:lnTo>
                      <a:pt x="124957" y="99964"/>
                    </a:lnTo>
                    <a:lnTo>
                      <a:pt x="119021" y="99964"/>
                    </a:lnTo>
                    <a:lnTo>
                      <a:pt x="119021" y="94029"/>
                    </a:lnTo>
                    <a:close/>
                    <a:moveTo>
                      <a:pt x="131204" y="94029"/>
                    </a:moveTo>
                    <a:lnTo>
                      <a:pt x="131204" y="99964"/>
                    </a:lnTo>
                    <a:lnTo>
                      <a:pt x="125270" y="99964"/>
                    </a:lnTo>
                    <a:lnTo>
                      <a:pt x="125270" y="94029"/>
                    </a:lnTo>
                    <a:close/>
                    <a:moveTo>
                      <a:pt x="137451" y="94029"/>
                    </a:moveTo>
                    <a:lnTo>
                      <a:pt x="137451" y="99964"/>
                    </a:lnTo>
                    <a:lnTo>
                      <a:pt x="131517" y="99964"/>
                    </a:lnTo>
                    <a:lnTo>
                      <a:pt x="131517" y="94029"/>
                    </a:lnTo>
                    <a:close/>
                    <a:moveTo>
                      <a:pt x="143702" y="94029"/>
                    </a:moveTo>
                    <a:lnTo>
                      <a:pt x="143702" y="99964"/>
                    </a:lnTo>
                    <a:lnTo>
                      <a:pt x="137766" y="99964"/>
                    </a:lnTo>
                    <a:lnTo>
                      <a:pt x="137766" y="94029"/>
                    </a:lnTo>
                    <a:close/>
                    <a:moveTo>
                      <a:pt x="149949" y="94029"/>
                    </a:moveTo>
                    <a:lnTo>
                      <a:pt x="149949" y="99964"/>
                    </a:lnTo>
                    <a:lnTo>
                      <a:pt x="144015" y="99964"/>
                    </a:lnTo>
                    <a:lnTo>
                      <a:pt x="144015" y="94029"/>
                    </a:lnTo>
                    <a:close/>
                    <a:moveTo>
                      <a:pt x="156196" y="94029"/>
                    </a:moveTo>
                    <a:lnTo>
                      <a:pt x="156196" y="99964"/>
                    </a:lnTo>
                    <a:lnTo>
                      <a:pt x="150262" y="99964"/>
                    </a:lnTo>
                    <a:lnTo>
                      <a:pt x="150262" y="94029"/>
                    </a:lnTo>
                    <a:close/>
                    <a:moveTo>
                      <a:pt x="162445" y="94028"/>
                    </a:moveTo>
                    <a:lnTo>
                      <a:pt x="162445" y="99964"/>
                    </a:lnTo>
                    <a:lnTo>
                      <a:pt x="156509" y="99964"/>
                    </a:lnTo>
                    <a:lnTo>
                      <a:pt x="156509" y="94028"/>
                    </a:lnTo>
                    <a:close/>
                    <a:moveTo>
                      <a:pt x="168692" y="94028"/>
                    </a:moveTo>
                    <a:lnTo>
                      <a:pt x="168692" y="99964"/>
                    </a:lnTo>
                    <a:lnTo>
                      <a:pt x="162756" y="99964"/>
                    </a:lnTo>
                    <a:lnTo>
                      <a:pt x="162756" y="94028"/>
                    </a:lnTo>
                    <a:close/>
                    <a:moveTo>
                      <a:pt x="174939" y="94028"/>
                    </a:moveTo>
                    <a:lnTo>
                      <a:pt x="174939" y="99964"/>
                    </a:lnTo>
                    <a:lnTo>
                      <a:pt x="169005" y="99964"/>
                    </a:lnTo>
                    <a:lnTo>
                      <a:pt x="169005" y="94028"/>
                    </a:lnTo>
                    <a:close/>
                    <a:moveTo>
                      <a:pt x="181186" y="94028"/>
                    </a:moveTo>
                    <a:lnTo>
                      <a:pt x="181186" y="99964"/>
                    </a:lnTo>
                    <a:lnTo>
                      <a:pt x="175252" y="99964"/>
                    </a:lnTo>
                    <a:lnTo>
                      <a:pt x="175252" y="94028"/>
                    </a:lnTo>
                    <a:close/>
                    <a:moveTo>
                      <a:pt x="187435" y="94028"/>
                    </a:moveTo>
                    <a:lnTo>
                      <a:pt x="187435" y="99964"/>
                    </a:lnTo>
                    <a:lnTo>
                      <a:pt x="181499" y="99964"/>
                    </a:lnTo>
                    <a:lnTo>
                      <a:pt x="181499" y="94028"/>
                    </a:lnTo>
                    <a:close/>
                    <a:moveTo>
                      <a:pt x="193684" y="94028"/>
                    </a:moveTo>
                    <a:lnTo>
                      <a:pt x="193684" y="99964"/>
                    </a:lnTo>
                    <a:lnTo>
                      <a:pt x="187749" y="99964"/>
                    </a:lnTo>
                    <a:lnTo>
                      <a:pt x="187749" y="94028"/>
                    </a:lnTo>
                    <a:close/>
                    <a:moveTo>
                      <a:pt x="199931" y="94028"/>
                    </a:moveTo>
                    <a:lnTo>
                      <a:pt x="199931" y="99964"/>
                    </a:lnTo>
                    <a:lnTo>
                      <a:pt x="193996" y="99964"/>
                    </a:lnTo>
                    <a:lnTo>
                      <a:pt x="193996" y="94028"/>
                    </a:lnTo>
                    <a:close/>
                    <a:moveTo>
                      <a:pt x="206180" y="94028"/>
                    </a:moveTo>
                    <a:lnTo>
                      <a:pt x="206180" y="99964"/>
                    </a:lnTo>
                    <a:lnTo>
                      <a:pt x="200244" y="99964"/>
                    </a:lnTo>
                    <a:lnTo>
                      <a:pt x="200244" y="94028"/>
                    </a:lnTo>
                    <a:close/>
                    <a:moveTo>
                      <a:pt x="212427" y="94028"/>
                    </a:moveTo>
                    <a:lnTo>
                      <a:pt x="212427" y="99964"/>
                    </a:lnTo>
                    <a:lnTo>
                      <a:pt x="206491" y="99964"/>
                    </a:lnTo>
                    <a:lnTo>
                      <a:pt x="206491" y="94028"/>
                    </a:lnTo>
                    <a:close/>
                    <a:moveTo>
                      <a:pt x="218674" y="94028"/>
                    </a:moveTo>
                    <a:lnTo>
                      <a:pt x="218674" y="99964"/>
                    </a:lnTo>
                    <a:lnTo>
                      <a:pt x="212739" y="99964"/>
                    </a:lnTo>
                    <a:lnTo>
                      <a:pt x="212739" y="94028"/>
                    </a:lnTo>
                    <a:close/>
                    <a:moveTo>
                      <a:pt x="224921" y="94029"/>
                    </a:moveTo>
                    <a:lnTo>
                      <a:pt x="224921" y="99964"/>
                    </a:lnTo>
                    <a:lnTo>
                      <a:pt x="218987" y="99964"/>
                    </a:lnTo>
                    <a:lnTo>
                      <a:pt x="218987" y="94029"/>
                    </a:lnTo>
                    <a:close/>
                    <a:moveTo>
                      <a:pt x="231170" y="94029"/>
                    </a:moveTo>
                    <a:lnTo>
                      <a:pt x="231170" y="99964"/>
                    </a:lnTo>
                    <a:lnTo>
                      <a:pt x="225234" y="99964"/>
                    </a:lnTo>
                    <a:lnTo>
                      <a:pt x="225234" y="94029"/>
                    </a:lnTo>
                    <a:close/>
                    <a:moveTo>
                      <a:pt x="237417" y="94029"/>
                    </a:moveTo>
                    <a:lnTo>
                      <a:pt x="237417" y="99964"/>
                    </a:lnTo>
                    <a:lnTo>
                      <a:pt x="231481" y="99964"/>
                    </a:lnTo>
                    <a:lnTo>
                      <a:pt x="231481" y="94029"/>
                    </a:lnTo>
                    <a:close/>
                    <a:moveTo>
                      <a:pt x="243664" y="94029"/>
                    </a:moveTo>
                    <a:lnTo>
                      <a:pt x="243664" y="99964"/>
                    </a:lnTo>
                    <a:lnTo>
                      <a:pt x="237729" y="99964"/>
                    </a:lnTo>
                    <a:lnTo>
                      <a:pt x="237729" y="94029"/>
                    </a:lnTo>
                    <a:close/>
                    <a:moveTo>
                      <a:pt x="249911" y="94029"/>
                    </a:moveTo>
                    <a:lnTo>
                      <a:pt x="249911" y="99964"/>
                    </a:lnTo>
                    <a:lnTo>
                      <a:pt x="243977" y="99964"/>
                    </a:lnTo>
                    <a:lnTo>
                      <a:pt x="243977" y="94029"/>
                    </a:lnTo>
                    <a:close/>
                    <a:moveTo>
                      <a:pt x="256161" y="94029"/>
                    </a:moveTo>
                    <a:lnTo>
                      <a:pt x="256161" y="99964"/>
                    </a:lnTo>
                    <a:lnTo>
                      <a:pt x="250225" y="99964"/>
                    </a:lnTo>
                    <a:lnTo>
                      <a:pt x="250225" y="94029"/>
                    </a:lnTo>
                    <a:close/>
                    <a:moveTo>
                      <a:pt x="262409" y="94029"/>
                    </a:moveTo>
                    <a:lnTo>
                      <a:pt x="262409" y="99964"/>
                    </a:lnTo>
                    <a:lnTo>
                      <a:pt x="256474" y="99964"/>
                    </a:lnTo>
                    <a:lnTo>
                      <a:pt x="256474" y="94029"/>
                    </a:lnTo>
                    <a:close/>
                    <a:moveTo>
                      <a:pt x="268656" y="94029"/>
                    </a:moveTo>
                    <a:lnTo>
                      <a:pt x="268656" y="99964"/>
                    </a:lnTo>
                    <a:lnTo>
                      <a:pt x="262721" y="99964"/>
                    </a:lnTo>
                    <a:lnTo>
                      <a:pt x="262721" y="94029"/>
                    </a:lnTo>
                    <a:close/>
                    <a:moveTo>
                      <a:pt x="274904" y="94029"/>
                    </a:moveTo>
                    <a:lnTo>
                      <a:pt x="274904" y="99964"/>
                    </a:lnTo>
                    <a:lnTo>
                      <a:pt x="268968" y="99964"/>
                    </a:lnTo>
                    <a:lnTo>
                      <a:pt x="268968" y="94029"/>
                    </a:lnTo>
                    <a:close/>
                    <a:moveTo>
                      <a:pt x="6251" y="100276"/>
                    </a:moveTo>
                    <a:lnTo>
                      <a:pt x="6251" y="106211"/>
                    </a:lnTo>
                    <a:lnTo>
                      <a:pt x="315" y="106211"/>
                    </a:lnTo>
                    <a:lnTo>
                      <a:pt x="315" y="100276"/>
                    </a:lnTo>
                    <a:close/>
                    <a:moveTo>
                      <a:pt x="12498" y="100276"/>
                    </a:moveTo>
                    <a:lnTo>
                      <a:pt x="12498" y="106211"/>
                    </a:lnTo>
                    <a:lnTo>
                      <a:pt x="6562" y="106211"/>
                    </a:lnTo>
                    <a:lnTo>
                      <a:pt x="6562" y="100276"/>
                    </a:lnTo>
                    <a:close/>
                    <a:moveTo>
                      <a:pt x="18745" y="100276"/>
                    </a:moveTo>
                    <a:lnTo>
                      <a:pt x="18745" y="106211"/>
                    </a:lnTo>
                    <a:lnTo>
                      <a:pt x="12810" y="106211"/>
                    </a:lnTo>
                    <a:lnTo>
                      <a:pt x="12810" y="100276"/>
                    </a:lnTo>
                    <a:close/>
                    <a:moveTo>
                      <a:pt x="24992" y="100276"/>
                    </a:moveTo>
                    <a:lnTo>
                      <a:pt x="24992" y="106211"/>
                    </a:lnTo>
                    <a:lnTo>
                      <a:pt x="19058" y="106211"/>
                    </a:lnTo>
                    <a:lnTo>
                      <a:pt x="19058" y="100276"/>
                    </a:lnTo>
                    <a:close/>
                    <a:moveTo>
                      <a:pt x="31242" y="100276"/>
                    </a:moveTo>
                    <a:lnTo>
                      <a:pt x="31242" y="106211"/>
                    </a:lnTo>
                    <a:lnTo>
                      <a:pt x="25305" y="106211"/>
                    </a:lnTo>
                    <a:lnTo>
                      <a:pt x="25305" y="100276"/>
                    </a:lnTo>
                    <a:close/>
                    <a:moveTo>
                      <a:pt x="37489" y="100276"/>
                    </a:moveTo>
                    <a:lnTo>
                      <a:pt x="37489" y="106211"/>
                    </a:lnTo>
                    <a:lnTo>
                      <a:pt x="31553" y="106211"/>
                    </a:lnTo>
                    <a:lnTo>
                      <a:pt x="31553" y="100276"/>
                    </a:lnTo>
                    <a:close/>
                    <a:moveTo>
                      <a:pt x="43737" y="100276"/>
                    </a:moveTo>
                    <a:lnTo>
                      <a:pt x="43737" y="106211"/>
                    </a:lnTo>
                    <a:lnTo>
                      <a:pt x="37802" y="106211"/>
                    </a:lnTo>
                    <a:lnTo>
                      <a:pt x="37802" y="100276"/>
                    </a:lnTo>
                    <a:close/>
                    <a:moveTo>
                      <a:pt x="49985" y="100276"/>
                    </a:moveTo>
                    <a:lnTo>
                      <a:pt x="49985" y="106211"/>
                    </a:lnTo>
                    <a:lnTo>
                      <a:pt x="44049" y="106211"/>
                    </a:lnTo>
                    <a:lnTo>
                      <a:pt x="44049" y="100276"/>
                    </a:lnTo>
                    <a:close/>
                    <a:moveTo>
                      <a:pt x="56232" y="100276"/>
                    </a:moveTo>
                    <a:lnTo>
                      <a:pt x="56232" y="106211"/>
                    </a:lnTo>
                    <a:lnTo>
                      <a:pt x="50296" y="106211"/>
                    </a:lnTo>
                    <a:lnTo>
                      <a:pt x="50296" y="100276"/>
                    </a:lnTo>
                    <a:close/>
                    <a:moveTo>
                      <a:pt x="62480" y="100276"/>
                    </a:moveTo>
                    <a:lnTo>
                      <a:pt x="62480" y="106211"/>
                    </a:lnTo>
                    <a:lnTo>
                      <a:pt x="56545" y="106211"/>
                    </a:lnTo>
                    <a:lnTo>
                      <a:pt x="56545" y="100276"/>
                    </a:lnTo>
                    <a:close/>
                    <a:moveTo>
                      <a:pt x="68727" y="100276"/>
                    </a:moveTo>
                    <a:lnTo>
                      <a:pt x="68727" y="106211"/>
                    </a:lnTo>
                    <a:lnTo>
                      <a:pt x="62792" y="106211"/>
                    </a:lnTo>
                    <a:lnTo>
                      <a:pt x="62792" y="100276"/>
                    </a:lnTo>
                    <a:close/>
                    <a:moveTo>
                      <a:pt x="74975" y="100276"/>
                    </a:moveTo>
                    <a:lnTo>
                      <a:pt x="74975" y="106211"/>
                    </a:lnTo>
                    <a:lnTo>
                      <a:pt x="69039" y="106211"/>
                    </a:lnTo>
                    <a:lnTo>
                      <a:pt x="69039" y="100276"/>
                    </a:lnTo>
                    <a:close/>
                    <a:moveTo>
                      <a:pt x="81223" y="100276"/>
                    </a:moveTo>
                    <a:lnTo>
                      <a:pt x="81223" y="106211"/>
                    </a:lnTo>
                    <a:lnTo>
                      <a:pt x="75286" y="106211"/>
                    </a:lnTo>
                    <a:lnTo>
                      <a:pt x="75286" y="100276"/>
                    </a:lnTo>
                    <a:close/>
                    <a:moveTo>
                      <a:pt x="87470" y="100276"/>
                    </a:moveTo>
                    <a:lnTo>
                      <a:pt x="87470" y="106211"/>
                    </a:lnTo>
                    <a:lnTo>
                      <a:pt x="81535" y="106211"/>
                    </a:lnTo>
                    <a:lnTo>
                      <a:pt x="81535" y="100276"/>
                    </a:lnTo>
                    <a:close/>
                    <a:moveTo>
                      <a:pt x="93718" y="100276"/>
                    </a:moveTo>
                    <a:lnTo>
                      <a:pt x="93718" y="106211"/>
                    </a:lnTo>
                    <a:lnTo>
                      <a:pt x="87784" y="106211"/>
                    </a:lnTo>
                    <a:lnTo>
                      <a:pt x="87784" y="100276"/>
                    </a:lnTo>
                    <a:close/>
                    <a:moveTo>
                      <a:pt x="99967" y="100276"/>
                    </a:moveTo>
                    <a:lnTo>
                      <a:pt x="99967" y="106211"/>
                    </a:lnTo>
                    <a:lnTo>
                      <a:pt x="94031" y="106211"/>
                    </a:lnTo>
                    <a:lnTo>
                      <a:pt x="94031" y="100276"/>
                    </a:lnTo>
                    <a:close/>
                    <a:moveTo>
                      <a:pt x="106214" y="100276"/>
                    </a:moveTo>
                    <a:lnTo>
                      <a:pt x="106214" y="106211"/>
                    </a:lnTo>
                    <a:lnTo>
                      <a:pt x="100278" y="106211"/>
                    </a:lnTo>
                    <a:lnTo>
                      <a:pt x="100278" y="100276"/>
                    </a:lnTo>
                    <a:close/>
                    <a:moveTo>
                      <a:pt x="112461" y="100276"/>
                    </a:moveTo>
                    <a:lnTo>
                      <a:pt x="112461" y="106211"/>
                    </a:lnTo>
                    <a:lnTo>
                      <a:pt x="106527" y="106211"/>
                    </a:lnTo>
                    <a:lnTo>
                      <a:pt x="106527" y="100276"/>
                    </a:lnTo>
                    <a:close/>
                    <a:moveTo>
                      <a:pt x="118710" y="100276"/>
                    </a:moveTo>
                    <a:lnTo>
                      <a:pt x="118710" y="106211"/>
                    </a:lnTo>
                    <a:lnTo>
                      <a:pt x="112774" y="106211"/>
                    </a:lnTo>
                    <a:lnTo>
                      <a:pt x="112774" y="100276"/>
                    </a:lnTo>
                    <a:close/>
                    <a:moveTo>
                      <a:pt x="124957" y="100276"/>
                    </a:moveTo>
                    <a:lnTo>
                      <a:pt x="124957" y="106211"/>
                    </a:lnTo>
                    <a:lnTo>
                      <a:pt x="119021" y="106211"/>
                    </a:lnTo>
                    <a:lnTo>
                      <a:pt x="119021" y="100276"/>
                    </a:lnTo>
                    <a:close/>
                    <a:moveTo>
                      <a:pt x="131204" y="100276"/>
                    </a:moveTo>
                    <a:lnTo>
                      <a:pt x="131204" y="106211"/>
                    </a:lnTo>
                    <a:lnTo>
                      <a:pt x="125270" y="106211"/>
                    </a:lnTo>
                    <a:lnTo>
                      <a:pt x="125270" y="100276"/>
                    </a:lnTo>
                    <a:close/>
                    <a:moveTo>
                      <a:pt x="137451" y="100276"/>
                    </a:moveTo>
                    <a:lnTo>
                      <a:pt x="137451" y="106211"/>
                    </a:lnTo>
                    <a:lnTo>
                      <a:pt x="131517" y="106211"/>
                    </a:lnTo>
                    <a:lnTo>
                      <a:pt x="131517" y="100276"/>
                    </a:lnTo>
                    <a:close/>
                    <a:moveTo>
                      <a:pt x="143702" y="100276"/>
                    </a:moveTo>
                    <a:lnTo>
                      <a:pt x="143702" y="106211"/>
                    </a:lnTo>
                    <a:lnTo>
                      <a:pt x="137766" y="106211"/>
                    </a:lnTo>
                    <a:lnTo>
                      <a:pt x="137766" y="100276"/>
                    </a:lnTo>
                    <a:close/>
                    <a:moveTo>
                      <a:pt x="149949" y="100276"/>
                    </a:moveTo>
                    <a:lnTo>
                      <a:pt x="149949" y="106211"/>
                    </a:lnTo>
                    <a:lnTo>
                      <a:pt x="144015" y="106211"/>
                    </a:lnTo>
                    <a:lnTo>
                      <a:pt x="144015" y="100276"/>
                    </a:lnTo>
                    <a:close/>
                    <a:moveTo>
                      <a:pt x="156196" y="100276"/>
                    </a:moveTo>
                    <a:lnTo>
                      <a:pt x="156196" y="106211"/>
                    </a:lnTo>
                    <a:lnTo>
                      <a:pt x="150262" y="106211"/>
                    </a:lnTo>
                    <a:lnTo>
                      <a:pt x="150262" y="100276"/>
                    </a:lnTo>
                    <a:close/>
                    <a:moveTo>
                      <a:pt x="162445" y="100276"/>
                    </a:moveTo>
                    <a:lnTo>
                      <a:pt x="162445" y="106211"/>
                    </a:lnTo>
                    <a:lnTo>
                      <a:pt x="156509" y="106211"/>
                    </a:lnTo>
                    <a:lnTo>
                      <a:pt x="156509" y="100276"/>
                    </a:lnTo>
                    <a:close/>
                    <a:moveTo>
                      <a:pt x="168692" y="100276"/>
                    </a:moveTo>
                    <a:lnTo>
                      <a:pt x="168692" y="106211"/>
                    </a:lnTo>
                    <a:lnTo>
                      <a:pt x="162756" y="106211"/>
                    </a:lnTo>
                    <a:lnTo>
                      <a:pt x="162756" y="100276"/>
                    </a:lnTo>
                    <a:close/>
                    <a:moveTo>
                      <a:pt x="174939" y="100276"/>
                    </a:moveTo>
                    <a:lnTo>
                      <a:pt x="174939" y="106211"/>
                    </a:lnTo>
                    <a:lnTo>
                      <a:pt x="169005" y="106211"/>
                    </a:lnTo>
                    <a:lnTo>
                      <a:pt x="169005" y="100276"/>
                    </a:lnTo>
                    <a:close/>
                    <a:moveTo>
                      <a:pt x="181186" y="100276"/>
                    </a:moveTo>
                    <a:lnTo>
                      <a:pt x="181186" y="106211"/>
                    </a:lnTo>
                    <a:lnTo>
                      <a:pt x="175252" y="106211"/>
                    </a:lnTo>
                    <a:lnTo>
                      <a:pt x="175252" y="100276"/>
                    </a:lnTo>
                    <a:close/>
                    <a:moveTo>
                      <a:pt x="187435" y="100276"/>
                    </a:moveTo>
                    <a:lnTo>
                      <a:pt x="187435" y="106211"/>
                    </a:lnTo>
                    <a:lnTo>
                      <a:pt x="181499" y="106211"/>
                    </a:lnTo>
                    <a:lnTo>
                      <a:pt x="181499" y="100276"/>
                    </a:lnTo>
                    <a:close/>
                    <a:moveTo>
                      <a:pt x="193684" y="100276"/>
                    </a:moveTo>
                    <a:lnTo>
                      <a:pt x="193684" y="106211"/>
                    </a:lnTo>
                    <a:lnTo>
                      <a:pt x="187749" y="106211"/>
                    </a:lnTo>
                    <a:lnTo>
                      <a:pt x="187749" y="100276"/>
                    </a:lnTo>
                    <a:close/>
                    <a:moveTo>
                      <a:pt x="199931" y="100276"/>
                    </a:moveTo>
                    <a:lnTo>
                      <a:pt x="199931" y="106211"/>
                    </a:lnTo>
                    <a:lnTo>
                      <a:pt x="193996" y="106211"/>
                    </a:lnTo>
                    <a:lnTo>
                      <a:pt x="193996" y="100276"/>
                    </a:lnTo>
                    <a:close/>
                    <a:moveTo>
                      <a:pt x="206180" y="100276"/>
                    </a:moveTo>
                    <a:lnTo>
                      <a:pt x="206180" y="106211"/>
                    </a:lnTo>
                    <a:lnTo>
                      <a:pt x="200244" y="106211"/>
                    </a:lnTo>
                    <a:lnTo>
                      <a:pt x="200244" y="100276"/>
                    </a:lnTo>
                    <a:close/>
                    <a:moveTo>
                      <a:pt x="212427" y="100276"/>
                    </a:moveTo>
                    <a:lnTo>
                      <a:pt x="212427" y="106211"/>
                    </a:lnTo>
                    <a:lnTo>
                      <a:pt x="206491" y="106211"/>
                    </a:lnTo>
                    <a:lnTo>
                      <a:pt x="206491" y="100276"/>
                    </a:lnTo>
                    <a:close/>
                    <a:moveTo>
                      <a:pt x="218674" y="100276"/>
                    </a:moveTo>
                    <a:lnTo>
                      <a:pt x="218674" y="106211"/>
                    </a:lnTo>
                    <a:lnTo>
                      <a:pt x="212739" y="106211"/>
                    </a:lnTo>
                    <a:lnTo>
                      <a:pt x="212739" y="100276"/>
                    </a:lnTo>
                    <a:close/>
                    <a:moveTo>
                      <a:pt x="224921" y="100276"/>
                    </a:moveTo>
                    <a:lnTo>
                      <a:pt x="224921" y="106211"/>
                    </a:lnTo>
                    <a:lnTo>
                      <a:pt x="218987" y="106211"/>
                    </a:lnTo>
                    <a:lnTo>
                      <a:pt x="218987" y="100276"/>
                    </a:lnTo>
                    <a:close/>
                    <a:moveTo>
                      <a:pt x="231170" y="100276"/>
                    </a:moveTo>
                    <a:lnTo>
                      <a:pt x="231170" y="106211"/>
                    </a:lnTo>
                    <a:lnTo>
                      <a:pt x="225234" y="106211"/>
                    </a:lnTo>
                    <a:lnTo>
                      <a:pt x="225234" y="100276"/>
                    </a:lnTo>
                    <a:close/>
                    <a:moveTo>
                      <a:pt x="237417" y="100276"/>
                    </a:moveTo>
                    <a:lnTo>
                      <a:pt x="237417" y="106211"/>
                    </a:lnTo>
                    <a:lnTo>
                      <a:pt x="231481" y="106211"/>
                    </a:lnTo>
                    <a:lnTo>
                      <a:pt x="231481" y="100276"/>
                    </a:lnTo>
                    <a:close/>
                    <a:moveTo>
                      <a:pt x="243664" y="100276"/>
                    </a:moveTo>
                    <a:lnTo>
                      <a:pt x="243664" y="106211"/>
                    </a:lnTo>
                    <a:lnTo>
                      <a:pt x="237729" y="106211"/>
                    </a:lnTo>
                    <a:lnTo>
                      <a:pt x="237729" y="100276"/>
                    </a:lnTo>
                    <a:close/>
                    <a:moveTo>
                      <a:pt x="249911" y="100276"/>
                    </a:moveTo>
                    <a:lnTo>
                      <a:pt x="249911" y="106211"/>
                    </a:lnTo>
                    <a:lnTo>
                      <a:pt x="243977" y="106211"/>
                    </a:lnTo>
                    <a:lnTo>
                      <a:pt x="243977" y="100276"/>
                    </a:lnTo>
                    <a:close/>
                    <a:moveTo>
                      <a:pt x="256161" y="100276"/>
                    </a:moveTo>
                    <a:lnTo>
                      <a:pt x="256161" y="106211"/>
                    </a:lnTo>
                    <a:lnTo>
                      <a:pt x="250225" y="106211"/>
                    </a:lnTo>
                    <a:lnTo>
                      <a:pt x="250225" y="100276"/>
                    </a:lnTo>
                    <a:close/>
                    <a:moveTo>
                      <a:pt x="262409" y="100276"/>
                    </a:moveTo>
                    <a:lnTo>
                      <a:pt x="262409" y="106211"/>
                    </a:lnTo>
                    <a:lnTo>
                      <a:pt x="256474" y="106211"/>
                    </a:lnTo>
                    <a:lnTo>
                      <a:pt x="256474" y="100276"/>
                    </a:lnTo>
                    <a:close/>
                    <a:moveTo>
                      <a:pt x="268656" y="100276"/>
                    </a:moveTo>
                    <a:lnTo>
                      <a:pt x="268656" y="106211"/>
                    </a:lnTo>
                    <a:lnTo>
                      <a:pt x="262721" y="106211"/>
                    </a:lnTo>
                    <a:lnTo>
                      <a:pt x="262721" y="100276"/>
                    </a:lnTo>
                    <a:close/>
                    <a:moveTo>
                      <a:pt x="274904" y="100276"/>
                    </a:moveTo>
                    <a:lnTo>
                      <a:pt x="274904" y="106211"/>
                    </a:lnTo>
                    <a:lnTo>
                      <a:pt x="268968" y="106211"/>
                    </a:lnTo>
                    <a:lnTo>
                      <a:pt x="268968" y="100276"/>
                    </a:lnTo>
                    <a:close/>
                    <a:moveTo>
                      <a:pt x="6251" y="106523"/>
                    </a:moveTo>
                    <a:lnTo>
                      <a:pt x="6251" y="112460"/>
                    </a:lnTo>
                    <a:lnTo>
                      <a:pt x="315" y="112460"/>
                    </a:lnTo>
                    <a:lnTo>
                      <a:pt x="315" y="106523"/>
                    </a:lnTo>
                    <a:close/>
                    <a:moveTo>
                      <a:pt x="12498" y="106523"/>
                    </a:moveTo>
                    <a:lnTo>
                      <a:pt x="12498" y="112460"/>
                    </a:lnTo>
                    <a:lnTo>
                      <a:pt x="6562" y="112460"/>
                    </a:lnTo>
                    <a:lnTo>
                      <a:pt x="6562" y="106523"/>
                    </a:lnTo>
                    <a:close/>
                    <a:moveTo>
                      <a:pt x="18745" y="106523"/>
                    </a:moveTo>
                    <a:lnTo>
                      <a:pt x="18745" y="112460"/>
                    </a:lnTo>
                    <a:lnTo>
                      <a:pt x="12810" y="112460"/>
                    </a:lnTo>
                    <a:lnTo>
                      <a:pt x="12810" y="106523"/>
                    </a:lnTo>
                    <a:close/>
                    <a:moveTo>
                      <a:pt x="24992" y="106523"/>
                    </a:moveTo>
                    <a:lnTo>
                      <a:pt x="24992" y="112460"/>
                    </a:lnTo>
                    <a:lnTo>
                      <a:pt x="19058" y="112460"/>
                    </a:lnTo>
                    <a:lnTo>
                      <a:pt x="19058" y="106523"/>
                    </a:lnTo>
                    <a:close/>
                    <a:moveTo>
                      <a:pt x="31242" y="106523"/>
                    </a:moveTo>
                    <a:lnTo>
                      <a:pt x="31242" y="112460"/>
                    </a:lnTo>
                    <a:lnTo>
                      <a:pt x="25305" y="112460"/>
                    </a:lnTo>
                    <a:lnTo>
                      <a:pt x="25305" y="106523"/>
                    </a:lnTo>
                    <a:close/>
                    <a:moveTo>
                      <a:pt x="37489" y="106523"/>
                    </a:moveTo>
                    <a:lnTo>
                      <a:pt x="37489" y="112460"/>
                    </a:lnTo>
                    <a:lnTo>
                      <a:pt x="31553" y="112460"/>
                    </a:lnTo>
                    <a:lnTo>
                      <a:pt x="31553" y="106523"/>
                    </a:lnTo>
                    <a:close/>
                    <a:moveTo>
                      <a:pt x="43737" y="106523"/>
                    </a:moveTo>
                    <a:lnTo>
                      <a:pt x="43737" y="112460"/>
                    </a:lnTo>
                    <a:lnTo>
                      <a:pt x="37802" y="112460"/>
                    </a:lnTo>
                    <a:lnTo>
                      <a:pt x="37802" y="106523"/>
                    </a:lnTo>
                    <a:close/>
                    <a:moveTo>
                      <a:pt x="49985" y="106523"/>
                    </a:moveTo>
                    <a:lnTo>
                      <a:pt x="49985" y="112460"/>
                    </a:lnTo>
                    <a:lnTo>
                      <a:pt x="44049" y="112460"/>
                    </a:lnTo>
                    <a:lnTo>
                      <a:pt x="44049" y="106523"/>
                    </a:lnTo>
                    <a:close/>
                    <a:moveTo>
                      <a:pt x="56232" y="106523"/>
                    </a:moveTo>
                    <a:lnTo>
                      <a:pt x="56232" y="112460"/>
                    </a:lnTo>
                    <a:lnTo>
                      <a:pt x="50296" y="112460"/>
                    </a:lnTo>
                    <a:lnTo>
                      <a:pt x="50296" y="106523"/>
                    </a:lnTo>
                    <a:close/>
                    <a:moveTo>
                      <a:pt x="62480" y="106523"/>
                    </a:moveTo>
                    <a:lnTo>
                      <a:pt x="62480" y="112460"/>
                    </a:lnTo>
                    <a:lnTo>
                      <a:pt x="56545" y="112460"/>
                    </a:lnTo>
                    <a:lnTo>
                      <a:pt x="56545" y="106523"/>
                    </a:lnTo>
                    <a:close/>
                    <a:moveTo>
                      <a:pt x="68727" y="106523"/>
                    </a:moveTo>
                    <a:lnTo>
                      <a:pt x="68727" y="112460"/>
                    </a:lnTo>
                    <a:lnTo>
                      <a:pt x="62792" y="112460"/>
                    </a:lnTo>
                    <a:lnTo>
                      <a:pt x="62792" y="106523"/>
                    </a:lnTo>
                    <a:close/>
                    <a:moveTo>
                      <a:pt x="74975" y="106523"/>
                    </a:moveTo>
                    <a:lnTo>
                      <a:pt x="74975" y="112460"/>
                    </a:lnTo>
                    <a:lnTo>
                      <a:pt x="69039" y="112460"/>
                    </a:lnTo>
                    <a:lnTo>
                      <a:pt x="69039" y="106523"/>
                    </a:lnTo>
                    <a:close/>
                    <a:moveTo>
                      <a:pt x="81223" y="106523"/>
                    </a:moveTo>
                    <a:lnTo>
                      <a:pt x="81223" y="112460"/>
                    </a:lnTo>
                    <a:lnTo>
                      <a:pt x="75286" y="112460"/>
                    </a:lnTo>
                    <a:lnTo>
                      <a:pt x="75286" y="106523"/>
                    </a:lnTo>
                    <a:close/>
                    <a:moveTo>
                      <a:pt x="87470" y="106523"/>
                    </a:moveTo>
                    <a:lnTo>
                      <a:pt x="87470" y="112460"/>
                    </a:lnTo>
                    <a:lnTo>
                      <a:pt x="81535" y="112460"/>
                    </a:lnTo>
                    <a:lnTo>
                      <a:pt x="81535" y="106523"/>
                    </a:lnTo>
                    <a:close/>
                    <a:moveTo>
                      <a:pt x="93718" y="106523"/>
                    </a:moveTo>
                    <a:lnTo>
                      <a:pt x="93718" y="112460"/>
                    </a:lnTo>
                    <a:lnTo>
                      <a:pt x="87784" y="112460"/>
                    </a:lnTo>
                    <a:lnTo>
                      <a:pt x="87784" y="106523"/>
                    </a:lnTo>
                    <a:close/>
                    <a:moveTo>
                      <a:pt x="99967" y="106523"/>
                    </a:moveTo>
                    <a:lnTo>
                      <a:pt x="99967" y="112460"/>
                    </a:lnTo>
                    <a:lnTo>
                      <a:pt x="94031" y="112460"/>
                    </a:lnTo>
                    <a:lnTo>
                      <a:pt x="94031" y="106523"/>
                    </a:lnTo>
                    <a:close/>
                    <a:moveTo>
                      <a:pt x="106214" y="106523"/>
                    </a:moveTo>
                    <a:lnTo>
                      <a:pt x="106214" y="112460"/>
                    </a:lnTo>
                    <a:lnTo>
                      <a:pt x="100278" y="112460"/>
                    </a:lnTo>
                    <a:lnTo>
                      <a:pt x="100278" y="106523"/>
                    </a:lnTo>
                    <a:close/>
                    <a:moveTo>
                      <a:pt x="112461" y="106523"/>
                    </a:moveTo>
                    <a:lnTo>
                      <a:pt x="112461" y="112460"/>
                    </a:lnTo>
                    <a:lnTo>
                      <a:pt x="106527" y="112460"/>
                    </a:lnTo>
                    <a:lnTo>
                      <a:pt x="106527" y="106523"/>
                    </a:lnTo>
                    <a:close/>
                    <a:moveTo>
                      <a:pt x="118710" y="106523"/>
                    </a:moveTo>
                    <a:lnTo>
                      <a:pt x="118710" y="112460"/>
                    </a:lnTo>
                    <a:lnTo>
                      <a:pt x="112774" y="112460"/>
                    </a:lnTo>
                    <a:lnTo>
                      <a:pt x="112774" y="106523"/>
                    </a:lnTo>
                    <a:close/>
                    <a:moveTo>
                      <a:pt x="124957" y="106523"/>
                    </a:moveTo>
                    <a:lnTo>
                      <a:pt x="124957" y="112460"/>
                    </a:lnTo>
                    <a:lnTo>
                      <a:pt x="119021" y="112460"/>
                    </a:lnTo>
                    <a:lnTo>
                      <a:pt x="119021" y="106523"/>
                    </a:lnTo>
                    <a:close/>
                    <a:moveTo>
                      <a:pt x="131204" y="106523"/>
                    </a:moveTo>
                    <a:lnTo>
                      <a:pt x="131204" y="112460"/>
                    </a:lnTo>
                    <a:lnTo>
                      <a:pt x="125270" y="112460"/>
                    </a:lnTo>
                    <a:lnTo>
                      <a:pt x="125270" y="106523"/>
                    </a:lnTo>
                    <a:close/>
                    <a:moveTo>
                      <a:pt x="137451" y="106523"/>
                    </a:moveTo>
                    <a:lnTo>
                      <a:pt x="137451" y="112460"/>
                    </a:lnTo>
                    <a:lnTo>
                      <a:pt x="131517" y="112460"/>
                    </a:lnTo>
                    <a:lnTo>
                      <a:pt x="131517" y="106523"/>
                    </a:lnTo>
                    <a:close/>
                    <a:moveTo>
                      <a:pt x="143702" y="106523"/>
                    </a:moveTo>
                    <a:lnTo>
                      <a:pt x="143702" y="112460"/>
                    </a:lnTo>
                    <a:lnTo>
                      <a:pt x="137766" y="112460"/>
                    </a:lnTo>
                    <a:lnTo>
                      <a:pt x="137766" y="106523"/>
                    </a:lnTo>
                    <a:close/>
                    <a:moveTo>
                      <a:pt x="149949" y="106523"/>
                    </a:moveTo>
                    <a:lnTo>
                      <a:pt x="149949" y="112460"/>
                    </a:lnTo>
                    <a:lnTo>
                      <a:pt x="144015" y="112460"/>
                    </a:lnTo>
                    <a:lnTo>
                      <a:pt x="144015" y="106523"/>
                    </a:lnTo>
                    <a:close/>
                    <a:moveTo>
                      <a:pt x="156196" y="106523"/>
                    </a:moveTo>
                    <a:lnTo>
                      <a:pt x="156196" y="112460"/>
                    </a:lnTo>
                    <a:lnTo>
                      <a:pt x="150262" y="112460"/>
                    </a:lnTo>
                    <a:lnTo>
                      <a:pt x="150262" y="106523"/>
                    </a:lnTo>
                    <a:close/>
                    <a:moveTo>
                      <a:pt x="162445" y="106523"/>
                    </a:moveTo>
                    <a:lnTo>
                      <a:pt x="162445" y="112460"/>
                    </a:lnTo>
                    <a:lnTo>
                      <a:pt x="156509" y="112460"/>
                    </a:lnTo>
                    <a:lnTo>
                      <a:pt x="156509" y="106523"/>
                    </a:lnTo>
                    <a:close/>
                    <a:moveTo>
                      <a:pt x="168692" y="106523"/>
                    </a:moveTo>
                    <a:lnTo>
                      <a:pt x="168692" y="112460"/>
                    </a:lnTo>
                    <a:lnTo>
                      <a:pt x="162756" y="112460"/>
                    </a:lnTo>
                    <a:lnTo>
                      <a:pt x="162756" y="106523"/>
                    </a:lnTo>
                    <a:close/>
                    <a:moveTo>
                      <a:pt x="174939" y="106523"/>
                    </a:moveTo>
                    <a:lnTo>
                      <a:pt x="174939" y="112460"/>
                    </a:lnTo>
                    <a:lnTo>
                      <a:pt x="169005" y="112460"/>
                    </a:lnTo>
                    <a:lnTo>
                      <a:pt x="169005" y="106523"/>
                    </a:lnTo>
                    <a:close/>
                    <a:moveTo>
                      <a:pt x="181186" y="106523"/>
                    </a:moveTo>
                    <a:lnTo>
                      <a:pt x="181186" y="112460"/>
                    </a:lnTo>
                    <a:lnTo>
                      <a:pt x="175252" y="112460"/>
                    </a:lnTo>
                    <a:lnTo>
                      <a:pt x="175252" y="106523"/>
                    </a:lnTo>
                    <a:close/>
                    <a:moveTo>
                      <a:pt x="187435" y="106523"/>
                    </a:moveTo>
                    <a:lnTo>
                      <a:pt x="187435" y="112460"/>
                    </a:lnTo>
                    <a:lnTo>
                      <a:pt x="181499" y="112460"/>
                    </a:lnTo>
                    <a:lnTo>
                      <a:pt x="181499" y="106523"/>
                    </a:lnTo>
                    <a:close/>
                    <a:moveTo>
                      <a:pt x="193684" y="106523"/>
                    </a:moveTo>
                    <a:lnTo>
                      <a:pt x="193684" y="112460"/>
                    </a:lnTo>
                    <a:lnTo>
                      <a:pt x="187749" y="112460"/>
                    </a:lnTo>
                    <a:lnTo>
                      <a:pt x="187749" y="106523"/>
                    </a:lnTo>
                    <a:close/>
                    <a:moveTo>
                      <a:pt x="199931" y="106523"/>
                    </a:moveTo>
                    <a:lnTo>
                      <a:pt x="199931" y="112460"/>
                    </a:lnTo>
                    <a:lnTo>
                      <a:pt x="193996" y="112460"/>
                    </a:lnTo>
                    <a:lnTo>
                      <a:pt x="193996" y="106523"/>
                    </a:lnTo>
                    <a:close/>
                    <a:moveTo>
                      <a:pt x="206180" y="106523"/>
                    </a:moveTo>
                    <a:lnTo>
                      <a:pt x="206180" y="112460"/>
                    </a:lnTo>
                    <a:lnTo>
                      <a:pt x="200244" y="112460"/>
                    </a:lnTo>
                    <a:lnTo>
                      <a:pt x="200244" y="106523"/>
                    </a:lnTo>
                    <a:close/>
                    <a:moveTo>
                      <a:pt x="212427" y="106523"/>
                    </a:moveTo>
                    <a:lnTo>
                      <a:pt x="212427" y="112460"/>
                    </a:lnTo>
                    <a:lnTo>
                      <a:pt x="206491" y="112460"/>
                    </a:lnTo>
                    <a:lnTo>
                      <a:pt x="206491" y="106523"/>
                    </a:lnTo>
                    <a:close/>
                    <a:moveTo>
                      <a:pt x="218674" y="106523"/>
                    </a:moveTo>
                    <a:lnTo>
                      <a:pt x="218674" y="112460"/>
                    </a:lnTo>
                    <a:lnTo>
                      <a:pt x="212739" y="112460"/>
                    </a:lnTo>
                    <a:lnTo>
                      <a:pt x="212739" y="106523"/>
                    </a:lnTo>
                    <a:close/>
                    <a:moveTo>
                      <a:pt x="224921" y="106523"/>
                    </a:moveTo>
                    <a:lnTo>
                      <a:pt x="224921" y="112460"/>
                    </a:lnTo>
                    <a:lnTo>
                      <a:pt x="218987" y="112460"/>
                    </a:lnTo>
                    <a:lnTo>
                      <a:pt x="218987" y="106523"/>
                    </a:lnTo>
                    <a:close/>
                    <a:moveTo>
                      <a:pt x="231170" y="106523"/>
                    </a:moveTo>
                    <a:lnTo>
                      <a:pt x="231170" y="112460"/>
                    </a:lnTo>
                    <a:lnTo>
                      <a:pt x="225234" y="112460"/>
                    </a:lnTo>
                    <a:lnTo>
                      <a:pt x="225234" y="106523"/>
                    </a:lnTo>
                    <a:close/>
                    <a:moveTo>
                      <a:pt x="237417" y="106523"/>
                    </a:moveTo>
                    <a:lnTo>
                      <a:pt x="237417" y="112460"/>
                    </a:lnTo>
                    <a:lnTo>
                      <a:pt x="231481" y="112460"/>
                    </a:lnTo>
                    <a:lnTo>
                      <a:pt x="231481" y="106523"/>
                    </a:lnTo>
                    <a:close/>
                    <a:moveTo>
                      <a:pt x="243664" y="106523"/>
                    </a:moveTo>
                    <a:lnTo>
                      <a:pt x="243664" y="112460"/>
                    </a:lnTo>
                    <a:lnTo>
                      <a:pt x="237729" y="112460"/>
                    </a:lnTo>
                    <a:lnTo>
                      <a:pt x="237729" y="106523"/>
                    </a:lnTo>
                    <a:close/>
                    <a:moveTo>
                      <a:pt x="249911" y="106523"/>
                    </a:moveTo>
                    <a:lnTo>
                      <a:pt x="249911" y="112460"/>
                    </a:lnTo>
                    <a:lnTo>
                      <a:pt x="243977" y="112460"/>
                    </a:lnTo>
                    <a:lnTo>
                      <a:pt x="243977" y="106523"/>
                    </a:lnTo>
                    <a:close/>
                    <a:moveTo>
                      <a:pt x="256161" y="106523"/>
                    </a:moveTo>
                    <a:lnTo>
                      <a:pt x="256161" y="112460"/>
                    </a:lnTo>
                    <a:lnTo>
                      <a:pt x="250225" y="112460"/>
                    </a:lnTo>
                    <a:lnTo>
                      <a:pt x="250225" y="106523"/>
                    </a:lnTo>
                    <a:close/>
                    <a:moveTo>
                      <a:pt x="262409" y="106523"/>
                    </a:moveTo>
                    <a:lnTo>
                      <a:pt x="262409" y="112460"/>
                    </a:lnTo>
                    <a:lnTo>
                      <a:pt x="256474" y="112460"/>
                    </a:lnTo>
                    <a:lnTo>
                      <a:pt x="256474" y="106523"/>
                    </a:lnTo>
                    <a:close/>
                    <a:moveTo>
                      <a:pt x="268656" y="106523"/>
                    </a:moveTo>
                    <a:lnTo>
                      <a:pt x="268656" y="112460"/>
                    </a:lnTo>
                    <a:lnTo>
                      <a:pt x="262721" y="112460"/>
                    </a:lnTo>
                    <a:lnTo>
                      <a:pt x="262721" y="106523"/>
                    </a:lnTo>
                    <a:close/>
                    <a:moveTo>
                      <a:pt x="274904" y="106523"/>
                    </a:moveTo>
                    <a:lnTo>
                      <a:pt x="274904" y="112460"/>
                    </a:lnTo>
                    <a:lnTo>
                      <a:pt x="268968" y="112460"/>
                    </a:lnTo>
                    <a:lnTo>
                      <a:pt x="268968" y="106523"/>
                    </a:lnTo>
                    <a:close/>
                    <a:moveTo>
                      <a:pt x="6251" y="112771"/>
                    </a:moveTo>
                    <a:lnTo>
                      <a:pt x="6251" y="118707"/>
                    </a:lnTo>
                    <a:lnTo>
                      <a:pt x="315" y="118707"/>
                    </a:lnTo>
                    <a:lnTo>
                      <a:pt x="315" y="112771"/>
                    </a:lnTo>
                    <a:close/>
                    <a:moveTo>
                      <a:pt x="12498" y="112771"/>
                    </a:moveTo>
                    <a:lnTo>
                      <a:pt x="12498" y="118707"/>
                    </a:lnTo>
                    <a:lnTo>
                      <a:pt x="6562" y="118707"/>
                    </a:lnTo>
                    <a:lnTo>
                      <a:pt x="6562" y="112771"/>
                    </a:lnTo>
                    <a:close/>
                    <a:moveTo>
                      <a:pt x="18745" y="112771"/>
                    </a:moveTo>
                    <a:lnTo>
                      <a:pt x="18745" y="118707"/>
                    </a:lnTo>
                    <a:lnTo>
                      <a:pt x="12810" y="118707"/>
                    </a:lnTo>
                    <a:lnTo>
                      <a:pt x="12810" y="112771"/>
                    </a:lnTo>
                    <a:close/>
                    <a:moveTo>
                      <a:pt x="24992" y="112771"/>
                    </a:moveTo>
                    <a:lnTo>
                      <a:pt x="24992" y="118707"/>
                    </a:lnTo>
                    <a:lnTo>
                      <a:pt x="19058" y="118707"/>
                    </a:lnTo>
                    <a:lnTo>
                      <a:pt x="19058" y="112771"/>
                    </a:lnTo>
                    <a:close/>
                    <a:moveTo>
                      <a:pt x="31242" y="112771"/>
                    </a:moveTo>
                    <a:lnTo>
                      <a:pt x="31242" y="118707"/>
                    </a:lnTo>
                    <a:lnTo>
                      <a:pt x="25305" y="118707"/>
                    </a:lnTo>
                    <a:lnTo>
                      <a:pt x="25305" y="112771"/>
                    </a:lnTo>
                    <a:close/>
                    <a:moveTo>
                      <a:pt x="37489" y="112771"/>
                    </a:moveTo>
                    <a:lnTo>
                      <a:pt x="37489" y="118707"/>
                    </a:lnTo>
                    <a:lnTo>
                      <a:pt x="31553" y="118707"/>
                    </a:lnTo>
                    <a:lnTo>
                      <a:pt x="31553" y="112771"/>
                    </a:lnTo>
                    <a:close/>
                    <a:moveTo>
                      <a:pt x="43737" y="112771"/>
                    </a:moveTo>
                    <a:lnTo>
                      <a:pt x="43737" y="118707"/>
                    </a:lnTo>
                    <a:lnTo>
                      <a:pt x="37802" y="118707"/>
                    </a:lnTo>
                    <a:lnTo>
                      <a:pt x="37802" y="112771"/>
                    </a:lnTo>
                    <a:close/>
                    <a:moveTo>
                      <a:pt x="49985" y="112771"/>
                    </a:moveTo>
                    <a:lnTo>
                      <a:pt x="49985" y="118707"/>
                    </a:lnTo>
                    <a:lnTo>
                      <a:pt x="44049" y="118707"/>
                    </a:lnTo>
                    <a:lnTo>
                      <a:pt x="44049" y="112771"/>
                    </a:lnTo>
                    <a:close/>
                    <a:moveTo>
                      <a:pt x="56232" y="112771"/>
                    </a:moveTo>
                    <a:lnTo>
                      <a:pt x="56232" y="118707"/>
                    </a:lnTo>
                    <a:lnTo>
                      <a:pt x="50296" y="118707"/>
                    </a:lnTo>
                    <a:lnTo>
                      <a:pt x="50296" y="112771"/>
                    </a:lnTo>
                    <a:close/>
                    <a:moveTo>
                      <a:pt x="62480" y="112771"/>
                    </a:moveTo>
                    <a:lnTo>
                      <a:pt x="62480" y="118707"/>
                    </a:lnTo>
                    <a:lnTo>
                      <a:pt x="56545" y="118707"/>
                    </a:lnTo>
                    <a:lnTo>
                      <a:pt x="56545" y="112771"/>
                    </a:lnTo>
                    <a:close/>
                    <a:moveTo>
                      <a:pt x="68727" y="112771"/>
                    </a:moveTo>
                    <a:lnTo>
                      <a:pt x="68727" y="118707"/>
                    </a:lnTo>
                    <a:lnTo>
                      <a:pt x="62792" y="118707"/>
                    </a:lnTo>
                    <a:lnTo>
                      <a:pt x="62792" y="112771"/>
                    </a:lnTo>
                    <a:close/>
                    <a:moveTo>
                      <a:pt x="74975" y="112771"/>
                    </a:moveTo>
                    <a:lnTo>
                      <a:pt x="74975" y="118707"/>
                    </a:lnTo>
                    <a:lnTo>
                      <a:pt x="69039" y="118707"/>
                    </a:lnTo>
                    <a:lnTo>
                      <a:pt x="69039" y="112771"/>
                    </a:lnTo>
                    <a:close/>
                    <a:moveTo>
                      <a:pt x="81223" y="112771"/>
                    </a:moveTo>
                    <a:lnTo>
                      <a:pt x="81223" y="118707"/>
                    </a:lnTo>
                    <a:lnTo>
                      <a:pt x="75286" y="118707"/>
                    </a:lnTo>
                    <a:lnTo>
                      <a:pt x="75286" y="112771"/>
                    </a:lnTo>
                    <a:close/>
                    <a:moveTo>
                      <a:pt x="87470" y="112771"/>
                    </a:moveTo>
                    <a:lnTo>
                      <a:pt x="87470" y="118707"/>
                    </a:lnTo>
                    <a:lnTo>
                      <a:pt x="81535" y="118707"/>
                    </a:lnTo>
                    <a:lnTo>
                      <a:pt x="81535" y="112771"/>
                    </a:lnTo>
                    <a:close/>
                    <a:moveTo>
                      <a:pt x="93718" y="112771"/>
                    </a:moveTo>
                    <a:lnTo>
                      <a:pt x="93718" y="118707"/>
                    </a:lnTo>
                    <a:lnTo>
                      <a:pt x="87784" y="118707"/>
                    </a:lnTo>
                    <a:lnTo>
                      <a:pt x="87784" y="112771"/>
                    </a:lnTo>
                    <a:close/>
                    <a:moveTo>
                      <a:pt x="99967" y="112771"/>
                    </a:moveTo>
                    <a:lnTo>
                      <a:pt x="99967" y="118707"/>
                    </a:lnTo>
                    <a:lnTo>
                      <a:pt x="94031" y="118707"/>
                    </a:lnTo>
                    <a:lnTo>
                      <a:pt x="94031" y="112771"/>
                    </a:lnTo>
                    <a:close/>
                    <a:moveTo>
                      <a:pt x="106214" y="112771"/>
                    </a:moveTo>
                    <a:lnTo>
                      <a:pt x="106214" y="118707"/>
                    </a:lnTo>
                    <a:lnTo>
                      <a:pt x="100278" y="118707"/>
                    </a:lnTo>
                    <a:lnTo>
                      <a:pt x="100278" y="112771"/>
                    </a:lnTo>
                    <a:close/>
                    <a:moveTo>
                      <a:pt x="112461" y="112771"/>
                    </a:moveTo>
                    <a:lnTo>
                      <a:pt x="112461" y="118707"/>
                    </a:lnTo>
                    <a:lnTo>
                      <a:pt x="106527" y="118707"/>
                    </a:lnTo>
                    <a:lnTo>
                      <a:pt x="106527" y="112771"/>
                    </a:lnTo>
                    <a:close/>
                    <a:moveTo>
                      <a:pt x="118710" y="112771"/>
                    </a:moveTo>
                    <a:lnTo>
                      <a:pt x="118710" y="118707"/>
                    </a:lnTo>
                    <a:lnTo>
                      <a:pt x="112774" y="118707"/>
                    </a:lnTo>
                    <a:lnTo>
                      <a:pt x="112774" y="112771"/>
                    </a:lnTo>
                    <a:close/>
                    <a:moveTo>
                      <a:pt x="124957" y="112771"/>
                    </a:moveTo>
                    <a:lnTo>
                      <a:pt x="124957" y="118707"/>
                    </a:lnTo>
                    <a:lnTo>
                      <a:pt x="119021" y="118707"/>
                    </a:lnTo>
                    <a:lnTo>
                      <a:pt x="119021" y="112771"/>
                    </a:lnTo>
                    <a:close/>
                    <a:moveTo>
                      <a:pt x="131204" y="112771"/>
                    </a:moveTo>
                    <a:lnTo>
                      <a:pt x="131204" y="118707"/>
                    </a:lnTo>
                    <a:lnTo>
                      <a:pt x="125270" y="118707"/>
                    </a:lnTo>
                    <a:lnTo>
                      <a:pt x="125270" y="112771"/>
                    </a:lnTo>
                    <a:close/>
                    <a:moveTo>
                      <a:pt x="137451" y="112771"/>
                    </a:moveTo>
                    <a:lnTo>
                      <a:pt x="137451" y="118707"/>
                    </a:lnTo>
                    <a:lnTo>
                      <a:pt x="131517" y="118707"/>
                    </a:lnTo>
                    <a:lnTo>
                      <a:pt x="131517" y="112771"/>
                    </a:lnTo>
                    <a:close/>
                    <a:moveTo>
                      <a:pt x="143702" y="112771"/>
                    </a:moveTo>
                    <a:lnTo>
                      <a:pt x="143702" y="118707"/>
                    </a:lnTo>
                    <a:lnTo>
                      <a:pt x="137766" y="118707"/>
                    </a:lnTo>
                    <a:lnTo>
                      <a:pt x="137766" y="112771"/>
                    </a:lnTo>
                    <a:close/>
                    <a:moveTo>
                      <a:pt x="149949" y="112771"/>
                    </a:moveTo>
                    <a:lnTo>
                      <a:pt x="149949" y="118707"/>
                    </a:lnTo>
                    <a:lnTo>
                      <a:pt x="144015" y="118707"/>
                    </a:lnTo>
                    <a:lnTo>
                      <a:pt x="144015" y="112771"/>
                    </a:lnTo>
                    <a:close/>
                    <a:moveTo>
                      <a:pt x="156196" y="112771"/>
                    </a:moveTo>
                    <a:lnTo>
                      <a:pt x="156196" y="118707"/>
                    </a:lnTo>
                    <a:lnTo>
                      <a:pt x="150262" y="118707"/>
                    </a:lnTo>
                    <a:lnTo>
                      <a:pt x="150262" y="112771"/>
                    </a:lnTo>
                    <a:close/>
                    <a:moveTo>
                      <a:pt x="162445" y="112771"/>
                    </a:moveTo>
                    <a:lnTo>
                      <a:pt x="162445" y="118707"/>
                    </a:lnTo>
                    <a:lnTo>
                      <a:pt x="156509" y="118707"/>
                    </a:lnTo>
                    <a:lnTo>
                      <a:pt x="156509" y="112771"/>
                    </a:lnTo>
                    <a:close/>
                    <a:moveTo>
                      <a:pt x="168692" y="112771"/>
                    </a:moveTo>
                    <a:lnTo>
                      <a:pt x="168692" y="118707"/>
                    </a:lnTo>
                    <a:lnTo>
                      <a:pt x="162756" y="118707"/>
                    </a:lnTo>
                    <a:lnTo>
                      <a:pt x="162756" y="112771"/>
                    </a:lnTo>
                    <a:close/>
                    <a:moveTo>
                      <a:pt x="174939" y="112771"/>
                    </a:moveTo>
                    <a:lnTo>
                      <a:pt x="174939" y="118707"/>
                    </a:lnTo>
                    <a:lnTo>
                      <a:pt x="169005" y="118707"/>
                    </a:lnTo>
                    <a:lnTo>
                      <a:pt x="169005" y="112771"/>
                    </a:lnTo>
                    <a:close/>
                    <a:moveTo>
                      <a:pt x="181186" y="112771"/>
                    </a:moveTo>
                    <a:lnTo>
                      <a:pt x="181186" y="118707"/>
                    </a:lnTo>
                    <a:lnTo>
                      <a:pt x="175252" y="118707"/>
                    </a:lnTo>
                    <a:lnTo>
                      <a:pt x="175252" y="112771"/>
                    </a:lnTo>
                    <a:close/>
                    <a:moveTo>
                      <a:pt x="187435" y="112771"/>
                    </a:moveTo>
                    <a:lnTo>
                      <a:pt x="187435" y="118707"/>
                    </a:lnTo>
                    <a:lnTo>
                      <a:pt x="181499" y="118707"/>
                    </a:lnTo>
                    <a:lnTo>
                      <a:pt x="181499" y="112771"/>
                    </a:lnTo>
                    <a:close/>
                    <a:moveTo>
                      <a:pt x="193684" y="112771"/>
                    </a:moveTo>
                    <a:lnTo>
                      <a:pt x="193684" y="118707"/>
                    </a:lnTo>
                    <a:lnTo>
                      <a:pt x="187749" y="118707"/>
                    </a:lnTo>
                    <a:lnTo>
                      <a:pt x="187749" y="112771"/>
                    </a:lnTo>
                    <a:close/>
                    <a:moveTo>
                      <a:pt x="199931" y="112771"/>
                    </a:moveTo>
                    <a:lnTo>
                      <a:pt x="199931" y="118707"/>
                    </a:lnTo>
                    <a:lnTo>
                      <a:pt x="193996" y="118707"/>
                    </a:lnTo>
                    <a:lnTo>
                      <a:pt x="193996" y="112771"/>
                    </a:lnTo>
                    <a:close/>
                    <a:moveTo>
                      <a:pt x="206180" y="112771"/>
                    </a:moveTo>
                    <a:lnTo>
                      <a:pt x="206180" y="118707"/>
                    </a:lnTo>
                    <a:lnTo>
                      <a:pt x="200244" y="118707"/>
                    </a:lnTo>
                    <a:lnTo>
                      <a:pt x="200244" y="112771"/>
                    </a:lnTo>
                    <a:close/>
                    <a:moveTo>
                      <a:pt x="212427" y="112771"/>
                    </a:moveTo>
                    <a:lnTo>
                      <a:pt x="212427" y="118707"/>
                    </a:lnTo>
                    <a:lnTo>
                      <a:pt x="206491" y="118707"/>
                    </a:lnTo>
                    <a:lnTo>
                      <a:pt x="206491" y="112771"/>
                    </a:lnTo>
                    <a:close/>
                    <a:moveTo>
                      <a:pt x="218674" y="112771"/>
                    </a:moveTo>
                    <a:lnTo>
                      <a:pt x="218674" y="118707"/>
                    </a:lnTo>
                    <a:lnTo>
                      <a:pt x="212739" y="118707"/>
                    </a:lnTo>
                    <a:lnTo>
                      <a:pt x="212739" y="112771"/>
                    </a:lnTo>
                    <a:close/>
                    <a:moveTo>
                      <a:pt x="224921" y="112771"/>
                    </a:moveTo>
                    <a:lnTo>
                      <a:pt x="224921" y="118707"/>
                    </a:lnTo>
                    <a:lnTo>
                      <a:pt x="218987" y="118707"/>
                    </a:lnTo>
                    <a:lnTo>
                      <a:pt x="218987" y="112771"/>
                    </a:lnTo>
                    <a:close/>
                    <a:moveTo>
                      <a:pt x="231170" y="112771"/>
                    </a:moveTo>
                    <a:lnTo>
                      <a:pt x="231170" y="118707"/>
                    </a:lnTo>
                    <a:lnTo>
                      <a:pt x="225234" y="118707"/>
                    </a:lnTo>
                    <a:lnTo>
                      <a:pt x="225234" y="112771"/>
                    </a:lnTo>
                    <a:close/>
                    <a:moveTo>
                      <a:pt x="237417" y="112771"/>
                    </a:moveTo>
                    <a:lnTo>
                      <a:pt x="237417" y="118707"/>
                    </a:lnTo>
                    <a:lnTo>
                      <a:pt x="231481" y="118707"/>
                    </a:lnTo>
                    <a:lnTo>
                      <a:pt x="231481" y="112771"/>
                    </a:lnTo>
                    <a:close/>
                    <a:moveTo>
                      <a:pt x="243664" y="112771"/>
                    </a:moveTo>
                    <a:lnTo>
                      <a:pt x="243664" y="118707"/>
                    </a:lnTo>
                    <a:lnTo>
                      <a:pt x="237729" y="118707"/>
                    </a:lnTo>
                    <a:lnTo>
                      <a:pt x="237729" y="112771"/>
                    </a:lnTo>
                    <a:close/>
                    <a:moveTo>
                      <a:pt x="249911" y="112771"/>
                    </a:moveTo>
                    <a:lnTo>
                      <a:pt x="249911" y="118707"/>
                    </a:lnTo>
                    <a:lnTo>
                      <a:pt x="243977" y="118707"/>
                    </a:lnTo>
                    <a:lnTo>
                      <a:pt x="243977" y="112771"/>
                    </a:lnTo>
                    <a:close/>
                    <a:moveTo>
                      <a:pt x="256161" y="112771"/>
                    </a:moveTo>
                    <a:lnTo>
                      <a:pt x="256161" y="118707"/>
                    </a:lnTo>
                    <a:lnTo>
                      <a:pt x="250225" y="118707"/>
                    </a:lnTo>
                    <a:lnTo>
                      <a:pt x="250225" y="112771"/>
                    </a:lnTo>
                    <a:close/>
                    <a:moveTo>
                      <a:pt x="262409" y="112771"/>
                    </a:moveTo>
                    <a:lnTo>
                      <a:pt x="262409" y="118707"/>
                    </a:lnTo>
                    <a:lnTo>
                      <a:pt x="256474" y="118707"/>
                    </a:lnTo>
                    <a:lnTo>
                      <a:pt x="256474" y="112771"/>
                    </a:lnTo>
                    <a:close/>
                    <a:moveTo>
                      <a:pt x="268656" y="112771"/>
                    </a:moveTo>
                    <a:lnTo>
                      <a:pt x="268656" y="118707"/>
                    </a:lnTo>
                    <a:lnTo>
                      <a:pt x="262721" y="118707"/>
                    </a:lnTo>
                    <a:lnTo>
                      <a:pt x="262721" y="112771"/>
                    </a:lnTo>
                    <a:close/>
                    <a:moveTo>
                      <a:pt x="274904" y="112771"/>
                    </a:moveTo>
                    <a:lnTo>
                      <a:pt x="274904" y="118707"/>
                    </a:lnTo>
                    <a:lnTo>
                      <a:pt x="268968" y="118707"/>
                    </a:lnTo>
                    <a:lnTo>
                      <a:pt x="268968" y="112771"/>
                    </a:lnTo>
                    <a:close/>
                    <a:moveTo>
                      <a:pt x="6251" y="119019"/>
                    </a:moveTo>
                    <a:lnTo>
                      <a:pt x="6251" y="124954"/>
                    </a:lnTo>
                    <a:lnTo>
                      <a:pt x="315" y="124954"/>
                    </a:lnTo>
                    <a:lnTo>
                      <a:pt x="315" y="119019"/>
                    </a:lnTo>
                    <a:close/>
                    <a:moveTo>
                      <a:pt x="12498" y="119019"/>
                    </a:moveTo>
                    <a:lnTo>
                      <a:pt x="12498" y="124954"/>
                    </a:lnTo>
                    <a:lnTo>
                      <a:pt x="6562" y="124954"/>
                    </a:lnTo>
                    <a:lnTo>
                      <a:pt x="6562" y="119019"/>
                    </a:lnTo>
                    <a:close/>
                    <a:moveTo>
                      <a:pt x="18745" y="119019"/>
                    </a:moveTo>
                    <a:lnTo>
                      <a:pt x="18745" y="124954"/>
                    </a:lnTo>
                    <a:lnTo>
                      <a:pt x="12810" y="124954"/>
                    </a:lnTo>
                    <a:lnTo>
                      <a:pt x="12810" y="119019"/>
                    </a:lnTo>
                    <a:close/>
                    <a:moveTo>
                      <a:pt x="24992" y="119019"/>
                    </a:moveTo>
                    <a:lnTo>
                      <a:pt x="24992" y="124954"/>
                    </a:lnTo>
                    <a:lnTo>
                      <a:pt x="19058" y="124954"/>
                    </a:lnTo>
                    <a:lnTo>
                      <a:pt x="19058" y="119019"/>
                    </a:lnTo>
                    <a:close/>
                    <a:moveTo>
                      <a:pt x="31242" y="119019"/>
                    </a:moveTo>
                    <a:lnTo>
                      <a:pt x="31242" y="124954"/>
                    </a:lnTo>
                    <a:lnTo>
                      <a:pt x="25305" y="124954"/>
                    </a:lnTo>
                    <a:lnTo>
                      <a:pt x="25305" y="119019"/>
                    </a:lnTo>
                    <a:close/>
                    <a:moveTo>
                      <a:pt x="37489" y="119019"/>
                    </a:moveTo>
                    <a:lnTo>
                      <a:pt x="37489" y="124954"/>
                    </a:lnTo>
                    <a:lnTo>
                      <a:pt x="31553" y="124954"/>
                    </a:lnTo>
                    <a:lnTo>
                      <a:pt x="31553" y="119019"/>
                    </a:lnTo>
                    <a:close/>
                    <a:moveTo>
                      <a:pt x="43737" y="119019"/>
                    </a:moveTo>
                    <a:lnTo>
                      <a:pt x="43737" y="124954"/>
                    </a:lnTo>
                    <a:lnTo>
                      <a:pt x="37802" y="124954"/>
                    </a:lnTo>
                    <a:lnTo>
                      <a:pt x="37802" y="119019"/>
                    </a:lnTo>
                    <a:close/>
                    <a:moveTo>
                      <a:pt x="49985" y="119019"/>
                    </a:moveTo>
                    <a:lnTo>
                      <a:pt x="49985" y="124954"/>
                    </a:lnTo>
                    <a:lnTo>
                      <a:pt x="44049" y="124954"/>
                    </a:lnTo>
                    <a:lnTo>
                      <a:pt x="44049" y="119019"/>
                    </a:lnTo>
                    <a:close/>
                    <a:moveTo>
                      <a:pt x="56232" y="119019"/>
                    </a:moveTo>
                    <a:lnTo>
                      <a:pt x="56232" y="124954"/>
                    </a:lnTo>
                    <a:lnTo>
                      <a:pt x="50296" y="124954"/>
                    </a:lnTo>
                    <a:lnTo>
                      <a:pt x="50296" y="119019"/>
                    </a:lnTo>
                    <a:close/>
                    <a:moveTo>
                      <a:pt x="62480" y="119019"/>
                    </a:moveTo>
                    <a:lnTo>
                      <a:pt x="62480" y="124954"/>
                    </a:lnTo>
                    <a:lnTo>
                      <a:pt x="56545" y="124954"/>
                    </a:lnTo>
                    <a:lnTo>
                      <a:pt x="56545" y="119019"/>
                    </a:lnTo>
                    <a:close/>
                    <a:moveTo>
                      <a:pt x="68727" y="119019"/>
                    </a:moveTo>
                    <a:lnTo>
                      <a:pt x="68727" y="124954"/>
                    </a:lnTo>
                    <a:lnTo>
                      <a:pt x="62792" y="124954"/>
                    </a:lnTo>
                    <a:lnTo>
                      <a:pt x="62792" y="119019"/>
                    </a:lnTo>
                    <a:close/>
                    <a:moveTo>
                      <a:pt x="74975" y="119019"/>
                    </a:moveTo>
                    <a:lnTo>
                      <a:pt x="74975" y="124954"/>
                    </a:lnTo>
                    <a:lnTo>
                      <a:pt x="69039" y="124954"/>
                    </a:lnTo>
                    <a:lnTo>
                      <a:pt x="69039" y="119019"/>
                    </a:lnTo>
                    <a:close/>
                    <a:moveTo>
                      <a:pt x="81223" y="119019"/>
                    </a:moveTo>
                    <a:lnTo>
                      <a:pt x="81223" y="124954"/>
                    </a:lnTo>
                    <a:lnTo>
                      <a:pt x="75286" y="124954"/>
                    </a:lnTo>
                    <a:lnTo>
                      <a:pt x="75286" y="119019"/>
                    </a:lnTo>
                    <a:close/>
                    <a:moveTo>
                      <a:pt x="87470" y="119019"/>
                    </a:moveTo>
                    <a:lnTo>
                      <a:pt x="87470" y="124954"/>
                    </a:lnTo>
                    <a:lnTo>
                      <a:pt x="81535" y="124954"/>
                    </a:lnTo>
                    <a:lnTo>
                      <a:pt x="81535" y="119019"/>
                    </a:lnTo>
                    <a:close/>
                    <a:moveTo>
                      <a:pt x="93718" y="119019"/>
                    </a:moveTo>
                    <a:lnTo>
                      <a:pt x="93718" y="124954"/>
                    </a:lnTo>
                    <a:lnTo>
                      <a:pt x="87784" y="124954"/>
                    </a:lnTo>
                    <a:lnTo>
                      <a:pt x="87784" y="119019"/>
                    </a:lnTo>
                    <a:close/>
                    <a:moveTo>
                      <a:pt x="99967" y="119019"/>
                    </a:moveTo>
                    <a:lnTo>
                      <a:pt x="99967" y="124954"/>
                    </a:lnTo>
                    <a:lnTo>
                      <a:pt x="94031" y="124954"/>
                    </a:lnTo>
                    <a:lnTo>
                      <a:pt x="94031" y="119019"/>
                    </a:lnTo>
                    <a:close/>
                    <a:moveTo>
                      <a:pt x="106214" y="119019"/>
                    </a:moveTo>
                    <a:lnTo>
                      <a:pt x="106214" y="124954"/>
                    </a:lnTo>
                    <a:lnTo>
                      <a:pt x="100278" y="124954"/>
                    </a:lnTo>
                    <a:lnTo>
                      <a:pt x="100278" y="119019"/>
                    </a:lnTo>
                    <a:close/>
                    <a:moveTo>
                      <a:pt x="112461" y="119019"/>
                    </a:moveTo>
                    <a:lnTo>
                      <a:pt x="112461" y="124954"/>
                    </a:lnTo>
                    <a:lnTo>
                      <a:pt x="106527" y="124954"/>
                    </a:lnTo>
                    <a:lnTo>
                      <a:pt x="106527" y="119019"/>
                    </a:lnTo>
                    <a:close/>
                    <a:moveTo>
                      <a:pt x="118710" y="119019"/>
                    </a:moveTo>
                    <a:lnTo>
                      <a:pt x="118710" y="124954"/>
                    </a:lnTo>
                    <a:lnTo>
                      <a:pt x="112774" y="124954"/>
                    </a:lnTo>
                    <a:lnTo>
                      <a:pt x="112774" y="119019"/>
                    </a:lnTo>
                    <a:close/>
                    <a:moveTo>
                      <a:pt x="124957" y="119019"/>
                    </a:moveTo>
                    <a:lnTo>
                      <a:pt x="124957" y="124954"/>
                    </a:lnTo>
                    <a:lnTo>
                      <a:pt x="119021" y="124954"/>
                    </a:lnTo>
                    <a:lnTo>
                      <a:pt x="119021" y="119019"/>
                    </a:lnTo>
                    <a:close/>
                    <a:moveTo>
                      <a:pt x="131204" y="119019"/>
                    </a:moveTo>
                    <a:lnTo>
                      <a:pt x="131204" y="124954"/>
                    </a:lnTo>
                    <a:lnTo>
                      <a:pt x="125270" y="124954"/>
                    </a:lnTo>
                    <a:lnTo>
                      <a:pt x="125270" y="119019"/>
                    </a:lnTo>
                    <a:close/>
                    <a:moveTo>
                      <a:pt x="137451" y="119019"/>
                    </a:moveTo>
                    <a:lnTo>
                      <a:pt x="137451" y="124954"/>
                    </a:lnTo>
                    <a:lnTo>
                      <a:pt x="131517" y="124954"/>
                    </a:lnTo>
                    <a:lnTo>
                      <a:pt x="131517" y="119019"/>
                    </a:lnTo>
                    <a:close/>
                    <a:moveTo>
                      <a:pt x="143702" y="119019"/>
                    </a:moveTo>
                    <a:lnTo>
                      <a:pt x="143702" y="124954"/>
                    </a:lnTo>
                    <a:lnTo>
                      <a:pt x="137766" y="124954"/>
                    </a:lnTo>
                    <a:lnTo>
                      <a:pt x="137766" y="119019"/>
                    </a:lnTo>
                    <a:close/>
                    <a:moveTo>
                      <a:pt x="149949" y="119019"/>
                    </a:moveTo>
                    <a:lnTo>
                      <a:pt x="149949" y="124954"/>
                    </a:lnTo>
                    <a:lnTo>
                      <a:pt x="144015" y="124954"/>
                    </a:lnTo>
                    <a:lnTo>
                      <a:pt x="144015" y="119019"/>
                    </a:lnTo>
                    <a:close/>
                    <a:moveTo>
                      <a:pt x="156196" y="119019"/>
                    </a:moveTo>
                    <a:lnTo>
                      <a:pt x="156196" y="124954"/>
                    </a:lnTo>
                    <a:lnTo>
                      <a:pt x="150262" y="124954"/>
                    </a:lnTo>
                    <a:lnTo>
                      <a:pt x="150262" y="119019"/>
                    </a:lnTo>
                    <a:close/>
                    <a:moveTo>
                      <a:pt x="162445" y="119019"/>
                    </a:moveTo>
                    <a:lnTo>
                      <a:pt x="162445" y="124954"/>
                    </a:lnTo>
                    <a:lnTo>
                      <a:pt x="156509" y="124954"/>
                    </a:lnTo>
                    <a:lnTo>
                      <a:pt x="156509" y="119019"/>
                    </a:lnTo>
                    <a:close/>
                    <a:moveTo>
                      <a:pt x="168692" y="119019"/>
                    </a:moveTo>
                    <a:lnTo>
                      <a:pt x="168692" y="124954"/>
                    </a:lnTo>
                    <a:lnTo>
                      <a:pt x="162756" y="124954"/>
                    </a:lnTo>
                    <a:lnTo>
                      <a:pt x="162756" y="119019"/>
                    </a:lnTo>
                    <a:close/>
                    <a:moveTo>
                      <a:pt x="174939" y="119019"/>
                    </a:moveTo>
                    <a:lnTo>
                      <a:pt x="174939" y="124954"/>
                    </a:lnTo>
                    <a:lnTo>
                      <a:pt x="169005" y="124954"/>
                    </a:lnTo>
                    <a:lnTo>
                      <a:pt x="169005" y="119019"/>
                    </a:lnTo>
                    <a:close/>
                    <a:moveTo>
                      <a:pt x="181186" y="119019"/>
                    </a:moveTo>
                    <a:lnTo>
                      <a:pt x="181186" y="124954"/>
                    </a:lnTo>
                    <a:lnTo>
                      <a:pt x="175252" y="124954"/>
                    </a:lnTo>
                    <a:lnTo>
                      <a:pt x="175252" y="119019"/>
                    </a:lnTo>
                    <a:close/>
                    <a:moveTo>
                      <a:pt x="187435" y="119019"/>
                    </a:moveTo>
                    <a:lnTo>
                      <a:pt x="187435" y="124954"/>
                    </a:lnTo>
                    <a:lnTo>
                      <a:pt x="181499" y="124954"/>
                    </a:lnTo>
                    <a:lnTo>
                      <a:pt x="181499" y="119019"/>
                    </a:lnTo>
                    <a:close/>
                    <a:moveTo>
                      <a:pt x="193684" y="119019"/>
                    </a:moveTo>
                    <a:lnTo>
                      <a:pt x="193684" y="124954"/>
                    </a:lnTo>
                    <a:lnTo>
                      <a:pt x="187749" y="124954"/>
                    </a:lnTo>
                    <a:lnTo>
                      <a:pt x="187749" y="119019"/>
                    </a:lnTo>
                    <a:close/>
                    <a:moveTo>
                      <a:pt x="199931" y="119019"/>
                    </a:moveTo>
                    <a:lnTo>
                      <a:pt x="199931" y="124954"/>
                    </a:lnTo>
                    <a:lnTo>
                      <a:pt x="193996" y="124954"/>
                    </a:lnTo>
                    <a:lnTo>
                      <a:pt x="193996" y="119019"/>
                    </a:lnTo>
                    <a:close/>
                    <a:moveTo>
                      <a:pt x="206180" y="119019"/>
                    </a:moveTo>
                    <a:lnTo>
                      <a:pt x="206180" y="124954"/>
                    </a:lnTo>
                    <a:lnTo>
                      <a:pt x="200244" y="124954"/>
                    </a:lnTo>
                    <a:lnTo>
                      <a:pt x="200244" y="119019"/>
                    </a:lnTo>
                    <a:close/>
                    <a:moveTo>
                      <a:pt x="212427" y="119019"/>
                    </a:moveTo>
                    <a:lnTo>
                      <a:pt x="212427" y="124954"/>
                    </a:lnTo>
                    <a:lnTo>
                      <a:pt x="206491" y="124954"/>
                    </a:lnTo>
                    <a:lnTo>
                      <a:pt x="206491" y="119019"/>
                    </a:lnTo>
                    <a:close/>
                    <a:moveTo>
                      <a:pt x="218674" y="119019"/>
                    </a:moveTo>
                    <a:lnTo>
                      <a:pt x="218674" y="124954"/>
                    </a:lnTo>
                    <a:lnTo>
                      <a:pt x="212739" y="124954"/>
                    </a:lnTo>
                    <a:lnTo>
                      <a:pt x="212739" y="119019"/>
                    </a:lnTo>
                    <a:close/>
                    <a:moveTo>
                      <a:pt x="224921" y="119019"/>
                    </a:moveTo>
                    <a:lnTo>
                      <a:pt x="224921" y="124954"/>
                    </a:lnTo>
                    <a:lnTo>
                      <a:pt x="218987" y="124954"/>
                    </a:lnTo>
                    <a:lnTo>
                      <a:pt x="218987" y="119019"/>
                    </a:lnTo>
                    <a:close/>
                    <a:moveTo>
                      <a:pt x="231170" y="119019"/>
                    </a:moveTo>
                    <a:lnTo>
                      <a:pt x="231170" y="124954"/>
                    </a:lnTo>
                    <a:lnTo>
                      <a:pt x="225234" y="124954"/>
                    </a:lnTo>
                    <a:lnTo>
                      <a:pt x="225234" y="119019"/>
                    </a:lnTo>
                    <a:close/>
                    <a:moveTo>
                      <a:pt x="237417" y="119019"/>
                    </a:moveTo>
                    <a:lnTo>
                      <a:pt x="237417" y="124954"/>
                    </a:lnTo>
                    <a:lnTo>
                      <a:pt x="231481" y="124954"/>
                    </a:lnTo>
                    <a:lnTo>
                      <a:pt x="231481" y="119019"/>
                    </a:lnTo>
                    <a:close/>
                    <a:moveTo>
                      <a:pt x="243664" y="119019"/>
                    </a:moveTo>
                    <a:lnTo>
                      <a:pt x="243664" y="124954"/>
                    </a:lnTo>
                    <a:lnTo>
                      <a:pt x="237729" y="124954"/>
                    </a:lnTo>
                    <a:lnTo>
                      <a:pt x="237729" y="119019"/>
                    </a:lnTo>
                    <a:close/>
                    <a:moveTo>
                      <a:pt x="249911" y="119019"/>
                    </a:moveTo>
                    <a:lnTo>
                      <a:pt x="249911" y="124954"/>
                    </a:lnTo>
                    <a:lnTo>
                      <a:pt x="243977" y="124954"/>
                    </a:lnTo>
                    <a:lnTo>
                      <a:pt x="243977" y="119019"/>
                    </a:lnTo>
                    <a:close/>
                    <a:moveTo>
                      <a:pt x="256161" y="119019"/>
                    </a:moveTo>
                    <a:lnTo>
                      <a:pt x="256161" y="124954"/>
                    </a:lnTo>
                    <a:lnTo>
                      <a:pt x="250225" y="124954"/>
                    </a:lnTo>
                    <a:lnTo>
                      <a:pt x="250225" y="119019"/>
                    </a:lnTo>
                    <a:close/>
                    <a:moveTo>
                      <a:pt x="262409" y="119019"/>
                    </a:moveTo>
                    <a:lnTo>
                      <a:pt x="262409" y="124954"/>
                    </a:lnTo>
                    <a:lnTo>
                      <a:pt x="256474" y="124954"/>
                    </a:lnTo>
                    <a:lnTo>
                      <a:pt x="256474" y="119019"/>
                    </a:lnTo>
                    <a:close/>
                    <a:moveTo>
                      <a:pt x="268656" y="119019"/>
                    </a:moveTo>
                    <a:lnTo>
                      <a:pt x="268656" y="124954"/>
                    </a:lnTo>
                    <a:lnTo>
                      <a:pt x="262721" y="124954"/>
                    </a:lnTo>
                    <a:lnTo>
                      <a:pt x="262721" y="119019"/>
                    </a:lnTo>
                    <a:close/>
                    <a:moveTo>
                      <a:pt x="274904" y="119019"/>
                    </a:moveTo>
                    <a:lnTo>
                      <a:pt x="274904" y="124954"/>
                    </a:lnTo>
                    <a:lnTo>
                      <a:pt x="268968" y="124954"/>
                    </a:lnTo>
                    <a:lnTo>
                      <a:pt x="268968" y="119019"/>
                    </a:lnTo>
                    <a:close/>
                    <a:moveTo>
                      <a:pt x="6251" y="125266"/>
                    </a:moveTo>
                    <a:lnTo>
                      <a:pt x="6251" y="131201"/>
                    </a:lnTo>
                    <a:lnTo>
                      <a:pt x="315" y="131201"/>
                    </a:lnTo>
                    <a:lnTo>
                      <a:pt x="315" y="125266"/>
                    </a:lnTo>
                    <a:close/>
                    <a:moveTo>
                      <a:pt x="12498" y="125266"/>
                    </a:moveTo>
                    <a:lnTo>
                      <a:pt x="12498" y="131201"/>
                    </a:lnTo>
                    <a:lnTo>
                      <a:pt x="6562" y="131201"/>
                    </a:lnTo>
                    <a:lnTo>
                      <a:pt x="6562" y="125266"/>
                    </a:lnTo>
                    <a:close/>
                    <a:moveTo>
                      <a:pt x="18745" y="125266"/>
                    </a:moveTo>
                    <a:lnTo>
                      <a:pt x="18745" y="131201"/>
                    </a:lnTo>
                    <a:lnTo>
                      <a:pt x="12810" y="131201"/>
                    </a:lnTo>
                    <a:lnTo>
                      <a:pt x="12810" y="125266"/>
                    </a:lnTo>
                    <a:close/>
                    <a:moveTo>
                      <a:pt x="24992" y="125266"/>
                    </a:moveTo>
                    <a:lnTo>
                      <a:pt x="24992" y="131201"/>
                    </a:lnTo>
                    <a:lnTo>
                      <a:pt x="19058" y="131201"/>
                    </a:lnTo>
                    <a:lnTo>
                      <a:pt x="19058" y="125266"/>
                    </a:lnTo>
                    <a:close/>
                    <a:moveTo>
                      <a:pt x="31242" y="125266"/>
                    </a:moveTo>
                    <a:lnTo>
                      <a:pt x="31242" y="131201"/>
                    </a:lnTo>
                    <a:lnTo>
                      <a:pt x="25305" y="131201"/>
                    </a:lnTo>
                    <a:lnTo>
                      <a:pt x="25305" y="125266"/>
                    </a:lnTo>
                    <a:close/>
                    <a:moveTo>
                      <a:pt x="37489" y="125266"/>
                    </a:moveTo>
                    <a:lnTo>
                      <a:pt x="37489" y="131201"/>
                    </a:lnTo>
                    <a:lnTo>
                      <a:pt x="31553" y="131201"/>
                    </a:lnTo>
                    <a:lnTo>
                      <a:pt x="31553" y="125266"/>
                    </a:lnTo>
                    <a:close/>
                    <a:moveTo>
                      <a:pt x="43737" y="125266"/>
                    </a:moveTo>
                    <a:lnTo>
                      <a:pt x="43737" y="131201"/>
                    </a:lnTo>
                    <a:lnTo>
                      <a:pt x="37802" y="131201"/>
                    </a:lnTo>
                    <a:lnTo>
                      <a:pt x="37802" y="125266"/>
                    </a:lnTo>
                    <a:close/>
                    <a:moveTo>
                      <a:pt x="49985" y="125266"/>
                    </a:moveTo>
                    <a:lnTo>
                      <a:pt x="49985" y="131201"/>
                    </a:lnTo>
                    <a:lnTo>
                      <a:pt x="44049" y="131201"/>
                    </a:lnTo>
                    <a:lnTo>
                      <a:pt x="44049" y="125266"/>
                    </a:lnTo>
                    <a:close/>
                    <a:moveTo>
                      <a:pt x="56232" y="125266"/>
                    </a:moveTo>
                    <a:lnTo>
                      <a:pt x="56232" y="131201"/>
                    </a:lnTo>
                    <a:lnTo>
                      <a:pt x="50296" y="131201"/>
                    </a:lnTo>
                    <a:lnTo>
                      <a:pt x="50296" y="125266"/>
                    </a:lnTo>
                    <a:close/>
                    <a:moveTo>
                      <a:pt x="62480" y="125266"/>
                    </a:moveTo>
                    <a:lnTo>
                      <a:pt x="62480" y="131201"/>
                    </a:lnTo>
                    <a:lnTo>
                      <a:pt x="56545" y="131201"/>
                    </a:lnTo>
                    <a:lnTo>
                      <a:pt x="56545" y="125266"/>
                    </a:lnTo>
                    <a:close/>
                    <a:moveTo>
                      <a:pt x="68727" y="125266"/>
                    </a:moveTo>
                    <a:lnTo>
                      <a:pt x="68727" y="131201"/>
                    </a:lnTo>
                    <a:lnTo>
                      <a:pt x="62792" y="131201"/>
                    </a:lnTo>
                    <a:lnTo>
                      <a:pt x="62792" y="125266"/>
                    </a:lnTo>
                    <a:close/>
                    <a:moveTo>
                      <a:pt x="74975" y="125266"/>
                    </a:moveTo>
                    <a:lnTo>
                      <a:pt x="74975" y="131201"/>
                    </a:lnTo>
                    <a:lnTo>
                      <a:pt x="69039" y="131201"/>
                    </a:lnTo>
                    <a:lnTo>
                      <a:pt x="69039" y="125266"/>
                    </a:lnTo>
                    <a:close/>
                    <a:moveTo>
                      <a:pt x="81223" y="125266"/>
                    </a:moveTo>
                    <a:lnTo>
                      <a:pt x="81223" y="131201"/>
                    </a:lnTo>
                    <a:lnTo>
                      <a:pt x="75286" y="131201"/>
                    </a:lnTo>
                    <a:lnTo>
                      <a:pt x="75286" y="125266"/>
                    </a:lnTo>
                    <a:close/>
                    <a:moveTo>
                      <a:pt x="87470" y="125266"/>
                    </a:moveTo>
                    <a:lnTo>
                      <a:pt x="87470" y="131201"/>
                    </a:lnTo>
                    <a:lnTo>
                      <a:pt x="81535" y="131201"/>
                    </a:lnTo>
                    <a:lnTo>
                      <a:pt x="81535" y="125266"/>
                    </a:lnTo>
                    <a:close/>
                    <a:moveTo>
                      <a:pt x="93718" y="125266"/>
                    </a:moveTo>
                    <a:lnTo>
                      <a:pt x="93718" y="131201"/>
                    </a:lnTo>
                    <a:lnTo>
                      <a:pt x="87784" y="131201"/>
                    </a:lnTo>
                    <a:lnTo>
                      <a:pt x="87784" y="125266"/>
                    </a:lnTo>
                    <a:close/>
                    <a:moveTo>
                      <a:pt x="99967" y="125266"/>
                    </a:moveTo>
                    <a:lnTo>
                      <a:pt x="99967" y="131201"/>
                    </a:lnTo>
                    <a:lnTo>
                      <a:pt x="94031" y="131201"/>
                    </a:lnTo>
                    <a:lnTo>
                      <a:pt x="94031" y="125266"/>
                    </a:lnTo>
                    <a:close/>
                    <a:moveTo>
                      <a:pt x="106214" y="125266"/>
                    </a:moveTo>
                    <a:lnTo>
                      <a:pt x="106214" y="131201"/>
                    </a:lnTo>
                    <a:lnTo>
                      <a:pt x="100278" y="131201"/>
                    </a:lnTo>
                    <a:lnTo>
                      <a:pt x="100278" y="125266"/>
                    </a:lnTo>
                    <a:close/>
                    <a:moveTo>
                      <a:pt x="112461" y="125266"/>
                    </a:moveTo>
                    <a:lnTo>
                      <a:pt x="112461" y="131201"/>
                    </a:lnTo>
                    <a:lnTo>
                      <a:pt x="106527" y="131201"/>
                    </a:lnTo>
                    <a:lnTo>
                      <a:pt x="106527" y="125266"/>
                    </a:lnTo>
                    <a:close/>
                    <a:moveTo>
                      <a:pt x="118710" y="125266"/>
                    </a:moveTo>
                    <a:lnTo>
                      <a:pt x="118710" y="131201"/>
                    </a:lnTo>
                    <a:lnTo>
                      <a:pt x="112774" y="131201"/>
                    </a:lnTo>
                    <a:lnTo>
                      <a:pt x="112774" y="125266"/>
                    </a:lnTo>
                    <a:close/>
                    <a:moveTo>
                      <a:pt x="124957" y="125266"/>
                    </a:moveTo>
                    <a:lnTo>
                      <a:pt x="124957" y="131201"/>
                    </a:lnTo>
                    <a:lnTo>
                      <a:pt x="119021" y="131201"/>
                    </a:lnTo>
                    <a:lnTo>
                      <a:pt x="119021" y="125266"/>
                    </a:lnTo>
                    <a:close/>
                    <a:moveTo>
                      <a:pt x="131204" y="125266"/>
                    </a:moveTo>
                    <a:lnTo>
                      <a:pt x="131204" y="131201"/>
                    </a:lnTo>
                    <a:lnTo>
                      <a:pt x="125270" y="131201"/>
                    </a:lnTo>
                    <a:lnTo>
                      <a:pt x="125270" y="125266"/>
                    </a:lnTo>
                    <a:close/>
                    <a:moveTo>
                      <a:pt x="137451" y="125266"/>
                    </a:moveTo>
                    <a:lnTo>
                      <a:pt x="137451" y="131201"/>
                    </a:lnTo>
                    <a:lnTo>
                      <a:pt x="131517" y="131201"/>
                    </a:lnTo>
                    <a:lnTo>
                      <a:pt x="131517" y="125266"/>
                    </a:lnTo>
                    <a:close/>
                    <a:moveTo>
                      <a:pt x="143702" y="125266"/>
                    </a:moveTo>
                    <a:lnTo>
                      <a:pt x="143702" y="131201"/>
                    </a:lnTo>
                    <a:lnTo>
                      <a:pt x="137766" y="131201"/>
                    </a:lnTo>
                    <a:lnTo>
                      <a:pt x="137766" y="125266"/>
                    </a:lnTo>
                    <a:close/>
                    <a:moveTo>
                      <a:pt x="149949" y="125266"/>
                    </a:moveTo>
                    <a:lnTo>
                      <a:pt x="149949" y="131201"/>
                    </a:lnTo>
                    <a:lnTo>
                      <a:pt x="144015" y="131201"/>
                    </a:lnTo>
                    <a:lnTo>
                      <a:pt x="144015" y="125266"/>
                    </a:lnTo>
                    <a:close/>
                    <a:moveTo>
                      <a:pt x="156196" y="125266"/>
                    </a:moveTo>
                    <a:lnTo>
                      <a:pt x="156196" y="131201"/>
                    </a:lnTo>
                    <a:lnTo>
                      <a:pt x="150262" y="131201"/>
                    </a:lnTo>
                    <a:lnTo>
                      <a:pt x="150262" y="125266"/>
                    </a:lnTo>
                    <a:close/>
                    <a:moveTo>
                      <a:pt x="162445" y="125266"/>
                    </a:moveTo>
                    <a:lnTo>
                      <a:pt x="162445" y="131201"/>
                    </a:lnTo>
                    <a:lnTo>
                      <a:pt x="156509" y="131201"/>
                    </a:lnTo>
                    <a:lnTo>
                      <a:pt x="156509" y="125266"/>
                    </a:lnTo>
                    <a:close/>
                    <a:moveTo>
                      <a:pt x="168692" y="125266"/>
                    </a:moveTo>
                    <a:lnTo>
                      <a:pt x="168692" y="131201"/>
                    </a:lnTo>
                    <a:lnTo>
                      <a:pt x="162756" y="131201"/>
                    </a:lnTo>
                    <a:lnTo>
                      <a:pt x="162756" y="125266"/>
                    </a:lnTo>
                    <a:close/>
                    <a:moveTo>
                      <a:pt x="174939" y="125266"/>
                    </a:moveTo>
                    <a:lnTo>
                      <a:pt x="174939" y="131201"/>
                    </a:lnTo>
                    <a:lnTo>
                      <a:pt x="169005" y="131201"/>
                    </a:lnTo>
                    <a:lnTo>
                      <a:pt x="169005" y="125266"/>
                    </a:lnTo>
                    <a:close/>
                    <a:moveTo>
                      <a:pt x="181186" y="125266"/>
                    </a:moveTo>
                    <a:lnTo>
                      <a:pt x="181186" y="131201"/>
                    </a:lnTo>
                    <a:lnTo>
                      <a:pt x="175252" y="131201"/>
                    </a:lnTo>
                    <a:lnTo>
                      <a:pt x="175252" y="125266"/>
                    </a:lnTo>
                    <a:close/>
                    <a:moveTo>
                      <a:pt x="187435" y="125266"/>
                    </a:moveTo>
                    <a:lnTo>
                      <a:pt x="187435" y="131201"/>
                    </a:lnTo>
                    <a:lnTo>
                      <a:pt x="181499" y="131201"/>
                    </a:lnTo>
                    <a:lnTo>
                      <a:pt x="181499" y="125266"/>
                    </a:lnTo>
                    <a:close/>
                    <a:moveTo>
                      <a:pt x="193682" y="125266"/>
                    </a:moveTo>
                    <a:lnTo>
                      <a:pt x="193682" y="131201"/>
                    </a:lnTo>
                    <a:lnTo>
                      <a:pt x="187746" y="131201"/>
                    </a:lnTo>
                    <a:lnTo>
                      <a:pt x="187746" y="125266"/>
                    </a:lnTo>
                    <a:close/>
                    <a:moveTo>
                      <a:pt x="199931" y="125266"/>
                    </a:moveTo>
                    <a:lnTo>
                      <a:pt x="199931" y="131201"/>
                    </a:lnTo>
                    <a:lnTo>
                      <a:pt x="193996" y="131201"/>
                    </a:lnTo>
                    <a:lnTo>
                      <a:pt x="193996" y="125266"/>
                    </a:lnTo>
                    <a:close/>
                    <a:moveTo>
                      <a:pt x="206180" y="125266"/>
                    </a:moveTo>
                    <a:lnTo>
                      <a:pt x="206180" y="131201"/>
                    </a:lnTo>
                    <a:lnTo>
                      <a:pt x="200244" y="131201"/>
                    </a:lnTo>
                    <a:lnTo>
                      <a:pt x="200244" y="125266"/>
                    </a:lnTo>
                    <a:close/>
                    <a:moveTo>
                      <a:pt x="212427" y="125266"/>
                    </a:moveTo>
                    <a:lnTo>
                      <a:pt x="212427" y="131201"/>
                    </a:lnTo>
                    <a:lnTo>
                      <a:pt x="206491" y="131201"/>
                    </a:lnTo>
                    <a:lnTo>
                      <a:pt x="206491" y="125266"/>
                    </a:lnTo>
                    <a:close/>
                    <a:moveTo>
                      <a:pt x="218674" y="125266"/>
                    </a:moveTo>
                    <a:lnTo>
                      <a:pt x="218674" y="131201"/>
                    </a:lnTo>
                    <a:lnTo>
                      <a:pt x="212739" y="131201"/>
                    </a:lnTo>
                    <a:lnTo>
                      <a:pt x="212739" y="125266"/>
                    </a:lnTo>
                    <a:close/>
                    <a:moveTo>
                      <a:pt x="224921" y="125266"/>
                    </a:moveTo>
                    <a:lnTo>
                      <a:pt x="224921" y="131201"/>
                    </a:lnTo>
                    <a:lnTo>
                      <a:pt x="218987" y="131201"/>
                    </a:lnTo>
                    <a:lnTo>
                      <a:pt x="218987" y="125266"/>
                    </a:lnTo>
                    <a:close/>
                    <a:moveTo>
                      <a:pt x="231170" y="125266"/>
                    </a:moveTo>
                    <a:lnTo>
                      <a:pt x="231170" y="131201"/>
                    </a:lnTo>
                    <a:lnTo>
                      <a:pt x="225234" y="131201"/>
                    </a:lnTo>
                    <a:lnTo>
                      <a:pt x="225234" y="125266"/>
                    </a:lnTo>
                    <a:close/>
                    <a:moveTo>
                      <a:pt x="237417" y="125266"/>
                    </a:moveTo>
                    <a:lnTo>
                      <a:pt x="237417" y="131201"/>
                    </a:lnTo>
                    <a:lnTo>
                      <a:pt x="231481" y="131201"/>
                    </a:lnTo>
                    <a:lnTo>
                      <a:pt x="231481" y="125266"/>
                    </a:lnTo>
                    <a:close/>
                    <a:moveTo>
                      <a:pt x="243664" y="125266"/>
                    </a:moveTo>
                    <a:lnTo>
                      <a:pt x="243664" y="131201"/>
                    </a:lnTo>
                    <a:lnTo>
                      <a:pt x="237729" y="131201"/>
                    </a:lnTo>
                    <a:lnTo>
                      <a:pt x="237729" y="125266"/>
                    </a:lnTo>
                    <a:close/>
                    <a:moveTo>
                      <a:pt x="249911" y="125266"/>
                    </a:moveTo>
                    <a:lnTo>
                      <a:pt x="249911" y="131201"/>
                    </a:lnTo>
                    <a:lnTo>
                      <a:pt x="243977" y="131201"/>
                    </a:lnTo>
                    <a:lnTo>
                      <a:pt x="243977" y="125266"/>
                    </a:lnTo>
                    <a:close/>
                    <a:moveTo>
                      <a:pt x="256161" y="125266"/>
                    </a:moveTo>
                    <a:lnTo>
                      <a:pt x="256161" y="131201"/>
                    </a:lnTo>
                    <a:lnTo>
                      <a:pt x="250225" y="131201"/>
                    </a:lnTo>
                    <a:lnTo>
                      <a:pt x="250225" y="125266"/>
                    </a:lnTo>
                    <a:close/>
                    <a:moveTo>
                      <a:pt x="262409" y="125266"/>
                    </a:moveTo>
                    <a:lnTo>
                      <a:pt x="262409" y="131201"/>
                    </a:lnTo>
                    <a:lnTo>
                      <a:pt x="256474" y="131201"/>
                    </a:lnTo>
                    <a:lnTo>
                      <a:pt x="256474" y="125266"/>
                    </a:lnTo>
                    <a:close/>
                    <a:moveTo>
                      <a:pt x="268656" y="125266"/>
                    </a:moveTo>
                    <a:lnTo>
                      <a:pt x="268656" y="131201"/>
                    </a:lnTo>
                    <a:lnTo>
                      <a:pt x="262721" y="131201"/>
                    </a:lnTo>
                    <a:lnTo>
                      <a:pt x="262721" y="125266"/>
                    </a:lnTo>
                    <a:close/>
                    <a:moveTo>
                      <a:pt x="274904" y="125266"/>
                    </a:moveTo>
                    <a:lnTo>
                      <a:pt x="274904" y="131201"/>
                    </a:lnTo>
                    <a:lnTo>
                      <a:pt x="268968" y="131201"/>
                    </a:lnTo>
                    <a:lnTo>
                      <a:pt x="268968" y="125266"/>
                    </a:lnTo>
                    <a:close/>
                    <a:moveTo>
                      <a:pt x="6251" y="131513"/>
                    </a:moveTo>
                    <a:lnTo>
                      <a:pt x="6251" y="137449"/>
                    </a:lnTo>
                    <a:lnTo>
                      <a:pt x="315" y="137449"/>
                    </a:lnTo>
                    <a:lnTo>
                      <a:pt x="315" y="131513"/>
                    </a:lnTo>
                    <a:close/>
                    <a:moveTo>
                      <a:pt x="12498" y="131513"/>
                    </a:moveTo>
                    <a:lnTo>
                      <a:pt x="12498" y="137449"/>
                    </a:lnTo>
                    <a:lnTo>
                      <a:pt x="6562" y="137449"/>
                    </a:lnTo>
                    <a:lnTo>
                      <a:pt x="6562" y="131513"/>
                    </a:lnTo>
                    <a:close/>
                    <a:moveTo>
                      <a:pt x="18745" y="131513"/>
                    </a:moveTo>
                    <a:lnTo>
                      <a:pt x="18745" y="137449"/>
                    </a:lnTo>
                    <a:lnTo>
                      <a:pt x="12810" y="137449"/>
                    </a:lnTo>
                    <a:lnTo>
                      <a:pt x="12810" y="131513"/>
                    </a:lnTo>
                    <a:close/>
                    <a:moveTo>
                      <a:pt x="24992" y="131513"/>
                    </a:moveTo>
                    <a:lnTo>
                      <a:pt x="24992" y="137449"/>
                    </a:lnTo>
                    <a:lnTo>
                      <a:pt x="19058" y="137449"/>
                    </a:lnTo>
                    <a:lnTo>
                      <a:pt x="19058" y="131513"/>
                    </a:lnTo>
                    <a:close/>
                    <a:moveTo>
                      <a:pt x="31241" y="131513"/>
                    </a:moveTo>
                    <a:lnTo>
                      <a:pt x="31241" y="137449"/>
                    </a:lnTo>
                    <a:lnTo>
                      <a:pt x="25305" y="137449"/>
                    </a:lnTo>
                    <a:lnTo>
                      <a:pt x="25305" y="131513"/>
                    </a:lnTo>
                    <a:close/>
                    <a:moveTo>
                      <a:pt x="37489" y="131513"/>
                    </a:moveTo>
                    <a:lnTo>
                      <a:pt x="37489" y="137449"/>
                    </a:lnTo>
                    <a:lnTo>
                      <a:pt x="31553" y="137449"/>
                    </a:lnTo>
                    <a:lnTo>
                      <a:pt x="31553" y="131513"/>
                    </a:lnTo>
                    <a:close/>
                    <a:moveTo>
                      <a:pt x="43737" y="131513"/>
                    </a:moveTo>
                    <a:lnTo>
                      <a:pt x="43737" y="137449"/>
                    </a:lnTo>
                    <a:lnTo>
                      <a:pt x="37802" y="137449"/>
                    </a:lnTo>
                    <a:lnTo>
                      <a:pt x="37802" y="131513"/>
                    </a:lnTo>
                    <a:close/>
                    <a:moveTo>
                      <a:pt x="49985" y="131513"/>
                    </a:moveTo>
                    <a:lnTo>
                      <a:pt x="49985" y="137449"/>
                    </a:lnTo>
                    <a:lnTo>
                      <a:pt x="44049" y="137449"/>
                    </a:lnTo>
                    <a:lnTo>
                      <a:pt x="44049" y="131513"/>
                    </a:lnTo>
                    <a:close/>
                    <a:moveTo>
                      <a:pt x="56232" y="131513"/>
                    </a:moveTo>
                    <a:lnTo>
                      <a:pt x="56232" y="137449"/>
                    </a:lnTo>
                    <a:lnTo>
                      <a:pt x="50296" y="137449"/>
                    </a:lnTo>
                    <a:lnTo>
                      <a:pt x="50296" y="131513"/>
                    </a:lnTo>
                    <a:close/>
                    <a:moveTo>
                      <a:pt x="62480" y="131513"/>
                    </a:moveTo>
                    <a:lnTo>
                      <a:pt x="62480" y="137449"/>
                    </a:lnTo>
                    <a:lnTo>
                      <a:pt x="56545" y="137449"/>
                    </a:lnTo>
                    <a:lnTo>
                      <a:pt x="56545" y="131513"/>
                    </a:lnTo>
                    <a:close/>
                    <a:moveTo>
                      <a:pt x="68727" y="131513"/>
                    </a:moveTo>
                    <a:lnTo>
                      <a:pt x="68727" y="137449"/>
                    </a:lnTo>
                    <a:lnTo>
                      <a:pt x="62792" y="137449"/>
                    </a:lnTo>
                    <a:lnTo>
                      <a:pt x="62792" y="131513"/>
                    </a:lnTo>
                    <a:close/>
                    <a:moveTo>
                      <a:pt x="74975" y="131513"/>
                    </a:moveTo>
                    <a:lnTo>
                      <a:pt x="74975" y="137449"/>
                    </a:lnTo>
                    <a:lnTo>
                      <a:pt x="69039" y="137449"/>
                    </a:lnTo>
                    <a:lnTo>
                      <a:pt x="69039" y="131513"/>
                    </a:lnTo>
                    <a:close/>
                    <a:moveTo>
                      <a:pt x="81223" y="131513"/>
                    </a:moveTo>
                    <a:lnTo>
                      <a:pt x="81223" y="137449"/>
                    </a:lnTo>
                    <a:lnTo>
                      <a:pt x="75286" y="137449"/>
                    </a:lnTo>
                    <a:lnTo>
                      <a:pt x="75286" y="131513"/>
                    </a:lnTo>
                    <a:close/>
                    <a:moveTo>
                      <a:pt x="87470" y="131513"/>
                    </a:moveTo>
                    <a:lnTo>
                      <a:pt x="87470" y="137449"/>
                    </a:lnTo>
                    <a:lnTo>
                      <a:pt x="81535" y="137449"/>
                    </a:lnTo>
                    <a:lnTo>
                      <a:pt x="81535" y="131513"/>
                    </a:lnTo>
                    <a:close/>
                    <a:moveTo>
                      <a:pt x="93718" y="131513"/>
                    </a:moveTo>
                    <a:lnTo>
                      <a:pt x="93718" y="137449"/>
                    </a:lnTo>
                    <a:lnTo>
                      <a:pt x="87784" y="137449"/>
                    </a:lnTo>
                    <a:lnTo>
                      <a:pt x="87784" y="131513"/>
                    </a:lnTo>
                    <a:close/>
                    <a:moveTo>
                      <a:pt x="99967" y="131513"/>
                    </a:moveTo>
                    <a:lnTo>
                      <a:pt x="99967" y="137449"/>
                    </a:lnTo>
                    <a:lnTo>
                      <a:pt x="94031" y="137449"/>
                    </a:lnTo>
                    <a:lnTo>
                      <a:pt x="94031" y="131513"/>
                    </a:lnTo>
                    <a:close/>
                    <a:moveTo>
                      <a:pt x="106214" y="131513"/>
                    </a:moveTo>
                    <a:lnTo>
                      <a:pt x="106214" y="137449"/>
                    </a:lnTo>
                    <a:lnTo>
                      <a:pt x="100278" y="137449"/>
                    </a:lnTo>
                    <a:lnTo>
                      <a:pt x="100278" y="131513"/>
                    </a:lnTo>
                    <a:close/>
                    <a:moveTo>
                      <a:pt x="112461" y="131513"/>
                    </a:moveTo>
                    <a:lnTo>
                      <a:pt x="112461" y="137449"/>
                    </a:lnTo>
                    <a:lnTo>
                      <a:pt x="106527" y="137449"/>
                    </a:lnTo>
                    <a:lnTo>
                      <a:pt x="106527" y="131513"/>
                    </a:lnTo>
                    <a:close/>
                    <a:moveTo>
                      <a:pt x="118710" y="131513"/>
                    </a:moveTo>
                    <a:lnTo>
                      <a:pt x="118710" y="137449"/>
                    </a:lnTo>
                    <a:lnTo>
                      <a:pt x="112774" y="137449"/>
                    </a:lnTo>
                    <a:lnTo>
                      <a:pt x="112774" y="131513"/>
                    </a:lnTo>
                    <a:close/>
                    <a:moveTo>
                      <a:pt x="124957" y="131513"/>
                    </a:moveTo>
                    <a:lnTo>
                      <a:pt x="124957" y="137449"/>
                    </a:lnTo>
                    <a:lnTo>
                      <a:pt x="119021" y="137449"/>
                    </a:lnTo>
                    <a:lnTo>
                      <a:pt x="119021" y="131513"/>
                    </a:lnTo>
                    <a:close/>
                    <a:moveTo>
                      <a:pt x="131204" y="131513"/>
                    </a:moveTo>
                    <a:lnTo>
                      <a:pt x="131204" y="137449"/>
                    </a:lnTo>
                    <a:lnTo>
                      <a:pt x="125270" y="137449"/>
                    </a:lnTo>
                    <a:lnTo>
                      <a:pt x="125270" y="131513"/>
                    </a:lnTo>
                    <a:close/>
                    <a:moveTo>
                      <a:pt x="137451" y="131513"/>
                    </a:moveTo>
                    <a:lnTo>
                      <a:pt x="137451" y="137449"/>
                    </a:lnTo>
                    <a:lnTo>
                      <a:pt x="131517" y="137449"/>
                    </a:lnTo>
                    <a:lnTo>
                      <a:pt x="131517" y="131513"/>
                    </a:lnTo>
                    <a:close/>
                    <a:moveTo>
                      <a:pt x="143702" y="131513"/>
                    </a:moveTo>
                    <a:lnTo>
                      <a:pt x="143702" y="137449"/>
                    </a:lnTo>
                    <a:lnTo>
                      <a:pt x="137766" y="137449"/>
                    </a:lnTo>
                    <a:lnTo>
                      <a:pt x="137766" y="131513"/>
                    </a:lnTo>
                    <a:close/>
                    <a:moveTo>
                      <a:pt x="149949" y="131513"/>
                    </a:moveTo>
                    <a:lnTo>
                      <a:pt x="149949" y="137449"/>
                    </a:lnTo>
                    <a:lnTo>
                      <a:pt x="144015" y="137449"/>
                    </a:lnTo>
                    <a:lnTo>
                      <a:pt x="144015" y="131513"/>
                    </a:lnTo>
                    <a:close/>
                    <a:moveTo>
                      <a:pt x="156196" y="131513"/>
                    </a:moveTo>
                    <a:lnTo>
                      <a:pt x="156196" y="137449"/>
                    </a:lnTo>
                    <a:lnTo>
                      <a:pt x="150262" y="137449"/>
                    </a:lnTo>
                    <a:lnTo>
                      <a:pt x="150262" y="131513"/>
                    </a:lnTo>
                    <a:close/>
                    <a:moveTo>
                      <a:pt x="162445" y="131513"/>
                    </a:moveTo>
                    <a:lnTo>
                      <a:pt x="162445" y="137449"/>
                    </a:lnTo>
                    <a:lnTo>
                      <a:pt x="156509" y="137449"/>
                    </a:lnTo>
                    <a:lnTo>
                      <a:pt x="156509" y="131513"/>
                    </a:lnTo>
                    <a:close/>
                    <a:moveTo>
                      <a:pt x="168692" y="131513"/>
                    </a:moveTo>
                    <a:lnTo>
                      <a:pt x="168692" y="137449"/>
                    </a:lnTo>
                    <a:lnTo>
                      <a:pt x="162756" y="137449"/>
                    </a:lnTo>
                    <a:lnTo>
                      <a:pt x="162756" y="131513"/>
                    </a:lnTo>
                    <a:close/>
                    <a:moveTo>
                      <a:pt x="174939" y="131513"/>
                    </a:moveTo>
                    <a:lnTo>
                      <a:pt x="174939" y="137449"/>
                    </a:lnTo>
                    <a:lnTo>
                      <a:pt x="169005" y="137449"/>
                    </a:lnTo>
                    <a:lnTo>
                      <a:pt x="169005" y="131513"/>
                    </a:lnTo>
                    <a:close/>
                    <a:moveTo>
                      <a:pt x="181186" y="131513"/>
                    </a:moveTo>
                    <a:lnTo>
                      <a:pt x="181186" y="137449"/>
                    </a:lnTo>
                    <a:lnTo>
                      <a:pt x="175252" y="137449"/>
                    </a:lnTo>
                    <a:lnTo>
                      <a:pt x="175252" y="131513"/>
                    </a:lnTo>
                    <a:close/>
                    <a:moveTo>
                      <a:pt x="187433" y="131513"/>
                    </a:moveTo>
                    <a:lnTo>
                      <a:pt x="187433" y="137449"/>
                    </a:lnTo>
                    <a:lnTo>
                      <a:pt x="181499" y="137449"/>
                    </a:lnTo>
                    <a:lnTo>
                      <a:pt x="181499" y="131513"/>
                    </a:lnTo>
                    <a:close/>
                    <a:moveTo>
                      <a:pt x="193682" y="131513"/>
                    </a:moveTo>
                    <a:lnTo>
                      <a:pt x="193682" y="137449"/>
                    </a:lnTo>
                    <a:lnTo>
                      <a:pt x="187746" y="137449"/>
                    </a:lnTo>
                    <a:lnTo>
                      <a:pt x="187746" y="131513"/>
                    </a:lnTo>
                    <a:close/>
                    <a:moveTo>
                      <a:pt x="199931" y="131513"/>
                    </a:moveTo>
                    <a:lnTo>
                      <a:pt x="199931" y="137449"/>
                    </a:lnTo>
                    <a:lnTo>
                      <a:pt x="193996" y="137449"/>
                    </a:lnTo>
                    <a:lnTo>
                      <a:pt x="193996" y="131513"/>
                    </a:lnTo>
                    <a:close/>
                    <a:moveTo>
                      <a:pt x="206180" y="131513"/>
                    </a:moveTo>
                    <a:lnTo>
                      <a:pt x="206180" y="137449"/>
                    </a:lnTo>
                    <a:lnTo>
                      <a:pt x="200244" y="137449"/>
                    </a:lnTo>
                    <a:lnTo>
                      <a:pt x="200244" y="131513"/>
                    </a:lnTo>
                    <a:close/>
                    <a:moveTo>
                      <a:pt x="212427" y="131513"/>
                    </a:moveTo>
                    <a:lnTo>
                      <a:pt x="212427" y="137449"/>
                    </a:lnTo>
                    <a:lnTo>
                      <a:pt x="206491" y="137449"/>
                    </a:lnTo>
                    <a:lnTo>
                      <a:pt x="206491" y="131513"/>
                    </a:lnTo>
                    <a:close/>
                    <a:moveTo>
                      <a:pt x="218674" y="131513"/>
                    </a:moveTo>
                    <a:lnTo>
                      <a:pt x="218674" y="137449"/>
                    </a:lnTo>
                    <a:lnTo>
                      <a:pt x="212739" y="137449"/>
                    </a:lnTo>
                    <a:lnTo>
                      <a:pt x="212739" y="131513"/>
                    </a:lnTo>
                    <a:close/>
                    <a:moveTo>
                      <a:pt x="224921" y="131513"/>
                    </a:moveTo>
                    <a:lnTo>
                      <a:pt x="224921" y="137449"/>
                    </a:lnTo>
                    <a:lnTo>
                      <a:pt x="218987" y="137449"/>
                    </a:lnTo>
                    <a:lnTo>
                      <a:pt x="218987" y="131513"/>
                    </a:lnTo>
                    <a:close/>
                    <a:moveTo>
                      <a:pt x="231170" y="131513"/>
                    </a:moveTo>
                    <a:lnTo>
                      <a:pt x="231170" y="137449"/>
                    </a:lnTo>
                    <a:lnTo>
                      <a:pt x="225234" y="137449"/>
                    </a:lnTo>
                    <a:lnTo>
                      <a:pt x="225234" y="131513"/>
                    </a:lnTo>
                    <a:close/>
                    <a:moveTo>
                      <a:pt x="237417" y="131513"/>
                    </a:moveTo>
                    <a:lnTo>
                      <a:pt x="237417" y="137449"/>
                    </a:lnTo>
                    <a:lnTo>
                      <a:pt x="231481" y="137449"/>
                    </a:lnTo>
                    <a:lnTo>
                      <a:pt x="231481" y="131513"/>
                    </a:lnTo>
                    <a:close/>
                    <a:moveTo>
                      <a:pt x="243664" y="131513"/>
                    </a:moveTo>
                    <a:lnTo>
                      <a:pt x="243664" y="137449"/>
                    </a:lnTo>
                    <a:lnTo>
                      <a:pt x="237729" y="137449"/>
                    </a:lnTo>
                    <a:lnTo>
                      <a:pt x="237729" y="131513"/>
                    </a:lnTo>
                    <a:close/>
                    <a:moveTo>
                      <a:pt x="249911" y="131513"/>
                    </a:moveTo>
                    <a:lnTo>
                      <a:pt x="249911" y="137449"/>
                    </a:lnTo>
                    <a:lnTo>
                      <a:pt x="243977" y="137449"/>
                    </a:lnTo>
                    <a:lnTo>
                      <a:pt x="243977" y="131513"/>
                    </a:lnTo>
                    <a:close/>
                    <a:moveTo>
                      <a:pt x="256161" y="131513"/>
                    </a:moveTo>
                    <a:lnTo>
                      <a:pt x="256161" y="137449"/>
                    </a:lnTo>
                    <a:lnTo>
                      <a:pt x="250225" y="137449"/>
                    </a:lnTo>
                    <a:lnTo>
                      <a:pt x="250225" y="131513"/>
                    </a:lnTo>
                    <a:close/>
                    <a:moveTo>
                      <a:pt x="262409" y="131513"/>
                    </a:moveTo>
                    <a:lnTo>
                      <a:pt x="262409" y="137449"/>
                    </a:lnTo>
                    <a:lnTo>
                      <a:pt x="256474" y="137449"/>
                    </a:lnTo>
                    <a:lnTo>
                      <a:pt x="256474" y="131513"/>
                    </a:lnTo>
                    <a:close/>
                    <a:moveTo>
                      <a:pt x="268656" y="131513"/>
                    </a:moveTo>
                    <a:lnTo>
                      <a:pt x="268656" y="137449"/>
                    </a:lnTo>
                    <a:lnTo>
                      <a:pt x="262721" y="137449"/>
                    </a:lnTo>
                    <a:lnTo>
                      <a:pt x="262721" y="131513"/>
                    </a:lnTo>
                    <a:close/>
                    <a:moveTo>
                      <a:pt x="274904" y="131513"/>
                    </a:moveTo>
                    <a:lnTo>
                      <a:pt x="274904" y="137449"/>
                    </a:lnTo>
                    <a:lnTo>
                      <a:pt x="268968" y="137449"/>
                    </a:lnTo>
                    <a:lnTo>
                      <a:pt x="268968" y="131513"/>
                    </a:lnTo>
                    <a:close/>
                    <a:moveTo>
                      <a:pt x="6251" y="137760"/>
                    </a:moveTo>
                    <a:lnTo>
                      <a:pt x="6251" y="143697"/>
                    </a:lnTo>
                    <a:lnTo>
                      <a:pt x="315" y="143697"/>
                    </a:lnTo>
                    <a:lnTo>
                      <a:pt x="315" y="137760"/>
                    </a:lnTo>
                    <a:close/>
                    <a:moveTo>
                      <a:pt x="12498" y="137760"/>
                    </a:moveTo>
                    <a:lnTo>
                      <a:pt x="12498" y="143697"/>
                    </a:lnTo>
                    <a:lnTo>
                      <a:pt x="6562" y="143697"/>
                    </a:lnTo>
                    <a:lnTo>
                      <a:pt x="6562" y="137760"/>
                    </a:lnTo>
                    <a:close/>
                    <a:moveTo>
                      <a:pt x="18745" y="137760"/>
                    </a:moveTo>
                    <a:lnTo>
                      <a:pt x="18745" y="143697"/>
                    </a:lnTo>
                    <a:lnTo>
                      <a:pt x="12810" y="143697"/>
                    </a:lnTo>
                    <a:lnTo>
                      <a:pt x="12810" y="137760"/>
                    </a:lnTo>
                    <a:close/>
                    <a:moveTo>
                      <a:pt x="24992" y="137760"/>
                    </a:moveTo>
                    <a:lnTo>
                      <a:pt x="24992" y="143697"/>
                    </a:lnTo>
                    <a:lnTo>
                      <a:pt x="19058" y="143697"/>
                    </a:lnTo>
                    <a:lnTo>
                      <a:pt x="19058" y="137760"/>
                    </a:lnTo>
                    <a:close/>
                    <a:moveTo>
                      <a:pt x="31241" y="137760"/>
                    </a:moveTo>
                    <a:lnTo>
                      <a:pt x="31241" y="143697"/>
                    </a:lnTo>
                    <a:lnTo>
                      <a:pt x="25305" y="143697"/>
                    </a:lnTo>
                    <a:lnTo>
                      <a:pt x="25305" y="137760"/>
                    </a:lnTo>
                    <a:close/>
                    <a:moveTo>
                      <a:pt x="37489" y="137760"/>
                    </a:moveTo>
                    <a:lnTo>
                      <a:pt x="37489" y="143697"/>
                    </a:lnTo>
                    <a:lnTo>
                      <a:pt x="31553" y="143697"/>
                    </a:lnTo>
                    <a:lnTo>
                      <a:pt x="31553" y="137760"/>
                    </a:lnTo>
                    <a:close/>
                    <a:moveTo>
                      <a:pt x="43737" y="137760"/>
                    </a:moveTo>
                    <a:lnTo>
                      <a:pt x="43737" y="143697"/>
                    </a:lnTo>
                    <a:lnTo>
                      <a:pt x="37802" y="143697"/>
                    </a:lnTo>
                    <a:lnTo>
                      <a:pt x="37802" y="137760"/>
                    </a:lnTo>
                    <a:close/>
                    <a:moveTo>
                      <a:pt x="49985" y="137760"/>
                    </a:moveTo>
                    <a:lnTo>
                      <a:pt x="49985" y="143697"/>
                    </a:lnTo>
                    <a:lnTo>
                      <a:pt x="44049" y="143697"/>
                    </a:lnTo>
                    <a:lnTo>
                      <a:pt x="44049" y="137760"/>
                    </a:lnTo>
                    <a:close/>
                    <a:moveTo>
                      <a:pt x="56232" y="137760"/>
                    </a:moveTo>
                    <a:lnTo>
                      <a:pt x="56232" y="143697"/>
                    </a:lnTo>
                    <a:lnTo>
                      <a:pt x="50296" y="143697"/>
                    </a:lnTo>
                    <a:lnTo>
                      <a:pt x="50296" y="137760"/>
                    </a:lnTo>
                    <a:close/>
                    <a:moveTo>
                      <a:pt x="62480" y="137760"/>
                    </a:moveTo>
                    <a:lnTo>
                      <a:pt x="62480" y="143697"/>
                    </a:lnTo>
                    <a:lnTo>
                      <a:pt x="56545" y="143697"/>
                    </a:lnTo>
                    <a:lnTo>
                      <a:pt x="56545" y="137760"/>
                    </a:lnTo>
                    <a:close/>
                    <a:moveTo>
                      <a:pt x="68727" y="137760"/>
                    </a:moveTo>
                    <a:lnTo>
                      <a:pt x="68727" y="143697"/>
                    </a:lnTo>
                    <a:lnTo>
                      <a:pt x="62792" y="143697"/>
                    </a:lnTo>
                    <a:lnTo>
                      <a:pt x="62792" y="137760"/>
                    </a:lnTo>
                    <a:close/>
                    <a:moveTo>
                      <a:pt x="74975" y="137760"/>
                    </a:moveTo>
                    <a:lnTo>
                      <a:pt x="74975" y="143697"/>
                    </a:lnTo>
                    <a:lnTo>
                      <a:pt x="69039" y="143697"/>
                    </a:lnTo>
                    <a:lnTo>
                      <a:pt x="69039" y="137760"/>
                    </a:lnTo>
                    <a:close/>
                    <a:moveTo>
                      <a:pt x="81223" y="137760"/>
                    </a:moveTo>
                    <a:lnTo>
                      <a:pt x="81223" y="143697"/>
                    </a:lnTo>
                    <a:lnTo>
                      <a:pt x="75286" y="143697"/>
                    </a:lnTo>
                    <a:lnTo>
                      <a:pt x="75286" y="137760"/>
                    </a:lnTo>
                    <a:close/>
                    <a:moveTo>
                      <a:pt x="87470" y="137760"/>
                    </a:moveTo>
                    <a:lnTo>
                      <a:pt x="87470" y="143697"/>
                    </a:lnTo>
                    <a:lnTo>
                      <a:pt x="81535" y="143697"/>
                    </a:lnTo>
                    <a:lnTo>
                      <a:pt x="81535" y="137760"/>
                    </a:lnTo>
                    <a:close/>
                    <a:moveTo>
                      <a:pt x="93718" y="137760"/>
                    </a:moveTo>
                    <a:lnTo>
                      <a:pt x="93718" y="143697"/>
                    </a:lnTo>
                    <a:lnTo>
                      <a:pt x="87784" y="143697"/>
                    </a:lnTo>
                    <a:lnTo>
                      <a:pt x="87784" y="137760"/>
                    </a:lnTo>
                    <a:close/>
                    <a:moveTo>
                      <a:pt x="99967" y="137760"/>
                    </a:moveTo>
                    <a:lnTo>
                      <a:pt x="99967" y="143697"/>
                    </a:lnTo>
                    <a:lnTo>
                      <a:pt x="94031" y="143697"/>
                    </a:lnTo>
                    <a:lnTo>
                      <a:pt x="94031" y="137760"/>
                    </a:lnTo>
                    <a:close/>
                    <a:moveTo>
                      <a:pt x="106214" y="137760"/>
                    </a:moveTo>
                    <a:lnTo>
                      <a:pt x="106214" y="143697"/>
                    </a:lnTo>
                    <a:lnTo>
                      <a:pt x="100278" y="143697"/>
                    </a:lnTo>
                    <a:lnTo>
                      <a:pt x="100278" y="137760"/>
                    </a:lnTo>
                    <a:close/>
                    <a:moveTo>
                      <a:pt x="112461" y="137760"/>
                    </a:moveTo>
                    <a:lnTo>
                      <a:pt x="112461" y="143697"/>
                    </a:lnTo>
                    <a:lnTo>
                      <a:pt x="106527" y="143697"/>
                    </a:lnTo>
                    <a:lnTo>
                      <a:pt x="106527" y="137760"/>
                    </a:lnTo>
                    <a:close/>
                    <a:moveTo>
                      <a:pt x="118710" y="137760"/>
                    </a:moveTo>
                    <a:lnTo>
                      <a:pt x="118710" y="143697"/>
                    </a:lnTo>
                    <a:lnTo>
                      <a:pt x="112774" y="143697"/>
                    </a:lnTo>
                    <a:lnTo>
                      <a:pt x="112774" y="137760"/>
                    </a:lnTo>
                    <a:close/>
                    <a:moveTo>
                      <a:pt x="124957" y="137760"/>
                    </a:moveTo>
                    <a:lnTo>
                      <a:pt x="124957" y="143697"/>
                    </a:lnTo>
                    <a:lnTo>
                      <a:pt x="119021" y="143697"/>
                    </a:lnTo>
                    <a:lnTo>
                      <a:pt x="119021" y="137760"/>
                    </a:lnTo>
                    <a:close/>
                    <a:moveTo>
                      <a:pt x="131204" y="137760"/>
                    </a:moveTo>
                    <a:lnTo>
                      <a:pt x="131204" y="143697"/>
                    </a:lnTo>
                    <a:lnTo>
                      <a:pt x="125270" y="143697"/>
                    </a:lnTo>
                    <a:lnTo>
                      <a:pt x="125270" y="137760"/>
                    </a:lnTo>
                    <a:close/>
                    <a:moveTo>
                      <a:pt x="137451" y="137760"/>
                    </a:moveTo>
                    <a:lnTo>
                      <a:pt x="137451" y="143697"/>
                    </a:lnTo>
                    <a:lnTo>
                      <a:pt x="131517" y="143697"/>
                    </a:lnTo>
                    <a:lnTo>
                      <a:pt x="131517" y="137760"/>
                    </a:lnTo>
                    <a:close/>
                    <a:moveTo>
                      <a:pt x="143702" y="137760"/>
                    </a:moveTo>
                    <a:lnTo>
                      <a:pt x="143702" y="143697"/>
                    </a:lnTo>
                    <a:lnTo>
                      <a:pt x="137766" y="143697"/>
                    </a:lnTo>
                    <a:lnTo>
                      <a:pt x="137766" y="137760"/>
                    </a:lnTo>
                    <a:close/>
                    <a:moveTo>
                      <a:pt x="149949" y="137760"/>
                    </a:moveTo>
                    <a:lnTo>
                      <a:pt x="149949" y="143697"/>
                    </a:lnTo>
                    <a:lnTo>
                      <a:pt x="144015" y="143697"/>
                    </a:lnTo>
                    <a:lnTo>
                      <a:pt x="144015" y="137760"/>
                    </a:lnTo>
                    <a:close/>
                    <a:moveTo>
                      <a:pt x="156196" y="137760"/>
                    </a:moveTo>
                    <a:lnTo>
                      <a:pt x="156196" y="143697"/>
                    </a:lnTo>
                    <a:lnTo>
                      <a:pt x="150262" y="143697"/>
                    </a:lnTo>
                    <a:lnTo>
                      <a:pt x="150262" y="137760"/>
                    </a:lnTo>
                    <a:close/>
                    <a:moveTo>
                      <a:pt x="162445" y="137760"/>
                    </a:moveTo>
                    <a:lnTo>
                      <a:pt x="162445" y="143697"/>
                    </a:lnTo>
                    <a:lnTo>
                      <a:pt x="156509" y="143697"/>
                    </a:lnTo>
                    <a:lnTo>
                      <a:pt x="156509" y="137760"/>
                    </a:lnTo>
                    <a:close/>
                    <a:moveTo>
                      <a:pt x="168692" y="137760"/>
                    </a:moveTo>
                    <a:lnTo>
                      <a:pt x="168692" y="143697"/>
                    </a:lnTo>
                    <a:lnTo>
                      <a:pt x="162756" y="143697"/>
                    </a:lnTo>
                    <a:lnTo>
                      <a:pt x="162756" y="137760"/>
                    </a:lnTo>
                    <a:close/>
                    <a:moveTo>
                      <a:pt x="174939" y="137760"/>
                    </a:moveTo>
                    <a:lnTo>
                      <a:pt x="174939" y="143697"/>
                    </a:lnTo>
                    <a:lnTo>
                      <a:pt x="169005" y="143697"/>
                    </a:lnTo>
                    <a:lnTo>
                      <a:pt x="169005" y="137760"/>
                    </a:lnTo>
                    <a:close/>
                    <a:moveTo>
                      <a:pt x="181186" y="137760"/>
                    </a:moveTo>
                    <a:lnTo>
                      <a:pt x="181186" y="143697"/>
                    </a:lnTo>
                    <a:lnTo>
                      <a:pt x="175252" y="143697"/>
                    </a:lnTo>
                    <a:lnTo>
                      <a:pt x="175252" y="137760"/>
                    </a:lnTo>
                    <a:close/>
                    <a:moveTo>
                      <a:pt x="187433" y="137760"/>
                    </a:moveTo>
                    <a:lnTo>
                      <a:pt x="187433" y="143697"/>
                    </a:lnTo>
                    <a:lnTo>
                      <a:pt x="181499" y="143697"/>
                    </a:lnTo>
                    <a:lnTo>
                      <a:pt x="181499" y="137760"/>
                    </a:lnTo>
                    <a:close/>
                    <a:moveTo>
                      <a:pt x="193682" y="137760"/>
                    </a:moveTo>
                    <a:lnTo>
                      <a:pt x="193682" y="143697"/>
                    </a:lnTo>
                    <a:lnTo>
                      <a:pt x="187746" y="143697"/>
                    </a:lnTo>
                    <a:lnTo>
                      <a:pt x="187746" y="137760"/>
                    </a:lnTo>
                    <a:close/>
                    <a:moveTo>
                      <a:pt x="199931" y="137760"/>
                    </a:moveTo>
                    <a:lnTo>
                      <a:pt x="199931" y="143697"/>
                    </a:lnTo>
                    <a:lnTo>
                      <a:pt x="193996" y="143697"/>
                    </a:lnTo>
                    <a:lnTo>
                      <a:pt x="193996" y="137760"/>
                    </a:lnTo>
                    <a:close/>
                    <a:moveTo>
                      <a:pt x="206180" y="137760"/>
                    </a:moveTo>
                    <a:lnTo>
                      <a:pt x="206180" y="143697"/>
                    </a:lnTo>
                    <a:lnTo>
                      <a:pt x="200244" y="143697"/>
                    </a:lnTo>
                    <a:lnTo>
                      <a:pt x="200244" y="137760"/>
                    </a:lnTo>
                    <a:close/>
                    <a:moveTo>
                      <a:pt x="212427" y="137760"/>
                    </a:moveTo>
                    <a:lnTo>
                      <a:pt x="212427" y="143697"/>
                    </a:lnTo>
                    <a:lnTo>
                      <a:pt x="206491" y="143697"/>
                    </a:lnTo>
                    <a:lnTo>
                      <a:pt x="206491" y="137760"/>
                    </a:lnTo>
                    <a:close/>
                    <a:moveTo>
                      <a:pt x="218674" y="137760"/>
                    </a:moveTo>
                    <a:lnTo>
                      <a:pt x="218674" y="143697"/>
                    </a:lnTo>
                    <a:lnTo>
                      <a:pt x="212739" y="143697"/>
                    </a:lnTo>
                    <a:lnTo>
                      <a:pt x="212739" y="137760"/>
                    </a:lnTo>
                    <a:close/>
                    <a:moveTo>
                      <a:pt x="224921" y="137760"/>
                    </a:moveTo>
                    <a:lnTo>
                      <a:pt x="224921" y="143697"/>
                    </a:lnTo>
                    <a:lnTo>
                      <a:pt x="218987" y="143697"/>
                    </a:lnTo>
                    <a:lnTo>
                      <a:pt x="218987" y="137760"/>
                    </a:lnTo>
                    <a:close/>
                    <a:moveTo>
                      <a:pt x="231170" y="137760"/>
                    </a:moveTo>
                    <a:lnTo>
                      <a:pt x="231170" y="143697"/>
                    </a:lnTo>
                    <a:lnTo>
                      <a:pt x="225234" y="143697"/>
                    </a:lnTo>
                    <a:lnTo>
                      <a:pt x="225234" y="137760"/>
                    </a:lnTo>
                    <a:close/>
                    <a:moveTo>
                      <a:pt x="237417" y="137760"/>
                    </a:moveTo>
                    <a:lnTo>
                      <a:pt x="237417" y="143697"/>
                    </a:lnTo>
                    <a:lnTo>
                      <a:pt x="231481" y="143697"/>
                    </a:lnTo>
                    <a:lnTo>
                      <a:pt x="231481" y="137760"/>
                    </a:lnTo>
                    <a:close/>
                    <a:moveTo>
                      <a:pt x="243664" y="137760"/>
                    </a:moveTo>
                    <a:lnTo>
                      <a:pt x="243664" y="143697"/>
                    </a:lnTo>
                    <a:lnTo>
                      <a:pt x="237729" y="143697"/>
                    </a:lnTo>
                    <a:lnTo>
                      <a:pt x="237729" y="137760"/>
                    </a:lnTo>
                    <a:close/>
                    <a:moveTo>
                      <a:pt x="249911" y="137760"/>
                    </a:moveTo>
                    <a:lnTo>
                      <a:pt x="249911" y="143697"/>
                    </a:lnTo>
                    <a:lnTo>
                      <a:pt x="243977" y="143697"/>
                    </a:lnTo>
                    <a:lnTo>
                      <a:pt x="243977" y="137760"/>
                    </a:lnTo>
                    <a:close/>
                    <a:moveTo>
                      <a:pt x="256161" y="137760"/>
                    </a:moveTo>
                    <a:lnTo>
                      <a:pt x="256161" y="143697"/>
                    </a:lnTo>
                    <a:lnTo>
                      <a:pt x="250225" y="143697"/>
                    </a:lnTo>
                    <a:lnTo>
                      <a:pt x="250225" y="137760"/>
                    </a:lnTo>
                    <a:close/>
                    <a:moveTo>
                      <a:pt x="262409" y="137760"/>
                    </a:moveTo>
                    <a:lnTo>
                      <a:pt x="262409" y="143697"/>
                    </a:lnTo>
                    <a:lnTo>
                      <a:pt x="256474" y="143697"/>
                    </a:lnTo>
                    <a:lnTo>
                      <a:pt x="256474" y="137760"/>
                    </a:lnTo>
                    <a:close/>
                    <a:moveTo>
                      <a:pt x="268656" y="137760"/>
                    </a:moveTo>
                    <a:lnTo>
                      <a:pt x="268656" y="143697"/>
                    </a:lnTo>
                    <a:lnTo>
                      <a:pt x="262721" y="143697"/>
                    </a:lnTo>
                    <a:lnTo>
                      <a:pt x="262721" y="137760"/>
                    </a:lnTo>
                    <a:close/>
                    <a:moveTo>
                      <a:pt x="274904" y="137760"/>
                    </a:moveTo>
                    <a:lnTo>
                      <a:pt x="274904" y="143697"/>
                    </a:lnTo>
                    <a:lnTo>
                      <a:pt x="268968" y="143697"/>
                    </a:lnTo>
                    <a:lnTo>
                      <a:pt x="268968" y="137760"/>
                    </a:lnTo>
                    <a:close/>
                    <a:moveTo>
                      <a:pt x="6251" y="144011"/>
                    </a:moveTo>
                    <a:lnTo>
                      <a:pt x="6251" y="149945"/>
                    </a:lnTo>
                    <a:lnTo>
                      <a:pt x="315" y="149945"/>
                    </a:lnTo>
                    <a:lnTo>
                      <a:pt x="315" y="144011"/>
                    </a:lnTo>
                    <a:close/>
                    <a:moveTo>
                      <a:pt x="12498" y="144011"/>
                    </a:moveTo>
                    <a:lnTo>
                      <a:pt x="12498" y="149945"/>
                    </a:lnTo>
                    <a:lnTo>
                      <a:pt x="6562" y="149945"/>
                    </a:lnTo>
                    <a:lnTo>
                      <a:pt x="6562" y="144011"/>
                    </a:lnTo>
                    <a:close/>
                    <a:moveTo>
                      <a:pt x="18745" y="144011"/>
                    </a:moveTo>
                    <a:lnTo>
                      <a:pt x="18745" y="149945"/>
                    </a:lnTo>
                    <a:lnTo>
                      <a:pt x="12810" y="149945"/>
                    </a:lnTo>
                    <a:lnTo>
                      <a:pt x="12810" y="144011"/>
                    </a:lnTo>
                    <a:close/>
                    <a:moveTo>
                      <a:pt x="24992" y="144011"/>
                    </a:moveTo>
                    <a:lnTo>
                      <a:pt x="24992" y="149945"/>
                    </a:lnTo>
                    <a:lnTo>
                      <a:pt x="19058" y="149945"/>
                    </a:lnTo>
                    <a:lnTo>
                      <a:pt x="19058" y="144011"/>
                    </a:lnTo>
                    <a:close/>
                    <a:moveTo>
                      <a:pt x="31241" y="144011"/>
                    </a:moveTo>
                    <a:lnTo>
                      <a:pt x="31241" y="149945"/>
                    </a:lnTo>
                    <a:lnTo>
                      <a:pt x="25305" y="149945"/>
                    </a:lnTo>
                    <a:lnTo>
                      <a:pt x="25305" y="144011"/>
                    </a:lnTo>
                    <a:close/>
                    <a:moveTo>
                      <a:pt x="37489" y="144011"/>
                    </a:moveTo>
                    <a:lnTo>
                      <a:pt x="37489" y="149945"/>
                    </a:lnTo>
                    <a:lnTo>
                      <a:pt x="31553" y="149945"/>
                    </a:lnTo>
                    <a:lnTo>
                      <a:pt x="31553" y="144011"/>
                    </a:lnTo>
                    <a:close/>
                    <a:moveTo>
                      <a:pt x="43737" y="144011"/>
                    </a:moveTo>
                    <a:lnTo>
                      <a:pt x="43737" y="149945"/>
                    </a:lnTo>
                    <a:lnTo>
                      <a:pt x="37802" y="149945"/>
                    </a:lnTo>
                    <a:lnTo>
                      <a:pt x="37802" y="144011"/>
                    </a:lnTo>
                    <a:close/>
                    <a:moveTo>
                      <a:pt x="49985" y="144011"/>
                    </a:moveTo>
                    <a:lnTo>
                      <a:pt x="49985" y="149945"/>
                    </a:lnTo>
                    <a:lnTo>
                      <a:pt x="44049" y="149945"/>
                    </a:lnTo>
                    <a:lnTo>
                      <a:pt x="44049" y="144011"/>
                    </a:lnTo>
                    <a:close/>
                    <a:moveTo>
                      <a:pt x="56232" y="144011"/>
                    </a:moveTo>
                    <a:lnTo>
                      <a:pt x="56232" y="149945"/>
                    </a:lnTo>
                    <a:lnTo>
                      <a:pt x="50296" y="149945"/>
                    </a:lnTo>
                    <a:lnTo>
                      <a:pt x="50296" y="144011"/>
                    </a:lnTo>
                    <a:close/>
                    <a:moveTo>
                      <a:pt x="62480" y="144011"/>
                    </a:moveTo>
                    <a:lnTo>
                      <a:pt x="62480" y="149945"/>
                    </a:lnTo>
                    <a:lnTo>
                      <a:pt x="56545" y="149945"/>
                    </a:lnTo>
                    <a:lnTo>
                      <a:pt x="56545" y="144011"/>
                    </a:lnTo>
                    <a:close/>
                    <a:moveTo>
                      <a:pt x="68727" y="144011"/>
                    </a:moveTo>
                    <a:lnTo>
                      <a:pt x="68727" y="149945"/>
                    </a:lnTo>
                    <a:lnTo>
                      <a:pt x="62792" y="149945"/>
                    </a:lnTo>
                    <a:lnTo>
                      <a:pt x="62792" y="144011"/>
                    </a:lnTo>
                    <a:close/>
                    <a:moveTo>
                      <a:pt x="74975" y="144011"/>
                    </a:moveTo>
                    <a:lnTo>
                      <a:pt x="74975" y="149945"/>
                    </a:lnTo>
                    <a:lnTo>
                      <a:pt x="69039" y="149945"/>
                    </a:lnTo>
                    <a:lnTo>
                      <a:pt x="69039" y="144011"/>
                    </a:lnTo>
                    <a:close/>
                    <a:moveTo>
                      <a:pt x="81223" y="144011"/>
                    </a:moveTo>
                    <a:lnTo>
                      <a:pt x="81223" y="149945"/>
                    </a:lnTo>
                    <a:lnTo>
                      <a:pt x="75286" y="149945"/>
                    </a:lnTo>
                    <a:lnTo>
                      <a:pt x="75286" y="144011"/>
                    </a:lnTo>
                    <a:close/>
                    <a:moveTo>
                      <a:pt x="87470" y="144011"/>
                    </a:moveTo>
                    <a:lnTo>
                      <a:pt x="87470" y="149945"/>
                    </a:lnTo>
                    <a:lnTo>
                      <a:pt x="81535" y="149945"/>
                    </a:lnTo>
                    <a:lnTo>
                      <a:pt x="81535" y="144011"/>
                    </a:lnTo>
                    <a:close/>
                    <a:moveTo>
                      <a:pt x="93718" y="144011"/>
                    </a:moveTo>
                    <a:lnTo>
                      <a:pt x="93718" y="149945"/>
                    </a:lnTo>
                    <a:lnTo>
                      <a:pt x="87784" y="149945"/>
                    </a:lnTo>
                    <a:lnTo>
                      <a:pt x="87784" y="144011"/>
                    </a:lnTo>
                    <a:close/>
                    <a:moveTo>
                      <a:pt x="99967" y="144011"/>
                    </a:moveTo>
                    <a:lnTo>
                      <a:pt x="99967" y="149945"/>
                    </a:lnTo>
                    <a:lnTo>
                      <a:pt x="94031" y="149945"/>
                    </a:lnTo>
                    <a:lnTo>
                      <a:pt x="94031" y="144011"/>
                    </a:lnTo>
                    <a:close/>
                    <a:moveTo>
                      <a:pt x="106214" y="144011"/>
                    </a:moveTo>
                    <a:lnTo>
                      <a:pt x="106214" y="149945"/>
                    </a:lnTo>
                    <a:lnTo>
                      <a:pt x="100278" y="149945"/>
                    </a:lnTo>
                    <a:lnTo>
                      <a:pt x="100278" y="144011"/>
                    </a:lnTo>
                    <a:close/>
                    <a:moveTo>
                      <a:pt x="112461" y="144011"/>
                    </a:moveTo>
                    <a:lnTo>
                      <a:pt x="112461" y="149945"/>
                    </a:lnTo>
                    <a:lnTo>
                      <a:pt x="106527" y="149945"/>
                    </a:lnTo>
                    <a:lnTo>
                      <a:pt x="106527" y="144011"/>
                    </a:lnTo>
                    <a:close/>
                    <a:moveTo>
                      <a:pt x="118710" y="144011"/>
                    </a:moveTo>
                    <a:lnTo>
                      <a:pt x="118710" y="149945"/>
                    </a:lnTo>
                    <a:lnTo>
                      <a:pt x="112774" y="149945"/>
                    </a:lnTo>
                    <a:lnTo>
                      <a:pt x="112774" y="144011"/>
                    </a:lnTo>
                    <a:close/>
                    <a:moveTo>
                      <a:pt x="124957" y="144011"/>
                    </a:moveTo>
                    <a:lnTo>
                      <a:pt x="124957" y="149945"/>
                    </a:lnTo>
                    <a:lnTo>
                      <a:pt x="119021" y="149945"/>
                    </a:lnTo>
                    <a:lnTo>
                      <a:pt x="119021" y="144011"/>
                    </a:lnTo>
                    <a:close/>
                    <a:moveTo>
                      <a:pt x="131204" y="144011"/>
                    </a:moveTo>
                    <a:lnTo>
                      <a:pt x="131204" y="149945"/>
                    </a:lnTo>
                    <a:lnTo>
                      <a:pt x="125270" y="149945"/>
                    </a:lnTo>
                    <a:lnTo>
                      <a:pt x="125270" y="144011"/>
                    </a:lnTo>
                    <a:close/>
                    <a:moveTo>
                      <a:pt x="137451" y="144011"/>
                    </a:moveTo>
                    <a:lnTo>
                      <a:pt x="137451" y="149945"/>
                    </a:lnTo>
                    <a:lnTo>
                      <a:pt x="131517" y="149945"/>
                    </a:lnTo>
                    <a:lnTo>
                      <a:pt x="131517" y="144011"/>
                    </a:lnTo>
                    <a:close/>
                    <a:moveTo>
                      <a:pt x="143702" y="144011"/>
                    </a:moveTo>
                    <a:lnTo>
                      <a:pt x="143702" y="149945"/>
                    </a:lnTo>
                    <a:lnTo>
                      <a:pt x="137766" y="149945"/>
                    </a:lnTo>
                    <a:lnTo>
                      <a:pt x="137766" y="144011"/>
                    </a:lnTo>
                    <a:close/>
                    <a:moveTo>
                      <a:pt x="149949" y="144011"/>
                    </a:moveTo>
                    <a:lnTo>
                      <a:pt x="149949" y="149945"/>
                    </a:lnTo>
                    <a:lnTo>
                      <a:pt x="144015" y="149945"/>
                    </a:lnTo>
                    <a:lnTo>
                      <a:pt x="144015" y="144011"/>
                    </a:lnTo>
                    <a:close/>
                    <a:moveTo>
                      <a:pt x="156196" y="144011"/>
                    </a:moveTo>
                    <a:lnTo>
                      <a:pt x="156196" y="149945"/>
                    </a:lnTo>
                    <a:lnTo>
                      <a:pt x="150262" y="149945"/>
                    </a:lnTo>
                    <a:lnTo>
                      <a:pt x="150262" y="144011"/>
                    </a:lnTo>
                    <a:close/>
                    <a:moveTo>
                      <a:pt x="162445" y="144011"/>
                    </a:moveTo>
                    <a:lnTo>
                      <a:pt x="162445" y="149945"/>
                    </a:lnTo>
                    <a:lnTo>
                      <a:pt x="156509" y="149945"/>
                    </a:lnTo>
                    <a:lnTo>
                      <a:pt x="156509" y="144011"/>
                    </a:lnTo>
                    <a:close/>
                    <a:moveTo>
                      <a:pt x="168692" y="144011"/>
                    </a:moveTo>
                    <a:lnTo>
                      <a:pt x="168692" y="149945"/>
                    </a:lnTo>
                    <a:lnTo>
                      <a:pt x="162756" y="149945"/>
                    </a:lnTo>
                    <a:lnTo>
                      <a:pt x="162756" y="144011"/>
                    </a:lnTo>
                    <a:close/>
                    <a:moveTo>
                      <a:pt x="174939" y="144011"/>
                    </a:moveTo>
                    <a:lnTo>
                      <a:pt x="174939" y="149945"/>
                    </a:lnTo>
                    <a:lnTo>
                      <a:pt x="169005" y="149945"/>
                    </a:lnTo>
                    <a:lnTo>
                      <a:pt x="169005" y="144011"/>
                    </a:lnTo>
                    <a:close/>
                    <a:moveTo>
                      <a:pt x="181186" y="144011"/>
                    </a:moveTo>
                    <a:lnTo>
                      <a:pt x="181186" y="149945"/>
                    </a:lnTo>
                    <a:lnTo>
                      <a:pt x="175252" y="149945"/>
                    </a:lnTo>
                    <a:lnTo>
                      <a:pt x="175252" y="144011"/>
                    </a:lnTo>
                    <a:close/>
                    <a:moveTo>
                      <a:pt x="187433" y="144011"/>
                    </a:moveTo>
                    <a:lnTo>
                      <a:pt x="187433" y="149945"/>
                    </a:lnTo>
                    <a:lnTo>
                      <a:pt x="181499" y="149945"/>
                    </a:lnTo>
                    <a:lnTo>
                      <a:pt x="181499" y="144011"/>
                    </a:lnTo>
                    <a:close/>
                    <a:moveTo>
                      <a:pt x="193682" y="144011"/>
                    </a:moveTo>
                    <a:lnTo>
                      <a:pt x="193682" y="149945"/>
                    </a:lnTo>
                    <a:lnTo>
                      <a:pt x="187746" y="149945"/>
                    </a:lnTo>
                    <a:lnTo>
                      <a:pt x="187746" y="144011"/>
                    </a:lnTo>
                    <a:close/>
                    <a:moveTo>
                      <a:pt x="199931" y="144011"/>
                    </a:moveTo>
                    <a:lnTo>
                      <a:pt x="199931" y="149945"/>
                    </a:lnTo>
                    <a:lnTo>
                      <a:pt x="193996" y="149945"/>
                    </a:lnTo>
                    <a:lnTo>
                      <a:pt x="193996" y="144011"/>
                    </a:lnTo>
                    <a:close/>
                    <a:moveTo>
                      <a:pt x="206180" y="144011"/>
                    </a:moveTo>
                    <a:lnTo>
                      <a:pt x="206180" y="149945"/>
                    </a:lnTo>
                    <a:lnTo>
                      <a:pt x="200244" y="149945"/>
                    </a:lnTo>
                    <a:lnTo>
                      <a:pt x="200244" y="144011"/>
                    </a:lnTo>
                    <a:close/>
                    <a:moveTo>
                      <a:pt x="212427" y="144011"/>
                    </a:moveTo>
                    <a:lnTo>
                      <a:pt x="212427" y="149945"/>
                    </a:lnTo>
                    <a:lnTo>
                      <a:pt x="206491" y="149945"/>
                    </a:lnTo>
                    <a:lnTo>
                      <a:pt x="206491" y="144011"/>
                    </a:lnTo>
                    <a:close/>
                    <a:moveTo>
                      <a:pt x="218674" y="144011"/>
                    </a:moveTo>
                    <a:lnTo>
                      <a:pt x="218674" y="149945"/>
                    </a:lnTo>
                    <a:lnTo>
                      <a:pt x="212739" y="149945"/>
                    </a:lnTo>
                    <a:lnTo>
                      <a:pt x="212739" y="144011"/>
                    </a:lnTo>
                    <a:close/>
                    <a:moveTo>
                      <a:pt x="224921" y="144011"/>
                    </a:moveTo>
                    <a:lnTo>
                      <a:pt x="224921" y="149945"/>
                    </a:lnTo>
                    <a:lnTo>
                      <a:pt x="218987" y="149945"/>
                    </a:lnTo>
                    <a:lnTo>
                      <a:pt x="218987" y="144011"/>
                    </a:lnTo>
                    <a:close/>
                    <a:moveTo>
                      <a:pt x="231170" y="144011"/>
                    </a:moveTo>
                    <a:lnTo>
                      <a:pt x="231170" y="149945"/>
                    </a:lnTo>
                    <a:lnTo>
                      <a:pt x="225234" y="149945"/>
                    </a:lnTo>
                    <a:lnTo>
                      <a:pt x="225234" y="144011"/>
                    </a:lnTo>
                    <a:close/>
                    <a:moveTo>
                      <a:pt x="237417" y="144011"/>
                    </a:moveTo>
                    <a:lnTo>
                      <a:pt x="237417" y="149945"/>
                    </a:lnTo>
                    <a:lnTo>
                      <a:pt x="231481" y="149945"/>
                    </a:lnTo>
                    <a:lnTo>
                      <a:pt x="231481" y="144011"/>
                    </a:lnTo>
                    <a:close/>
                    <a:moveTo>
                      <a:pt x="243664" y="144011"/>
                    </a:moveTo>
                    <a:lnTo>
                      <a:pt x="243664" y="149945"/>
                    </a:lnTo>
                    <a:lnTo>
                      <a:pt x="237729" y="149945"/>
                    </a:lnTo>
                    <a:lnTo>
                      <a:pt x="237729" y="144011"/>
                    </a:lnTo>
                    <a:close/>
                    <a:moveTo>
                      <a:pt x="249911" y="144011"/>
                    </a:moveTo>
                    <a:lnTo>
                      <a:pt x="249911" y="149945"/>
                    </a:lnTo>
                    <a:lnTo>
                      <a:pt x="243977" y="149945"/>
                    </a:lnTo>
                    <a:lnTo>
                      <a:pt x="243977" y="144011"/>
                    </a:lnTo>
                    <a:close/>
                    <a:moveTo>
                      <a:pt x="256161" y="144011"/>
                    </a:moveTo>
                    <a:lnTo>
                      <a:pt x="256161" y="149945"/>
                    </a:lnTo>
                    <a:lnTo>
                      <a:pt x="250225" y="149945"/>
                    </a:lnTo>
                    <a:lnTo>
                      <a:pt x="250225" y="144011"/>
                    </a:lnTo>
                    <a:close/>
                    <a:moveTo>
                      <a:pt x="262409" y="144011"/>
                    </a:moveTo>
                    <a:lnTo>
                      <a:pt x="262409" y="149945"/>
                    </a:lnTo>
                    <a:lnTo>
                      <a:pt x="256474" y="149945"/>
                    </a:lnTo>
                    <a:lnTo>
                      <a:pt x="256474" y="144011"/>
                    </a:lnTo>
                    <a:close/>
                    <a:moveTo>
                      <a:pt x="268656" y="144011"/>
                    </a:moveTo>
                    <a:lnTo>
                      <a:pt x="268656" y="149945"/>
                    </a:lnTo>
                    <a:lnTo>
                      <a:pt x="262721" y="149945"/>
                    </a:lnTo>
                    <a:lnTo>
                      <a:pt x="262721" y="144011"/>
                    </a:lnTo>
                    <a:close/>
                    <a:moveTo>
                      <a:pt x="274904" y="144011"/>
                    </a:moveTo>
                    <a:lnTo>
                      <a:pt x="274904" y="149945"/>
                    </a:lnTo>
                    <a:lnTo>
                      <a:pt x="268968" y="149945"/>
                    </a:lnTo>
                    <a:lnTo>
                      <a:pt x="268968" y="144011"/>
                    </a:lnTo>
                    <a:close/>
                    <a:moveTo>
                      <a:pt x="6251" y="150258"/>
                    </a:moveTo>
                    <a:lnTo>
                      <a:pt x="6251" y="156192"/>
                    </a:lnTo>
                    <a:lnTo>
                      <a:pt x="315" y="156192"/>
                    </a:lnTo>
                    <a:lnTo>
                      <a:pt x="315" y="150258"/>
                    </a:lnTo>
                    <a:close/>
                    <a:moveTo>
                      <a:pt x="12498" y="150258"/>
                    </a:moveTo>
                    <a:lnTo>
                      <a:pt x="12498" y="156192"/>
                    </a:lnTo>
                    <a:lnTo>
                      <a:pt x="6562" y="156192"/>
                    </a:lnTo>
                    <a:lnTo>
                      <a:pt x="6562" y="150258"/>
                    </a:lnTo>
                    <a:close/>
                    <a:moveTo>
                      <a:pt x="18745" y="150258"/>
                    </a:moveTo>
                    <a:lnTo>
                      <a:pt x="18745" y="156192"/>
                    </a:lnTo>
                    <a:lnTo>
                      <a:pt x="12810" y="156192"/>
                    </a:lnTo>
                    <a:lnTo>
                      <a:pt x="12810" y="150258"/>
                    </a:lnTo>
                    <a:close/>
                    <a:moveTo>
                      <a:pt x="24992" y="150258"/>
                    </a:moveTo>
                    <a:lnTo>
                      <a:pt x="24992" y="156192"/>
                    </a:lnTo>
                    <a:lnTo>
                      <a:pt x="19058" y="156192"/>
                    </a:lnTo>
                    <a:lnTo>
                      <a:pt x="19058" y="150258"/>
                    </a:lnTo>
                    <a:close/>
                    <a:moveTo>
                      <a:pt x="31241" y="150258"/>
                    </a:moveTo>
                    <a:lnTo>
                      <a:pt x="31241" y="156192"/>
                    </a:lnTo>
                    <a:lnTo>
                      <a:pt x="25305" y="156192"/>
                    </a:lnTo>
                    <a:lnTo>
                      <a:pt x="25305" y="150258"/>
                    </a:lnTo>
                    <a:close/>
                    <a:moveTo>
                      <a:pt x="37489" y="150258"/>
                    </a:moveTo>
                    <a:lnTo>
                      <a:pt x="37489" y="156192"/>
                    </a:lnTo>
                    <a:lnTo>
                      <a:pt x="31553" y="156192"/>
                    </a:lnTo>
                    <a:lnTo>
                      <a:pt x="31553" y="150258"/>
                    </a:lnTo>
                    <a:close/>
                    <a:moveTo>
                      <a:pt x="43737" y="150258"/>
                    </a:moveTo>
                    <a:lnTo>
                      <a:pt x="43737" y="156192"/>
                    </a:lnTo>
                    <a:lnTo>
                      <a:pt x="37802" y="156192"/>
                    </a:lnTo>
                    <a:lnTo>
                      <a:pt x="37802" y="150258"/>
                    </a:lnTo>
                    <a:close/>
                    <a:moveTo>
                      <a:pt x="49985" y="150258"/>
                    </a:moveTo>
                    <a:lnTo>
                      <a:pt x="49985" y="156192"/>
                    </a:lnTo>
                    <a:lnTo>
                      <a:pt x="44049" y="156192"/>
                    </a:lnTo>
                    <a:lnTo>
                      <a:pt x="44049" y="150258"/>
                    </a:lnTo>
                    <a:close/>
                    <a:moveTo>
                      <a:pt x="56232" y="150258"/>
                    </a:moveTo>
                    <a:lnTo>
                      <a:pt x="56232" y="156192"/>
                    </a:lnTo>
                    <a:lnTo>
                      <a:pt x="50296" y="156192"/>
                    </a:lnTo>
                    <a:lnTo>
                      <a:pt x="50296" y="150258"/>
                    </a:lnTo>
                    <a:close/>
                    <a:moveTo>
                      <a:pt x="62480" y="150258"/>
                    </a:moveTo>
                    <a:lnTo>
                      <a:pt x="62480" y="156192"/>
                    </a:lnTo>
                    <a:lnTo>
                      <a:pt x="56545" y="156192"/>
                    </a:lnTo>
                    <a:lnTo>
                      <a:pt x="56545" y="150258"/>
                    </a:lnTo>
                    <a:close/>
                    <a:moveTo>
                      <a:pt x="68727" y="150258"/>
                    </a:moveTo>
                    <a:lnTo>
                      <a:pt x="68727" y="156192"/>
                    </a:lnTo>
                    <a:lnTo>
                      <a:pt x="62792" y="156192"/>
                    </a:lnTo>
                    <a:lnTo>
                      <a:pt x="62792" y="150258"/>
                    </a:lnTo>
                    <a:close/>
                    <a:moveTo>
                      <a:pt x="74975" y="150258"/>
                    </a:moveTo>
                    <a:lnTo>
                      <a:pt x="74975" y="156192"/>
                    </a:lnTo>
                    <a:lnTo>
                      <a:pt x="69039" y="156192"/>
                    </a:lnTo>
                    <a:lnTo>
                      <a:pt x="69039" y="150258"/>
                    </a:lnTo>
                    <a:close/>
                    <a:moveTo>
                      <a:pt x="81223" y="150258"/>
                    </a:moveTo>
                    <a:lnTo>
                      <a:pt x="81223" y="156192"/>
                    </a:lnTo>
                    <a:lnTo>
                      <a:pt x="75286" y="156192"/>
                    </a:lnTo>
                    <a:lnTo>
                      <a:pt x="75286" y="150258"/>
                    </a:lnTo>
                    <a:close/>
                    <a:moveTo>
                      <a:pt x="87470" y="150258"/>
                    </a:moveTo>
                    <a:lnTo>
                      <a:pt x="87470" y="156192"/>
                    </a:lnTo>
                    <a:lnTo>
                      <a:pt x="81535" y="156192"/>
                    </a:lnTo>
                    <a:lnTo>
                      <a:pt x="81535" y="150258"/>
                    </a:lnTo>
                    <a:close/>
                    <a:moveTo>
                      <a:pt x="93718" y="150258"/>
                    </a:moveTo>
                    <a:lnTo>
                      <a:pt x="93718" y="156192"/>
                    </a:lnTo>
                    <a:lnTo>
                      <a:pt x="87784" y="156192"/>
                    </a:lnTo>
                    <a:lnTo>
                      <a:pt x="87784" y="150258"/>
                    </a:lnTo>
                    <a:close/>
                    <a:moveTo>
                      <a:pt x="99967" y="150258"/>
                    </a:moveTo>
                    <a:lnTo>
                      <a:pt x="99967" y="156192"/>
                    </a:lnTo>
                    <a:lnTo>
                      <a:pt x="94031" y="156192"/>
                    </a:lnTo>
                    <a:lnTo>
                      <a:pt x="94031" y="150258"/>
                    </a:lnTo>
                    <a:close/>
                    <a:moveTo>
                      <a:pt x="106214" y="150258"/>
                    </a:moveTo>
                    <a:lnTo>
                      <a:pt x="106214" y="156192"/>
                    </a:lnTo>
                    <a:lnTo>
                      <a:pt x="100278" y="156192"/>
                    </a:lnTo>
                    <a:lnTo>
                      <a:pt x="100278" y="150258"/>
                    </a:lnTo>
                    <a:close/>
                    <a:moveTo>
                      <a:pt x="112461" y="150258"/>
                    </a:moveTo>
                    <a:lnTo>
                      <a:pt x="112461" y="156192"/>
                    </a:lnTo>
                    <a:lnTo>
                      <a:pt x="106527" y="156192"/>
                    </a:lnTo>
                    <a:lnTo>
                      <a:pt x="106527" y="150258"/>
                    </a:lnTo>
                    <a:close/>
                    <a:moveTo>
                      <a:pt x="118710" y="150258"/>
                    </a:moveTo>
                    <a:lnTo>
                      <a:pt x="118710" y="156192"/>
                    </a:lnTo>
                    <a:lnTo>
                      <a:pt x="112774" y="156192"/>
                    </a:lnTo>
                    <a:lnTo>
                      <a:pt x="112774" y="150258"/>
                    </a:lnTo>
                    <a:close/>
                    <a:moveTo>
                      <a:pt x="124957" y="150258"/>
                    </a:moveTo>
                    <a:lnTo>
                      <a:pt x="124957" y="156192"/>
                    </a:lnTo>
                    <a:lnTo>
                      <a:pt x="119021" y="156192"/>
                    </a:lnTo>
                    <a:lnTo>
                      <a:pt x="119021" y="150258"/>
                    </a:lnTo>
                    <a:close/>
                    <a:moveTo>
                      <a:pt x="131204" y="150258"/>
                    </a:moveTo>
                    <a:lnTo>
                      <a:pt x="131204" y="156192"/>
                    </a:lnTo>
                    <a:lnTo>
                      <a:pt x="125270" y="156192"/>
                    </a:lnTo>
                    <a:lnTo>
                      <a:pt x="125270" y="150258"/>
                    </a:lnTo>
                    <a:close/>
                    <a:moveTo>
                      <a:pt x="137451" y="150258"/>
                    </a:moveTo>
                    <a:lnTo>
                      <a:pt x="137451" y="156192"/>
                    </a:lnTo>
                    <a:lnTo>
                      <a:pt x="131517" y="156192"/>
                    </a:lnTo>
                    <a:lnTo>
                      <a:pt x="131517" y="150258"/>
                    </a:lnTo>
                    <a:close/>
                    <a:moveTo>
                      <a:pt x="143702" y="150258"/>
                    </a:moveTo>
                    <a:lnTo>
                      <a:pt x="143702" y="156192"/>
                    </a:lnTo>
                    <a:lnTo>
                      <a:pt x="137766" y="156192"/>
                    </a:lnTo>
                    <a:lnTo>
                      <a:pt x="137766" y="150258"/>
                    </a:lnTo>
                    <a:close/>
                    <a:moveTo>
                      <a:pt x="149949" y="150258"/>
                    </a:moveTo>
                    <a:lnTo>
                      <a:pt x="149949" y="156192"/>
                    </a:lnTo>
                    <a:lnTo>
                      <a:pt x="144015" y="156192"/>
                    </a:lnTo>
                    <a:lnTo>
                      <a:pt x="144015" y="150258"/>
                    </a:lnTo>
                    <a:close/>
                    <a:moveTo>
                      <a:pt x="156196" y="150258"/>
                    </a:moveTo>
                    <a:lnTo>
                      <a:pt x="156196" y="156192"/>
                    </a:lnTo>
                    <a:lnTo>
                      <a:pt x="150262" y="156192"/>
                    </a:lnTo>
                    <a:lnTo>
                      <a:pt x="150262" y="150258"/>
                    </a:lnTo>
                    <a:close/>
                    <a:moveTo>
                      <a:pt x="162445" y="150258"/>
                    </a:moveTo>
                    <a:lnTo>
                      <a:pt x="162445" y="156192"/>
                    </a:lnTo>
                    <a:lnTo>
                      <a:pt x="156509" y="156192"/>
                    </a:lnTo>
                    <a:lnTo>
                      <a:pt x="156509" y="150258"/>
                    </a:lnTo>
                    <a:close/>
                    <a:moveTo>
                      <a:pt x="168692" y="150258"/>
                    </a:moveTo>
                    <a:lnTo>
                      <a:pt x="168692" y="156192"/>
                    </a:lnTo>
                    <a:lnTo>
                      <a:pt x="162756" y="156192"/>
                    </a:lnTo>
                    <a:lnTo>
                      <a:pt x="162756" y="150258"/>
                    </a:lnTo>
                    <a:close/>
                    <a:moveTo>
                      <a:pt x="174939" y="150258"/>
                    </a:moveTo>
                    <a:lnTo>
                      <a:pt x="174939" y="156192"/>
                    </a:lnTo>
                    <a:lnTo>
                      <a:pt x="169005" y="156192"/>
                    </a:lnTo>
                    <a:lnTo>
                      <a:pt x="169005" y="150258"/>
                    </a:lnTo>
                    <a:close/>
                    <a:moveTo>
                      <a:pt x="181186" y="150258"/>
                    </a:moveTo>
                    <a:lnTo>
                      <a:pt x="181186" y="156192"/>
                    </a:lnTo>
                    <a:lnTo>
                      <a:pt x="175252" y="156192"/>
                    </a:lnTo>
                    <a:lnTo>
                      <a:pt x="175252" y="150258"/>
                    </a:lnTo>
                    <a:close/>
                    <a:moveTo>
                      <a:pt x="187433" y="150258"/>
                    </a:moveTo>
                    <a:lnTo>
                      <a:pt x="187433" y="156192"/>
                    </a:lnTo>
                    <a:lnTo>
                      <a:pt x="181499" y="156192"/>
                    </a:lnTo>
                    <a:lnTo>
                      <a:pt x="181499" y="150258"/>
                    </a:lnTo>
                    <a:close/>
                    <a:moveTo>
                      <a:pt x="193682" y="150258"/>
                    </a:moveTo>
                    <a:lnTo>
                      <a:pt x="193682" y="156192"/>
                    </a:lnTo>
                    <a:lnTo>
                      <a:pt x="187746" y="156192"/>
                    </a:lnTo>
                    <a:lnTo>
                      <a:pt x="187746" y="150258"/>
                    </a:lnTo>
                    <a:close/>
                    <a:moveTo>
                      <a:pt x="199931" y="150258"/>
                    </a:moveTo>
                    <a:lnTo>
                      <a:pt x="199931" y="156192"/>
                    </a:lnTo>
                    <a:lnTo>
                      <a:pt x="193996" y="156192"/>
                    </a:lnTo>
                    <a:lnTo>
                      <a:pt x="193996" y="150258"/>
                    </a:lnTo>
                    <a:close/>
                    <a:moveTo>
                      <a:pt x="206180" y="150258"/>
                    </a:moveTo>
                    <a:lnTo>
                      <a:pt x="206180" y="156192"/>
                    </a:lnTo>
                    <a:lnTo>
                      <a:pt x="200244" y="156192"/>
                    </a:lnTo>
                    <a:lnTo>
                      <a:pt x="200244" y="150258"/>
                    </a:lnTo>
                    <a:close/>
                    <a:moveTo>
                      <a:pt x="212427" y="150258"/>
                    </a:moveTo>
                    <a:lnTo>
                      <a:pt x="212427" y="156192"/>
                    </a:lnTo>
                    <a:lnTo>
                      <a:pt x="206491" y="156192"/>
                    </a:lnTo>
                    <a:lnTo>
                      <a:pt x="206491" y="150258"/>
                    </a:lnTo>
                    <a:close/>
                    <a:moveTo>
                      <a:pt x="218674" y="150258"/>
                    </a:moveTo>
                    <a:lnTo>
                      <a:pt x="218674" y="156192"/>
                    </a:lnTo>
                    <a:lnTo>
                      <a:pt x="212739" y="156192"/>
                    </a:lnTo>
                    <a:lnTo>
                      <a:pt x="212739" y="150258"/>
                    </a:lnTo>
                    <a:close/>
                    <a:moveTo>
                      <a:pt x="224921" y="150258"/>
                    </a:moveTo>
                    <a:lnTo>
                      <a:pt x="224921" y="156192"/>
                    </a:lnTo>
                    <a:lnTo>
                      <a:pt x="218987" y="156192"/>
                    </a:lnTo>
                    <a:lnTo>
                      <a:pt x="218987" y="150258"/>
                    </a:lnTo>
                    <a:close/>
                    <a:moveTo>
                      <a:pt x="231170" y="150258"/>
                    </a:moveTo>
                    <a:lnTo>
                      <a:pt x="231170" y="156192"/>
                    </a:lnTo>
                    <a:lnTo>
                      <a:pt x="225234" y="156192"/>
                    </a:lnTo>
                    <a:lnTo>
                      <a:pt x="225234" y="150258"/>
                    </a:lnTo>
                    <a:close/>
                    <a:moveTo>
                      <a:pt x="237417" y="150258"/>
                    </a:moveTo>
                    <a:lnTo>
                      <a:pt x="237417" y="156192"/>
                    </a:lnTo>
                    <a:lnTo>
                      <a:pt x="231481" y="156192"/>
                    </a:lnTo>
                    <a:lnTo>
                      <a:pt x="231481" y="150258"/>
                    </a:lnTo>
                    <a:close/>
                    <a:moveTo>
                      <a:pt x="243664" y="150258"/>
                    </a:moveTo>
                    <a:lnTo>
                      <a:pt x="243664" y="156192"/>
                    </a:lnTo>
                    <a:lnTo>
                      <a:pt x="237729" y="156192"/>
                    </a:lnTo>
                    <a:lnTo>
                      <a:pt x="237729" y="150258"/>
                    </a:lnTo>
                    <a:close/>
                    <a:moveTo>
                      <a:pt x="249911" y="150258"/>
                    </a:moveTo>
                    <a:lnTo>
                      <a:pt x="249911" y="156192"/>
                    </a:lnTo>
                    <a:lnTo>
                      <a:pt x="243977" y="156192"/>
                    </a:lnTo>
                    <a:lnTo>
                      <a:pt x="243977" y="150258"/>
                    </a:lnTo>
                    <a:close/>
                    <a:moveTo>
                      <a:pt x="256161" y="150258"/>
                    </a:moveTo>
                    <a:lnTo>
                      <a:pt x="256161" y="156192"/>
                    </a:lnTo>
                    <a:lnTo>
                      <a:pt x="250225" y="156192"/>
                    </a:lnTo>
                    <a:lnTo>
                      <a:pt x="250225" y="150258"/>
                    </a:lnTo>
                    <a:close/>
                    <a:moveTo>
                      <a:pt x="262409" y="150258"/>
                    </a:moveTo>
                    <a:lnTo>
                      <a:pt x="262409" y="156192"/>
                    </a:lnTo>
                    <a:lnTo>
                      <a:pt x="256474" y="156192"/>
                    </a:lnTo>
                    <a:lnTo>
                      <a:pt x="256474" y="150258"/>
                    </a:lnTo>
                    <a:close/>
                    <a:moveTo>
                      <a:pt x="268656" y="150258"/>
                    </a:moveTo>
                    <a:lnTo>
                      <a:pt x="268656" y="156192"/>
                    </a:lnTo>
                    <a:lnTo>
                      <a:pt x="262721" y="156192"/>
                    </a:lnTo>
                    <a:lnTo>
                      <a:pt x="262721" y="150258"/>
                    </a:lnTo>
                    <a:close/>
                    <a:moveTo>
                      <a:pt x="274904" y="150258"/>
                    </a:moveTo>
                    <a:lnTo>
                      <a:pt x="274904" y="156192"/>
                    </a:lnTo>
                    <a:lnTo>
                      <a:pt x="268968" y="156192"/>
                    </a:lnTo>
                    <a:lnTo>
                      <a:pt x="268968" y="150258"/>
                    </a:lnTo>
                    <a:close/>
                    <a:moveTo>
                      <a:pt x="158" y="0"/>
                    </a:moveTo>
                    <a:lnTo>
                      <a:pt x="158" y="157"/>
                    </a:lnTo>
                    <a:lnTo>
                      <a:pt x="0" y="157"/>
                    </a:lnTo>
                    <a:lnTo>
                      <a:pt x="0" y="156350"/>
                    </a:lnTo>
                    <a:lnTo>
                      <a:pt x="158" y="156350"/>
                    </a:lnTo>
                    <a:lnTo>
                      <a:pt x="158" y="156508"/>
                    </a:lnTo>
                    <a:lnTo>
                      <a:pt x="275059" y="156508"/>
                    </a:lnTo>
                    <a:lnTo>
                      <a:pt x="275059" y="156350"/>
                    </a:lnTo>
                    <a:lnTo>
                      <a:pt x="275215" y="156350"/>
                    </a:lnTo>
                    <a:lnTo>
                      <a:pt x="275215" y="155"/>
                    </a:lnTo>
                    <a:lnTo>
                      <a:pt x="275059" y="155"/>
                    </a:lnTo>
                    <a:lnTo>
                      <a:pt x="27505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81" name="Google Shape;81;p5"/>
            <p:cNvCxnSpPr/>
            <p:nvPr/>
          </p:nvCxnSpPr>
          <p:spPr>
            <a:xfrm>
              <a:off x="6071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" name="Google Shape;82;p5"/>
            <p:cNvCxnSpPr/>
            <p:nvPr/>
          </p:nvCxnSpPr>
          <p:spPr>
            <a:xfrm>
              <a:off x="5528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3" name="Google Shape;83;p5"/>
            <p:cNvSpPr/>
            <p:nvPr/>
          </p:nvSpPr>
          <p:spPr>
            <a:xfrm>
              <a:off x="309638" y="12983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309638" y="4856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309638" y="45491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309638" y="37364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5"/>
            <p:cNvSpPr/>
            <p:nvPr/>
          </p:nvSpPr>
          <p:spPr>
            <a:xfrm>
              <a:off x="309638" y="29237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5"/>
            <p:cNvSpPr/>
            <p:nvPr/>
          </p:nvSpPr>
          <p:spPr>
            <a:xfrm>
              <a:off x="309638" y="21110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5"/>
          <p:cNvSpPr txBox="1">
            <a:spLocks noGrp="1"/>
          </p:cNvSpPr>
          <p:nvPr>
            <p:ph type="subTitle" idx="1"/>
          </p:nvPr>
        </p:nvSpPr>
        <p:spPr>
          <a:xfrm>
            <a:off x="1290775" y="2750575"/>
            <a:ext cx="2907600" cy="6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ebas Neue"/>
              <a:buNone/>
              <a:defRPr sz="2000">
                <a:latin typeface="Bevan"/>
                <a:ea typeface="Bevan"/>
                <a:cs typeface="Bevan"/>
                <a:sym typeface="Bevan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subTitle" idx="2"/>
          </p:nvPr>
        </p:nvSpPr>
        <p:spPr>
          <a:xfrm>
            <a:off x="4945650" y="2750575"/>
            <a:ext cx="2907600" cy="6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ebas Neue"/>
              <a:buNone/>
              <a:defRPr sz="2000">
                <a:latin typeface="Bevan"/>
                <a:ea typeface="Bevan"/>
                <a:cs typeface="Bevan"/>
                <a:sym typeface="Bevan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1" name="Google Shape;91;p5"/>
          <p:cNvSpPr txBox="1">
            <a:spLocks noGrp="1"/>
          </p:cNvSpPr>
          <p:nvPr>
            <p:ph type="subTitle" idx="3"/>
          </p:nvPr>
        </p:nvSpPr>
        <p:spPr>
          <a:xfrm>
            <a:off x="1436875" y="3285344"/>
            <a:ext cx="2615400" cy="85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"/>
          <p:cNvSpPr txBox="1">
            <a:spLocks noGrp="1"/>
          </p:cNvSpPr>
          <p:nvPr>
            <p:ph type="subTitle" idx="4"/>
          </p:nvPr>
        </p:nvSpPr>
        <p:spPr>
          <a:xfrm>
            <a:off x="5091680" y="3285344"/>
            <a:ext cx="2615400" cy="85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5"/>
          <p:cNvSpPr txBox="1">
            <a:spLocks noGrp="1"/>
          </p:cNvSpPr>
          <p:nvPr>
            <p:ph type="title"/>
          </p:nvPr>
        </p:nvSpPr>
        <p:spPr>
          <a:xfrm>
            <a:off x="720000" y="4099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94" name="Google Shape;94;p5"/>
          <p:cNvCxnSpPr/>
          <p:nvPr/>
        </p:nvCxnSpPr>
        <p:spPr>
          <a:xfrm>
            <a:off x="825925" y="1005050"/>
            <a:ext cx="1209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8161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2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130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chemeClr val="dk1"/>
        </a:solidFill>
        <a:effectLst/>
      </p:bgPr>
    </p:bg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1" name="Google Shape;431;p25"/>
          <p:cNvGrpSpPr/>
          <p:nvPr/>
        </p:nvGrpSpPr>
        <p:grpSpPr>
          <a:xfrm>
            <a:off x="209375" y="211300"/>
            <a:ext cx="8725075" cy="4723350"/>
            <a:chOff x="209375" y="211300"/>
            <a:chExt cx="8725075" cy="4723350"/>
          </a:xfrm>
        </p:grpSpPr>
        <p:grpSp>
          <p:nvGrpSpPr>
            <p:cNvPr id="432" name="Google Shape;432;p25"/>
            <p:cNvGrpSpPr/>
            <p:nvPr/>
          </p:nvGrpSpPr>
          <p:grpSpPr>
            <a:xfrm>
              <a:off x="209375" y="211300"/>
              <a:ext cx="8725075" cy="4720800"/>
              <a:chOff x="209375" y="211300"/>
              <a:chExt cx="8725075" cy="4720800"/>
            </a:xfrm>
          </p:grpSpPr>
          <p:sp>
            <p:nvSpPr>
              <p:cNvPr id="433" name="Google Shape;433;p25"/>
              <p:cNvSpPr/>
              <p:nvPr/>
            </p:nvSpPr>
            <p:spPr>
              <a:xfrm>
                <a:off x="209550" y="211300"/>
                <a:ext cx="8724900" cy="47208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25"/>
              <p:cNvSpPr/>
              <p:nvPr/>
            </p:nvSpPr>
            <p:spPr>
              <a:xfrm>
                <a:off x="209375" y="211350"/>
                <a:ext cx="8725035" cy="4720703"/>
              </a:xfrm>
              <a:custGeom>
                <a:avLst/>
                <a:gdLst/>
                <a:ahLst/>
                <a:cxnLst/>
                <a:rect l="l" t="t" r="r" b="b"/>
                <a:pathLst>
                  <a:path w="275216" h="156509" extrusionOk="0">
                    <a:moveTo>
                      <a:pt x="6251" y="311"/>
                    </a:moveTo>
                    <a:lnTo>
                      <a:pt x="6251" y="6247"/>
                    </a:lnTo>
                    <a:lnTo>
                      <a:pt x="315" y="6247"/>
                    </a:lnTo>
                    <a:lnTo>
                      <a:pt x="315" y="311"/>
                    </a:lnTo>
                    <a:close/>
                    <a:moveTo>
                      <a:pt x="12498" y="311"/>
                    </a:moveTo>
                    <a:lnTo>
                      <a:pt x="12498" y="6247"/>
                    </a:lnTo>
                    <a:lnTo>
                      <a:pt x="6562" y="6247"/>
                    </a:lnTo>
                    <a:lnTo>
                      <a:pt x="6562" y="311"/>
                    </a:lnTo>
                    <a:close/>
                    <a:moveTo>
                      <a:pt x="18745" y="311"/>
                    </a:moveTo>
                    <a:lnTo>
                      <a:pt x="18745" y="6247"/>
                    </a:lnTo>
                    <a:lnTo>
                      <a:pt x="12810" y="6247"/>
                    </a:lnTo>
                    <a:lnTo>
                      <a:pt x="12810" y="311"/>
                    </a:lnTo>
                    <a:close/>
                    <a:moveTo>
                      <a:pt x="24992" y="311"/>
                    </a:moveTo>
                    <a:lnTo>
                      <a:pt x="24992" y="6247"/>
                    </a:lnTo>
                    <a:lnTo>
                      <a:pt x="19058" y="6247"/>
                    </a:lnTo>
                    <a:lnTo>
                      <a:pt x="19058" y="311"/>
                    </a:lnTo>
                    <a:close/>
                    <a:moveTo>
                      <a:pt x="31241" y="311"/>
                    </a:moveTo>
                    <a:lnTo>
                      <a:pt x="31241" y="6247"/>
                    </a:lnTo>
                    <a:lnTo>
                      <a:pt x="25305" y="6247"/>
                    </a:lnTo>
                    <a:lnTo>
                      <a:pt x="25305" y="311"/>
                    </a:lnTo>
                    <a:close/>
                    <a:moveTo>
                      <a:pt x="37489" y="311"/>
                    </a:moveTo>
                    <a:lnTo>
                      <a:pt x="37489" y="6247"/>
                    </a:lnTo>
                    <a:lnTo>
                      <a:pt x="31553" y="6247"/>
                    </a:lnTo>
                    <a:lnTo>
                      <a:pt x="31553" y="311"/>
                    </a:lnTo>
                    <a:close/>
                    <a:moveTo>
                      <a:pt x="43737" y="311"/>
                    </a:moveTo>
                    <a:lnTo>
                      <a:pt x="43737" y="6247"/>
                    </a:lnTo>
                    <a:lnTo>
                      <a:pt x="37802" y="6247"/>
                    </a:lnTo>
                    <a:lnTo>
                      <a:pt x="37802" y="311"/>
                    </a:lnTo>
                    <a:close/>
                    <a:moveTo>
                      <a:pt x="49985" y="311"/>
                    </a:moveTo>
                    <a:lnTo>
                      <a:pt x="49985" y="6247"/>
                    </a:lnTo>
                    <a:lnTo>
                      <a:pt x="44049" y="6247"/>
                    </a:lnTo>
                    <a:lnTo>
                      <a:pt x="44049" y="311"/>
                    </a:lnTo>
                    <a:close/>
                    <a:moveTo>
                      <a:pt x="56232" y="311"/>
                    </a:moveTo>
                    <a:lnTo>
                      <a:pt x="56232" y="6247"/>
                    </a:lnTo>
                    <a:lnTo>
                      <a:pt x="50296" y="6247"/>
                    </a:lnTo>
                    <a:lnTo>
                      <a:pt x="50296" y="311"/>
                    </a:lnTo>
                    <a:close/>
                    <a:moveTo>
                      <a:pt x="62480" y="311"/>
                    </a:moveTo>
                    <a:lnTo>
                      <a:pt x="62480" y="6247"/>
                    </a:lnTo>
                    <a:lnTo>
                      <a:pt x="56545" y="6247"/>
                    </a:lnTo>
                    <a:lnTo>
                      <a:pt x="56545" y="311"/>
                    </a:lnTo>
                    <a:close/>
                    <a:moveTo>
                      <a:pt x="68727" y="311"/>
                    </a:moveTo>
                    <a:lnTo>
                      <a:pt x="68727" y="6247"/>
                    </a:lnTo>
                    <a:lnTo>
                      <a:pt x="62792" y="6247"/>
                    </a:lnTo>
                    <a:lnTo>
                      <a:pt x="62792" y="311"/>
                    </a:lnTo>
                    <a:close/>
                    <a:moveTo>
                      <a:pt x="74975" y="311"/>
                    </a:moveTo>
                    <a:lnTo>
                      <a:pt x="74975" y="6247"/>
                    </a:lnTo>
                    <a:lnTo>
                      <a:pt x="69039" y="6247"/>
                    </a:lnTo>
                    <a:lnTo>
                      <a:pt x="69039" y="311"/>
                    </a:lnTo>
                    <a:close/>
                    <a:moveTo>
                      <a:pt x="81223" y="311"/>
                    </a:moveTo>
                    <a:lnTo>
                      <a:pt x="81223" y="6247"/>
                    </a:lnTo>
                    <a:lnTo>
                      <a:pt x="75286" y="6247"/>
                    </a:lnTo>
                    <a:lnTo>
                      <a:pt x="75286" y="311"/>
                    </a:lnTo>
                    <a:close/>
                    <a:moveTo>
                      <a:pt x="87470" y="311"/>
                    </a:moveTo>
                    <a:lnTo>
                      <a:pt x="87470" y="6247"/>
                    </a:lnTo>
                    <a:lnTo>
                      <a:pt x="81535" y="6247"/>
                    </a:lnTo>
                    <a:lnTo>
                      <a:pt x="81535" y="311"/>
                    </a:lnTo>
                    <a:close/>
                    <a:moveTo>
                      <a:pt x="93720" y="311"/>
                    </a:moveTo>
                    <a:lnTo>
                      <a:pt x="93720" y="6247"/>
                    </a:lnTo>
                    <a:lnTo>
                      <a:pt x="87784" y="6247"/>
                    </a:lnTo>
                    <a:lnTo>
                      <a:pt x="87784" y="311"/>
                    </a:lnTo>
                    <a:close/>
                    <a:moveTo>
                      <a:pt x="99967" y="311"/>
                    </a:moveTo>
                    <a:lnTo>
                      <a:pt x="99967" y="6247"/>
                    </a:lnTo>
                    <a:lnTo>
                      <a:pt x="94031" y="6247"/>
                    </a:lnTo>
                    <a:lnTo>
                      <a:pt x="94031" y="311"/>
                    </a:lnTo>
                    <a:close/>
                    <a:moveTo>
                      <a:pt x="106214" y="311"/>
                    </a:moveTo>
                    <a:lnTo>
                      <a:pt x="106214" y="6247"/>
                    </a:lnTo>
                    <a:lnTo>
                      <a:pt x="100280" y="6247"/>
                    </a:lnTo>
                    <a:lnTo>
                      <a:pt x="100280" y="311"/>
                    </a:lnTo>
                    <a:close/>
                    <a:moveTo>
                      <a:pt x="112461" y="311"/>
                    </a:moveTo>
                    <a:lnTo>
                      <a:pt x="112461" y="6247"/>
                    </a:lnTo>
                    <a:lnTo>
                      <a:pt x="106527" y="6247"/>
                    </a:lnTo>
                    <a:lnTo>
                      <a:pt x="106527" y="311"/>
                    </a:lnTo>
                    <a:close/>
                    <a:moveTo>
                      <a:pt x="118710" y="311"/>
                    </a:moveTo>
                    <a:lnTo>
                      <a:pt x="118710" y="6247"/>
                    </a:lnTo>
                    <a:lnTo>
                      <a:pt x="112774" y="6247"/>
                    </a:lnTo>
                    <a:lnTo>
                      <a:pt x="112774" y="311"/>
                    </a:lnTo>
                    <a:close/>
                    <a:moveTo>
                      <a:pt x="124957" y="311"/>
                    </a:moveTo>
                    <a:lnTo>
                      <a:pt x="124957" y="6247"/>
                    </a:lnTo>
                    <a:lnTo>
                      <a:pt x="119021" y="6247"/>
                    </a:lnTo>
                    <a:lnTo>
                      <a:pt x="119021" y="311"/>
                    </a:lnTo>
                    <a:close/>
                    <a:moveTo>
                      <a:pt x="131204" y="311"/>
                    </a:moveTo>
                    <a:lnTo>
                      <a:pt x="131204" y="6247"/>
                    </a:lnTo>
                    <a:lnTo>
                      <a:pt x="125270" y="6247"/>
                    </a:lnTo>
                    <a:lnTo>
                      <a:pt x="125270" y="311"/>
                    </a:lnTo>
                    <a:close/>
                    <a:moveTo>
                      <a:pt x="137451" y="311"/>
                    </a:moveTo>
                    <a:lnTo>
                      <a:pt x="137451" y="6247"/>
                    </a:lnTo>
                    <a:lnTo>
                      <a:pt x="131517" y="6247"/>
                    </a:lnTo>
                    <a:lnTo>
                      <a:pt x="131517" y="311"/>
                    </a:lnTo>
                    <a:close/>
                    <a:moveTo>
                      <a:pt x="143702" y="311"/>
                    </a:moveTo>
                    <a:lnTo>
                      <a:pt x="143702" y="6247"/>
                    </a:lnTo>
                    <a:lnTo>
                      <a:pt x="137766" y="6247"/>
                    </a:lnTo>
                    <a:lnTo>
                      <a:pt x="137766" y="311"/>
                    </a:lnTo>
                    <a:close/>
                    <a:moveTo>
                      <a:pt x="149949" y="311"/>
                    </a:moveTo>
                    <a:lnTo>
                      <a:pt x="149949" y="6247"/>
                    </a:lnTo>
                    <a:lnTo>
                      <a:pt x="144015" y="6247"/>
                    </a:lnTo>
                    <a:lnTo>
                      <a:pt x="144015" y="311"/>
                    </a:lnTo>
                    <a:close/>
                    <a:moveTo>
                      <a:pt x="156196" y="311"/>
                    </a:moveTo>
                    <a:lnTo>
                      <a:pt x="156196" y="6247"/>
                    </a:lnTo>
                    <a:lnTo>
                      <a:pt x="150262" y="6247"/>
                    </a:lnTo>
                    <a:lnTo>
                      <a:pt x="150262" y="311"/>
                    </a:lnTo>
                    <a:close/>
                    <a:moveTo>
                      <a:pt x="162445" y="311"/>
                    </a:moveTo>
                    <a:lnTo>
                      <a:pt x="162445" y="6247"/>
                    </a:lnTo>
                    <a:lnTo>
                      <a:pt x="156509" y="6247"/>
                    </a:lnTo>
                    <a:lnTo>
                      <a:pt x="156509" y="311"/>
                    </a:lnTo>
                    <a:close/>
                    <a:moveTo>
                      <a:pt x="168692" y="311"/>
                    </a:moveTo>
                    <a:lnTo>
                      <a:pt x="168692" y="6247"/>
                    </a:lnTo>
                    <a:lnTo>
                      <a:pt x="162756" y="6247"/>
                    </a:lnTo>
                    <a:lnTo>
                      <a:pt x="162756" y="311"/>
                    </a:lnTo>
                    <a:close/>
                    <a:moveTo>
                      <a:pt x="174939" y="311"/>
                    </a:moveTo>
                    <a:lnTo>
                      <a:pt x="174939" y="6247"/>
                    </a:lnTo>
                    <a:lnTo>
                      <a:pt x="169005" y="6247"/>
                    </a:lnTo>
                    <a:lnTo>
                      <a:pt x="169005" y="311"/>
                    </a:lnTo>
                    <a:close/>
                    <a:moveTo>
                      <a:pt x="181186" y="311"/>
                    </a:moveTo>
                    <a:lnTo>
                      <a:pt x="181186" y="6247"/>
                    </a:lnTo>
                    <a:lnTo>
                      <a:pt x="175252" y="6247"/>
                    </a:lnTo>
                    <a:lnTo>
                      <a:pt x="175252" y="311"/>
                    </a:lnTo>
                    <a:close/>
                    <a:moveTo>
                      <a:pt x="187435" y="311"/>
                    </a:moveTo>
                    <a:lnTo>
                      <a:pt x="187435" y="6247"/>
                    </a:lnTo>
                    <a:lnTo>
                      <a:pt x="181499" y="6247"/>
                    </a:lnTo>
                    <a:lnTo>
                      <a:pt x="181499" y="311"/>
                    </a:lnTo>
                    <a:close/>
                    <a:moveTo>
                      <a:pt x="193684" y="311"/>
                    </a:moveTo>
                    <a:lnTo>
                      <a:pt x="193684" y="6247"/>
                    </a:lnTo>
                    <a:lnTo>
                      <a:pt x="187749" y="6247"/>
                    </a:lnTo>
                    <a:lnTo>
                      <a:pt x="187749" y="311"/>
                    </a:lnTo>
                    <a:close/>
                    <a:moveTo>
                      <a:pt x="199931" y="311"/>
                    </a:moveTo>
                    <a:lnTo>
                      <a:pt x="199931" y="6247"/>
                    </a:lnTo>
                    <a:lnTo>
                      <a:pt x="193996" y="6247"/>
                    </a:lnTo>
                    <a:lnTo>
                      <a:pt x="193996" y="311"/>
                    </a:lnTo>
                    <a:close/>
                    <a:moveTo>
                      <a:pt x="206180" y="311"/>
                    </a:moveTo>
                    <a:lnTo>
                      <a:pt x="206180" y="6247"/>
                    </a:lnTo>
                    <a:lnTo>
                      <a:pt x="200244" y="6247"/>
                    </a:lnTo>
                    <a:lnTo>
                      <a:pt x="200244" y="311"/>
                    </a:lnTo>
                    <a:close/>
                    <a:moveTo>
                      <a:pt x="212427" y="311"/>
                    </a:moveTo>
                    <a:lnTo>
                      <a:pt x="212427" y="6247"/>
                    </a:lnTo>
                    <a:lnTo>
                      <a:pt x="206491" y="6247"/>
                    </a:lnTo>
                    <a:lnTo>
                      <a:pt x="206491" y="311"/>
                    </a:lnTo>
                    <a:close/>
                    <a:moveTo>
                      <a:pt x="218674" y="311"/>
                    </a:moveTo>
                    <a:lnTo>
                      <a:pt x="218674" y="6247"/>
                    </a:lnTo>
                    <a:lnTo>
                      <a:pt x="212739" y="6247"/>
                    </a:lnTo>
                    <a:lnTo>
                      <a:pt x="212739" y="311"/>
                    </a:lnTo>
                    <a:close/>
                    <a:moveTo>
                      <a:pt x="224921" y="311"/>
                    </a:moveTo>
                    <a:lnTo>
                      <a:pt x="224921" y="6247"/>
                    </a:lnTo>
                    <a:lnTo>
                      <a:pt x="218987" y="6247"/>
                    </a:lnTo>
                    <a:lnTo>
                      <a:pt x="218987" y="311"/>
                    </a:lnTo>
                    <a:close/>
                    <a:moveTo>
                      <a:pt x="231170" y="311"/>
                    </a:moveTo>
                    <a:lnTo>
                      <a:pt x="231170" y="6247"/>
                    </a:lnTo>
                    <a:lnTo>
                      <a:pt x="225234" y="6247"/>
                    </a:lnTo>
                    <a:lnTo>
                      <a:pt x="225234" y="311"/>
                    </a:lnTo>
                    <a:close/>
                    <a:moveTo>
                      <a:pt x="237417" y="311"/>
                    </a:moveTo>
                    <a:lnTo>
                      <a:pt x="237417" y="6247"/>
                    </a:lnTo>
                    <a:lnTo>
                      <a:pt x="231481" y="6247"/>
                    </a:lnTo>
                    <a:lnTo>
                      <a:pt x="231481" y="311"/>
                    </a:lnTo>
                    <a:close/>
                    <a:moveTo>
                      <a:pt x="243664" y="311"/>
                    </a:moveTo>
                    <a:lnTo>
                      <a:pt x="243664" y="6247"/>
                    </a:lnTo>
                    <a:lnTo>
                      <a:pt x="237729" y="6247"/>
                    </a:lnTo>
                    <a:lnTo>
                      <a:pt x="237729" y="311"/>
                    </a:lnTo>
                    <a:close/>
                    <a:moveTo>
                      <a:pt x="249914" y="311"/>
                    </a:moveTo>
                    <a:lnTo>
                      <a:pt x="249914" y="6247"/>
                    </a:lnTo>
                    <a:lnTo>
                      <a:pt x="243978" y="6247"/>
                    </a:lnTo>
                    <a:lnTo>
                      <a:pt x="243978" y="311"/>
                    </a:lnTo>
                    <a:close/>
                    <a:moveTo>
                      <a:pt x="256161" y="311"/>
                    </a:moveTo>
                    <a:lnTo>
                      <a:pt x="256161" y="6247"/>
                    </a:lnTo>
                    <a:lnTo>
                      <a:pt x="250225" y="6247"/>
                    </a:lnTo>
                    <a:lnTo>
                      <a:pt x="250225" y="311"/>
                    </a:lnTo>
                    <a:close/>
                    <a:moveTo>
                      <a:pt x="262409" y="311"/>
                    </a:moveTo>
                    <a:lnTo>
                      <a:pt x="262409" y="6247"/>
                    </a:lnTo>
                    <a:lnTo>
                      <a:pt x="256474" y="6247"/>
                    </a:lnTo>
                    <a:lnTo>
                      <a:pt x="256474" y="311"/>
                    </a:lnTo>
                    <a:close/>
                    <a:moveTo>
                      <a:pt x="268656" y="311"/>
                    </a:moveTo>
                    <a:lnTo>
                      <a:pt x="268656" y="6247"/>
                    </a:lnTo>
                    <a:lnTo>
                      <a:pt x="262721" y="6247"/>
                    </a:lnTo>
                    <a:lnTo>
                      <a:pt x="262721" y="311"/>
                    </a:lnTo>
                    <a:close/>
                    <a:moveTo>
                      <a:pt x="274904" y="311"/>
                    </a:moveTo>
                    <a:lnTo>
                      <a:pt x="274904" y="6247"/>
                    </a:lnTo>
                    <a:lnTo>
                      <a:pt x="268968" y="6247"/>
                    </a:lnTo>
                    <a:lnTo>
                      <a:pt x="268968" y="311"/>
                    </a:lnTo>
                    <a:close/>
                    <a:moveTo>
                      <a:pt x="6251" y="6560"/>
                    </a:moveTo>
                    <a:lnTo>
                      <a:pt x="6251" y="12494"/>
                    </a:lnTo>
                    <a:lnTo>
                      <a:pt x="315" y="12494"/>
                    </a:lnTo>
                    <a:lnTo>
                      <a:pt x="315" y="6560"/>
                    </a:lnTo>
                    <a:close/>
                    <a:moveTo>
                      <a:pt x="12498" y="6560"/>
                    </a:moveTo>
                    <a:lnTo>
                      <a:pt x="12498" y="12494"/>
                    </a:lnTo>
                    <a:lnTo>
                      <a:pt x="6562" y="12494"/>
                    </a:lnTo>
                    <a:lnTo>
                      <a:pt x="6562" y="6560"/>
                    </a:lnTo>
                    <a:close/>
                    <a:moveTo>
                      <a:pt x="18745" y="6560"/>
                    </a:moveTo>
                    <a:lnTo>
                      <a:pt x="18745" y="12494"/>
                    </a:lnTo>
                    <a:lnTo>
                      <a:pt x="12810" y="12494"/>
                    </a:lnTo>
                    <a:lnTo>
                      <a:pt x="12810" y="6560"/>
                    </a:lnTo>
                    <a:close/>
                    <a:moveTo>
                      <a:pt x="24992" y="6560"/>
                    </a:moveTo>
                    <a:lnTo>
                      <a:pt x="24992" y="12494"/>
                    </a:lnTo>
                    <a:lnTo>
                      <a:pt x="19058" y="12494"/>
                    </a:lnTo>
                    <a:lnTo>
                      <a:pt x="19058" y="6560"/>
                    </a:lnTo>
                    <a:close/>
                    <a:moveTo>
                      <a:pt x="31241" y="6560"/>
                    </a:moveTo>
                    <a:lnTo>
                      <a:pt x="31241" y="12494"/>
                    </a:lnTo>
                    <a:lnTo>
                      <a:pt x="25305" y="12494"/>
                    </a:lnTo>
                    <a:lnTo>
                      <a:pt x="25305" y="6560"/>
                    </a:lnTo>
                    <a:close/>
                    <a:moveTo>
                      <a:pt x="37489" y="6560"/>
                    </a:moveTo>
                    <a:lnTo>
                      <a:pt x="37489" y="12494"/>
                    </a:lnTo>
                    <a:lnTo>
                      <a:pt x="31553" y="12494"/>
                    </a:lnTo>
                    <a:lnTo>
                      <a:pt x="31553" y="6560"/>
                    </a:lnTo>
                    <a:close/>
                    <a:moveTo>
                      <a:pt x="43737" y="6560"/>
                    </a:moveTo>
                    <a:lnTo>
                      <a:pt x="43737" y="12494"/>
                    </a:lnTo>
                    <a:lnTo>
                      <a:pt x="37802" y="12494"/>
                    </a:lnTo>
                    <a:lnTo>
                      <a:pt x="37802" y="6560"/>
                    </a:lnTo>
                    <a:close/>
                    <a:moveTo>
                      <a:pt x="49985" y="6560"/>
                    </a:moveTo>
                    <a:lnTo>
                      <a:pt x="49985" y="12494"/>
                    </a:lnTo>
                    <a:lnTo>
                      <a:pt x="44049" y="12494"/>
                    </a:lnTo>
                    <a:lnTo>
                      <a:pt x="44049" y="6560"/>
                    </a:lnTo>
                    <a:close/>
                    <a:moveTo>
                      <a:pt x="56232" y="6560"/>
                    </a:moveTo>
                    <a:lnTo>
                      <a:pt x="56232" y="12494"/>
                    </a:lnTo>
                    <a:lnTo>
                      <a:pt x="50296" y="12494"/>
                    </a:lnTo>
                    <a:lnTo>
                      <a:pt x="50296" y="6560"/>
                    </a:lnTo>
                    <a:close/>
                    <a:moveTo>
                      <a:pt x="62480" y="6560"/>
                    </a:moveTo>
                    <a:lnTo>
                      <a:pt x="62480" y="12494"/>
                    </a:lnTo>
                    <a:lnTo>
                      <a:pt x="56545" y="12494"/>
                    </a:lnTo>
                    <a:lnTo>
                      <a:pt x="56545" y="6560"/>
                    </a:lnTo>
                    <a:close/>
                    <a:moveTo>
                      <a:pt x="68727" y="6560"/>
                    </a:moveTo>
                    <a:lnTo>
                      <a:pt x="68727" y="12494"/>
                    </a:lnTo>
                    <a:lnTo>
                      <a:pt x="62792" y="12494"/>
                    </a:lnTo>
                    <a:lnTo>
                      <a:pt x="62792" y="6560"/>
                    </a:lnTo>
                    <a:close/>
                    <a:moveTo>
                      <a:pt x="74975" y="6560"/>
                    </a:moveTo>
                    <a:lnTo>
                      <a:pt x="74975" y="12494"/>
                    </a:lnTo>
                    <a:lnTo>
                      <a:pt x="69039" y="12494"/>
                    </a:lnTo>
                    <a:lnTo>
                      <a:pt x="69039" y="6560"/>
                    </a:lnTo>
                    <a:close/>
                    <a:moveTo>
                      <a:pt x="81223" y="6560"/>
                    </a:moveTo>
                    <a:lnTo>
                      <a:pt x="81223" y="12494"/>
                    </a:lnTo>
                    <a:lnTo>
                      <a:pt x="75286" y="12494"/>
                    </a:lnTo>
                    <a:lnTo>
                      <a:pt x="75286" y="6560"/>
                    </a:lnTo>
                    <a:close/>
                    <a:moveTo>
                      <a:pt x="87470" y="6560"/>
                    </a:moveTo>
                    <a:lnTo>
                      <a:pt x="87470" y="12494"/>
                    </a:lnTo>
                    <a:lnTo>
                      <a:pt x="81535" y="12494"/>
                    </a:lnTo>
                    <a:lnTo>
                      <a:pt x="81535" y="6560"/>
                    </a:lnTo>
                    <a:close/>
                    <a:moveTo>
                      <a:pt x="93720" y="6560"/>
                    </a:moveTo>
                    <a:lnTo>
                      <a:pt x="93720" y="12494"/>
                    </a:lnTo>
                    <a:lnTo>
                      <a:pt x="87784" y="12494"/>
                    </a:lnTo>
                    <a:lnTo>
                      <a:pt x="87784" y="6560"/>
                    </a:lnTo>
                    <a:close/>
                    <a:moveTo>
                      <a:pt x="99967" y="6560"/>
                    </a:moveTo>
                    <a:lnTo>
                      <a:pt x="99967" y="12494"/>
                    </a:lnTo>
                    <a:lnTo>
                      <a:pt x="94031" y="12494"/>
                    </a:lnTo>
                    <a:lnTo>
                      <a:pt x="94031" y="6560"/>
                    </a:lnTo>
                    <a:close/>
                    <a:moveTo>
                      <a:pt x="106214" y="6560"/>
                    </a:moveTo>
                    <a:lnTo>
                      <a:pt x="106214" y="12494"/>
                    </a:lnTo>
                    <a:lnTo>
                      <a:pt x="100280" y="12494"/>
                    </a:lnTo>
                    <a:lnTo>
                      <a:pt x="100280" y="6560"/>
                    </a:lnTo>
                    <a:close/>
                    <a:moveTo>
                      <a:pt x="112461" y="6560"/>
                    </a:moveTo>
                    <a:lnTo>
                      <a:pt x="112461" y="12494"/>
                    </a:lnTo>
                    <a:lnTo>
                      <a:pt x="106527" y="12494"/>
                    </a:lnTo>
                    <a:lnTo>
                      <a:pt x="106527" y="6560"/>
                    </a:lnTo>
                    <a:close/>
                    <a:moveTo>
                      <a:pt x="118710" y="6560"/>
                    </a:moveTo>
                    <a:lnTo>
                      <a:pt x="118710" y="12494"/>
                    </a:lnTo>
                    <a:lnTo>
                      <a:pt x="112774" y="12494"/>
                    </a:lnTo>
                    <a:lnTo>
                      <a:pt x="112774" y="6560"/>
                    </a:lnTo>
                    <a:close/>
                    <a:moveTo>
                      <a:pt x="124957" y="6560"/>
                    </a:moveTo>
                    <a:lnTo>
                      <a:pt x="124957" y="12494"/>
                    </a:lnTo>
                    <a:lnTo>
                      <a:pt x="119021" y="12494"/>
                    </a:lnTo>
                    <a:lnTo>
                      <a:pt x="119021" y="6560"/>
                    </a:lnTo>
                    <a:close/>
                    <a:moveTo>
                      <a:pt x="131204" y="6560"/>
                    </a:moveTo>
                    <a:lnTo>
                      <a:pt x="131204" y="12494"/>
                    </a:lnTo>
                    <a:lnTo>
                      <a:pt x="125270" y="12494"/>
                    </a:lnTo>
                    <a:lnTo>
                      <a:pt x="125270" y="6560"/>
                    </a:lnTo>
                    <a:close/>
                    <a:moveTo>
                      <a:pt x="137451" y="6560"/>
                    </a:moveTo>
                    <a:lnTo>
                      <a:pt x="137451" y="12494"/>
                    </a:lnTo>
                    <a:lnTo>
                      <a:pt x="131517" y="12494"/>
                    </a:lnTo>
                    <a:lnTo>
                      <a:pt x="131517" y="6560"/>
                    </a:lnTo>
                    <a:close/>
                    <a:moveTo>
                      <a:pt x="143702" y="6560"/>
                    </a:moveTo>
                    <a:lnTo>
                      <a:pt x="143702" y="12494"/>
                    </a:lnTo>
                    <a:lnTo>
                      <a:pt x="137766" y="12494"/>
                    </a:lnTo>
                    <a:lnTo>
                      <a:pt x="137766" y="6560"/>
                    </a:lnTo>
                    <a:close/>
                    <a:moveTo>
                      <a:pt x="149949" y="6560"/>
                    </a:moveTo>
                    <a:lnTo>
                      <a:pt x="149949" y="12494"/>
                    </a:lnTo>
                    <a:lnTo>
                      <a:pt x="144015" y="12494"/>
                    </a:lnTo>
                    <a:lnTo>
                      <a:pt x="144015" y="6560"/>
                    </a:lnTo>
                    <a:close/>
                    <a:moveTo>
                      <a:pt x="156196" y="6560"/>
                    </a:moveTo>
                    <a:lnTo>
                      <a:pt x="156196" y="12494"/>
                    </a:lnTo>
                    <a:lnTo>
                      <a:pt x="150262" y="12494"/>
                    </a:lnTo>
                    <a:lnTo>
                      <a:pt x="150262" y="6560"/>
                    </a:lnTo>
                    <a:close/>
                    <a:moveTo>
                      <a:pt x="162445" y="6560"/>
                    </a:moveTo>
                    <a:lnTo>
                      <a:pt x="162445" y="12494"/>
                    </a:lnTo>
                    <a:lnTo>
                      <a:pt x="156509" y="12494"/>
                    </a:lnTo>
                    <a:lnTo>
                      <a:pt x="156509" y="6560"/>
                    </a:lnTo>
                    <a:close/>
                    <a:moveTo>
                      <a:pt x="168692" y="6560"/>
                    </a:moveTo>
                    <a:lnTo>
                      <a:pt x="168692" y="12494"/>
                    </a:lnTo>
                    <a:lnTo>
                      <a:pt x="162756" y="12494"/>
                    </a:lnTo>
                    <a:lnTo>
                      <a:pt x="162756" y="6560"/>
                    </a:lnTo>
                    <a:close/>
                    <a:moveTo>
                      <a:pt x="174939" y="6560"/>
                    </a:moveTo>
                    <a:lnTo>
                      <a:pt x="174939" y="12494"/>
                    </a:lnTo>
                    <a:lnTo>
                      <a:pt x="169005" y="12494"/>
                    </a:lnTo>
                    <a:lnTo>
                      <a:pt x="169005" y="6560"/>
                    </a:lnTo>
                    <a:close/>
                    <a:moveTo>
                      <a:pt x="181186" y="6560"/>
                    </a:moveTo>
                    <a:lnTo>
                      <a:pt x="181186" y="12494"/>
                    </a:lnTo>
                    <a:lnTo>
                      <a:pt x="175252" y="12494"/>
                    </a:lnTo>
                    <a:lnTo>
                      <a:pt x="175252" y="6560"/>
                    </a:lnTo>
                    <a:close/>
                    <a:moveTo>
                      <a:pt x="187435" y="6560"/>
                    </a:moveTo>
                    <a:lnTo>
                      <a:pt x="187435" y="12494"/>
                    </a:lnTo>
                    <a:lnTo>
                      <a:pt x="181499" y="12494"/>
                    </a:lnTo>
                    <a:lnTo>
                      <a:pt x="181499" y="6560"/>
                    </a:lnTo>
                    <a:close/>
                    <a:moveTo>
                      <a:pt x="193684" y="6560"/>
                    </a:moveTo>
                    <a:lnTo>
                      <a:pt x="193684" y="12494"/>
                    </a:lnTo>
                    <a:lnTo>
                      <a:pt x="187749" y="12494"/>
                    </a:lnTo>
                    <a:lnTo>
                      <a:pt x="187749" y="6560"/>
                    </a:lnTo>
                    <a:close/>
                    <a:moveTo>
                      <a:pt x="199931" y="6560"/>
                    </a:moveTo>
                    <a:lnTo>
                      <a:pt x="199931" y="12494"/>
                    </a:lnTo>
                    <a:lnTo>
                      <a:pt x="193996" y="12494"/>
                    </a:lnTo>
                    <a:lnTo>
                      <a:pt x="193996" y="6560"/>
                    </a:lnTo>
                    <a:close/>
                    <a:moveTo>
                      <a:pt x="206180" y="6560"/>
                    </a:moveTo>
                    <a:lnTo>
                      <a:pt x="206180" y="12494"/>
                    </a:lnTo>
                    <a:lnTo>
                      <a:pt x="200244" y="12494"/>
                    </a:lnTo>
                    <a:lnTo>
                      <a:pt x="200244" y="6560"/>
                    </a:lnTo>
                    <a:close/>
                    <a:moveTo>
                      <a:pt x="212427" y="6560"/>
                    </a:moveTo>
                    <a:lnTo>
                      <a:pt x="212427" y="12494"/>
                    </a:lnTo>
                    <a:lnTo>
                      <a:pt x="206491" y="12494"/>
                    </a:lnTo>
                    <a:lnTo>
                      <a:pt x="206491" y="6560"/>
                    </a:lnTo>
                    <a:close/>
                    <a:moveTo>
                      <a:pt x="218674" y="6560"/>
                    </a:moveTo>
                    <a:lnTo>
                      <a:pt x="218674" y="12494"/>
                    </a:lnTo>
                    <a:lnTo>
                      <a:pt x="212739" y="12494"/>
                    </a:lnTo>
                    <a:lnTo>
                      <a:pt x="212739" y="6560"/>
                    </a:lnTo>
                    <a:close/>
                    <a:moveTo>
                      <a:pt x="224921" y="6560"/>
                    </a:moveTo>
                    <a:lnTo>
                      <a:pt x="224921" y="12494"/>
                    </a:lnTo>
                    <a:lnTo>
                      <a:pt x="218987" y="12494"/>
                    </a:lnTo>
                    <a:lnTo>
                      <a:pt x="218987" y="6560"/>
                    </a:lnTo>
                    <a:close/>
                    <a:moveTo>
                      <a:pt x="231170" y="6560"/>
                    </a:moveTo>
                    <a:lnTo>
                      <a:pt x="231170" y="12494"/>
                    </a:lnTo>
                    <a:lnTo>
                      <a:pt x="225234" y="12494"/>
                    </a:lnTo>
                    <a:lnTo>
                      <a:pt x="225234" y="6560"/>
                    </a:lnTo>
                    <a:close/>
                    <a:moveTo>
                      <a:pt x="237417" y="6560"/>
                    </a:moveTo>
                    <a:lnTo>
                      <a:pt x="237417" y="12494"/>
                    </a:lnTo>
                    <a:lnTo>
                      <a:pt x="231481" y="12494"/>
                    </a:lnTo>
                    <a:lnTo>
                      <a:pt x="231481" y="6560"/>
                    </a:lnTo>
                    <a:close/>
                    <a:moveTo>
                      <a:pt x="243664" y="6560"/>
                    </a:moveTo>
                    <a:lnTo>
                      <a:pt x="243664" y="12494"/>
                    </a:lnTo>
                    <a:lnTo>
                      <a:pt x="237729" y="12494"/>
                    </a:lnTo>
                    <a:lnTo>
                      <a:pt x="237729" y="6560"/>
                    </a:lnTo>
                    <a:close/>
                    <a:moveTo>
                      <a:pt x="249914" y="6560"/>
                    </a:moveTo>
                    <a:lnTo>
                      <a:pt x="249914" y="12494"/>
                    </a:lnTo>
                    <a:lnTo>
                      <a:pt x="243978" y="12494"/>
                    </a:lnTo>
                    <a:lnTo>
                      <a:pt x="243978" y="6560"/>
                    </a:lnTo>
                    <a:close/>
                    <a:moveTo>
                      <a:pt x="256161" y="6560"/>
                    </a:moveTo>
                    <a:lnTo>
                      <a:pt x="256161" y="12494"/>
                    </a:lnTo>
                    <a:lnTo>
                      <a:pt x="250225" y="12494"/>
                    </a:lnTo>
                    <a:lnTo>
                      <a:pt x="250225" y="6560"/>
                    </a:lnTo>
                    <a:close/>
                    <a:moveTo>
                      <a:pt x="262409" y="6560"/>
                    </a:moveTo>
                    <a:lnTo>
                      <a:pt x="262409" y="12494"/>
                    </a:lnTo>
                    <a:lnTo>
                      <a:pt x="256474" y="12494"/>
                    </a:lnTo>
                    <a:lnTo>
                      <a:pt x="256474" y="6560"/>
                    </a:lnTo>
                    <a:close/>
                    <a:moveTo>
                      <a:pt x="268656" y="6560"/>
                    </a:moveTo>
                    <a:lnTo>
                      <a:pt x="268656" y="12494"/>
                    </a:lnTo>
                    <a:lnTo>
                      <a:pt x="262721" y="12494"/>
                    </a:lnTo>
                    <a:lnTo>
                      <a:pt x="262721" y="6560"/>
                    </a:lnTo>
                    <a:close/>
                    <a:moveTo>
                      <a:pt x="274904" y="6560"/>
                    </a:moveTo>
                    <a:lnTo>
                      <a:pt x="274904" y="12494"/>
                    </a:lnTo>
                    <a:lnTo>
                      <a:pt x="268968" y="12494"/>
                    </a:lnTo>
                    <a:lnTo>
                      <a:pt x="268968" y="6560"/>
                    </a:lnTo>
                    <a:close/>
                    <a:moveTo>
                      <a:pt x="6251" y="12807"/>
                    </a:moveTo>
                    <a:lnTo>
                      <a:pt x="6251" y="18742"/>
                    </a:lnTo>
                    <a:lnTo>
                      <a:pt x="315" y="18742"/>
                    </a:lnTo>
                    <a:lnTo>
                      <a:pt x="315" y="12807"/>
                    </a:lnTo>
                    <a:close/>
                    <a:moveTo>
                      <a:pt x="12498" y="12807"/>
                    </a:moveTo>
                    <a:lnTo>
                      <a:pt x="12498" y="18742"/>
                    </a:lnTo>
                    <a:lnTo>
                      <a:pt x="6562" y="18742"/>
                    </a:lnTo>
                    <a:lnTo>
                      <a:pt x="6562" y="12807"/>
                    </a:lnTo>
                    <a:close/>
                    <a:moveTo>
                      <a:pt x="18745" y="12807"/>
                    </a:moveTo>
                    <a:lnTo>
                      <a:pt x="18745" y="18742"/>
                    </a:lnTo>
                    <a:lnTo>
                      <a:pt x="12810" y="18742"/>
                    </a:lnTo>
                    <a:lnTo>
                      <a:pt x="12810" y="12807"/>
                    </a:lnTo>
                    <a:close/>
                    <a:moveTo>
                      <a:pt x="24992" y="12807"/>
                    </a:moveTo>
                    <a:lnTo>
                      <a:pt x="24992" y="18742"/>
                    </a:lnTo>
                    <a:lnTo>
                      <a:pt x="19058" y="18742"/>
                    </a:lnTo>
                    <a:lnTo>
                      <a:pt x="19058" y="12807"/>
                    </a:lnTo>
                    <a:close/>
                    <a:moveTo>
                      <a:pt x="31241" y="12807"/>
                    </a:moveTo>
                    <a:lnTo>
                      <a:pt x="31241" y="18742"/>
                    </a:lnTo>
                    <a:lnTo>
                      <a:pt x="25305" y="18742"/>
                    </a:lnTo>
                    <a:lnTo>
                      <a:pt x="25305" y="12807"/>
                    </a:lnTo>
                    <a:close/>
                    <a:moveTo>
                      <a:pt x="37489" y="12807"/>
                    </a:moveTo>
                    <a:lnTo>
                      <a:pt x="37489" y="18742"/>
                    </a:lnTo>
                    <a:lnTo>
                      <a:pt x="31553" y="18742"/>
                    </a:lnTo>
                    <a:lnTo>
                      <a:pt x="31553" y="12807"/>
                    </a:lnTo>
                    <a:close/>
                    <a:moveTo>
                      <a:pt x="43737" y="12807"/>
                    </a:moveTo>
                    <a:lnTo>
                      <a:pt x="43737" y="18742"/>
                    </a:lnTo>
                    <a:lnTo>
                      <a:pt x="37802" y="18742"/>
                    </a:lnTo>
                    <a:lnTo>
                      <a:pt x="37802" y="12807"/>
                    </a:lnTo>
                    <a:close/>
                    <a:moveTo>
                      <a:pt x="49985" y="12807"/>
                    </a:moveTo>
                    <a:lnTo>
                      <a:pt x="49985" y="18742"/>
                    </a:lnTo>
                    <a:lnTo>
                      <a:pt x="44049" y="18742"/>
                    </a:lnTo>
                    <a:lnTo>
                      <a:pt x="44049" y="12807"/>
                    </a:lnTo>
                    <a:close/>
                    <a:moveTo>
                      <a:pt x="56232" y="12807"/>
                    </a:moveTo>
                    <a:lnTo>
                      <a:pt x="56232" y="18742"/>
                    </a:lnTo>
                    <a:lnTo>
                      <a:pt x="50296" y="18742"/>
                    </a:lnTo>
                    <a:lnTo>
                      <a:pt x="50296" y="12807"/>
                    </a:lnTo>
                    <a:close/>
                    <a:moveTo>
                      <a:pt x="62480" y="12807"/>
                    </a:moveTo>
                    <a:lnTo>
                      <a:pt x="62480" y="18742"/>
                    </a:lnTo>
                    <a:lnTo>
                      <a:pt x="56545" y="18742"/>
                    </a:lnTo>
                    <a:lnTo>
                      <a:pt x="56545" y="12807"/>
                    </a:lnTo>
                    <a:close/>
                    <a:moveTo>
                      <a:pt x="68727" y="12807"/>
                    </a:moveTo>
                    <a:lnTo>
                      <a:pt x="68727" y="18742"/>
                    </a:lnTo>
                    <a:lnTo>
                      <a:pt x="62792" y="18742"/>
                    </a:lnTo>
                    <a:lnTo>
                      <a:pt x="62792" y="12807"/>
                    </a:lnTo>
                    <a:close/>
                    <a:moveTo>
                      <a:pt x="74975" y="12807"/>
                    </a:moveTo>
                    <a:lnTo>
                      <a:pt x="74975" y="18742"/>
                    </a:lnTo>
                    <a:lnTo>
                      <a:pt x="69039" y="18742"/>
                    </a:lnTo>
                    <a:lnTo>
                      <a:pt x="69039" y="12807"/>
                    </a:lnTo>
                    <a:close/>
                    <a:moveTo>
                      <a:pt x="81223" y="12807"/>
                    </a:moveTo>
                    <a:lnTo>
                      <a:pt x="81223" y="18742"/>
                    </a:lnTo>
                    <a:lnTo>
                      <a:pt x="75286" y="18742"/>
                    </a:lnTo>
                    <a:lnTo>
                      <a:pt x="75286" y="12807"/>
                    </a:lnTo>
                    <a:close/>
                    <a:moveTo>
                      <a:pt x="87470" y="12807"/>
                    </a:moveTo>
                    <a:lnTo>
                      <a:pt x="87470" y="18742"/>
                    </a:lnTo>
                    <a:lnTo>
                      <a:pt x="81535" y="18742"/>
                    </a:lnTo>
                    <a:lnTo>
                      <a:pt x="81535" y="12807"/>
                    </a:lnTo>
                    <a:close/>
                    <a:moveTo>
                      <a:pt x="93720" y="12807"/>
                    </a:moveTo>
                    <a:lnTo>
                      <a:pt x="93720" y="18742"/>
                    </a:lnTo>
                    <a:lnTo>
                      <a:pt x="87784" y="18742"/>
                    </a:lnTo>
                    <a:lnTo>
                      <a:pt x="87784" y="12807"/>
                    </a:lnTo>
                    <a:close/>
                    <a:moveTo>
                      <a:pt x="99967" y="12807"/>
                    </a:moveTo>
                    <a:lnTo>
                      <a:pt x="99967" y="18742"/>
                    </a:lnTo>
                    <a:lnTo>
                      <a:pt x="94031" y="18742"/>
                    </a:lnTo>
                    <a:lnTo>
                      <a:pt x="94031" y="12807"/>
                    </a:lnTo>
                    <a:close/>
                    <a:moveTo>
                      <a:pt x="106214" y="12807"/>
                    </a:moveTo>
                    <a:lnTo>
                      <a:pt x="106214" y="18742"/>
                    </a:lnTo>
                    <a:lnTo>
                      <a:pt x="100280" y="18742"/>
                    </a:lnTo>
                    <a:lnTo>
                      <a:pt x="100280" y="12807"/>
                    </a:lnTo>
                    <a:close/>
                    <a:moveTo>
                      <a:pt x="112461" y="12807"/>
                    </a:moveTo>
                    <a:lnTo>
                      <a:pt x="112461" y="18742"/>
                    </a:lnTo>
                    <a:lnTo>
                      <a:pt x="106527" y="18742"/>
                    </a:lnTo>
                    <a:lnTo>
                      <a:pt x="106527" y="12807"/>
                    </a:lnTo>
                    <a:close/>
                    <a:moveTo>
                      <a:pt x="118710" y="12807"/>
                    </a:moveTo>
                    <a:lnTo>
                      <a:pt x="118710" y="18742"/>
                    </a:lnTo>
                    <a:lnTo>
                      <a:pt x="112774" y="18742"/>
                    </a:lnTo>
                    <a:lnTo>
                      <a:pt x="112774" y="12807"/>
                    </a:lnTo>
                    <a:close/>
                    <a:moveTo>
                      <a:pt x="124957" y="12807"/>
                    </a:moveTo>
                    <a:lnTo>
                      <a:pt x="124957" y="18742"/>
                    </a:lnTo>
                    <a:lnTo>
                      <a:pt x="119021" y="18742"/>
                    </a:lnTo>
                    <a:lnTo>
                      <a:pt x="119021" y="12807"/>
                    </a:lnTo>
                    <a:close/>
                    <a:moveTo>
                      <a:pt x="131204" y="12807"/>
                    </a:moveTo>
                    <a:lnTo>
                      <a:pt x="131204" y="18742"/>
                    </a:lnTo>
                    <a:lnTo>
                      <a:pt x="125270" y="18742"/>
                    </a:lnTo>
                    <a:lnTo>
                      <a:pt x="125270" y="12807"/>
                    </a:lnTo>
                    <a:close/>
                    <a:moveTo>
                      <a:pt x="137451" y="12807"/>
                    </a:moveTo>
                    <a:lnTo>
                      <a:pt x="137451" y="18742"/>
                    </a:lnTo>
                    <a:lnTo>
                      <a:pt x="131517" y="18742"/>
                    </a:lnTo>
                    <a:lnTo>
                      <a:pt x="131517" y="12807"/>
                    </a:lnTo>
                    <a:close/>
                    <a:moveTo>
                      <a:pt x="143702" y="12807"/>
                    </a:moveTo>
                    <a:lnTo>
                      <a:pt x="143702" y="18742"/>
                    </a:lnTo>
                    <a:lnTo>
                      <a:pt x="137766" y="18742"/>
                    </a:lnTo>
                    <a:lnTo>
                      <a:pt x="137766" y="12807"/>
                    </a:lnTo>
                    <a:close/>
                    <a:moveTo>
                      <a:pt x="149949" y="12807"/>
                    </a:moveTo>
                    <a:lnTo>
                      <a:pt x="149949" y="18742"/>
                    </a:lnTo>
                    <a:lnTo>
                      <a:pt x="144015" y="18742"/>
                    </a:lnTo>
                    <a:lnTo>
                      <a:pt x="144015" y="12807"/>
                    </a:lnTo>
                    <a:close/>
                    <a:moveTo>
                      <a:pt x="156196" y="12807"/>
                    </a:moveTo>
                    <a:lnTo>
                      <a:pt x="156196" y="18742"/>
                    </a:lnTo>
                    <a:lnTo>
                      <a:pt x="150262" y="18742"/>
                    </a:lnTo>
                    <a:lnTo>
                      <a:pt x="150262" y="12807"/>
                    </a:lnTo>
                    <a:close/>
                    <a:moveTo>
                      <a:pt x="162445" y="12807"/>
                    </a:moveTo>
                    <a:lnTo>
                      <a:pt x="162445" y="18742"/>
                    </a:lnTo>
                    <a:lnTo>
                      <a:pt x="156509" y="18742"/>
                    </a:lnTo>
                    <a:lnTo>
                      <a:pt x="156509" y="12807"/>
                    </a:lnTo>
                    <a:close/>
                    <a:moveTo>
                      <a:pt x="168692" y="12807"/>
                    </a:moveTo>
                    <a:lnTo>
                      <a:pt x="168692" y="18742"/>
                    </a:lnTo>
                    <a:lnTo>
                      <a:pt x="162756" y="18742"/>
                    </a:lnTo>
                    <a:lnTo>
                      <a:pt x="162756" y="12807"/>
                    </a:lnTo>
                    <a:close/>
                    <a:moveTo>
                      <a:pt x="174939" y="12807"/>
                    </a:moveTo>
                    <a:lnTo>
                      <a:pt x="174939" y="18742"/>
                    </a:lnTo>
                    <a:lnTo>
                      <a:pt x="169005" y="18742"/>
                    </a:lnTo>
                    <a:lnTo>
                      <a:pt x="169005" y="12807"/>
                    </a:lnTo>
                    <a:close/>
                    <a:moveTo>
                      <a:pt x="181186" y="12807"/>
                    </a:moveTo>
                    <a:lnTo>
                      <a:pt x="181186" y="18742"/>
                    </a:lnTo>
                    <a:lnTo>
                      <a:pt x="175252" y="18742"/>
                    </a:lnTo>
                    <a:lnTo>
                      <a:pt x="175252" y="12807"/>
                    </a:lnTo>
                    <a:close/>
                    <a:moveTo>
                      <a:pt x="187435" y="12807"/>
                    </a:moveTo>
                    <a:lnTo>
                      <a:pt x="187435" y="18742"/>
                    </a:lnTo>
                    <a:lnTo>
                      <a:pt x="181499" y="18742"/>
                    </a:lnTo>
                    <a:lnTo>
                      <a:pt x="181499" y="12807"/>
                    </a:lnTo>
                    <a:close/>
                    <a:moveTo>
                      <a:pt x="193684" y="12807"/>
                    </a:moveTo>
                    <a:lnTo>
                      <a:pt x="193684" y="18742"/>
                    </a:lnTo>
                    <a:lnTo>
                      <a:pt x="187749" y="18742"/>
                    </a:lnTo>
                    <a:lnTo>
                      <a:pt x="187749" y="12807"/>
                    </a:lnTo>
                    <a:close/>
                    <a:moveTo>
                      <a:pt x="199931" y="12807"/>
                    </a:moveTo>
                    <a:lnTo>
                      <a:pt x="199931" y="18742"/>
                    </a:lnTo>
                    <a:lnTo>
                      <a:pt x="193996" y="18742"/>
                    </a:lnTo>
                    <a:lnTo>
                      <a:pt x="193996" y="12807"/>
                    </a:lnTo>
                    <a:close/>
                    <a:moveTo>
                      <a:pt x="206180" y="12807"/>
                    </a:moveTo>
                    <a:lnTo>
                      <a:pt x="206180" y="18742"/>
                    </a:lnTo>
                    <a:lnTo>
                      <a:pt x="200244" y="18742"/>
                    </a:lnTo>
                    <a:lnTo>
                      <a:pt x="200244" y="12807"/>
                    </a:lnTo>
                    <a:close/>
                    <a:moveTo>
                      <a:pt x="212427" y="12807"/>
                    </a:moveTo>
                    <a:lnTo>
                      <a:pt x="212427" y="18742"/>
                    </a:lnTo>
                    <a:lnTo>
                      <a:pt x="206491" y="18742"/>
                    </a:lnTo>
                    <a:lnTo>
                      <a:pt x="206491" y="12807"/>
                    </a:lnTo>
                    <a:close/>
                    <a:moveTo>
                      <a:pt x="218674" y="12807"/>
                    </a:moveTo>
                    <a:lnTo>
                      <a:pt x="218674" y="18742"/>
                    </a:lnTo>
                    <a:lnTo>
                      <a:pt x="212739" y="18742"/>
                    </a:lnTo>
                    <a:lnTo>
                      <a:pt x="212739" y="12807"/>
                    </a:lnTo>
                    <a:close/>
                    <a:moveTo>
                      <a:pt x="224921" y="12807"/>
                    </a:moveTo>
                    <a:lnTo>
                      <a:pt x="224921" y="18742"/>
                    </a:lnTo>
                    <a:lnTo>
                      <a:pt x="218987" y="18742"/>
                    </a:lnTo>
                    <a:lnTo>
                      <a:pt x="218987" y="12807"/>
                    </a:lnTo>
                    <a:close/>
                    <a:moveTo>
                      <a:pt x="231170" y="12807"/>
                    </a:moveTo>
                    <a:lnTo>
                      <a:pt x="231170" y="18742"/>
                    </a:lnTo>
                    <a:lnTo>
                      <a:pt x="225234" y="18742"/>
                    </a:lnTo>
                    <a:lnTo>
                      <a:pt x="225234" y="12807"/>
                    </a:lnTo>
                    <a:close/>
                    <a:moveTo>
                      <a:pt x="237417" y="12807"/>
                    </a:moveTo>
                    <a:lnTo>
                      <a:pt x="237417" y="18742"/>
                    </a:lnTo>
                    <a:lnTo>
                      <a:pt x="231481" y="18742"/>
                    </a:lnTo>
                    <a:lnTo>
                      <a:pt x="231481" y="12807"/>
                    </a:lnTo>
                    <a:close/>
                    <a:moveTo>
                      <a:pt x="243664" y="12807"/>
                    </a:moveTo>
                    <a:lnTo>
                      <a:pt x="243664" y="18742"/>
                    </a:lnTo>
                    <a:lnTo>
                      <a:pt x="237729" y="18742"/>
                    </a:lnTo>
                    <a:lnTo>
                      <a:pt x="237729" y="12807"/>
                    </a:lnTo>
                    <a:close/>
                    <a:moveTo>
                      <a:pt x="249914" y="12807"/>
                    </a:moveTo>
                    <a:lnTo>
                      <a:pt x="249914" y="18742"/>
                    </a:lnTo>
                    <a:lnTo>
                      <a:pt x="243978" y="18742"/>
                    </a:lnTo>
                    <a:lnTo>
                      <a:pt x="243978" y="12807"/>
                    </a:lnTo>
                    <a:close/>
                    <a:moveTo>
                      <a:pt x="256161" y="12807"/>
                    </a:moveTo>
                    <a:lnTo>
                      <a:pt x="256161" y="18742"/>
                    </a:lnTo>
                    <a:lnTo>
                      <a:pt x="250225" y="18742"/>
                    </a:lnTo>
                    <a:lnTo>
                      <a:pt x="250225" y="12807"/>
                    </a:lnTo>
                    <a:close/>
                    <a:moveTo>
                      <a:pt x="262409" y="12807"/>
                    </a:moveTo>
                    <a:lnTo>
                      <a:pt x="262409" y="18742"/>
                    </a:lnTo>
                    <a:lnTo>
                      <a:pt x="256474" y="18742"/>
                    </a:lnTo>
                    <a:lnTo>
                      <a:pt x="256474" y="12807"/>
                    </a:lnTo>
                    <a:close/>
                    <a:moveTo>
                      <a:pt x="268656" y="12807"/>
                    </a:moveTo>
                    <a:lnTo>
                      <a:pt x="268656" y="18742"/>
                    </a:lnTo>
                    <a:lnTo>
                      <a:pt x="262721" y="18742"/>
                    </a:lnTo>
                    <a:lnTo>
                      <a:pt x="262721" y="12807"/>
                    </a:lnTo>
                    <a:close/>
                    <a:moveTo>
                      <a:pt x="274904" y="12807"/>
                    </a:moveTo>
                    <a:lnTo>
                      <a:pt x="274904" y="18742"/>
                    </a:lnTo>
                    <a:lnTo>
                      <a:pt x="268968" y="18742"/>
                    </a:lnTo>
                    <a:lnTo>
                      <a:pt x="268968" y="12807"/>
                    </a:lnTo>
                    <a:close/>
                    <a:moveTo>
                      <a:pt x="6251" y="19054"/>
                    </a:moveTo>
                    <a:lnTo>
                      <a:pt x="6251" y="24990"/>
                    </a:lnTo>
                    <a:lnTo>
                      <a:pt x="315" y="24990"/>
                    </a:lnTo>
                    <a:lnTo>
                      <a:pt x="315" y="19054"/>
                    </a:lnTo>
                    <a:close/>
                    <a:moveTo>
                      <a:pt x="12498" y="19054"/>
                    </a:moveTo>
                    <a:lnTo>
                      <a:pt x="12498" y="24990"/>
                    </a:lnTo>
                    <a:lnTo>
                      <a:pt x="6562" y="24990"/>
                    </a:lnTo>
                    <a:lnTo>
                      <a:pt x="6562" y="19054"/>
                    </a:lnTo>
                    <a:close/>
                    <a:moveTo>
                      <a:pt x="18745" y="19054"/>
                    </a:moveTo>
                    <a:lnTo>
                      <a:pt x="18745" y="24990"/>
                    </a:lnTo>
                    <a:lnTo>
                      <a:pt x="12810" y="24990"/>
                    </a:lnTo>
                    <a:lnTo>
                      <a:pt x="12810" y="19054"/>
                    </a:lnTo>
                    <a:close/>
                    <a:moveTo>
                      <a:pt x="24992" y="19054"/>
                    </a:moveTo>
                    <a:lnTo>
                      <a:pt x="24992" y="24990"/>
                    </a:lnTo>
                    <a:lnTo>
                      <a:pt x="19058" y="24990"/>
                    </a:lnTo>
                    <a:lnTo>
                      <a:pt x="19058" y="19054"/>
                    </a:lnTo>
                    <a:close/>
                    <a:moveTo>
                      <a:pt x="31241" y="19054"/>
                    </a:moveTo>
                    <a:lnTo>
                      <a:pt x="31241" y="24990"/>
                    </a:lnTo>
                    <a:lnTo>
                      <a:pt x="25305" y="24990"/>
                    </a:lnTo>
                    <a:lnTo>
                      <a:pt x="25305" y="19054"/>
                    </a:lnTo>
                    <a:close/>
                    <a:moveTo>
                      <a:pt x="37489" y="19054"/>
                    </a:moveTo>
                    <a:lnTo>
                      <a:pt x="37489" y="24990"/>
                    </a:lnTo>
                    <a:lnTo>
                      <a:pt x="31553" y="24990"/>
                    </a:lnTo>
                    <a:lnTo>
                      <a:pt x="31553" y="19054"/>
                    </a:lnTo>
                    <a:close/>
                    <a:moveTo>
                      <a:pt x="43737" y="19054"/>
                    </a:moveTo>
                    <a:lnTo>
                      <a:pt x="43737" y="24990"/>
                    </a:lnTo>
                    <a:lnTo>
                      <a:pt x="37802" y="24990"/>
                    </a:lnTo>
                    <a:lnTo>
                      <a:pt x="37802" y="19054"/>
                    </a:lnTo>
                    <a:close/>
                    <a:moveTo>
                      <a:pt x="49985" y="19054"/>
                    </a:moveTo>
                    <a:lnTo>
                      <a:pt x="49985" y="24990"/>
                    </a:lnTo>
                    <a:lnTo>
                      <a:pt x="44049" y="24990"/>
                    </a:lnTo>
                    <a:lnTo>
                      <a:pt x="44049" y="19054"/>
                    </a:lnTo>
                    <a:close/>
                    <a:moveTo>
                      <a:pt x="56232" y="19054"/>
                    </a:moveTo>
                    <a:lnTo>
                      <a:pt x="56232" y="24990"/>
                    </a:lnTo>
                    <a:lnTo>
                      <a:pt x="50296" y="24990"/>
                    </a:lnTo>
                    <a:lnTo>
                      <a:pt x="50296" y="19054"/>
                    </a:lnTo>
                    <a:close/>
                    <a:moveTo>
                      <a:pt x="62480" y="19054"/>
                    </a:moveTo>
                    <a:lnTo>
                      <a:pt x="62480" y="24990"/>
                    </a:lnTo>
                    <a:lnTo>
                      <a:pt x="56545" y="24990"/>
                    </a:lnTo>
                    <a:lnTo>
                      <a:pt x="56545" y="19054"/>
                    </a:lnTo>
                    <a:close/>
                    <a:moveTo>
                      <a:pt x="68727" y="19054"/>
                    </a:moveTo>
                    <a:lnTo>
                      <a:pt x="68727" y="24990"/>
                    </a:lnTo>
                    <a:lnTo>
                      <a:pt x="62792" y="24990"/>
                    </a:lnTo>
                    <a:lnTo>
                      <a:pt x="62792" y="19054"/>
                    </a:lnTo>
                    <a:close/>
                    <a:moveTo>
                      <a:pt x="74975" y="19054"/>
                    </a:moveTo>
                    <a:lnTo>
                      <a:pt x="74975" y="24990"/>
                    </a:lnTo>
                    <a:lnTo>
                      <a:pt x="69039" y="24990"/>
                    </a:lnTo>
                    <a:lnTo>
                      <a:pt x="69039" y="19054"/>
                    </a:lnTo>
                    <a:close/>
                    <a:moveTo>
                      <a:pt x="81223" y="19054"/>
                    </a:moveTo>
                    <a:lnTo>
                      <a:pt x="81223" y="24990"/>
                    </a:lnTo>
                    <a:lnTo>
                      <a:pt x="75286" y="24990"/>
                    </a:lnTo>
                    <a:lnTo>
                      <a:pt x="75286" y="19054"/>
                    </a:lnTo>
                    <a:close/>
                    <a:moveTo>
                      <a:pt x="87470" y="19054"/>
                    </a:moveTo>
                    <a:lnTo>
                      <a:pt x="87470" y="24990"/>
                    </a:lnTo>
                    <a:lnTo>
                      <a:pt x="81535" y="24990"/>
                    </a:lnTo>
                    <a:lnTo>
                      <a:pt x="81535" y="19054"/>
                    </a:lnTo>
                    <a:close/>
                    <a:moveTo>
                      <a:pt x="93720" y="19054"/>
                    </a:moveTo>
                    <a:lnTo>
                      <a:pt x="93720" y="24990"/>
                    </a:lnTo>
                    <a:lnTo>
                      <a:pt x="87784" y="24990"/>
                    </a:lnTo>
                    <a:lnTo>
                      <a:pt x="87784" y="19054"/>
                    </a:lnTo>
                    <a:close/>
                    <a:moveTo>
                      <a:pt x="99967" y="19054"/>
                    </a:moveTo>
                    <a:lnTo>
                      <a:pt x="99967" y="24990"/>
                    </a:lnTo>
                    <a:lnTo>
                      <a:pt x="94031" y="24990"/>
                    </a:lnTo>
                    <a:lnTo>
                      <a:pt x="94031" y="19054"/>
                    </a:lnTo>
                    <a:close/>
                    <a:moveTo>
                      <a:pt x="106214" y="19054"/>
                    </a:moveTo>
                    <a:lnTo>
                      <a:pt x="106214" y="24990"/>
                    </a:lnTo>
                    <a:lnTo>
                      <a:pt x="100280" y="24990"/>
                    </a:lnTo>
                    <a:lnTo>
                      <a:pt x="100280" y="19054"/>
                    </a:lnTo>
                    <a:close/>
                    <a:moveTo>
                      <a:pt x="112461" y="19054"/>
                    </a:moveTo>
                    <a:lnTo>
                      <a:pt x="112461" y="24990"/>
                    </a:lnTo>
                    <a:lnTo>
                      <a:pt x="106527" y="24990"/>
                    </a:lnTo>
                    <a:lnTo>
                      <a:pt x="106527" y="19054"/>
                    </a:lnTo>
                    <a:close/>
                    <a:moveTo>
                      <a:pt x="118710" y="19054"/>
                    </a:moveTo>
                    <a:lnTo>
                      <a:pt x="118710" y="24990"/>
                    </a:lnTo>
                    <a:lnTo>
                      <a:pt x="112774" y="24990"/>
                    </a:lnTo>
                    <a:lnTo>
                      <a:pt x="112774" y="19054"/>
                    </a:lnTo>
                    <a:close/>
                    <a:moveTo>
                      <a:pt x="124957" y="19054"/>
                    </a:moveTo>
                    <a:lnTo>
                      <a:pt x="124957" y="24990"/>
                    </a:lnTo>
                    <a:lnTo>
                      <a:pt x="119021" y="24990"/>
                    </a:lnTo>
                    <a:lnTo>
                      <a:pt x="119021" y="19054"/>
                    </a:lnTo>
                    <a:close/>
                    <a:moveTo>
                      <a:pt x="131204" y="19054"/>
                    </a:moveTo>
                    <a:lnTo>
                      <a:pt x="131204" y="24990"/>
                    </a:lnTo>
                    <a:lnTo>
                      <a:pt x="125270" y="24990"/>
                    </a:lnTo>
                    <a:lnTo>
                      <a:pt x="125270" y="19054"/>
                    </a:lnTo>
                    <a:close/>
                    <a:moveTo>
                      <a:pt x="137451" y="19054"/>
                    </a:moveTo>
                    <a:lnTo>
                      <a:pt x="137451" y="24990"/>
                    </a:lnTo>
                    <a:lnTo>
                      <a:pt x="131517" y="24990"/>
                    </a:lnTo>
                    <a:lnTo>
                      <a:pt x="131517" y="19054"/>
                    </a:lnTo>
                    <a:close/>
                    <a:moveTo>
                      <a:pt x="143702" y="19054"/>
                    </a:moveTo>
                    <a:lnTo>
                      <a:pt x="143702" y="24990"/>
                    </a:lnTo>
                    <a:lnTo>
                      <a:pt x="137766" y="24990"/>
                    </a:lnTo>
                    <a:lnTo>
                      <a:pt x="137766" y="19054"/>
                    </a:lnTo>
                    <a:close/>
                    <a:moveTo>
                      <a:pt x="149949" y="19054"/>
                    </a:moveTo>
                    <a:lnTo>
                      <a:pt x="149949" y="24990"/>
                    </a:lnTo>
                    <a:lnTo>
                      <a:pt x="144015" y="24990"/>
                    </a:lnTo>
                    <a:lnTo>
                      <a:pt x="144015" y="19054"/>
                    </a:lnTo>
                    <a:close/>
                    <a:moveTo>
                      <a:pt x="156196" y="19054"/>
                    </a:moveTo>
                    <a:lnTo>
                      <a:pt x="156196" y="24990"/>
                    </a:lnTo>
                    <a:lnTo>
                      <a:pt x="150262" y="24990"/>
                    </a:lnTo>
                    <a:lnTo>
                      <a:pt x="150262" y="19054"/>
                    </a:lnTo>
                    <a:close/>
                    <a:moveTo>
                      <a:pt x="162445" y="19054"/>
                    </a:moveTo>
                    <a:lnTo>
                      <a:pt x="162445" y="24990"/>
                    </a:lnTo>
                    <a:lnTo>
                      <a:pt x="156509" y="24990"/>
                    </a:lnTo>
                    <a:lnTo>
                      <a:pt x="156509" y="19054"/>
                    </a:lnTo>
                    <a:close/>
                    <a:moveTo>
                      <a:pt x="168692" y="19054"/>
                    </a:moveTo>
                    <a:lnTo>
                      <a:pt x="168692" y="24990"/>
                    </a:lnTo>
                    <a:lnTo>
                      <a:pt x="162756" y="24990"/>
                    </a:lnTo>
                    <a:lnTo>
                      <a:pt x="162756" y="19054"/>
                    </a:lnTo>
                    <a:close/>
                    <a:moveTo>
                      <a:pt x="174939" y="19054"/>
                    </a:moveTo>
                    <a:lnTo>
                      <a:pt x="174939" y="24990"/>
                    </a:lnTo>
                    <a:lnTo>
                      <a:pt x="169005" y="24990"/>
                    </a:lnTo>
                    <a:lnTo>
                      <a:pt x="169005" y="19054"/>
                    </a:lnTo>
                    <a:close/>
                    <a:moveTo>
                      <a:pt x="181186" y="19054"/>
                    </a:moveTo>
                    <a:lnTo>
                      <a:pt x="181186" y="24990"/>
                    </a:lnTo>
                    <a:lnTo>
                      <a:pt x="175252" y="24990"/>
                    </a:lnTo>
                    <a:lnTo>
                      <a:pt x="175252" y="19054"/>
                    </a:lnTo>
                    <a:close/>
                    <a:moveTo>
                      <a:pt x="187435" y="19054"/>
                    </a:moveTo>
                    <a:lnTo>
                      <a:pt x="187435" y="24990"/>
                    </a:lnTo>
                    <a:lnTo>
                      <a:pt x="181499" y="24990"/>
                    </a:lnTo>
                    <a:lnTo>
                      <a:pt x="181499" y="19054"/>
                    </a:lnTo>
                    <a:close/>
                    <a:moveTo>
                      <a:pt x="193684" y="19054"/>
                    </a:moveTo>
                    <a:lnTo>
                      <a:pt x="193684" y="24990"/>
                    </a:lnTo>
                    <a:lnTo>
                      <a:pt x="187749" y="24990"/>
                    </a:lnTo>
                    <a:lnTo>
                      <a:pt x="187749" y="19054"/>
                    </a:lnTo>
                    <a:close/>
                    <a:moveTo>
                      <a:pt x="199931" y="19054"/>
                    </a:moveTo>
                    <a:lnTo>
                      <a:pt x="199931" y="24990"/>
                    </a:lnTo>
                    <a:lnTo>
                      <a:pt x="193996" y="24990"/>
                    </a:lnTo>
                    <a:lnTo>
                      <a:pt x="193996" y="19054"/>
                    </a:lnTo>
                    <a:close/>
                    <a:moveTo>
                      <a:pt x="206180" y="19054"/>
                    </a:moveTo>
                    <a:lnTo>
                      <a:pt x="206180" y="24990"/>
                    </a:lnTo>
                    <a:lnTo>
                      <a:pt x="200244" y="24990"/>
                    </a:lnTo>
                    <a:lnTo>
                      <a:pt x="200244" y="19054"/>
                    </a:lnTo>
                    <a:close/>
                    <a:moveTo>
                      <a:pt x="212427" y="19054"/>
                    </a:moveTo>
                    <a:lnTo>
                      <a:pt x="212427" y="24990"/>
                    </a:lnTo>
                    <a:lnTo>
                      <a:pt x="206491" y="24990"/>
                    </a:lnTo>
                    <a:lnTo>
                      <a:pt x="206491" y="19054"/>
                    </a:lnTo>
                    <a:close/>
                    <a:moveTo>
                      <a:pt x="218674" y="19054"/>
                    </a:moveTo>
                    <a:lnTo>
                      <a:pt x="218674" y="24990"/>
                    </a:lnTo>
                    <a:lnTo>
                      <a:pt x="212739" y="24990"/>
                    </a:lnTo>
                    <a:lnTo>
                      <a:pt x="212739" y="19054"/>
                    </a:lnTo>
                    <a:close/>
                    <a:moveTo>
                      <a:pt x="224921" y="19054"/>
                    </a:moveTo>
                    <a:lnTo>
                      <a:pt x="224921" y="24990"/>
                    </a:lnTo>
                    <a:lnTo>
                      <a:pt x="218987" y="24990"/>
                    </a:lnTo>
                    <a:lnTo>
                      <a:pt x="218987" y="19054"/>
                    </a:lnTo>
                    <a:close/>
                    <a:moveTo>
                      <a:pt x="231170" y="19054"/>
                    </a:moveTo>
                    <a:lnTo>
                      <a:pt x="231170" y="24990"/>
                    </a:lnTo>
                    <a:lnTo>
                      <a:pt x="225234" y="24990"/>
                    </a:lnTo>
                    <a:lnTo>
                      <a:pt x="225234" y="19054"/>
                    </a:lnTo>
                    <a:close/>
                    <a:moveTo>
                      <a:pt x="237417" y="19054"/>
                    </a:moveTo>
                    <a:lnTo>
                      <a:pt x="237417" y="24990"/>
                    </a:lnTo>
                    <a:lnTo>
                      <a:pt x="231481" y="24990"/>
                    </a:lnTo>
                    <a:lnTo>
                      <a:pt x="231481" y="19054"/>
                    </a:lnTo>
                    <a:close/>
                    <a:moveTo>
                      <a:pt x="243664" y="19054"/>
                    </a:moveTo>
                    <a:lnTo>
                      <a:pt x="243664" y="24990"/>
                    </a:lnTo>
                    <a:lnTo>
                      <a:pt x="237729" y="24990"/>
                    </a:lnTo>
                    <a:lnTo>
                      <a:pt x="237729" y="19054"/>
                    </a:lnTo>
                    <a:close/>
                    <a:moveTo>
                      <a:pt x="249911" y="19054"/>
                    </a:moveTo>
                    <a:lnTo>
                      <a:pt x="249911" y="24990"/>
                    </a:lnTo>
                    <a:lnTo>
                      <a:pt x="243977" y="24990"/>
                    </a:lnTo>
                    <a:lnTo>
                      <a:pt x="243977" y="19054"/>
                    </a:lnTo>
                    <a:close/>
                    <a:moveTo>
                      <a:pt x="256161" y="19054"/>
                    </a:moveTo>
                    <a:lnTo>
                      <a:pt x="256161" y="24990"/>
                    </a:lnTo>
                    <a:lnTo>
                      <a:pt x="250225" y="24990"/>
                    </a:lnTo>
                    <a:lnTo>
                      <a:pt x="250225" y="19054"/>
                    </a:lnTo>
                    <a:close/>
                    <a:moveTo>
                      <a:pt x="262409" y="19054"/>
                    </a:moveTo>
                    <a:lnTo>
                      <a:pt x="262409" y="24990"/>
                    </a:lnTo>
                    <a:lnTo>
                      <a:pt x="256474" y="24990"/>
                    </a:lnTo>
                    <a:lnTo>
                      <a:pt x="256474" y="19054"/>
                    </a:lnTo>
                    <a:close/>
                    <a:moveTo>
                      <a:pt x="268656" y="19054"/>
                    </a:moveTo>
                    <a:lnTo>
                      <a:pt x="268656" y="24990"/>
                    </a:lnTo>
                    <a:lnTo>
                      <a:pt x="262721" y="24990"/>
                    </a:lnTo>
                    <a:lnTo>
                      <a:pt x="262721" y="19054"/>
                    </a:lnTo>
                    <a:close/>
                    <a:moveTo>
                      <a:pt x="274904" y="19054"/>
                    </a:moveTo>
                    <a:lnTo>
                      <a:pt x="274904" y="24990"/>
                    </a:lnTo>
                    <a:lnTo>
                      <a:pt x="268968" y="24990"/>
                    </a:lnTo>
                    <a:lnTo>
                      <a:pt x="268968" y="19054"/>
                    </a:lnTo>
                    <a:close/>
                    <a:moveTo>
                      <a:pt x="6251" y="25301"/>
                    </a:moveTo>
                    <a:lnTo>
                      <a:pt x="6251" y="31237"/>
                    </a:lnTo>
                    <a:lnTo>
                      <a:pt x="315" y="31237"/>
                    </a:lnTo>
                    <a:lnTo>
                      <a:pt x="315" y="25301"/>
                    </a:lnTo>
                    <a:close/>
                    <a:moveTo>
                      <a:pt x="12498" y="25301"/>
                    </a:moveTo>
                    <a:lnTo>
                      <a:pt x="12498" y="31237"/>
                    </a:lnTo>
                    <a:lnTo>
                      <a:pt x="6562" y="31237"/>
                    </a:lnTo>
                    <a:lnTo>
                      <a:pt x="6562" y="25301"/>
                    </a:lnTo>
                    <a:close/>
                    <a:moveTo>
                      <a:pt x="18745" y="25301"/>
                    </a:moveTo>
                    <a:lnTo>
                      <a:pt x="18745" y="31237"/>
                    </a:lnTo>
                    <a:lnTo>
                      <a:pt x="12810" y="31237"/>
                    </a:lnTo>
                    <a:lnTo>
                      <a:pt x="12810" y="25301"/>
                    </a:lnTo>
                    <a:close/>
                    <a:moveTo>
                      <a:pt x="24992" y="25301"/>
                    </a:moveTo>
                    <a:lnTo>
                      <a:pt x="24992" y="31237"/>
                    </a:lnTo>
                    <a:lnTo>
                      <a:pt x="19058" y="31237"/>
                    </a:lnTo>
                    <a:lnTo>
                      <a:pt x="19058" y="25301"/>
                    </a:lnTo>
                    <a:close/>
                    <a:moveTo>
                      <a:pt x="31241" y="25301"/>
                    </a:moveTo>
                    <a:lnTo>
                      <a:pt x="31241" y="31237"/>
                    </a:lnTo>
                    <a:lnTo>
                      <a:pt x="25305" y="31237"/>
                    </a:lnTo>
                    <a:lnTo>
                      <a:pt x="25305" y="25301"/>
                    </a:lnTo>
                    <a:close/>
                    <a:moveTo>
                      <a:pt x="37489" y="25301"/>
                    </a:moveTo>
                    <a:lnTo>
                      <a:pt x="37489" y="31237"/>
                    </a:lnTo>
                    <a:lnTo>
                      <a:pt x="31553" y="31237"/>
                    </a:lnTo>
                    <a:lnTo>
                      <a:pt x="31553" y="25301"/>
                    </a:lnTo>
                    <a:close/>
                    <a:moveTo>
                      <a:pt x="43737" y="25301"/>
                    </a:moveTo>
                    <a:lnTo>
                      <a:pt x="43737" y="31237"/>
                    </a:lnTo>
                    <a:lnTo>
                      <a:pt x="37802" y="31237"/>
                    </a:lnTo>
                    <a:lnTo>
                      <a:pt x="37802" y="25301"/>
                    </a:lnTo>
                    <a:close/>
                    <a:moveTo>
                      <a:pt x="49985" y="25301"/>
                    </a:moveTo>
                    <a:lnTo>
                      <a:pt x="49985" y="31237"/>
                    </a:lnTo>
                    <a:lnTo>
                      <a:pt x="44049" y="31237"/>
                    </a:lnTo>
                    <a:lnTo>
                      <a:pt x="44049" y="25301"/>
                    </a:lnTo>
                    <a:close/>
                    <a:moveTo>
                      <a:pt x="56232" y="25301"/>
                    </a:moveTo>
                    <a:lnTo>
                      <a:pt x="56232" y="31237"/>
                    </a:lnTo>
                    <a:lnTo>
                      <a:pt x="50296" y="31237"/>
                    </a:lnTo>
                    <a:lnTo>
                      <a:pt x="50296" y="25301"/>
                    </a:lnTo>
                    <a:close/>
                    <a:moveTo>
                      <a:pt x="62480" y="25301"/>
                    </a:moveTo>
                    <a:lnTo>
                      <a:pt x="62480" y="31237"/>
                    </a:lnTo>
                    <a:lnTo>
                      <a:pt x="56545" y="31237"/>
                    </a:lnTo>
                    <a:lnTo>
                      <a:pt x="56545" y="25301"/>
                    </a:lnTo>
                    <a:close/>
                    <a:moveTo>
                      <a:pt x="68727" y="25301"/>
                    </a:moveTo>
                    <a:lnTo>
                      <a:pt x="68727" y="31237"/>
                    </a:lnTo>
                    <a:lnTo>
                      <a:pt x="62792" y="31237"/>
                    </a:lnTo>
                    <a:lnTo>
                      <a:pt x="62792" y="25301"/>
                    </a:lnTo>
                    <a:close/>
                    <a:moveTo>
                      <a:pt x="74975" y="25301"/>
                    </a:moveTo>
                    <a:lnTo>
                      <a:pt x="74975" y="31237"/>
                    </a:lnTo>
                    <a:lnTo>
                      <a:pt x="69039" y="31237"/>
                    </a:lnTo>
                    <a:lnTo>
                      <a:pt x="69039" y="25301"/>
                    </a:lnTo>
                    <a:close/>
                    <a:moveTo>
                      <a:pt x="81223" y="25301"/>
                    </a:moveTo>
                    <a:lnTo>
                      <a:pt x="81223" y="31237"/>
                    </a:lnTo>
                    <a:lnTo>
                      <a:pt x="75286" y="31237"/>
                    </a:lnTo>
                    <a:lnTo>
                      <a:pt x="75286" y="25301"/>
                    </a:lnTo>
                    <a:close/>
                    <a:moveTo>
                      <a:pt x="87470" y="25301"/>
                    </a:moveTo>
                    <a:lnTo>
                      <a:pt x="87470" y="31237"/>
                    </a:lnTo>
                    <a:lnTo>
                      <a:pt x="81535" y="31237"/>
                    </a:lnTo>
                    <a:lnTo>
                      <a:pt x="81535" y="25301"/>
                    </a:lnTo>
                    <a:close/>
                    <a:moveTo>
                      <a:pt x="93720" y="25301"/>
                    </a:moveTo>
                    <a:lnTo>
                      <a:pt x="93720" y="31237"/>
                    </a:lnTo>
                    <a:lnTo>
                      <a:pt x="87784" y="31237"/>
                    </a:lnTo>
                    <a:lnTo>
                      <a:pt x="87784" y="25301"/>
                    </a:lnTo>
                    <a:close/>
                    <a:moveTo>
                      <a:pt x="99967" y="25301"/>
                    </a:moveTo>
                    <a:lnTo>
                      <a:pt x="99967" y="31237"/>
                    </a:lnTo>
                    <a:lnTo>
                      <a:pt x="94031" y="31237"/>
                    </a:lnTo>
                    <a:lnTo>
                      <a:pt x="94031" y="25301"/>
                    </a:lnTo>
                    <a:close/>
                    <a:moveTo>
                      <a:pt x="106214" y="25301"/>
                    </a:moveTo>
                    <a:lnTo>
                      <a:pt x="106214" y="31237"/>
                    </a:lnTo>
                    <a:lnTo>
                      <a:pt x="100280" y="31237"/>
                    </a:lnTo>
                    <a:lnTo>
                      <a:pt x="100280" y="25301"/>
                    </a:lnTo>
                    <a:close/>
                    <a:moveTo>
                      <a:pt x="112461" y="25301"/>
                    </a:moveTo>
                    <a:lnTo>
                      <a:pt x="112461" y="31237"/>
                    </a:lnTo>
                    <a:lnTo>
                      <a:pt x="106527" y="31237"/>
                    </a:lnTo>
                    <a:lnTo>
                      <a:pt x="106527" y="25301"/>
                    </a:lnTo>
                    <a:close/>
                    <a:moveTo>
                      <a:pt x="118710" y="25301"/>
                    </a:moveTo>
                    <a:lnTo>
                      <a:pt x="118710" y="31237"/>
                    </a:lnTo>
                    <a:lnTo>
                      <a:pt x="112774" y="31237"/>
                    </a:lnTo>
                    <a:lnTo>
                      <a:pt x="112774" y="25301"/>
                    </a:lnTo>
                    <a:close/>
                    <a:moveTo>
                      <a:pt x="124957" y="25301"/>
                    </a:moveTo>
                    <a:lnTo>
                      <a:pt x="124957" y="31237"/>
                    </a:lnTo>
                    <a:lnTo>
                      <a:pt x="119021" y="31237"/>
                    </a:lnTo>
                    <a:lnTo>
                      <a:pt x="119021" y="25301"/>
                    </a:lnTo>
                    <a:close/>
                    <a:moveTo>
                      <a:pt x="131204" y="25301"/>
                    </a:moveTo>
                    <a:lnTo>
                      <a:pt x="131204" y="31237"/>
                    </a:lnTo>
                    <a:lnTo>
                      <a:pt x="125270" y="31237"/>
                    </a:lnTo>
                    <a:lnTo>
                      <a:pt x="125270" y="25301"/>
                    </a:lnTo>
                    <a:close/>
                    <a:moveTo>
                      <a:pt x="137451" y="25301"/>
                    </a:moveTo>
                    <a:lnTo>
                      <a:pt x="137451" y="31237"/>
                    </a:lnTo>
                    <a:lnTo>
                      <a:pt x="131517" y="31237"/>
                    </a:lnTo>
                    <a:lnTo>
                      <a:pt x="131517" y="25301"/>
                    </a:lnTo>
                    <a:close/>
                    <a:moveTo>
                      <a:pt x="143702" y="25301"/>
                    </a:moveTo>
                    <a:lnTo>
                      <a:pt x="143702" y="31237"/>
                    </a:lnTo>
                    <a:lnTo>
                      <a:pt x="137766" y="31237"/>
                    </a:lnTo>
                    <a:lnTo>
                      <a:pt x="137766" y="25301"/>
                    </a:lnTo>
                    <a:close/>
                    <a:moveTo>
                      <a:pt x="149949" y="25301"/>
                    </a:moveTo>
                    <a:lnTo>
                      <a:pt x="149949" y="31237"/>
                    </a:lnTo>
                    <a:lnTo>
                      <a:pt x="144015" y="31237"/>
                    </a:lnTo>
                    <a:lnTo>
                      <a:pt x="144015" y="25301"/>
                    </a:lnTo>
                    <a:close/>
                    <a:moveTo>
                      <a:pt x="156196" y="25301"/>
                    </a:moveTo>
                    <a:lnTo>
                      <a:pt x="156196" y="31237"/>
                    </a:lnTo>
                    <a:lnTo>
                      <a:pt x="150262" y="31237"/>
                    </a:lnTo>
                    <a:lnTo>
                      <a:pt x="150262" y="25301"/>
                    </a:lnTo>
                    <a:close/>
                    <a:moveTo>
                      <a:pt x="162445" y="25301"/>
                    </a:moveTo>
                    <a:lnTo>
                      <a:pt x="162445" y="31237"/>
                    </a:lnTo>
                    <a:lnTo>
                      <a:pt x="156509" y="31237"/>
                    </a:lnTo>
                    <a:lnTo>
                      <a:pt x="156509" y="25301"/>
                    </a:lnTo>
                    <a:close/>
                    <a:moveTo>
                      <a:pt x="168692" y="25301"/>
                    </a:moveTo>
                    <a:lnTo>
                      <a:pt x="168692" y="31237"/>
                    </a:lnTo>
                    <a:lnTo>
                      <a:pt x="162756" y="31237"/>
                    </a:lnTo>
                    <a:lnTo>
                      <a:pt x="162756" y="25301"/>
                    </a:lnTo>
                    <a:close/>
                    <a:moveTo>
                      <a:pt x="174939" y="25301"/>
                    </a:moveTo>
                    <a:lnTo>
                      <a:pt x="174939" y="31237"/>
                    </a:lnTo>
                    <a:lnTo>
                      <a:pt x="169005" y="31237"/>
                    </a:lnTo>
                    <a:lnTo>
                      <a:pt x="169005" y="25301"/>
                    </a:lnTo>
                    <a:close/>
                    <a:moveTo>
                      <a:pt x="181186" y="25301"/>
                    </a:moveTo>
                    <a:lnTo>
                      <a:pt x="181186" y="31237"/>
                    </a:lnTo>
                    <a:lnTo>
                      <a:pt x="175252" y="31237"/>
                    </a:lnTo>
                    <a:lnTo>
                      <a:pt x="175252" y="25301"/>
                    </a:lnTo>
                    <a:close/>
                    <a:moveTo>
                      <a:pt x="187435" y="25301"/>
                    </a:moveTo>
                    <a:lnTo>
                      <a:pt x="187435" y="31237"/>
                    </a:lnTo>
                    <a:lnTo>
                      <a:pt x="181499" y="31237"/>
                    </a:lnTo>
                    <a:lnTo>
                      <a:pt x="181499" y="25301"/>
                    </a:lnTo>
                    <a:close/>
                    <a:moveTo>
                      <a:pt x="193684" y="25301"/>
                    </a:moveTo>
                    <a:lnTo>
                      <a:pt x="193684" y="31237"/>
                    </a:lnTo>
                    <a:lnTo>
                      <a:pt x="187749" y="31237"/>
                    </a:lnTo>
                    <a:lnTo>
                      <a:pt x="187749" y="25301"/>
                    </a:lnTo>
                    <a:close/>
                    <a:moveTo>
                      <a:pt x="199931" y="25301"/>
                    </a:moveTo>
                    <a:lnTo>
                      <a:pt x="199931" y="31237"/>
                    </a:lnTo>
                    <a:lnTo>
                      <a:pt x="193996" y="31237"/>
                    </a:lnTo>
                    <a:lnTo>
                      <a:pt x="193996" y="25301"/>
                    </a:lnTo>
                    <a:close/>
                    <a:moveTo>
                      <a:pt x="206180" y="25301"/>
                    </a:moveTo>
                    <a:lnTo>
                      <a:pt x="206180" y="31237"/>
                    </a:lnTo>
                    <a:lnTo>
                      <a:pt x="200244" y="31237"/>
                    </a:lnTo>
                    <a:lnTo>
                      <a:pt x="200244" y="25301"/>
                    </a:lnTo>
                    <a:close/>
                    <a:moveTo>
                      <a:pt x="212427" y="25301"/>
                    </a:moveTo>
                    <a:lnTo>
                      <a:pt x="212427" y="31237"/>
                    </a:lnTo>
                    <a:lnTo>
                      <a:pt x="206491" y="31237"/>
                    </a:lnTo>
                    <a:lnTo>
                      <a:pt x="206491" y="25301"/>
                    </a:lnTo>
                    <a:close/>
                    <a:moveTo>
                      <a:pt x="218674" y="25301"/>
                    </a:moveTo>
                    <a:lnTo>
                      <a:pt x="218674" y="31237"/>
                    </a:lnTo>
                    <a:lnTo>
                      <a:pt x="212739" y="31237"/>
                    </a:lnTo>
                    <a:lnTo>
                      <a:pt x="212739" y="25301"/>
                    </a:lnTo>
                    <a:close/>
                    <a:moveTo>
                      <a:pt x="224921" y="25301"/>
                    </a:moveTo>
                    <a:lnTo>
                      <a:pt x="224921" y="31237"/>
                    </a:lnTo>
                    <a:lnTo>
                      <a:pt x="218987" y="31237"/>
                    </a:lnTo>
                    <a:lnTo>
                      <a:pt x="218987" y="25301"/>
                    </a:lnTo>
                    <a:close/>
                    <a:moveTo>
                      <a:pt x="231170" y="25301"/>
                    </a:moveTo>
                    <a:lnTo>
                      <a:pt x="231170" y="31237"/>
                    </a:lnTo>
                    <a:lnTo>
                      <a:pt x="225234" y="31237"/>
                    </a:lnTo>
                    <a:lnTo>
                      <a:pt x="225234" y="25301"/>
                    </a:lnTo>
                    <a:close/>
                    <a:moveTo>
                      <a:pt x="237417" y="25301"/>
                    </a:moveTo>
                    <a:lnTo>
                      <a:pt x="237417" y="31237"/>
                    </a:lnTo>
                    <a:lnTo>
                      <a:pt x="231481" y="31237"/>
                    </a:lnTo>
                    <a:lnTo>
                      <a:pt x="231481" y="25301"/>
                    </a:lnTo>
                    <a:close/>
                    <a:moveTo>
                      <a:pt x="243664" y="25301"/>
                    </a:moveTo>
                    <a:lnTo>
                      <a:pt x="243664" y="31237"/>
                    </a:lnTo>
                    <a:lnTo>
                      <a:pt x="237729" y="31237"/>
                    </a:lnTo>
                    <a:lnTo>
                      <a:pt x="237729" y="25301"/>
                    </a:lnTo>
                    <a:close/>
                    <a:moveTo>
                      <a:pt x="249911" y="25301"/>
                    </a:moveTo>
                    <a:lnTo>
                      <a:pt x="249911" y="31237"/>
                    </a:lnTo>
                    <a:lnTo>
                      <a:pt x="243977" y="31237"/>
                    </a:lnTo>
                    <a:lnTo>
                      <a:pt x="243977" y="25301"/>
                    </a:lnTo>
                    <a:close/>
                    <a:moveTo>
                      <a:pt x="256161" y="25301"/>
                    </a:moveTo>
                    <a:lnTo>
                      <a:pt x="256161" y="31237"/>
                    </a:lnTo>
                    <a:lnTo>
                      <a:pt x="250225" y="31237"/>
                    </a:lnTo>
                    <a:lnTo>
                      <a:pt x="250225" y="25301"/>
                    </a:lnTo>
                    <a:close/>
                    <a:moveTo>
                      <a:pt x="262409" y="25301"/>
                    </a:moveTo>
                    <a:lnTo>
                      <a:pt x="262409" y="31237"/>
                    </a:lnTo>
                    <a:lnTo>
                      <a:pt x="256474" y="31237"/>
                    </a:lnTo>
                    <a:lnTo>
                      <a:pt x="256474" y="25301"/>
                    </a:lnTo>
                    <a:close/>
                    <a:moveTo>
                      <a:pt x="268656" y="25301"/>
                    </a:moveTo>
                    <a:lnTo>
                      <a:pt x="268656" y="31237"/>
                    </a:lnTo>
                    <a:lnTo>
                      <a:pt x="262721" y="31237"/>
                    </a:lnTo>
                    <a:lnTo>
                      <a:pt x="262721" y="25301"/>
                    </a:lnTo>
                    <a:close/>
                    <a:moveTo>
                      <a:pt x="274904" y="25301"/>
                    </a:moveTo>
                    <a:lnTo>
                      <a:pt x="274904" y="31237"/>
                    </a:lnTo>
                    <a:lnTo>
                      <a:pt x="268968" y="31237"/>
                    </a:lnTo>
                    <a:lnTo>
                      <a:pt x="268968" y="25301"/>
                    </a:lnTo>
                    <a:close/>
                    <a:moveTo>
                      <a:pt x="6251" y="31548"/>
                    </a:moveTo>
                    <a:lnTo>
                      <a:pt x="6251" y="31550"/>
                    </a:lnTo>
                    <a:lnTo>
                      <a:pt x="6251" y="37484"/>
                    </a:lnTo>
                    <a:lnTo>
                      <a:pt x="315" y="37484"/>
                    </a:lnTo>
                    <a:lnTo>
                      <a:pt x="315" y="31548"/>
                    </a:lnTo>
                    <a:close/>
                    <a:moveTo>
                      <a:pt x="12498" y="31548"/>
                    </a:moveTo>
                    <a:lnTo>
                      <a:pt x="12498" y="31550"/>
                    </a:lnTo>
                    <a:lnTo>
                      <a:pt x="12498" y="37484"/>
                    </a:lnTo>
                    <a:lnTo>
                      <a:pt x="6562" y="37484"/>
                    </a:lnTo>
                    <a:lnTo>
                      <a:pt x="6562" y="31548"/>
                    </a:lnTo>
                    <a:close/>
                    <a:moveTo>
                      <a:pt x="18745" y="31548"/>
                    </a:moveTo>
                    <a:lnTo>
                      <a:pt x="18745" y="31550"/>
                    </a:lnTo>
                    <a:lnTo>
                      <a:pt x="18745" y="37484"/>
                    </a:lnTo>
                    <a:lnTo>
                      <a:pt x="12810" y="37484"/>
                    </a:lnTo>
                    <a:lnTo>
                      <a:pt x="12810" y="31548"/>
                    </a:lnTo>
                    <a:close/>
                    <a:moveTo>
                      <a:pt x="24992" y="31548"/>
                    </a:moveTo>
                    <a:lnTo>
                      <a:pt x="24992" y="31550"/>
                    </a:lnTo>
                    <a:lnTo>
                      <a:pt x="24992" y="37484"/>
                    </a:lnTo>
                    <a:lnTo>
                      <a:pt x="19058" y="37484"/>
                    </a:lnTo>
                    <a:lnTo>
                      <a:pt x="19058" y="31548"/>
                    </a:lnTo>
                    <a:close/>
                    <a:moveTo>
                      <a:pt x="31242" y="31548"/>
                    </a:moveTo>
                    <a:lnTo>
                      <a:pt x="31242" y="31550"/>
                    </a:lnTo>
                    <a:lnTo>
                      <a:pt x="31242" y="37484"/>
                    </a:lnTo>
                    <a:lnTo>
                      <a:pt x="25305" y="37484"/>
                    </a:lnTo>
                    <a:lnTo>
                      <a:pt x="25305" y="31548"/>
                    </a:lnTo>
                    <a:close/>
                    <a:moveTo>
                      <a:pt x="162445" y="31548"/>
                    </a:moveTo>
                    <a:lnTo>
                      <a:pt x="162445" y="31550"/>
                    </a:lnTo>
                    <a:lnTo>
                      <a:pt x="162445" y="37484"/>
                    </a:lnTo>
                    <a:lnTo>
                      <a:pt x="156509" y="37484"/>
                    </a:lnTo>
                    <a:lnTo>
                      <a:pt x="156509" y="31548"/>
                    </a:lnTo>
                    <a:close/>
                    <a:moveTo>
                      <a:pt x="168692" y="31548"/>
                    </a:moveTo>
                    <a:lnTo>
                      <a:pt x="168692" y="31550"/>
                    </a:lnTo>
                    <a:lnTo>
                      <a:pt x="168692" y="37484"/>
                    </a:lnTo>
                    <a:lnTo>
                      <a:pt x="162756" y="37484"/>
                    </a:lnTo>
                    <a:lnTo>
                      <a:pt x="162756" y="31548"/>
                    </a:lnTo>
                    <a:close/>
                    <a:moveTo>
                      <a:pt x="174939" y="31548"/>
                    </a:moveTo>
                    <a:lnTo>
                      <a:pt x="174939" y="31550"/>
                    </a:lnTo>
                    <a:lnTo>
                      <a:pt x="174939" y="37484"/>
                    </a:lnTo>
                    <a:lnTo>
                      <a:pt x="169005" y="37484"/>
                    </a:lnTo>
                    <a:lnTo>
                      <a:pt x="169005" y="31548"/>
                    </a:lnTo>
                    <a:close/>
                    <a:moveTo>
                      <a:pt x="181186" y="31548"/>
                    </a:moveTo>
                    <a:lnTo>
                      <a:pt x="181186" y="31550"/>
                    </a:lnTo>
                    <a:lnTo>
                      <a:pt x="181186" y="37484"/>
                    </a:lnTo>
                    <a:lnTo>
                      <a:pt x="175252" y="37484"/>
                    </a:lnTo>
                    <a:lnTo>
                      <a:pt x="175252" y="31548"/>
                    </a:lnTo>
                    <a:close/>
                    <a:moveTo>
                      <a:pt x="187435" y="31548"/>
                    </a:moveTo>
                    <a:lnTo>
                      <a:pt x="187435" y="31550"/>
                    </a:lnTo>
                    <a:lnTo>
                      <a:pt x="187435" y="37484"/>
                    </a:lnTo>
                    <a:lnTo>
                      <a:pt x="181499" y="37484"/>
                    </a:lnTo>
                    <a:lnTo>
                      <a:pt x="181499" y="31548"/>
                    </a:lnTo>
                    <a:close/>
                    <a:moveTo>
                      <a:pt x="37489" y="31552"/>
                    </a:moveTo>
                    <a:lnTo>
                      <a:pt x="37489" y="37486"/>
                    </a:lnTo>
                    <a:lnTo>
                      <a:pt x="31553" y="37486"/>
                    </a:lnTo>
                    <a:lnTo>
                      <a:pt x="31553" y="31552"/>
                    </a:lnTo>
                    <a:close/>
                    <a:moveTo>
                      <a:pt x="43737" y="31552"/>
                    </a:moveTo>
                    <a:lnTo>
                      <a:pt x="43737" y="37486"/>
                    </a:lnTo>
                    <a:lnTo>
                      <a:pt x="37802" y="37486"/>
                    </a:lnTo>
                    <a:lnTo>
                      <a:pt x="37802" y="31552"/>
                    </a:lnTo>
                    <a:close/>
                    <a:moveTo>
                      <a:pt x="49985" y="31552"/>
                    </a:moveTo>
                    <a:lnTo>
                      <a:pt x="49985" y="37486"/>
                    </a:lnTo>
                    <a:lnTo>
                      <a:pt x="44049" y="37486"/>
                    </a:lnTo>
                    <a:lnTo>
                      <a:pt x="44049" y="31552"/>
                    </a:lnTo>
                    <a:close/>
                    <a:moveTo>
                      <a:pt x="56232" y="31552"/>
                    </a:moveTo>
                    <a:lnTo>
                      <a:pt x="56232" y="37486"/>
                    </a:lnTo>
                    <a:lnTo>
                      <a:pt x="50296" y="37486"/>
                    </a:lnTo>
                    <a:lnTo>
                      <a:pt x="50296" y="31552"/>
                    </a:lnTo>
                    <a:close/>
                    <a:moveTo>
                      <a:pt x="62480" y="31552"/>
                    </a:moveTo>
                    <a:lnTo>
                      <a:pt x="62480" y="37486"/>
                    </a:lnTo>
                    <a:lnTo>
                      <a:pt x="56545" y="37486"/>
                    </a:lnTo>
                    <a:lnTo>
                      <a:pt x="56545" y="31552"/>
                    </a:lnTo>
                    <a:close/>
                    <a:moveTo>
                      <a:pt x="68727" y="31552"/>
                    </a:moveTo>
                    <a:lnTo>
                      <a:pt x="68727" y="37486"/>
                    </a:lnTo>
                    <a:lnTo>
                      <a:pt x="62792" y="37486"/>
                    </a:lnTo>
                    <a:lnTo>
                      <a:pt x="62792" y="31552"/>
                    </a:lnTo>
                    <a:close/>
                    <a:moveTo>
                      <a:pt x="74975" y="31552"/>
                    </a:moveTo>
                    <a:lnTo>
                      <a:pt x="74975" y="37486"/>
                    </a:lnTo>
                    <a:lnTo>
                      <a:pt x="69039" y="37486"/>
                    </a:lnTo>
                    <a:lnTo>
                      <a:pt x="69039" y="31552"/>
                    </a:lnTo>
                    <a:close/>
                    <a:moveTo>
                      <a:pt x="81223" y="31552"/>
                    </a:moveTo>
                    <a:lnTo>
                      <a:pt x="81223" y="37486"/>
                    </a:lnTo>
                    <a:lnTo>
                      <a:pt x="75286" y="37486"/>
                    </a:lnTo>
                    <a:lnTo>
                      <a:pt x="75286" y="31552"/>
                    </a:lnTo>
                    <a:close/>
                    <a:moveTo>
                      <a:pt x="87470" y="31552"/>
                    </a:moveTo>
                    <a:lnTo>
                      <a:pt x="87470" y="37486"/>
                    </a:lnTo>
                    <a:lnTo>
                      <a:pt x="81535" y="37486"/>
                    </a:lnTo>
                    <a:lnTo>
                      <a:pt x="81535" y="31552"/>
                    </a:lnTo>
                    <a:close/>
                    <a:moveTo>
                      <a:pt x="93720" y="31552"/>
                    </a:moveTo>
                    <a:lnTo>
                      <a:pt x="93720" y="37486"/>
                    </a:lnTo>
                    <a:lnTo>
                      <a:pt x="87784" y="37486"/>
                    </a:lnTo>
                    <a:lnTo>
                      <a:pt x="87784" y="31552"/>
                    </a:lnTo>
                    <a:close/>
                    <a:moveTo>
                      <a:pt x="99967" y="31552"/>
                    </a:moveTo>
                    <a:lnTo>
                      <a:pt x="99967" y="37486"/>
                    </a:lnTo>
                    <a:lnTo>
                      <a:pt x="94031" y="37486"/>
                    </a:lnTo>
                    <a:lnTo>
                      <a:pt x="94031" y="31552"/>
                    </a:lnTo>
                    <a:close/>
                    <a:moveTo>
                      <a:pt x="106214" y="31552"/>
                    </a:moveTo>
                    <a:lnTo>
                      <a:pt x="106214" y="37486"/>
                    </a:lnTo>
                    <a:lnTo>
                      <a:pt x="100280" y="37486"/>
                    </a:lnTo>
                    <a:lnTo>
                      <a:pt x="100280" y="31552"/>
                    </a:lnTo>
                    <a:close/>
                    <a:moveTo>
                      <a:pt x="112461" y="31552"/>
                    </a:moveTo>
                    <a:lnTo>
                      <a:pt x="112461" y="37486"/>
                    </a:lnTo>
                    <a:lnTo>
                      <a:pt x="106527" y="37486"/>
                    </a:lnTo>
                    <a:lnTo>
                      <a:pt x="106527" y="31552"/>
                    </a:lnTo>
                    <a:close/>
                    <a:moveTo>
                      <a:pt x="118710" y="31552"/>
                    </a:moveTo>
                    <a:lnTo>
                      <a:pt x="118710" y="37486"/>
                    </a:lnTo>
                    <a:lnTo>
                      <a:pt x="112774" y="37486"/>
                    </a:lnTo>
                    <a:lnTo>
                      <a:pt x="112774" y="31552"/>
                    </a:lnTo>
                    <a:close/>
                    <a:moveTo>
                      <a:pt x="124957" y="31552"/>
                    </a:moveTo>
                    <a:lnTo>
                      <a:pt x="124957" y="37486"/>
                    </a:lnTo>
                    <a:lnTo>
                      <a:pt x="119021" y="37486"/>
                    </a:lnTo>
                    <a:lnTo>
                      <a:pt x="119021" y="31552"/>
                    </a:lnTo>
                    <a:close/>
                    <a:moveTo>
                      <a:pt x="131204" y="31552"/>
                    </a:moveTo>
                    <a:lnTo>
                      <a:pt x="131204" y="37486"/>
                    </a:lnTo>
                    <a:lnTo>
                      <a:pt x="125270" y="37486"/>
                    </a:lnTo>
                    <a:lnTo>
                      <a:pt x="125270" y="31552"/>
                    </a:lnTo>
                    <a:close/>
                    <a:moveTo>
                      <a:pt x="137451" y="31552"/>
                    </a:moveTo>
                    <a:lnTo>
                      <a:pt x="137451" y="37486"/>
                    </a:lnTo>
                    <a:lnTo>
                      <a:pt x="131517" y="37486"/>
                    </a:lnTo>
                    <a:lnTo>
                      <a:pt x="131517" y="31552"/>
                    </a:lnTo>
                    <a:close/>
                    <a:moveTo>
                      <a:pt x="143702" y="31552"/>
                    </a:moveTo>
                    <a:lnTo>
                      <a:pt x="143702" y="37486"/>
                    </a:lnTo>
                    <a:lnTo>
                      <a:pt x="137766" y="37486"/>
                    </a:lnTo>
                    <a:lnTo>
                      <a:pt x="137766" y="31552"/>
                    </a:lnTo>
                    <a:close/>
                    <a:moveTo>
                      <a:pt x="149949" y="31552"/>
                    </a:moveTo>
                    <a:lnTo>
                      <a:pt x="149949" y="37486"/>
                    </a:lnTo>
                    <a:lnTo>
                      <a:pt x="144015" y="37486"/>
                    </a:lnTo>
                    <a:lnTo>
                      <a:pt x="144015" y="31552"/>
                    </a:lnTo>
                    <a:close/>
                    <a:moveTo>
                      <a:pt x="156196" y="31552"/>
                    </a:moveTo>
                    <a:lnTo>
                      <a:pt x="156196" y="37486"/>
                    </a:lnTo>
                    <a:lnTo>
                      <a:pt x="150262" y="37486"/>
                    </a:lnTo>
                    <a:lnTo>
                      <a:pt x="150262" y="31552"/>
                    </a:lnTo>
                    <a:close/>
                    <a:moveTo>
                      <a:pt x="193684" y="31552"/>
                    </a:moveTo>
                    <a:lnTo>
                      <a:pt x="193684" y="37486"/>
                    </a:lnTo>
                    <a:lnTo>
                      <a:pt x="187749" y="37486"/>
                    </a:lnTo>
                    <a:lnTo>
                      <a:pt x="187749" y="31552"/>
                    </a:lnTo>
                    <a:close/>
                    <a:moveTo>
                      <a:pt x="199931" y="31552"/>
                    </a:moveTo>
                    <a:lnTo>
                      <a:pt x="199931" y="37486"/>
                    </a:lnTo>
                    <a:lnTo>
                      <a:pt x="193996" y="37486"/>
                    </a:lnTo>
                    <a:lnTo>
                      <a:pt x="193996" y="31552"/>
                    </a:lnTo>
                    <a:close/>
                    <a:moveTo>
                      <a:pt x="206180" y="31552"/>
                    </a:moveTo>
                    <a:lnTo>
                      <a:pt x="206180" y="37486"/>
                    </a:lnTo>
                    <a:lnTo>
                      <a:pt x="200244" y="37486"/>
                    </a:lnTo>
                    <a:lnTo>
                      <a:pt x="200244" y="31552"/>
                    </a:lnTo>
                    <a:close/>
                    <a:moveTo>
                      <a:pt x="212427" y="31552"/>
                    </a:moveTo>
                    <a:lnTo>
                      <a:pt x="212427" y="37486"/>
                    </a:lnTo>
                    <a:lnTo>
                      <a:pt x="206491" y="37486"/>
                    </a:lnTo>
                    <a:lnTo>
                      <a:pt x="206491" y="31552"/>
                    </a:lnTo>
                    <a:close/>
                    <a:moveTo>
                      <a:pt x="218674" y="31552"/>
                    </a:moveTo>
                    <a:lnTo>
                      <a:pt x="218674" y="37486"/>
                    </a:lnTo>
                    <a:lnTo>
                      <a:pt x="212739" y="37486"/>
                    </a:lnTo>
                    <a:lnTo>
                      <a:pt x="212739" y="31552"/>
                    </a:lnTo>
                    <a:close/>
                    <a:moveTo>
                      <a:pt x="224921" y="31552"/>
                    </a:moveTo>
                    <a:lnTo>
                      <a:pt x="224921" y="37486"/>
                    </a:lnTo>
                    <a:lnTo>
                      <a:pt x="218987" y="37486"/>
                    </a:lnTo>
                    <a:lnTo>
                      <a:pt x="218987" y="31552"/>
                    </a:lnTo>
                    <a:close/>
                    <a:moveTo>
                      <a:pt x="231170" y="31552"/>
                    </a:moveTo>
                    <a:lnTo>
                      <a:pt x="231170" y="37486"/>
                    </a:lnTo>
                    <a:lnTo>
                      <a:pt x="225234" y="37486"/>
                    </a:lnTo>
                    <a:lnTo>
                      <a:pt x="225234" y="31552"/>
                    </a:lnTo>
                    <a:close/>
                    <a:moveTo>
                      <a:pt x="237417" y="31552"/>
                    </a:moveTo>
                    <a:lnTo>
                      <a:pt x="237417" y="37486"/>
                    </a:lnTo>
                    <a:lnTo>
                      <a:pt x="231481" y="37486"/>
                    </a:lnTo>
                    <a:lnTo>
                      <a:pt x="231481" y="31552"/>
                    </a:lnTo>
                    <a:close/>
                    <a:moveTo>
                      <a:pt x="243664" y="31552"/>
                    </a:moveTo>
                    <a:lnTo>
                      <a:pt x="243664" y="37486"/>
                    </a:lnTo>
                    <a:lnTo>
                      <a:pt x="237729" y="37486"/>
                    </a:lnTo>
                    <a:lnTo>
                      <a:pt x="237729" y="31552"/>
                    </a:lnTo>
                    <a:close/>
                    <a:moveTo>
                      <a:pt x="249911" y="31552"/>
                    </a:moveTo>
                    <a:lnTo>
                      <a:pt x="249911" y="37486"/>
                    </a:lnTo>
                    <a:lnTo>
                      <a:pt x="243977" y="37486"/>
                    </a:lnTo>
                    <a:lnTo>
                      <a:pt x="243977" y="31552"/>
                    </a:lnTo>
                    <a:close/>
                    <a:moveTo>
                      <a:pt x="256161" y="31552"/>
                    </a:moveTo>
                    <a:lnTo>
                      <a:pt x="256161" y="37486"/>
                    </a:lnTo>
                    <a:lnTo>
                      <a:pt x="250225" y="37486"/>
                    </a:lnTo>
                    <a:lnTo>
                      <a:pt x="250225" y="31552"/>
                    </a:lnTo>
                    <a:close/>
                    <a:moveTo>
                      <a:pt x="262409" y="31552"/>
                    </a:moveTo>
                    <a:lnTo>
                      <a:pt x="262409" y="37486"/>
                    </a:lnTo>
                    <a:lnTo>
                      <a:pt x="256474" y="37486"/>
                    </a:lnTo>
                    <a:lnTo>
                      <a:pt x="256474" y="31552"/>
                    </a:lnTo>
                    <a:close/>
                    <a:moveTo>
                      <a:pt x="268656" y="31552"/>
                    </a:moveTo>
                    <a:lnTo>
                      <a:pt x="268656" y="37486"/>
                    </a:lnTo>
                    <a:lnTo>
                      <a:pt x="262721" y="37486"/>
                    </a:lnTo>
                    <a:lnTo>
                      <a:pt x="262721" y="31552"/>
                    </a:lnTo>
                    <a:close/>
                    <a:moveTo>
                      <a:pt x="274904" y="31552"/>
                    </a:moveTo>
                    <a:lnTo>
                      <a:pt x="274904" y="37486"/>
                    </a:lnTo>
                    <a:lnTo>
                      <a:pt x="268968" y="37486"/>
                    </a:lnTo>
                    <a:lnTo>
                      <a:pt x="268968" y="31552"/>
                    </a:lnTo>
                    <a:close/>
                    <a:moveTo>
                      <a:pt x="6251" y="37799"/>
                    </a:moveTo>
                    <a:lnTo>
                      <a:pt x="6251" y="43735"/>
                    </a:lnTo>
                    <a:lnTo>
                      <a:pt x="315" y="43735"/>
                    </a:lnTo>
                    <a:lnTo>
                      <a:pt x="315" y="37799"/>
                    </a:lnTo>
                    <a:close/>
                    <a:moveTo>
                      <a:pt x="12498" y="37799"/>
                    </a:moveTo>
                    <a:lnTo>
                      <a:pt x="12498" y="43735"/>
                    </a:lnTo>
                    <a:lnTo>
                      <a:pt x="6562" y="43735"/>
                    </a:lnTo>
                    <a:lnTo>
                      <a:pt x="6562" y="37799"/>
                    </a:lnTo>
                    <a:close/>
                    <a:moveTo>
                      <a:pt x="18745" y="37799"/>
                    </a:moveTo>
                    <a:lnTo>
                      <a:pt x="18745" y="43735"/>
                    </a:lnTo>
                    <a:lnTo>
                      <a:pt x="12810" y="43735"/>
                    </a:lnTo>
                    <a:lnTo>
                      <a:pt x="12810" y="37799"/>
                    </a:lnTo>
                    <a:close/>
                    <a:moveTo>
                      <a:pt x="24992" y="37799"/>
                    </a:moveTo>
                    <a:lnTo>
                      <a:pt x="24992" y="43735"/>
                    </a:lnTo>
                    <a:lnTo>
                      <a:pt x="19058" y="43735"/>
                    </a:lnTo>
                    <a:lnTo>
                      <a:pt x="19058" y="37799"/>
                    </a:lnTo>
                    <a:close/>
                    <a:moveTo>
                      <a:pt x="31242" y="37799"/>
                    </a:moveTo>
                    <a:lnTo>
                      <a:pt x="31242" y="43735"/>
                    </a:lnTo>
                    <a:lnTo>
                      <a:pt x="25305" y="43735"/>
                    </a:lnTo>
                    <a:lnTo>
                      <a:pt x="25305" y="37799"/>
                    </a:lnTo>
                    <a:close/>
                    <a:moveTo>
                      <a:pt x="37489" y="37799"/>
                    </a:moveTo>
                    <a:lnTo>
                      <a:pt x="37489" y="43735"/>
                    </a:lnTo>
                    <a:lnTo>
                      <a:pt x="31553" y="43735"/>
                    </a:lnTo>
                    <a:lnTo>
                      <a:pt x="31553" y="37799"/>
                    </a:lnTo>
                    <a:close/>
                    <a:moveTo>
                      <a:pt x="43737" y="37799"/>
                    </a:moveTo>
                    <a:lnTo>
                      <a:pt x="43737" y="43735"/>
                    </a:lnTo>
                    <a:lnTo>
                      <a:pt x="37802" y="43735"/>
                    </a:lnTo>
                    <a:lnTo>
                      <a:pt x="37802" y="37799"/>
                    </a:lnTo>
                    <a:close/>
                    <a:moveTo>
                      <a:pt x="49985" y="37799"/>
                    </a:moveTo>
                    <a:lnTo>
                      <a:pt x="49985" y="43735"/>
                    </a:lnTo>
                    <a:lnTo>
                      <a:pt x="44049" y="43735"/>
                    </a:lnTo>
                    <a:lnTo>
                      <a:pt x="44049" y="37799"/>
                    </a:lnTo>
                    <a:close/>
                    <a:moveTo>
                      <a:pt x="56232" y="37799"/>
                    </a:moveTo>
                    <a:lnTo>
                      <a:pt x="56232" y="43735"/>
                    </a:lnTo>
                    <a:lnTo>
                      <a:pt x="50296" y="43735"/>
                    </a:lnTo>
                    <a:lnTo>
                      <a:pt x="50296" y="37799"/>
                    </a:lnTo>
                    <a:close/>
                    <a:moveTo>
                      <a:pt x="62480" y="37799"/>
                    </a:moveTo>
                    <a:lnTo>
                      <a:pt x="62480" y="43735"/>
                    </a:lnTo>
                    <a:lnTo>
                      <a:pt x="56545" y="43735"/>
                    </a:lnTo>
                    <a:lnTo>
                      <a:pt x="56545" y="37799"/>
                    </a:lnTo>
                    <a:close/>
                    <a:moveTo>
                      <a:pt x="68727" y="37799"/>
                    </a:moveTo>
                    <a:lnTo>
                      <a:pt x="68727" y="43735"/>
                    </a:lnTo>
                    <a:lnTo>
                      <a:pt x="62792" y="43735"/>
                    </a:lnTo>
                    <a:lnTo>
                      <a:pt x="62792" y="37799"/>
                    </a:lnTo>
                    <a:close/>
                    <a:moveTo>
                      <a:pt x="74975" y="37799"/>
                    </a:moveTo>
                    <a:lnTo>
                      <a:pt x="74975" y="43735"/>
                    </a:lnTo>
                    <a:lnTo>
                      <a:pt x="69039" y="43735"/>
                    </a:lnTo>
                    <a:lnTo>
                      <a:pt x="69039" y="37799"/>
                    </a:lnTo>
                    <a:close/>
                    <a:moveTo>
                      <a:pt x="81223" y="37799"/>
                    </a:moveTo>
                    <a:lnTo>
                      <a:pt x="81223" y="43735"/>
                    </a:lnTo>
                    <a:lnTo>
                      <a:pt x="75286" y="43735"/>
                    </a:lnTo>
                    <a:lnTo>
                      <a:pt x="75286" y="37799"/>
                    </a:lnTo>
                    <a:close/>
                    <a:moveTo>
                      <a:pt x="87470" y="37799"/>
                    </a:moveTo>
                    <a:lnTo>
                      <a:pt x="87470" y="43735"/>
                    </a:lnTo>
                    <a:lnTo>
                      <a:pt x="81535" y="43735"/>
                    </a:lnTo>
                    <a:lnTo>
                      <a:pt x="81535" y="37799"/>
                    </a:lnTo>
                    <a:close/>
                    <a:moveTo>
                      <a:pt x="93720" y="37799"/>
                    </a:moveTo>
                    <a:lnTo>
                      <a:pt x="93720" y="43735"/>
                    </a:lnTo>
                    <a:lnTo>
                      <a:pt x="87784" y="43735"/>
                    </a:lnTo>
                    <a:lnTo>
                      <a:pt x="87784" y="37799"/>
                    </a:lnTo>
                    <a:close/>
                    <a:moveTo>
                      <a:pt x="99967" y="37799"/>
                    </a:moveTo>
                    <a:lnTo>
                      <a:pt x="99967" y="43735"/>
                    </a:lnTo>
                    <a:lnTo>
                      <a:pt x="94031" y="43735"/>
                    </a:lnTo>
                    <a:lnTo>
                      <a:pt x="94031" y="37799"/>
                    </a:lnTo>
                    <a:close/>
                    <a:moveTo>
                      <a:pt x="106214" y="37799"/>
                    </a:moveTo>
                    <a:lnTo>
                      <a:pt x="106214" y="43735"/>
                    </a:lnTo>
                    <a:lnTo>
                      <a:pt x="100280" y="43735"/>
                    </a:lnTo>
                    <a:lnTo>
                      <a:pt x="100280" y="37799"/>
                    </a:lnTo>
                    <a:close/>
                    <a:moveTo>
                      <a:pt x="112461" y="37799"/>
                    </a:moveTo>
                    <a:lnTo>
                      <a:pt x="112461" y="43735"/>
                    </a:lnTo>
                    <a:lnTo>
                      <a:pt x="106527" y="43735"/>
                    </a:lnTo>
                    <a:lnTo>
                      <a:pt x="106527" y="37799"/>
                    </a:lnTo>
                    <a:close/>
                    <a:moveTo>
                      <a:pt x="118710" y="37799"/>
                    </a:moveTo>
                    <a:lnTo>
                      <a:pt x="118710" y="43735"/>
                    </a:lnTo>
                    <a:lnTo>
                      <a:pt x="112774" y="43735"/>
                    </a:lnTo>
                    <a:lnTo>
                      <a:pt x="112774" y="37799"/>
                    </a:lnTo>
                    <a:close/>
                    <a:moveTo>
                      <a:pt x="124957" y="37799"/>
                    </a:moveTo>
                    <a:lnTo>
                      <a:pt x="124957" y="43735"/>
                    </a:lnTo>
                    <a:lnTo>
                      <a:pt x="119021" y="43735"/>
                    </a:lnTo>
                    <a:lnTo>
                      <a:pt x="119021" y="37799"/>
                    </a:lnTo>
                    <a:close/>
                    <a:moveTo>
                      <a:pt x="131204" y="37799"/>
                    </a:moveTo>
                    <a:lnTo>
                      <a:pt x="131204" y="43735"/>
                    </a:lnTo>
                    <a:lnTo>
                      <a:pt x="125270" y="43735"/>
                    </a:lnTo>
                    <a:lnTo>
                      <a:pt x="125270" y="37799"/>
                    </a:lnTo>
                    <a:close/>
                    <a:moveTo>
                      <a:pt x="137451" y="37799"/>
                    </a:moveTo>
                    <a:lnTo>
                      <a:pt x="137451" y="43735"/>
                    </a:lnTo>
                    <a:lnTo>
                      <a:pt x="131517" y="43735"/>
                    </a:lnTo>
                    <a:lnTo>
                      <a:pt x="131517" y="37799"/>
                    </a:lnTo>
                    <a:close/>
                    <a:moveTo>
                      <a:pt x="143702" y="37799"/>
                    </a:moveTo>
                    <a:lnTo>
                      <a:pt x="143702" y="43735"/>
                    </a:lnTo>
                    <a:lnTo>
                      <a:pt x="137766" y="43735"/>
                    </a:lnTo>
                    <a:lnTo>
                      <a:pt x="137766" y="37799"/>
                    </a:lnTo>
                    <a:close/>
                    <a:moveTo>
                      <a:pt x="149949" y="37799"/>
                    </a:moveTo>
                    <a:lnTo>
                      <a:pt x="149949" y="43735"/>
                    </a:lnTo>
                    <a:lnTo>
                      <a:pt x="144015" y="43735"/>
                    </a:lnTo>
                    <a:lnTo>
                      <a:pt x="144015" y="37799"/>
                    </a:lnTo>
                    <a:close/>
                    <a:moveTo>
                      <a:pt x="156196" y="37799"/>
                    </a:moveTo>
                    <a:lnTo>
                      <a:pt x="156196" y="43735"/>
                    </a:lnTo>
                    <a:lnTo>
                      <a:pt x="150262" y="43735"/>
                    </a:lnTo>
                    <a:lnTo>
                      <a:pt x="150262" y="37799"/>
                    </a:lnTo>
                    <a:close/>
                    <a:moveTo>
                      <a:pt x="162445" y="37799"/>
                    </a:moveTo>
                    <a:lnTo>
                      <a:pt x="162445" y="43735"/>
                    </a:lnTo>
                    <a:lnTo>
                      <a:pt x="156509" y="43735"/>
                    </a:lnTo>
                    <a:lnTo>
                      <a:pt x="156509" y="37799"/>
                    </a:lnTo>
                    <a:close/>
                    <a:moveTo>
                      <a:pt x="168692" y="37799"/>
                    </a:moveTo>
                    <a:lnTo>
                      <a:pt x="168692" y="43735"/>
                    </a:lnTo>
                    <a:lnTo>
                      <a:pt x="162756" y="43735"/>
                    </a:lnTo>
                    <a:lnTo>
                      <a:pt x="162756" y="37799"/>
                    </a:lnTo>
                    <a:close/>
                    <a:moveTo>
                      <a:pt x="174939" y="37799"/>
                    </a:moveTo>
                    <a:lnTo>
                      <a:pt x="174939" y="43735"/>
                    </a:lnTo>
                    <a:lnTo>
                      <a:pt x="169005" y="43735"/>
                    </a:lnTo>
                    <a:lnTo>
                      <a:pt x="169005" y="37799"/>
                    </a:lnTo>
                    <a:close/>
                    <a:moveTo>
                      <a:pt x="181186" y="37799"/>
                    </a:moveTo>
                    <a:lnTo>
                      <a:pt x="181186" y="43735"/>
                    </a:lnTo>
                    <a:lnTo>
                      <a:pt x="175252" y="43735"/>
                    </a:lnTo>
                    <a:lnTo>
                      <a:pt x="175252" y="37799"/>
                    </a:lnTo>
                    <a:close/>
                    <a:moveTo>
                      <a:pt x="187435" y="37799"/>
                    </a:moveTo>
                    <a:lnTo>
                      <a:pt x="187435" y="43735"/>
                    </a:lnTo>
                    <a:lnTo>
                      <a:pt x="181499" y="43735"/>
                    </a:lnTo>
                    <a:lnTo>
                      <a:pt x="181499" y="37799"/>
                    </a:lnTo>
                    <a:close/>
                    <a:moveTo>
                      <a:pt x="193684" y="37799"/>
                    </a:moveTo>
                    <a:lnTo>
                      <a:pt x="193684" y="43735"/>
                    </a:lnTo>
                    <a:lnTo>
                      <a:pt x="187749" y="43735"/>
                    </a:lnTo>
                    <a:lnTo>
                      <a:pt x="187749" y="37799"/>
                    </a:lnTo>
                    <a:close/>
                    <a:moveTo>
                      <a:pt x="199931" y="37799"/>
                    </a:moveTo>
                    <a:lnTo>
                      <a:pt x="199931" y="43735"/>
                    </a:lnTo>
                    <a:lnTo>
                      <a:pt x="193996" y="43735"/>
                    </a:lnTo>
                    <a:lnTo>
                      <a:pt x="193996" y="37799"/>
                    </a:lnTo>
                    <a:close/>
                    <a:moveTo>
                      <a:pt x="206180" y="37799"/>
                    </a:moveTo>
                    <a:lnTo>
                      <a:pt x="206180" y="43735"/>
                    </a:lnTo>
                    <a:lnTo>
                      <a:pt x="200244" y="43735"/>
                    </a:lnTo>
                    <a:lnTo>
                      <a:pt x="200244" y="37799"/>
                    </a:lnTo>
                    <a:close/>
                    <a:moveTo>
                      <a:pt x="212427" y="37799"/>
                    </a:moveTo>
                    <a:lnTo>
                      <a:pt x="212427" y="43735"/>
                    </a:lnTo>
                    <a:lnTo>
                      <a:pt x="206491" y="43735"/>
                    </a:lnTo>
                    <a:lnTo>
                      <a:pt x="206491" y="37799"/>
                    </a:lnTo>
                    <a:close/>
                    <a:moveTo>
                      <a:pt x="218674" y="37799"/>
                    </a:moveTo>
                    <a:lnTo>
                      <a:pt x="218674" y="43735"/>
                    </a:lnTo>
                    <a:lnTo>
                      <a:pt x="212739" y="43735"/>
                    </a:lnTo>
                    <a:lnTo>
                      <a:pt x="212739" y="37799"/>
                    </a:lnTo>
                    <a:close/>
                    <a:moveTo>
                      <a:pt x="224921" y="37799"/>
                    </a:moveTo>
                    <a:lnTo>
                      <a:pt x="224921" y="43735"/>
                    </a:lnTo>
                    <a:lnTo>
                      <a:pt x="218987" y="43735"/>
                    </a:lnTo>
                    <a:lnTo>
                      <a:pt x="218987" y="37799"/>
                    </a:lnTo>
                    <a:close/>
                    <a:moveTo>
                      <a:pt x="231170" y="37799"/>
                    </a:moveTo>
                    <a:lnTo>
                      <a:pt x="231170" y="43735"/>
                    </a:lnTo>
                    <a:lnTo>
                      <a:pt x="225234" y="43735"/>
                    </a:lnTo>
                    <a:lnTo>
                      <a:pt x="225234" y="37799"/>
                    </a:lnTo>
                    <a:close/>
                    <a:moveTo>
                      <a:pt x="237417" y="37799"/>
                    </a:moveTo>
                    <a:lnTo>
                      <a:pt x="237417" y="43735"/>
                    </a:lnTo>
                    <a:lnTo>
                      <a:pt x="231481" y="43735"/>
                    </a:lnTo>
                    <a:lnTo>
                      <a:pt x="231481" y="37799"/>
                    </a:lnTo>
                    <a:close/>
                    <a:moveTo>
                      <a:pt x="243664" y="37799"/>
                    </a:moveTo>
                    <a:lnTo>
                      <a:pt x="243664" y="43735"/>
                    </a:lnTo>
                    <a:lnTo>
                      <a:pt x="237729" y="43735"/>
                    </a:lnTo>
                    <a:lnTo>
                      <a:pt x="237729" y="37799"/>
                    </a:lnTo>
                    <a:close/>
                    <a:moveTo>
                      <a:pt x="249911" y="37799"/>
                    </a:moveTo>
                    <a:lnTo>
                      <a:pt x="249911" y="43735"/>
                    </a:lnTo>
                    <a:lnTo>
                      <a:pt x="243977" y="43735"/>
                    </a:lnTo>
                    <a:lnTo>
                      <a:pt x="243977" y="37799"/>
                    </a:lnTo>
                    <a:close/>
                    <a:moveTo>
                      <a:pt x="256161" y="37799"/>
                    </a:moveTo>
                    <a:lnTo>
                      <a:pt x="256161" y="43735"/>
                    </a:lnTo>
                    <a:lnTo>
                      <a:pt x="250225" y="43735"/>
                    </a:lnTo>
                    <a:lnTo>
                      <a:pt x="250225" y="37799"/>
                    </a:lnTo>
                    <a:close/>
                    <a:moveTo>
                      <a:pt x="262409" y="37799"/>
                    </a:moveTo>
                    <a:lnTo>
                      <a:pt x="262409" y="43735"/>
                    </a:lnTo>
                    <a:lnTo>
                      <a:pt x="256474" y="43735"/>
                    </a:lnTo>
                    <a:lnTo>
                      <a:pt x="256474" y="37799"/>
                    </a:lnTo>
                    <a:close/>
                    <a:moveTo>
                      <a:pt x="268656" y="37799"/>
                    </a:moveTo>
                    <a:lnTo>
                      <a:pt x="268656" y="43735"/>
                    </a:lnTo>
                    <a:lnTo>
                      <a:pt x="262721" y="43735"/>
                    </a:lnTo>
                    <a:lnTo>
                      <a:pt x="262721" y="37799"/>
                    </a:lnTo>
                    <a:close/>
                    <a:moveTo>
                      <a:pt x="274904" y="37799"/>
                    </a:moveTo>
                    <a:lnTo>
                      <a:pt x="274904" y="43735"/>
                    </a:lnTo>
                    <a:lnTo>
                      <a:pt x="268968" y="43735"/>
                    </a:lnTo>
                    <a:lnTo>
                      <a:pt x="268968" y="37799"/>
                    </a:lnTo>
                    <a:close/>
                    <a:moveTo>
                      <a:pt x="6251" y="44046"/>
                    </a:moveTo>
                    <a:lnTo>
                      <a:pt x="6251" y="49982"/>
                    </a:lnTo>
                    <a:lnTo>
                      <a:pt x="315" y="49982"/>
                    </a:lnTo>
                    <a:lnTo>
                      <a:pt x="315" y="44046"/>
                    </a:lnTo>
                    <a:close/>
                    <a:moveTo>
                      <a:pt x="12498" y="44046"/>
                    </a:moveTo>
                    <a:lnTo>
                      <a:pt x="12498" y="49982"/>
                    </a:lnTo>
                    <a:lnTo>
                      <a:pt x="6562" y="49982"/>
                    </a:lnTo>
                    <a:lnTo>
                      <a:pt x="6562" y="44046"/>
                    </a:lnTo>
                    <a:close/>
                    <a:moveTo>
                      <a:pt x="18745" y="44046"/>
                    </a:moveTo>
                    <a:lnTo>
                      <a:pt x="18745" y="49982"/>
                    </a:lnTo>
                    <a:lnTo>
                      <a:pt x="12810" y="49982"/>
                    </a:lnTo>
                    <a:lnTo>
                      <a:pt x="12810" y="44046"/>
                    </a:lnTo>
                    <a:close/>
                    <a:moveTo>
                      <a:pt x="24992" y="44046"/>
                    </a:moveTo>
                    <a:lnTo>
                      <a:pt x="24992" y="49982"/>
                    </a:lnTo>
                    <a:lnTo>
                      <a:pt x="19058" y="49982"/>
                    </a:lnTo>
                    <a:lnTo>
                      <a:pt x="19058" y="44046"/>
                    </a:lnTo>
                    <a:close/>
                    <a:moveTo>
                      <a:pt x="31242" y="44046"/>
                    </a:moveTo>
                    <a:lnTo>
                      <a:pt x="31242" y="49982"/>
                    </a:lnTo>
                    <a:lnTo>
                      <a:pt x="25305" y="49982"/>
                    </a:lnTo>
                    <a:lnTo>
                      <a:pt x="25305" y="44046"/>
                    </a:lnTo>
                    <a:close/>
                    <a:moveTo>
                      <a:pt x="37489" y="44046"/>
                    </a:moveTo>
                    <a:lnTo>
                      <a:pt x="37489" y="49982"/>
                    </a:lnTo>
                    <a:lnTo>
                      <a:pt x="31553" y="49982"/>
                    </a:lnTo>
                    <a:lnTo>
                      <a:pt x="31553" y="44046"/>
                    </a:lnTo>
                    <a:close/>
                    <a:moveTo>
                      <a:pt x="43737" y="44046"/>
                    </a:moveTo>
                    <a:lnTo>
                      <a:pt x="43737" y="49982"/>
                    </a:lnTo>
                    <a:lnTo>
                      <a:pt x="37802" y="49982"/>
                    </a:lnTo>
                    <a:lnTo>
                      <a:pt x="37802" y="44046"/>
                    </a:lnTo>
                    <a:close/>
                    <a:moveTo>
                      <a:pt x="49985" y="44046"/>
                    </a:moveTo>
                    <a:lnTo>
                      <a:pt x="49985" y="49982"/>
                    </a:lnTo>
                    <a:lnTo>
                      <a:pt x="44049" y="49982"/>
                    </a:lnTo>
                    <a:lnTo>
                      <a:pt x="44049" y="44046"/>
                    </a:lnTo>
                    <a:close/>
                    <a:moveTo>
                      <a:pt x="56232" y="44046"/>
                    </a:moveTo>
                    <a:lnTo>
                      <a:pt x="56232" y="49982"/>
                    </a:lnTo>
                    <a:lnTo>
                      <a:pt x="50296" y="49982"/>
                    </a:lnTo>
                    <a:lnTo>
                      <a:pt x="50296" y="44046"/>
                    </a:lnTo>
                    <a:close/>
                    <a:moveTo>
                      <a:pt x="62480" y="44046"/>
                    </a:moveTo>
                    <a:lnTo>
                      <a:pt x="62480" y="49982"/>
                    </a:lnTo>
                    <a:lnTo>
                      <a:pt x="56545" y="49982"/>
                    </a:lnTo>
                    <a:lnTo>
                      <a:pt x="56545" y="44046"/>
                    </a:lnTo>
                    <a:close/>
                    <a:moveTo>
                      <a:pt x="68727" y="44046"/>
                    </a:moveTo>
                    <a:lnTo>
                      <a:pt x="68727" y="49982"/>
                    </a:lnTo>
                    <a:lnTo>
                      <a:pt x="62792" y="49982"/>
                    </a:lnTo>
                    <a:lnTo>
                      <a:pt x="62792" y="44046"/>
                    </a:lnTo>
                    <a:close/>
                    <a:moveTo>
                      <a:pt x="74975" y="44046"/>
                    </a:moveTo>
                    <a:lnTo>
                      <a:pt x="74975" y="49982"/>
                    </a:lnTo>
                    <a:lnTo>
                      <a:pt x="69039" y="49982"/>
                    </a:lnTo>
                    <a:lnTo>
                      <a:pt x="69039" y="44046"/>
                    </a:lnTo>
                    <a:close/>
                    <a:moveTo>
                      <a:pt x="81223" y="44046"/>
                    </a:moveTo>
                    <a:lnTo>
                      <a:pt x="81223" y="49982"/>
                    </a:lnTo>
                    <a:lnTo>
                      <a:pt x="75286" y="49982"/>
                    </a:lnTo>
                    <a:lnTo>
                      <a:pt x="75286" y="44046"/>
                    </a:lnTo>
                    <a:close/>
                    <a:moveTo>
                      <a:pt x="87470" y="44046"/>
                    </a:moveTo>
                    <a:lnTo>
                      <a:pt x="87470" y="49982"/>
                    </a:lnTo>
                    <a:lnTo>
                      <a:pt x="81535" y="49982"/>
                    </a:lnTo>
                    <a:lnTo>
                      <a:pt x="81535" y="44046"/>
                    </a:lnTo>
                    <a:close/>
                    <a:moveTo>
                      <a:pt x="93720" y="44046"/>
                    </a:moveTo>
                    <a:lnTo>
                      <a:pt x="93720" y="49982"/>
                    </a:lnTo>
                    <a:lnTo>
                      <a:pt x="87784" y="49982"/>
                    </a:lnTo>
                    <a:lnTo>
                      <a:pt x="87784" y="44046"/>
                    </a:lnTo>
                    <a:close/>
                    <a:moveTo>
                      <a:pt x="99967" y="44046"/>
                    </a:moveTo>
                    <a:lnTo>
                      <a:pt x="99967" y="49982"/>
                    </a:lnTo>
                    <a:lnTo>
                      <a:pt x="94031" y="49982"/>
                    </a:lnTo>
                    <a:lnTo>
                      <a:pt x="94031" y="44046"/>
                    </a:lnTo>
                    <a:close/>
                    <a:moveTo>
                      <a:pt x="106214" y="44046"/>
                    </a:moveTo>
                    <a:lnTo>
                      <a:pt x="106214" y="49982"/>
                    </a:lnTo>
                    <a:lnTo>
                      <a:pt x="100278" y="49982"/>
                    </a:lnTo>
                    <a:lnTo>
                      <a:pt x="100278" y="44046"/>
                    </a:lnTo>
                    <a:close/>
                    <a:moveTo>
                      <a:pt x="112461" y="44046"/>
                    </a:moveTo>
                    <a:lnTo>
                      <a:pt x="112461" y="49982"/>
                    </a:lnTo>
                    <a:lnTo>
                      <a:pt x="106527" y="49982"/>
                    </a:lnTo>
                    <a:lnTo>
                      <a:pt x="106527" y="44046"/>
                    </a:lnTo>
                    <a:close/>
                    <a:moveTo>
                      <a:pt x="118710" y="44046"/>
                    </a:moveTo>
                    <a:lnTo>
                      <a:pt x="118710" y="49982"/>
                    </a:lnTo>
                    <a:lnTo>
                      <a:pt x="112774" y="49982"/>
                    </a:lnTo>
                    <a:lnTo>
                      <a:pt x="112774" y="44046"/>
                    </a:lnTo>
                    <a:close/>
                    <a:moveTo>
                      <a:pt x="124957" y="44046"/>
                    </a:moveTo>
                    <a:lnTo>
                      <a:pt x="124957" y="49982"/>
                    </a:lnTo>
                    <a:lnTo>
                      <a:pt x="119021" y="49982"/>
                    </a:lnTo>
                    <a:lnTo>
                      <a:pt x="119021" y="44046"/>
                    </a:lnTo>
                    <a:close/>
                    <a:moveTo>
                      <a:pt x="131204" y="44046"/>
                    </a:moveTo>
                    <a:lnTo>
                      <a:pt x="131204" y="49982"/>
                    </a:lnTo>
                    <a:lnTo>
                      <a:pt x="125270" y="49982"/>
                    </a:lnTo>
                    <a:lnTo>
                      <a:pt x="125270" y="44046"/>
                    </a:lnTo>
                    <a:close/>
                    <a:moveTo>
                      <a:pt x="137451" y="44046"/>
                    </a:moveTo>
                    <a:lnTo>
                      <a:pt x="137451" y="49982"/>
                    </a:lnTo>
                    <a:lnTo>
                      <a:pt x="131517" y="49982"/>
                    </a:lnTo>
                    <a:lnTo>
                      <a:pt x="131517" y="44046"/>
                    </a:lnTo>
                    <a:close/>
                    <a:moveTo>
                      <a:pt x="143702" y="44046"/>
                    </a:moveTo>
                    <a:lnTo>
                      <a:pt x="143702" y="49982"/>
                    </a:lnTo>
                    <a:lnTo>
                      <a:pt x="137766" y="49982"/>
                    </a:lnTo>
                    <a:lnTo>
                      <a:pt x="137766" y="44046"/>
                    </a:lnTo>
                    <a:close/>
                    <a:moveTo>
                      <a:pt x="149949" y="44046"/>
                    </a:moveTo>
                    <a:lnTo>
                      <a:pt x="149949" y="49982"/>
                    </a:lnTo>
                    <a:lnTo>
                      <a:pt x="144015" y="49982"/>
                    </a:lnTo>
                    <a:lnTo>
                      <a:pt x="144015" y="44046"/>
                    </a:lnTo>
                    <a:close/>
                    <a:moveTo>
                      <a:pt x="156196" y="44046"/>
                    </a:moveTo>
                    <a:lnTo>
                      <a:pt x="156196" y="49982"/>
                    </a:lnTo>
                    <a:lnTo>
                      <a:pt x="150262" y="49982"/>
                    </a:lnTo>
                    <a:lnTo>
                      <a:pt x="150262" y="44046"/>
                    </a:lnTo>
                    <a:close/>
                    <a:moveTo>
                      <a:pt x="162445" y="44046"/>
                    </a:moveTo>
                    <a:lnTo>
                      <a:pt x="162445" y="49982"/>
                    </a:lnTo>
                    <a:lnTo>
                      <a:pt x="156509" y="49982"/>
                    </a:lnTo>
                    <a:lnTo>
                      <a:pt x="156509" y="44046"/>
                    </a:lnTo>
                    <a:close/>
                    <a:moveTo>
                      <a:pt x="168692" y="44046"/>
                    </a:moveTo>
                    <a:lnTo>
                      <a:pt x="168692" y="49982"/>
                    </a:lnTo>
                    <a:lnTo>
                      <a:pt x="162756" y="49982"/>
                    </a:lnTo>
                    <a:lnTo>
                      <a:pt x="162756" y="44046"/>
                    </a:lnTo>
                    <a:close/>
                    <a:moveTo>
                      <a:pt x="174939" y="44046"/>
                    </a:moveTo>
                    <a:lnTo>
                      <a:pt x="174939" y="49982"/>
                    </a:lnTo>
                    <a:lnTo>
                      <a:pt x="169005" y="49982"/>
                    </a:lnTo>
                    <a:lnTo>
                      <a:pt x="169005" y="44046"/>
                    </a:lnTo>
                    <a:close/>
                    <a:moveTo>
                      <a:pt x="181186" y="44046"/>
                    </a:moveTo>
                    <a:lnTo>
                      <a:pt x="181186" y="49982"/>
                    </a:lnTo>
                    <a:lnTo>
                      <a:pt x="175252" y="49982"/>
                    </a:lnTo>
                    <a:lnTo>
                      <a:pt x="175252" y="44046"/>
                    </a:lnTo>
                    <a:close/>
                    <a:moveTo>
                      <a:pt x="187435" y="44046"/>
                    </a:moveTo>
                    <a:lnTo>
                      <a:pt x="187435" y="49982"/>
                    </a:lnTo>
                    <a:lnTo>
                      <a:pt x="181499" y="49982"/>
                    </a:lnTo>
                    <a:lnTo>
                      <a:pt x="181499" y="44046"/>
                    </a:lnTo>
                    <a:close/>
                    <a:moveTo>
                      <a:pt x="193684" y="44046"/>
                    </a:moveTo>
                    <a:lnTo>
                      <a:pt x="193684" y="49982"/>
                    </a:lnTo>
                    <a:lnTo>
                      <a:pt x="187749" y="49982"/>
                    </a:lnTo>
                    <a:lnTo>
                      <a:pt x="187749" y="44046"/>
                    </a:lnTo>
                    <a:close/>
                    <a:moveTo>
                      <a:pt x="199931" y="44046"/>
                    </a:moveTo>
                    <a:lnTo>
                      <a:pt x="199931" y="49982"/>
                    </a:lnTo>
                    <a:lnTo>
                      <a:pt x="193996" y="49982"/>
                    </a:lnTo>
                    <a:lnTo>
                      <a:pt x="193996" y="44046"/>
                    </a:lnTo>
                    <a:close/>
                    <a:moveTo>
                      <a:pt x="206180" y="44046"/>
                    </a:moveTo>
                    <a:lnTo>
                      <a:pt x="206180" y="49982"/>
                    </a:lnTo>
                    <a:lnTo>
                      <a:pt x="200244" y="49982"/>
                    </a:lnTo>
                    <a:lnTo>
                      <a:pt x="200244" y="44046"/>
                    </a:lnTo>
                    <a:close/>
                    <a:moveTo>
                      <a:pt x="212427" y="44046"/>
                    </a:moveTo>
                    <a:lnTo>
                      <a:pt x="212427" y="49982"/>
                    </a:lnTo>
                    <a:lnTo>
                      <a:pt x="206491" y="49982"/>
                    </a:lnTo>
                    <a:lnTo>
                      <a:pt x="206491" y="44046"/>
                    </a:lnTo>
                    <a:close/>
                    <a:moveTo>
                      <a:pt x="218674" y="44046"/>
                    </a:moveTo>
                    <a:lnTo>
                      <a:pt x="218674" y="49982"/>
                    </a:lnTo>
                    <a:lnTo>
                      <a:pt x="212739" y="49982"/>
                    </a:lnTo>
                    <a:lnTo>
                      <a:pt x="212739" y="44046"/>
                    </a:lnTo>
                    <a:close/>
                    <a:moveTo>
                      <a:pt x="224921" y="44046"/>
                    </a:moveTo>
                    <a:lnTo>
                      <a:pt x="224921" y="49982"/>
                    </a:lnTo>
                    <a:lnTo>
                      <a:pt x="218987" y="49982"/>
                    </a:lnTo>
                    <a:lnTo>
                      <a:pt x="218987" y="44046"/>
                    </a:lnTo>
                    <a:close/>
                    <a:moveTo>
                      <a:pt x="231170" y="44046"/>
                    </a:moveTo>
                    <a:lnTo>
                      <a:pt x="231170" y="49982"/>
                    </a:lnTo>
                    <a:lnTo>
                      <a:pt x="225234" y="49982"/>
                    </a:lnTo>
                    <a:lnTo>
                      <a:pt x="225234" y="44046"/>
                    </a:lnTo>
                    <a:close/>
                    <a:moveTo>
                      <a:pt x="237417" y="44046"/>
                    </a:moveTo>
                    <a:lnTo>
                      <a:pt x="237417" y="49982"/>
                    </a:lnTo>
                    <a:lnTo>
                      <a:pt x="231481" y="49982"/>
                    </a:lnTo>
                    <a:lnTo>
                      <a:pt x="231481" y="44046"/>
                    </a:lnTo>
                    <a:close/>
                    <a:moveTo>
                      <a:pt x="243664" y="44046"/>
                    </a:moveTo>
                    <a:lnTo>
                      <a:pt x="243664" y="49982"/>
                    </a:lnTo>
                    <a:lnTo>
                      <a:pt x="237729" y="49982"/>
                    </a:lnTo>
                    <a:lnTo>
                      <a:pt x="237729" y="44046"/>
                    </a:lnTo>
                    <a:close/>
                    <a:moveTo>
                      <a:pt x="249911" y="44046"/>
                    </a:moveTo>
                    <a:lnTo>
                      <a:pt x="249911" y="49982"/>
                    </a:lnTo>
                    <a:lnTo>
                      <a:pt x="243977" y="49982"/>
                    </a:lnTo>
                    <a:lnTo>
                      <a:pt x="243977" y="44046"/>
                    </a:lnTo>
                    <a:close/>
                    <a:moveTo>
                      <a:pt x="256161" y="44046"/>
                    </a:moveTo>
                    <a:lnTo>
                      <a:pt x="256161" y="49982"/>
                    </a:lnTo>
                    <a:lnTo>
                      <a:pt x="250225" y="49982"/>
                    </a:lnTo>
                    <a:lnTo>
                      <a:pt x="250225" y="44046"/>
                    </a:lnTo>
                    <a:close/>
                    <a:moveTo>
                      <a:pt x="262409" y="44046"/>
                    </a:moveTo>
                    <a:lnTo>
                      <a:pt x="262409" y="49982"/>
                    </a:lnTo>
                    <a:lnTo>
                      <a:pt x="256474" y="49982"/>
                    </a:lnTo>
                    <a:lnTo>
                      <a:pt x="256474" y="44046"/>
                    </a:lnTo>
                    <a:close/>
                    <a:moveTo>
                      <a:pt x="268656" y="44046"/>
                    </a:moveTo>
                    <a:lnTo>
                      <a:pt x="268656" y="49982"/>
                    </a:lnTo>
                    <a:lnTo>
                      <a:pt x="262721" y="49982"/>
                    </a:lnTo>
                    <a:lnTo>
                      <a:pt x="262721" y="44046"/>
                    </a:lnTo>
                    <a:close/>
                    <a:moveTo>
                      <a:pt x="274904" y="44046"/>
                    </a:moveTo>
                    <a:lnTo>
                      <a:pt x="274904" y="49982"/>
                    </a:lnTo>
                    <a:lnTo>
                      <a:pt x="268968" y="49982"/>
                    </a:lnTo>
                    <a:lnTo>
                      <a:pt x="268968" y="44046"/>
                    </a:lnTo>
                    <a:close/>
                    <a:moveTo>
                      <a:pt x="6251" y="50295"/>
                    </a:moveTo>
                    <a:lnTo>
                      <a:pt x="6251" y="56229"/>
                    </a:lnTo>
                    <a:lnTo>
                      <a:pt x="315" y="56229"/>
                    </a:lnTo>
                    <a:lnTo>
                      <a:pt x="315" y="50295"/>
                    </a:lnTo>
                    <a:close/>
                    <a:moveTo>
                      <a:pt x="12498" y="50295"/>
                    </a:moveTo>
                    <a:lnTo>
                      <a:pt x="12498" y="56229"/>
                    </a:lnTo>
                    <a:lnTo>
                      <a:pt x="6562" y="56229"/>
                    </a:lnTo>
                    <a:lnTo>
                      <a:pt x="6562" y="50295"/>
                    </a:lnTo>
                    <a:close/>
                    <a:moveTo>
                      <a:pt x="18745" y="50295"/>
                    </a:moveTo>
                    <a:lnTo>
                      <a:pt x="18745" y="56229"/>
                    </a:lnTo>
                    <a:lnTo>
                      <a:pt x="12810" y="56229"/>
                    </a:lnTo>
                    <a:lnTo>
                      <a:pt x="12810" y="50295"/>
                    </a:lnTo>
                    <a:close/>
                    <a:moveTo>
                      <a:pt x="24992" y="50295"/>
                    </a:moveTo>
                    <a:lnTo>
                      <a:pt x="24992" y="56229"/>
                    </a:lnTo>
                    <a:lnTo>
                      <a:pt x="19058" y="56229"/>
                    </a:lnTo>
                    <a:lnTo>
                      <a:pt x="19058" y="50295"/>
                    </a:lnTo>
                    <a:close/>
                    <a:moveTo>
                      <a:pt x="31242" y="50295"/>
                    </a:moveTo>
                    <a:lnTo>
                      <a:pt x="31242" y="56229"/>
                    </a:lnTo>
                    <a:lnTo>
                      <a:pt x="25305" y="56229"/>
                    </a:lnTo>
                    <a:lnTo>
                      <a:pt x="25305" y="50295"/>
                    </a:lnTo>
                    <a:close/>
                    <a:moveTo>
                      <a:pt x="37489" y="50295"/>
                    </a:moveTo>
                    <a:lnTo>
                      <a:pt x="37489" y="56229"/>
                    </a:lnTo>
                    <a:lnTo>
                      <a:pt x="31553" y="56229"/>
                    </a:lnTo>
                    <a:lnTo>
                      <a:pt x="31553" y="50295"/>
                    </a:lnTo>
                    <a:close/>
                    <a:moveTo>
                      <a:pt x="43737" y="50295"/>
                    </a:moveTo>
                    <a:lnTo>
                      <a:pt x="43737" y="56229"/>
                    </a:lnTo>
                    <a:lnTo>
                      <a:pt x="37802" y="56229"/>
                    </a:lnTo>
                    <a:lnTo>
                      <a:pt x="37802" y="50295"/>
                    </a:lnTo>
                    <a:close/>
                    <a:moveTo>
                      <a:pt x="49985" y="50295"/>
                    </a:moveTo>
                    <a:lnTo>
                      <a:pt x="49985" y="56229"/>
                    </a:lnTo>
                    <a:lnTo>
                      <a:pt x="44049" y="56229"/>
                    </a:lnTo>
                    <a:lnTo>
                      <a:pt x="44049" y="50295"/>
                    </a:lnTo>
                    <a:close/>
                    <a:moveTo>
                      <a:pt x="56232" y="50295"/>
                    </a:moveTo>
                    <a:lnTo>
                      <a:pt x="56232" y="56229"/>
                    </a:lnTo>
                    <a:lnTo>
                      <a:pt x="50296" y="56229"/>
                    </a:lnTo>
                    <a:lnTo>
                      <a:pt x="50296" y="50295"/>
                    </a:lnTo>
                    <a:close/>
                    <a:moveTo>
                      <a:pt x="62480" y="50295"/>
                    </a:moveTo>
                    <a:lnTo>
                      <a:pt x="62480" y="56229"/>
                    </a:lnTo>
                    <a:lnTo>
                      <a:pt x="56545" y="56229"/>
                    </a:lnTo>
                    <a:lnTo>
                      <a:pt x="56545" y="50295"/>
                    </a:lnTo>
                    <a:close/>
                    <a:moveTo>
                      <a:pt x="68727" y="50295"/>
                    </a:moveTo>
                    <a:lnTo>
                      <a:pt x="68727" y="56229"/>
                    </a:lnTo>
                    <a:lnTo>
                      <a:pt x="62792" y="56229"/>
                    </a:lnTo>
                    <a:lnTo>
                      <a:pt x="62792" y="50295"/>
                    </a:lnTo>
                    <a:close/>
                    <a:moveTo>
                      <a:pt x="74975" y="50295"/>
                    </a:moveTo>
                    <a:lnTo>
                      <a:pt x="74975" y="56229"/>
                    </a:lnTo>
                    <a:lnTo>
                      <a:pt x="69039" y="56229"/>
                    </a:lnTo>
                    <a:lnTo>
                      <a:pt x="69039" y="50295"/>
                    </a:lnTo>
                    <a:close/>
                    <a:moveTo>
                      <a:pt x="81223" y="50295"/>
                    </a:moveTo>
                    <a:lnTo>
                      <a:pt x="81223" y="56229"/>
                    </a:lnTo>
                    <a:lnTo>
                      <a:pt x="75286" y="56229"/>
                    </a:lnTo>
                    <a:lnTo>
                      <a:pt x="75286" y="50295"/>
                    </a:lnTo>
                    <a:close/>
                    <a:moveTo>
                      <a:pt x="87470" y="50295"/>
                    </a:moveTo>
                    <a:lnTo>
                      <a:pt x="87470" y="56229"/>
                    </a:lnTo>
                    <a:lnTo>
                      <a:pt x="81535" y="56229"/>
                    </a:lnTo>
                    <a:lnTo>
                      <a:pt x="81535" y="50295"/>
                    </a:lnTo>
                    <a:close/>
                    <a:moveTo>
                      <a:pt x="93720" y="50295"/>
                    </a:moveTo>
                    <a:lnTo>
                      <a:pt x="93720" y="56229"/>
                    </a:lnTo>
                    <a:lnTo>
                      <a:pt x="87784" y="56229"/>
                    </a:lnTo>
                    <a:lnTo>
                      <a:pt x="87784" y="50295"/>
                    </a:lnTo>
                    <a:close/>
                    <a:moveTo>
                      <a:pt x="99967" y="50295"/>
                    </a:moveTo>
                    <a:lnTo>
                      <a:pt x="99967" y="56229"/>
                    </a:lnTo>
                    <a:lnTo>
                      <a:pt x="94031" y="56229"/>
                    </a:lnTo>
                    <a:lnTo>
                      <a:pt x="94031" y="50295"/>
                    </a:lnTo>
                    <a:close/>
                    <a:moveTo>
                      <a:pt x="106214" y="50295"/>
                    </a:moveTo>
                    <a:lnTo>
                      <a:pt x="106214" y="56229"/>
                    </a:lnTo>
                    <a:lnTo>
                      <a:pt x="100278" y="56229"/>
                    </a:lnTo>
                    <a:lnTo>
                      <a:pt x="100278" y="50295"/>
                    </a:lnTo>
                    <a:close/>
                    <a:moveTo>
                      <a:pt x="112461" y="50295"/>
                    </a:moveTo>
                    <a:lnTo>
                      <a:pt x="112461" y="56229"/>
                    </a:lnTo>
                    <a:lnTo>
                      <a:pt x="106527" y="56229"/>
                    </a:lnTo>
                    <a:lnTo>
                      <a:pt x="106527" y="50295"/>
                    </a:lnTo>
                    <a:close/>
                    <a:moveTo>
                      <a:pt x="118710" y="50295"/>
                    </a:moveTo>
                    <a:lnTo>
                      <a:pt x="118710" y="56229"/>
                    </a:lnTo>
                    <a:lnTo>
                      <a:pt x="112774" y="56229"/>
                    </a:lnTo>
                    <a:lnTo>
                      <a:pt x="112774" y="50295"/>
                    </a:lnTo>
                    <a:close/>
                    <a:moveTo>
                      <a:pt x="124957" y="50295"/>
                    </a:moveTo>
                    <a:lnTo>
                      <a:pt x="124957" y="56229"/>
                    </a:lnTo>
                    <a:lnTo>
                      <a:pt x="119021" y="56229"/>
                    </a:lnTo>
                    <a:lnTo>
                      <a:pt x="119021" y="50295"/>
                    </a:lnTo>
                    <a:close/>
                    <a:moveTo>
                      <a:pt x="131204" y="50295"/>
                    </a:moveTo>
                    <a:lnTo>
                      <a:pt x="131204" y="56229"/>
                    </a:lnTo>
                    <a:lnTo>
                      <a:pt x="125270" y="56229"/>
                    </a:lnTo>
                    <a:lnTo>
                      <a:pt x="125270" y="50295"/>
                    </a:lnTo>
                    <a:close/>
                    <a:moveTo>
                      <a:pt x="137451" y="50295"/>
                    </a:moveTo>
                    <a:lnTo>
                      <a:pt x="137451" y="56229"/>
                    </a:lnTo>
                    <a:lnTo>
                      <a:pt x="131517" y="56229"/>
                    </a:lnTo>
                    <a:lnTo>
                      <a:pt x="131517" y="50295"/>
                    </a:lnTo>
                    <a:close/>
                    <a:moveTo>
                      <a:pt x="143702" y="50295"/>
                    </a:moveTo>
                    <a:lnTo>
                      <a:pt x="143702" y="56229"/>
                    </a:lnTo>
                    <a:lnTo>
                      <a:pt x="137766" y="56229"/>
                    </a:lnTo>
                    <a:lnTo>
                      <a:pt x="137766" y="50295"/>
                    </a:lnTo>
                    <a:close/>
                    <a:moveTo>
                      <a:pt x="149949" y="50295"/>
                    </a:moveTo>
                    <a:lnTo>
                      <a:pt x="149949" y="56229"/>
                    </a:lnTo>
                    <a:lnTo>
                      <a:pt x="144015" y="56229"/>
                    </a:lnTo>
                    <a:lnTo>
                      <a:pt x="144015" y="50295"/>
                    </a:lnTo>
                    <a:close/>
                    <a:moveTo>
                      <a:pt x="156196" y="50295"/>
                    </a:moveTo>
                    <a:lnTo>
                      <a:pt x="156196" y="56229"/>
                    </a:lnTo>
                    <a:lnTo>
                      <a:pt x="150262" y="56229"/>
                    </a:lnTo>
                    <a:lnTo>
                      <a:pt x="150262" y="50295"/>
                    </a:lnTo>
                    <a:close/>
                    <a:moveTo>
                      <a:pt x="162445" y="50295"/>
                    </a:moveTo>
                    <a:lnTo>
                      <a:pt x="162445" y="56229"/>
                    </a:lnTo>
                    <a:lnTo>
                      <a:pt x="156509" y="56229"/>
                    </a:lnTo>
                    <a:lnTo>
                      <a:pt x="156509" y="50295"/>
                    </a:lnTo>
                    <a:close/>
                    <a:moveTo>
                      <a:pt x="168692" y="50295"/>
                    </a:moveTo>
                    <a:lnTo>
                      <a:pt x="168692" y="56229"/>
                    </a:lnTo>
                    <a:lnTo>
                      <a:pt x="162756" y="56229"/>
                    </a:lnTo>
                    <a:lnTo>
                      <a:pt x="162756" y="50295"/>
                    </a:lnTo>
                    <a:close/>
                    <a:moveTo>
                      <a:pt x="174939" y="50295"/>
                    </a:moveTo>
                    <a:lnTo>
                      <a:pt x="174939" y="56229"/>
                    </a:lnTo>
                    <a:lnTo>
                      <a:pt x="169005" y="56229"/>
                    </a:lnTo>
                    <a:lnTo>
                      <a:pt x="169005" y="50295"/>
                    </a:lnTo>
                    <a:close/>
                    <a:moveTo>
                      <a:pt x="181186" y="50295"/>
                    </a:moveTo>
                    <a:lnTo>
                      <a:pt x="181186" y="56229"/>
                    </a:lnTo>
                    <a:lnTo>
                      <a:pt x="175252" y="56229"/>
                    </a:lnTo>
                    <a:lnTo>
                      <a:pt x="175252" y="50295"/>
                    </a:lnTo>
                    <a:close/>
                    <a:moveTo>
                      <a:pt x="187435" y="50295"/>
                    </a:moveTo>
                    <a:lnTo>
                      <a:pt x="187435" y="56229"/>
                    </a:lnTo>
                    <a:lnTo>
                      <a:pt x="181499" y="56229"/>
                    </a:lnTo>
                    <a:lnTo>
                      <a:pt x="181499" y="50295"/>
                    </a:lnTo>
                    <a:close/>
                    <a:moveTo>
                      <a:pt x="193684" y="50295"/>
                    </a:moveTo>
                    <a:lnTo>
                      <a:pt x="193684" y="56229"/>
                    </a:lnTo>
                    <a:lnTo>
                      <a:pt x="187749" y="56229"/>
                    </a:lnTo>
                    <a:lnTo>
                      <a:pt x="187749" y="50295"/>
                    </a:lnTo>
                    <a:close/>
                    <a:moveTo>
                      <a:pt x="199931" y="50295"/>
                    </a:moveTo>
                    <a:lnTo>
                      <a:pt x="199931" y="56229"/>
                    </a:lnTo>
                    <a:lnTo>
                      <a:pt x="193996" y="56229"/>
                    </a:lnTo>
                    <a:lnTo>
                      <a:pt x="193996" y="50295"/>
                    </a:lnTo>
                    <a:close/>
                    <a:moveTo>
                      <a:pt x="206180" y="50295"/>
                    </a:moveTo>
                    <a:lnTo>
                      <a:pt x="206180" y="56229"/>
                    </a:lnTo>
                    <a:lnTo>
                      <a:pt x="200244" y="56229"/>
                    </a:lnTo>
                    <a:lnTo>
                      <a:pt x="200244" y="50295"/>
                    </a:lnTo>
                    <a:close/>
                    <a:moveTo>
                      <a:pt x="212427" y="50295"/>
                    </a:moveTo>
                    <a:lnTo>
                      <a:pt x="212427" y="56229"/>
                    </a:lnTo>
                    <a:lnTo>
                      <a:pt x="206491" y="56229"/>
                    </a:lnTo>
                    <a:lnTo>
                      <a:pt x="206491" y="50295"/>
                    </a:lnTo>
                    <a:close/>
                    <a:moveTo>
                      <a:pt x="218674" y="50295"/>
                    </a:moveTo>
                    <a:lnTo>
                      <a:pt x="218674" y="56229"/>
                    </a:lnTo>
                    <a:lnTo>
                      <a:pt x="212739" y="56229"/>
                    </a:lnTo>
                    <a:lnTo>
                      <a:pt x="212739" y="50295"/>
                    </a:lnTo>
                    <a:close/>
                    <a:moveTo>
                      <a:pt x="224921" y="50295"/>
                    </a:moveTo>
                    <a:lnTo>
                      <a:pt x="224921" y="56229"/>
                    </a:lnTo>
                    <a:lnTo>
                      <a:pt x="218987" y="56229"/>
                    </a:lnTo>
                    <a:lnTo>
                      <a:pt x="218987" y="50295"/>
                    </a:lnTo>
                    <a:close/>
                    <a:moveTo>
                      <a:pt x="231170" y="50295"/>
                    </a:moveTo>
                    <a:lnTo>
                      <a:pt x="231170" y="56229"/>
                    </a:lnTo>
                    <a:lnTo>
                      <a:pt x="225234" y="56229"/>
                    </a:lnTo>
                    <a:lnTo>
                      <a:pt x="225234" y="50295"/>
                    </a:lnTo>
                    <a:close/>
                    <a:moveTo>
                      <a:pt x="237417" y="50295"/>
                    </a:moveTo>
                    <a:lnTo>
                      <a:pt x="237417" y="56229"/>
                    </a:lnTo>
                    <a:lnTo>
                      <a:pt x="231481" y="56229"/>
                    </a:lnTo>
                    <a:lnTo>
                      <a:pt x="231481" y="50295"/>
                    </a:lnTo>
                    <a:close/>
                    <a:moveTo>
                      <a:pt x="243664" y="50295"/>
                    </a:moveTo>
                    <a:lnTo>
                      <a:pt x="243664" y="56229"/>
                    </a:lnTo>
                    <a:lnTo>
                      <a:pt x="237729" y="56229"/>
                    </a:lnTo>
                    <a:lnTo>
                      <a:pt x="237729" y="50295"/>
                    </a:lnTo>
                    <a:close/>
                    <a:moveTo>
                      <a:pt x="249911" y="50295"/>
                    </a:moveTo>
                    <a:lnTo>
                      <a:pt x="249911" y="56229"/>
                    </a:lnTo>
                    <a:lnTo>
                      <a:pt x="243977" y="56229"/>
                    </a:lnTo>
                    <a:lnTo>
                      <a:pt x="243977" y="50295"/>
                    </a:lnTo>
                    <a:close/>
                    <a:moveTo>
                      <a:pt x="256161" y="50295"/>
                    </a:moveTo>
                    <a:lnTo>
                      <a:pt x="256161" y="56229"/>
                    </a:lnTo>
                    <a:lnTo>
                      <a:pt x="250225" y="56229"/>
                    </a:lnTo>
                    <a:lnTo>
                      <a:pt x="250225" y="50295"/>
                    </a:lnTo>
                    <a:close/>
                    <a:moveTo>
                      <a:pt x="262409" y="50295"/>
                    </a:moveTo>
                    <a:lnTo>
                      <a:pt x="262409" y="56229"/>
                    </a:lnTo>
                    <a:lnTo>
                      <a:pt x="256474" y="56229"/>
                    </a:lnTo>
                    <a:lnTo>
                      <a:pt x="256474" y="50295"/>
                    </a:lnTo>
                    <a:close/>
                    <a:moveTo>
                      <a:pt x="268656" y="50295"/>
                    </a:moveTo>
                    <a:lnTo>
                      <a:pt x="268656" y="56229"/>
                    </a:lnTo>
                    <a:lnTo>
                      <a:pt x="262721" y="56229"/>
                    </a:lnTo>
                    <a:lnTo>
                      <a:pt x="262721" y="50295"/>
                    </a:lnTo>
                    <a:close/>
                    <a:moveTo>
                      <a:pt x="274904" y="50295"/>
                    </a:moveTo>
                    <a:lnTo>
                      <a:pt x="274904" y="56229"/>
                    </a:lnTo>
                    <a:lnTo>
                      <a:pt x="268968" y="56229"/>
                    </a:lnTo>
                    <a:lnTo>
                      <a:pt x="268968" y="50295"/>
                    </a:lnTo>
                    <a:close/>
                    <a:moveTo>
                      <a:pt x="6251" y="56542"/>
                    </a:moveTo>
                    <a:lnTo>
                      <a:pt x="6251" y="62476"/>
                    </a:lnTo>
                    <a:lnTo>
                      <a:pt x="315" y="62476"/>
                    </a:lnTo>
                    <a:lnTo>
                      <a:pt x="315" y="56542"/>
                    </a:lnTo>
                    <a:close/>
                    <a:moveTo>
                      <a:pt x="12498" y="56542"/>
                    </a:moveTo>
                    <a:lnTo>
                      <a:pt x="12498" y="62476"/>
                    </a:lnTo>
                    <a:lnTo>
                      <a:pt x="6562" y="62476"/>
                    </a:lnTo>
                    <a:lnTo>
                      <a:pt x="6562" y="56542"/>
                    </a:lnTo>
                    <a:close/>
                    <a:moveTo>
                      <a:pt x="18745" y="56542"/>
                    </a:moveTo>
                    <a:lnTo>
                      <a:pt x="18745" y="62476"/>
                    </a:lnTo>
                    <a:lnTo>
                      <a:pt x="12810" y="62476"/>
                    </a:lnTo>
                    <a:lnTo>
                      <a:pt x="12810" y="56542"/>
                    </a:lnTo>
                    <a:close/>
                    <a:moveTo>
                      <a:pt x="24992" y="56542"/>
                    </a:moveTo>
                    <a:lnTo>
                      <a:pt x="24992" y="62476"/>
                    </a:lnTo>
                    <a:lnTo>
                      <a:pt x="19058" y="62476"/>
                    </a:lnTo>
                    <a:lnTo>
                      <a:pt x="19058" y="56542"/>
                    </a:lnTo>
                    <a:close/>
                    <a:moveTo>
                      <a:pt x="31242" y="56542"/>
                    </a:moveTo>
                    <a:lnTo>
                      <a:pt x="31242" y="62476"/>
                    </a:lnTo>
                    <a:lnTo>
                      <a:pt x="25305" y="62476"/>
                    </a:lnTo>
                    <a:lnTo>
                      <a:pt x="25305" y="56542"/>
                    </a:lnTo>
                    <a:close/>
                    <a:moveTo>
                      <a:pt x="37489" y="56542"/>
                    </a:moveTo>
                    <a:lnTo>
                      <a:pt x="37489" y="62476"/>
                    </a:lnTo>
                    <a:lnTo>
                      <a:pt x="31553" y="62476"/>
                    </a:lnTo>
                    <a:lnTo>
                      <a:pt x="31553" y="56542"/>
                    </a:lnTo>
                    <a:close/>
                    <a:moveTo>
                      <a:pt x="43737" y="56542"/>
                    </a:moveTo>
                    <a:lnTo>
                      <a:pt x="43737" y="62476"/>
                    </a:lnTo>
                    <a:lnTo>
                      <a:pt x="37802" y="62476"/>
                    </a:lnTo>
                    <a:lnTo>
                      <a:pt x="37802" y="56542"/>
                    </a:lnTo>
                    <a:close/>
                    <a:moveTo>
                      <a:pt x="49985" y="56542"/>
                    </a:moveTo>
                    <a:lnTo>
                      <a:pt x="49985" y="62476"/>
                    </a:lnTo>
                    <a:lnTo>
                      <a:pt x="44049" y="62476"/>
                    </a:lnTo>
                    <a:lnTo>
                      <a:pt x="44049" y="56542"/>
                    </a:lnTo>
                    <a:close/>
                    <a:moveTo>
                      <a:pt x="56232" y="56542"/>
                    </a:moveTo>
                    <a:lnTo>
                      <a:pt x="56232" y="62476"/>
                    </a:lnTo>
                    <a:lnTo>
                      <a:pt x="50296" y="62476"/>
                    </a:lnTo>
                    <a:lnTo>
                      <a:pt x="50296" y="56542"/>
                    </a:lnTo>
                    <a:close/>
                    <a:moveTo>
                      <a:pt x="62480" y="56542"/>
                    </a:moveTo>
                    <a:lnTo>
                      <a:pt x="62480" y="62476"/>
                    </a:lnTo>
                    <a:lnTo>
                      <a:pt x="56545" y="62476"/>
                    </a:lnTo>
                    <a:lnTo>
                      <a:pt x="56545" y="56542"/>
                    </a:lnTo>
                    <a:close/>
                    <a:moveTo>
                      <a:pt x="68727" y="56542"/>
                    </a:moveTo>
                    <a:lnTo>
                      <a:pt x="68727" y="62476"/>
                    </a:lnTo>
                    <a:lnTo>
                      <a:pt x="62792" y="62476"/>
                    </a:lnTo>
                    <a:lnTo>
                      <a:pt x="62792" y="56542"/>
                    </a:lnTo>
                    <a:close/>
                    <a:moveTo>
                      <a:pt x="74975" y="56542"/>
                    </a:moveTo>
                    <a:lnTo>
                      <a:pt x="74975" y="62476"/>
                    </a:lnTo>
                    <a:lnTo>
                      <a:pt x="69039" y="62476"/>
                    </a:lnTo>
                    <a:lnTo>
                      <a:pt x="69039" y="56542"/>
                    </a:lnTo>
                    <a:close/>
                    <a:moveTo>
                      <a:pt x="81223" y="56542"/>
                    </a:moveTo>
                    <a:lnTo>
                      <a:pt x="81223" y="62476"/>
                    </a:lnTo>
                    <a:lnTo>
                      <a:pt x="75286" y="62476"/>
                    </a:lnTo>
                    <a:lnTo>
                      <a:pt x="75286" y="56542"/>
                    </a:lnTo>
                    <a:close/>
                    <a:moveTo>
                      <a:pt x="87470" y="56542"/>
                    </a:moveTo>
                    <a:lnTo>
                      <a:pt x="87470" y="62476"/>
                    </a:lnTo>
                    <a:lnTo>
                      <a:pt x="81535" y="62476"/>
                    </a:lnTo>
                    <a:lnTo>
                      <a:pt x="81535" y="56542"/>
                    </a:lnTo>
                    <a:close/>
                    <a:moveTo>
                      <a:pt x="93718" y="56542"/>
                    </a:moveTo>
                    <a:lnTo>
                      <a:pt x="93718" y="62476"/>
                    </a:lnTo>
                    <a:lnTo>
                      <a:pt x="87784" y="62476"/>
                    </a:lnTo>
                    <a:lnTo>
                      <a:pt x="87784" y="56542"/>
                    </a:lnTo>
                    <a:close/>
                    <a:moveTo>
                      <a:pt x="99967" y="56542"/>
                    </a:moveTo>
                    <a:lnTo>
                      <a:pt x="99967" y="62476"/>
                    </a:lnTo>
                    <a:lnTo>
                      <a:pt x="94031" y="62476"/>
                    </a:lnTo>
                    <a:lnTo>
                      <a:pt x="94031" y="56542"/>
                    </a:lnTo>
                    <a:close/>
                    <a:moveTo>
                      <a:pt x="106214" y="56542"/>
                    </a:moveTo>
                    <a:lnTo>
                      <a:pt x="106214" y="62476"/>
                    </a:lnTo>
                    <a:lnTo>
                      <a:pt x="100278" y="62476"/>
                    </a:lnTo>
                    <a:lnTo>
                      <a:pt x="100278" y="56542"/>
                    </a:lnTo>
                    <a:close/>
                    <a:moveTo>
                      <a:pt x="112461" y="56542"/>
                    </a:moveTo>
                    <a:lnTo>
                      <a:pt x="112461" y="62476"/>
                    </a:lnTo>
                    <a:lnTo>
                      <a:pt x="106527" y="62476"/>
                    </a:lnTo>
                    <a:lnTo>
                      <a:pt x="106527" y="56542"/>
                    </a:lnTo>
                    <a:close/>
                    <a:moveTo>
                      <a:pt x="118710" y="56542"/>
                    </a:moveTo>
                    <a:lnTo>
                      <a:pt x="118710" y="62476"/>
                    </a:lnTo>
                    <a:lnTo>
                      <a:pt x="112774" y="62476"/>
                    </a:lnTo>
                    <a:lnTo>
                      <a:pt x="112774" y="56542"/>
                    </a:lnTo>
                    <a:close/>
                    <a:moveTo>
                      <a:pt x="124957" y="56542"/>
                    </a:moveTo>
                    <a:lnTo>
                      <a:pt x="124957" y="62476"/>
                    </a:lnTo>
                    <a:lnTo>
                      <a:pt x="119021" y="62476"/>
                    </a:lnTo>
                    <a:lnTo>
                      <a:pt x="119021" y="56542"/>
                    </a:lnTo>
                    <a:close/>
                    <a:moveTo>
                      <a:pt x="131204" y="56542"/>
                    </a:moveTo>
                    <a:lnTo>
                      <a:pt x="131204" y="62476"/>
                    </a:lnTo>
                    <a:lnTo>
                      <a:pt x="125270" y="62476"/>
                    </a:lnTo>
                    <a:lnTo>
                      <a:pt x="125270" y="56542"/>
                    </a:lnTo>
                    <a:close/>
                    <a:moveTo>
                      <a:pt x="137451" y="56542"/>
                    </a:moveTo>
                    <a:lnTo>
                      <a:pt x="137451" y="62476"/>
                    </a:lnTo>
                    <a:lnTo>
                      <a:pt x="131517" y="62476"/>
                    </a:lnTo>
                    <a:lnTo>
                      <a:pt x="131517" y="56542"/>
                    </a:lnTo>
                    <a:close/>
                    <a:moveTo>
                      <a:pt x="143702" y="56542"/>
                    </a:moveTo>
                    <a:lnTo>
                      <a:pt x="143702" y="62476"/>
                    </a:lnTo>
                    <a:lnTo>
                      <a:pt x="137766" y="62476"/>
                    </a:lnTo>
                    <a:lnTo>
                      <a:pt x="137766" y="56542"/>
                    </a:lnTo>
                    <a:close/>
                    <a:moveTo>
                      <a:pt x="149949" y="56542"/>
                    </a:moveTo>
                    <a:lnTo>
                      <a:pt x="149949" y="62476"/>
                    </a:lnTo>
                    <a:lnTo>
                      <a:pt x="144015" y="62476"/>
                    </a:lnTo>
                    <a:lnTo>
                      <a:pt x="144015" y="56542"/>
                    </a:lnTo>
                    <a:close/>
                    <a:moveTo>
                      <a:pt x="156196" y="56542"/>
                    </a:moveTo>
                    <a:lnTo>
                      <a:pt x="156196" y="62476"/>
                    </a:lnTo>
                    <a:lnTo>
                      <a:pt x="150262" y="62476"/>
                    </a:lnTo>
                    <a:lnTo>
                      <a:pt x="150262" y="56542"/>
                    </a:lnTo>
                    <a:close/>
                    <a:moveTo>
                      <a:pt x="162445" y="56542"/>
                    </a:moveTo>
                    <a:lnTo>
                      <a:pt x="162445" y="62476"/>
                    </a:lnTo>
                    <a:lnTo>
                      <a:pt x="156509" y="62476"/>
                    </a:lnTo>
                    <a:lnTo>
                      <a:pt x="156509" y="56542"/>
                    </a:lnTo>
                    <a:close/>
                    <a:moveTo>
                      <a:pt x="168692" y="56542"/>
                    </a:moveTo>
                    <a:lnTo>
                      <a:pt x="168692" y="62476"/>
                    </a:lnTo>
                    <a:lnTo>
                      <a:pt x="162756" y="62476"/>
                    </a:lnTo>
                    <a:lnTo>
                      <a:pt x="162756" y="56542"/>
                    </a:lnTo>
                    <a:close/>
                    <a:moveTo>
                      <a:pt x="174939" y="56542"/>
                    </a:moveTo>
                    <a:lnTo>
                      <a:pt x="174939" y="62476"/>
                    </a:lnTo>
                    <a:lnTo>
                      <a:pt x="169005" y="62476"/>
                    </a:lnTo>
                    <a:lnTo>
                      <a:pt x="169005" y="56542"/>
                    </a:lnTo>
                    <a:close/>
                    <a:moveTo>
                      <a:pt x="181186" y="56542"/>
                    </a:moveTo>
                    <a:lnTo>
                      <a:pt x="181186" y="62476"/>
                    </a:lnTo>
                    <a:lnTo>
                      <a:pt x="175252" y="62476"/>
                    </a:lnTo>
                    <a:lnTo>
                      <a:pt x="175252" y="56542"/>
                    </a:lnTo>
                    <a:close/>
                    <a:moveTo>
                      <a:pt x="187435" y="56542"/>
                    </a:moveTo>
                    <a:lnTo>
                      <a:pt x="187435" y="62476"/>
                    </a:lnTo>
                    <a:lnTo>
                      <a:pt x="181499" y="62476"/>
                    </a:lnTo>
                    <a:lnTo>
                      <a:pt x="181499" y="56542"/>
                    </a:lnTo>
                    <a:close/>
                    <a:moveTo>
                      <a:pt x="193684" y="56542"/>
                    </a:moveTo>
                    <a:lnTo>
                      <a:pt x="193684" y="62476"/>
                    </a:lnTo>
                    <a:lnTo>
                      <a:pt x="187749" y="62476"/>
                    </a:lnTo>
                    <a:lnTo>
                      <a:pt x="187749" y="56542"/>
                    </a:lnTo>
                    <a:close/>
                    <a:moveTo>
                      <a:pt x="199931" y="56542"/>
                    </a:moveTo>
                    <a:lnTo>
                      <a:pt x="199931" y="62476"/>
                    </a:lnTo>
                    <a:lnTo>
                      <a:pt x="193996" y="62476"/>
                    </a:lnTo>
                    <a:lnTo>
                      <a:pt x="193996" y="56542"/>
                    </a:lnTo>
                    <a:close/>
                    <a:moveTo>
                      <a:pt x="206180" y="56542"/>
                    </a:moveTo>
                    <a:lnTo>
                      <a:pt x="206180" y="62476"/>
                    </a:lnTo>
                    <a:lnTo>
                      <a:pt x="200244" y="62476"/>
                    </a:lnTo>
                    <a:lnTo>
                      <a:pt x="200244" y="56542"/>
                    </a:lnTo>
                    <a:close/>
                    <a:moveTo>
                      <a:pt x="212427" y="56542"/>
                    </a:moveTo>
                    <a:lnTo>
                      <a:pt x="212427" y="62476"/>
                    </a:lnTo>
                    <a:lnTo>
                      <a:pt x="206491" y="62476"/>
                    </a:lnTo>
                    <a:lnTo>
                      <a:pt x="206491" y="56542"/>
                    </a:lnTo>
                    <a:close/>
                    <a:moveTo>
                      <a:pt x="218674" y="56542"/>
                    </a:moveTo>
                    <a:lnTo>
                      <a:pt x="218674" y="62476"/>
                    </a:lnTo>
                    <a:lnTo>
                      <a:pt x="212739" y="62476"/>
                    </a:lnTo>
                    <a:lnTo>
                      <a:pt x="212739" y="56542"/>
                    </a:lnTo>
                    <a:close/>
                    <a:moveTo>
                      <a:pt x="224921" y="56542"/>
                    </a:moveTo>
                    <a:lnTo>
                      <a:pt x="224921" y="62476"/>
                    </a:lnTo>
                    <a:lnTo>
                      <a:pt x="218987" y="62476"/>
                    </a:lnTo>
                    <a:lnTo>
                      <a:pt x="218987" y="56542"/>
                    </a:lnTo>
                    <a:close/>
                    <a:moveTo>
                      <a:pt x="231170" y="56542"/>
                    </a:moveTo>
                    <a:lnTo>
                      <a:pt x="231170" y="62476"/>
                    </a:lnTo>
                    <a:lnTo>
                      <a:pt x="225234" y="62476"/>
                    </a:lnTo>
                    <a:lnTo>
                      <a:pt x="225234" y="56542"/>
                    </a:lnTo>
                    <a:close/>
                    <a:moveTo>
                      <a:pt x="237417" y="56542"/>
                    </a:moveTo>
                    <a:lnTo>
                      <a:pt x="237417" y="62476"/>
                    </a:lnTo>
                    <a:lnTo>
                      <a:pt x="231481" y="62476"/>
                    </a:lnTo>
                    <a:lnTo>
                      <a:pt x="231481" y="56542"/>
                    </a:lnTo>
                    <a:close/>
                    <a:moveTo>
                      <a:pt x="243664" y="56542"/>
                    </a:moveTo>
                    <a:lnTo>
                      <a:pt x="243664" y="62476"/>
                    </a:lnTo>
                    <a:lnTo>
                      <a:pt x="237729" y="62476"/>
                    </a:lnTo>
                    <a:lnTo>
                      <a:pt x="237729" y="56542"/>
                    </a:lnTo>
                    <a:close/>
                    <a:moveTo>
                      <a:pt x="249911" y="56542"/>
                    </a:moveTo>
                    <a:lnTo>
                      <a:pt x="249911" y="62476"/>
                    </a:lnTo>
                    <a:lnTo>
                      <a:pt x="243977" y="62476"/>
                    </a:lnTo>
                    <a:lnTo>
                      <a:pt x="243977" y="56542"/>
                    </a:lnTo>
                    <a:close/>
                    <a:moveTo>
                      <a:pt x="256161" y="56542"/>
                    </a:moveTo>
                    <a:lnTo>
                      <a:pt x="256161" y="62476"/>
                    </a:lnTo>
                    <a:lnTo>
                      <a:pt x="250225" y="62476"/>
                    </a:lnTo>
                    <a:lnTo>
                      <a:pt x="250225" y="56542"/>
                    </a:lnTo>
                    <a:close/>
                    <a:moveTo>
                      <a:pt x="262409" y="56542"/>
                    </a:moveTo>
                    <a:lnTo>
                      <a:pt x="262409" y="62476"/>
                    </a:lnTo>
                    <a:lnTo>
                      <a:pt x="256474" y="62476"/>
                    </a:lnTo>
                    <a:lnTo>
                      <a:pt x="256474" y="56542"/>
                    </a:lnTo>
                    <a:close/>
                    <a:moveTo>
                      <a:pt x="268656" y="56542"/>
                    </a:moveTo>
                    <a:lnTo>
                      <a:pt x="268656" y="62476"/>
                    </a:lnTo>
                    <a:lnTo>
                      <a:pt x="262721" y="62476"/>
                    </a:lnTo>
                    <a:lnTo>
                      <a:pt x="262721" y="56542"/>
                    </a:lnTo>
                    <a:close/>
                    <a:moveTo>
                      <a:pt x="274904" y="56542"/>
                    </a:moveTo>
                    <a:lnTo>
                      <a:pt x="274904" y="62476"/>
                    </a:lnTo>
                    <a:lnTo>
                      <a:pt x="268968" y="62476"/>
                    </a:lnTo>
                    <a:lnTo>
                      <a:pt x="268968" y="56542"/>
                    </a:lnTo>
                    <a:close/>
                    <a:moveTo>
                      <a:pt x="6251" y="62789"/>
                    </a:moveTo>
                    <a:lnTo>
                      <a:pt x="6251" y="68725"/>
                    </a:lnTo>
                    <a:lnTo>
                      <a:pt x="315" y="68725"/>
                    </a:lnTo>
                    <a:lnTo>
                      <a:pt x="315" y="62789"/>
                    </a:lnTo>
                    <a:close/>
                    <a:moveTo>
                      <a:pt x="12498" y="62789"/>
                    </a:moveTo>
                    <a:lnTo>
                      <a:pt x="12498" y="68725"/>
                    </a:lnTo>
                    <a:lnTo>
                      <a:pt x="6562" y="68725"/>
                    </a:lnTo>
                    <a:lnTo>
                      <a:pt x="6562" y="62789"/>
                    </a:lnTo>
                    <a:close/>
                    <a:moveTo>
                      <a:pt x="18745" y="62789"/>
                    </a:moveTo>
                    <a:lnTo>
                      <a:pt x="18745" y="68725"/>
                    </a:lnTo>
                    <a:lnTo>
                      <a:pt x="12810" y="68725"/>
                    </a:lnTo>
                    <a:lnTo>
                      <a:pt x="12810" y="62789"/>
                    </a:lnTo>
                    <a:close/>
                    <a:moveTo>
                      <a:pt x="24992" y="62789"/>
                    </a:moveTo>
                    <a:lnTo>
                      <a:pt x="24992" y="68725"/>
                    </a:lnTo>
                    <a:lnTo>
                      <a:pt x="19058" y="68725"/>
                    </a:lnTo>
                    <a:lnTo>
                      <a:pt x="19058" y="62789"/>
                    </a:lnTo>
                    <a:close/>
                    <a:moveTo>
                      <a:pt x="31242" y="62789"/>
                    </a:moveTo>
                    <a:lnTo>
                      <a:pt x="31242" y="68725"/>
                    </a:lnTo>
                    <a:lnTo>
                      <a:pt x="25305" y="68725"/>
                    </a:lnTo>
                    <a:lnTo>
                      <a:pt x="25305" y="62789"/>
                    </a:lnTo>
                    <a:close/>
                    <a:moveTo>
                      <a:pt x="37489" y="62789"/>
                    </a:moveTo>
                    <a:lnTo>
                      <a:pt x="37489" y="68725"/>
                    </a:lnTo>
                    <a:lnTo>
                      <a:pt x="31553" y="68725"/>
                    </a:lnTo>
                    <a:lnTo>
                      <a:pt x="31553" y="62789"/>
                    </a:lnTo>
                    <a:close/>
                    <a:moveTo>
                      <a:pt x="43737" y="62789"/>
                    </a:moveTo>
                    <a:lnTo>
                      <a:pt x="43737" y="68725"/>
                    </a:lnTo>
                    <a:lnTo>
                      <a:pt x="37802" y="68725"/>
                    </a:lnTo>
                    <a:lnTo>
                      <a:pt x="37802" y="62789"/>
                    </a:lnTo>
                    <a:close/>
                    <a:moveTo>
                      <a:pt x="49985" y="62789"/>
                    </a:moveTo>
                    <a:lnTo>
                      <a:pt x="49985" y="68725"/>
                    </a:lnTo>
                    <a:lnTo>
                      <a:pt x="44049" y="68725"/>
                    </a:lnTo>
                    <a:lnTo>
                      <a:pt x="44049" y="62789"/>
                    </a:lnTo>
                    <a:close/>
                    <a:moveTo>
                      <a:pt x="56232" y="62789"/>
                    </a:moveTo>
                    <a:lnTo>
                      <a:pt x="56232" y="68725"/>
                    </a:lnTo>
                    <a:lnTo>
                      <a:pt x="50296" y="68725"/>
                    </a:lnTo>
                    <a:lnTo>
                      <a:pt x="50296" y="62789"/>
                    </a:lnTo>
                    <a:close/>
                    <a:moveTo>
                      <a:pt x="62480" y="62789"/>
                    </a:moveTo>
                    <a:lnTo>
                      <a:pt x="62480" y="68725"/>
                    </a:lnTo>
                    <a:lnTo>
                      <a:pt x="56545" y="68725"/>
                    </a:lnTo>
                    <a:lnTo>
                      <a:pt x="56545" y="62789"/>
                    </a:lnTo>
                    <a:close/>
                    <a:moveTo>
                      <a:pt x="68727" y="62789"/>
                    </a:moveTo>
                    <a:lnTo>
                      <a:pt x="68727" y="68725"/>
                    </a:lnTo>
                    <a:lnTo>
                      <a:pt x="62792" y="68725"/>
                    </a:lnTo>
                    <a:lnTo>
                      <a:pt x="62792" y="62789"/>
                    </a:lnTo>
                    <a:close/>
                    <a:moveTo>
                      <a:pt x="74975" y="62789"/>
                    </a:moveTo>
                    <a:lnTo>
                      <a:pt x="74975" y="68725"/>
                    </a:lnTo>
                    <a:lnTo>
                      <a:pt x="69039" y="68725"/>
                    </a:lnTo>
                    <a:lnTo>
                      <a:pt x="69039" y="62789"/>
                    </a:lnTo>
                    <a:close/>
                    <a:moveTo>
                      <a:pt x="81223" y="62789"/>
                    </a:moveTo>
                    <a:lnTo>
                      <a:pt x="81223" y="68725"/>
                    </a:lnTo>
                    <a:lnTo>
                      <a:pt x="75286" y="68725"/>
                    </a:lnTo>
                    <a:lnTo>
                      <a:pt x="75286" y="62789"/>
                    </a:lnTo>
                    <a:close/>
                    <a:moveTo>
                      <a:pt x="87470" y="62789"/>
                    </a:moveTo>
                    <a:lnTo>
                      <a:pt x="87470" y="68725"/>
                    </a:lnTo>
                    <a:lnTo>
                      <a:pt x="81535" y="68725"/>
                    </a:lnTo>
                    <a:lnTo>
                      <a:pt x="81535" y="62789"/>
                    </a:lnTo>
                    <a:close/>
                    <a:moveTo>
                      <a:pt x="93718" y="62789"/>
                    </a:moveTo>
                    <a:lnTo>
                      <a:pt x="93718" y="68725"/>
                    </a:lnTo>
                    <a:lnTo>
                      <a:pt x="87784" y="68725"/>
                    </a:lnTo>
                    <a:lnTo>
                      <a:pt x="87784" y="62789"/>
                    </a:lnTo>
                    <a:close/>
                    <a:moveTo>
                      <a:pt x="99967" y="62789"/>
                    </a:moveTo>
                    <a:lnTo>
                      <a:pt x="99967" y="68725"/>
                    </a:lnTo>
                    <a:lnTo>
                      <a:pt x="94031" y="68725"/>
                    </a:lnTo>
                    <a:lnTo>
                      <a:pt x="94031" y="62789"/>
                    </a:lnTo>
                    <a:close/>
                    <a:moveTo>
                      <a:pt x="106214" y="62789"/>
                    </a:moveTo>
                    <a:lnTo>
                      <a:pt x="106214" y="68725"/>
                    </a:lnTo>
                    <a:lnTo>
                      <a:pt x="100278" y="68725"/>
                    </a:lnTo>
                    <a:lnTo>
                      <a:pt x="100278" y="62789"/>
                    </a:lnTo>
                    <a:close/>
                    <a:moveTo>
                      <a:pt x="112461" y="62789"/>
                    </a:moveTo>
                    <a:lnTo>
                      <a:pt x="112461" y="68725"/>
                    </a:lnTo>
                    <a:lnTo>
                      <a:pt x="106527" y="68725"/>
                    </a:lnTo>
                    <a:lnTo>
                      <a:pt x="106527" y="62789"/>
                    </a:lnTo>
                    <a:close/>
                    <a:moveTo>
                      <a:pt x="118710" y="62789"/>
                    </a:moveTo>
                    <a:lnTo>
                      <a:pt x="118710" y="68725"/>
                    </a:lnTo>
                    <a:lnTo>
                      <a:pt x="112774" y="68725"/>
                    </a:lnTo>
                    <a:lnTo>
                      <a:pt x="112774" y="62789"/>
                    </a:lnTo>
                    <a:close/>
                    <a:moveTo>
                      <a:pt x="124957" y="62789"/>
                    </a:moveTo>
                    <a:lnTo>
                      <a:pt x="124957" y="68725"/>
                    </a:lnTo>
                    <a:lnTo>
                      <a:pt x="119021" y="68725"/>
                    </a:lnTo>
                    <a:lnTo>
                      <a:pt x="119021" y="62789"/>
                    </a:lnTo>
                    <a:close/>
                    <a:moveTo>
                      <a:pt x="131204" y="62789"/>
                    </a:moveTo>
                    <a:lnTo>
                      <a:pt x="131204" y="68725"/>
                    </a:lnTo>
                    <a:lnTo>
                      <a:pt x="125270" y="68725"/>
                    </a:lnTo>
                    <a:lnTo>
                      <a:pt x="125270" y="62789"/>
                    </a:lnTo>
                    <a:close/>
                    <a:moveTo>
                      <a:pt x="137451" y="62789"/>
                    </a:moveTo>
                    <a:lnTo>
                      <a:pt x="137451" y="68725"/>
                    </a:lnTo>
                    <a:lnTo>
                      <a:pt x="131517" y="68725"/>
                    </a:lnTo>
                    <a:lnTo>
                      <a:pt x="131517" y="62789"/>
                    </a:lnTo>
                    <a:close/>
                    <a:moveTo>
                      <a:pt x="143702" y="62789"/>
                    </a:moveTo>
                    <a:lnTo>
                      <a:pt x="143702" y="68725"/>
                    </a:lnTo>
                    <a:lnTo>
                      <a:pt x="137766" y="68725"/>
                    </a:lnTo>
                    <a:lnTo>
                      <a:pt x="137766" y="62789"/>
                    </a:lnTo>
                    <a:close/>
                    <a:moveTo>
                      <a:pt x="149949" y="62789"/>
                    </a:moveTo>
                    <a:lnTo>
                      <a:pt x="149949" y="68725"/>
                    </a:lnTo>
                    <a:lnTo>
                      <a:pt x="144015" y="68725"/>
                    </a:lnTo>
                    <a:lnTo>
                      <a:pt x="144015" y="62789"/>
                    </a:lnTo>
                    <a:close/>
                    <a:moveTo>
                      <a:pt x="156196" y="62789"/>
                    </a:moveTo>
                    <a:lnTo>
                      <a:pt x="156196" y="68725"/>
                    </a:lnTo>
                    <a:lnTo>
                      <a:pt x="150262" y="68725"/>
                    </a:lnTo>
                    <a:lnTo>
                      <a:pt x="150262" y="62789"/>
                    </a:lnTo>
                    <a:close/>
                    <a:moveTo>
                      <a:pt x="162445" y="62789"/>
                    </a:moveTo>
                    <a:lnTo>
                      <a:pt x="162445" y="68725"/>
                    </a:lnTo>
                    <a:lnTo>
                      <a:pt x="156509" y="68725"/>
                    </a:lnTo>
                    <a:lnTo>
                      <a:pt x="156509" y="62789"/>
                    </a:lnTo>
                    <a:close/>
                    <a:moveTo>
                      <a:pt x="168692" y="62789"/>
                    </a:moveTo>
                    <a:lnTo>
                      <a:pt x="168692" y="68725"/>
                    </a:lnTo>
                    <a:lnTo>
                      <a:pt x="162756" y="68725"/>
                    </a:lnTo>
                    <a:lnTo>
                      <a:pt x="162756" y="62789"/>
                    </a:lnTo>
                    <a:close/>
                    <a:moveTo>
                      <a:pt x="174939" y="62789"/>
                    </a:moveTo>
                    <a:lnTo>
                      <a:pt x="174939" y="68725"/>
                    </a:lnTo>
                    <a:lnTo>
                      <a:pt x="169005" y="68725"/>
                    </a:lnTo>
                    <a:lnTo>
                      <a:pt x="169005" y="62789"/>
                    </a:lnTo>
                    <a:close/>
                    <a:moveTo>
                      <a:pt x="181186" y="62789"/>
                    </a:moveTo>
                    <a:lnTo>
                      <a:pt x="181186" y="68725"/>
                    </a:lnTo>
                    <a:lnTo>
                      <a:pt x="175252" y="68725"/>
                    </a:lnTo>
                    <a:lnTo>
                      <a:pt x="175252" y="62789"/>
                    </a:lnTo>
                    <a:close/>
                    <a:moveTo>
                      <a:pt x="187435" y="62789"/>
                    </a:moveTo>
                    <a:lnTo>
                      <a:pt x="187435" y="68725"/>
                    </a:lnTo>
                    <a:lnTo>
                      <a:pt x="181499" y="68725"/>
                    </a:lnTo>
                    <a:lnTo>
                      <a:pt x="181499" y="62789"/>
                    </a:lnTo>
                    <a:close/>
                    <a:moveTo>
                      <a:pt x="193684" y="62789"/>
                    </a:moveTo>
                    <a:lnTo>
                      <a:pt x="193684" y="68725"/>
                    </a:lnTo>
                    <a:lnTo>
                      <a:pt x="187749" y="68725"/>
                    </a:lnTo>
                    <a:lnTo>
                      <a:pt x="187749" y="62789"/>
                    </a:lnTo>
                    <a:close/>
                    <a:moveTo>
                      <a:pt x="199931" y="62789"/>
                    </a:moveTo>
                    <a:lnTo>
                      <a:pt x="199931" y="68725"/>
                    </a:lnTo>
                    <a:lnTo>
                      <a:pt x="193996" y="68725"/>
                    </a:lnTo>
                    <a:lnTo>
                      <a:pt x="193996" y="62789"/>
                    </a:lnTo>
                    <a:close/>
                    <a:moveTo>
                      <a:pt x="206180" y="62789"/>
                    </a:moveTo>
                    <a:lnTo>
                      <a:pt x="206180" y="68725"/>
                    </a:lnTo>
                    <a:lnTo>
                      <a:pt x="200244" y="68725"/>
                    </a:lnTo>
                    <a:lnTo>
                      <a:pt x="200244" y="62789"/>
                    </a:lnTo>
                    <a:close/>
                    <a:moveTo>
                      <a:pt x="212427" y="62789"/>
                    </a:moveTo>
                    <a:lnTo>
                      <a:pt x="212427" y="68725"/>
                    </a:lnTo>
                    <a:lnTo>
                      <a:pt x="206491" y="68725"/>
                    </a:lnTo>
                    <a:lnTo>
                      <a:pt x="206491" y="62789"/>
                    </a:lnTo>
                    <a:close/>
                    <a:moveTo>
                      <a:pt x="218674" y="62789"/>
                    </a:moveTo>
                    <a:lnTo>
                      <a:pt x="218674" y="68725"/>
                    </a:lnTo>
                    <a:lnTo>
                      <a:pt x="212739" y="68725"/>
                    </a:lnTo>
                    <a:lnTo>
                      <a:pt x="212739" y="62789"/>
                    </a:lnTo>
                    <a:close/>
                    <a:moveTo>
                      <a:pt x="224921" y="62789"/>
                    </a:moveTo>
                    <a:lnTo>
                      <a:pt x="224921" y="68725"/>
                    </a:lnTo>
                    <a:lnTo>
                      <a:pt x="218987" y="68725"/>
                    </a:lnTo>
                    <a:lnTo>
                      <a:pt x="218987" y="62789"/>
                    </a:lnTo>
                    <a:close/>
                    <a:moveTo>
                      <a:pt x="231170" y="62789"/>
                    </a:moveTo>
                    <a:lnTo>
                      <a:pt x="231170" y="68725"/>
                    </a:lnTo>
                    <a:lnTo>
                      <a:pt x="225234" y="68725"/>
                    </a:lnTo>
                    <a:lnTo>
                      <a:pt x="225234" y="62789"/>
                    </a:lnTo>
                    <a:close/>
                    <a:moveTo>
                      <a:pt x="237417" y="62789"/>
                    </a:moveTo>
                    <a:lnTo>
                      <a:pt x="237417" y="68725"/>
                    </a:lnTo>
                    <a:lnTo>
                      <a:pt x="231481" y="68725"/>
                    </a:lnTo>
                    <a:lnTo>
                      <a:pt x="231481" y="62789"/>
                    </a:lnTo>
                    <a:close/>
                    <a:moveTo>
                      <a:pt x="243664" y="62789"/>
                    </a:moveTo>
                    <a:lnTo>
                      <a:pt x="243664" y="68725"/>
                    </a:lnTo>
                    <a:lnTo>
                      <a:pt x="237729" y="68725"/>
                    </a:lnTo>
                    <a:lnTo>
                      <a:pt x="237729" y="62789"/>
                    </a:lnTo>
                    <a:close/>
                    <a:moveTo>
                      <a:pt x="249911" y="62789"/>
                    </a:moveTo>
                    <a:lnTo>
                      <a:pt x="249911" y="68725"/>
                    </a:lnTo>
                    <a:lnTo>
                      <a:pt x="243977" y="68725"/>
                    </a:lnTo>
                    <a:lnTo>
                      <a:pt x="243977" y="62789"/>
                    </a:lnTo>
                    <a:close/>
                    <a:moveTo>
                      <a:pt x="256161" y="62789"/>
                    </a:moveTo>
                    <a:lnTo>
                      <a:pt x="256161" y="68725"/>
                    </a:lnTo>
                    <a:lnTo>
                      <a:pt x="250225" y="68725"/>
                    </a:lnTo>
                    <a:lnTo>
                      <a:pt x="250225" y="62789"/>
                    </a:lnTo>
                    <a:close/>
                    <a:moveTo>
                      <a:pt x="262409" y="62789"/>
                    </a:moveTo>
                    <a:lnTo>
                      <a:pt x="262409" y="68725"/>
                    </a:lnTo>
                    <a:lnTo>
                      <a:pt x="256474" y="68725"/>
                    </a:lnTo>
                    <a:lnTo>
                      <a:pt x="256474" y="62789"/>
                    </a:lnTo>
                    <a:close/>
                    <a:moveTo>
                      <a:pt x="268656" y="62789"/>
                    </a:moveTo>
                    <a:lnTo>
                      <a:pt x="268656" y="68725"/>
                    </a:lnTo>
                    <a:lnTo>
                      <a:pt x="262721" y="68725"/>
                    </a:lnTo>
                    <a:lnTo>
                      <a:pt x="262721" y="62789"/>
                    </a:lnTo>
                    <a:close/>
                    <a:moveTo>
                      <a:pt x="274904" y="62789"/>
                    </a:moveTo>
                    <a:lnTo>
                      <a:pt x="274904" y="68725"/>
                    </a:lnTo>
                    <a:lnTo>
                      <a:pt x="268968" y="68725"/>
                    </a:lnTo>
                    <a:lnTo>
                      <a:pt x="268968" y="62789"/>
                    </a:lnTo>
                    <a:close/>
                    <a:moveTo>
                      <a:pt x="6251" y="69036"/>
                    </a:moveTo>
                    <a:lnTo>
                      <a:pt x="6251" y="74972"/>
                    </a:lnTo>
                    <a:lnTo>
                      <a:pt x="315" y="74972"/>
                    </a:lnTo>
                    <a:lnTo>
                      <a:pt x="315" y="69036"/>
                    </a:lnTo>
                    <a:close/>
                    <a:moveTo>
                      <a:pt x="12498" y="69036"/>
                    </a:moveTo>
                    <a:lnTo>
                      <a:pt x="12498" y="74972"/>
                    </a:lnTo>
                    <a:lnTo>
                      <a:pt x="6562" y="74972"/>
                    </a:lnTo>
                    <a:lnTo>
                      <a:pt x="6562" y="69036"/>
                    </a:lnTo>
                    <a:close/>
                    <a:moveTo>
                      <a:pt x="18745" y="69036"/>
                    </a:moveTo>
                    <a:lnTo>
                      <a:pt x="18745" y="74972"/>
                    </a:lnTo>
                    <a:lnTo>
                      <a:pt x="12810" y="74972"/>
                    </a:lnTo>
                    <a:lnTo>
                      <a:pt x="12810" y="69036"/>
                    </a:lnTo>
                    <a:close/>
                    <a:moveTo>
                      <a:pt x="24992" y="69036"/>
                    </a:moveTo>
                    <a:lnTo>
                      <a:pt x="24992" y="74972"/>
                    </a:lnTo>
                    <a:lnTo>
                      <a:pt x="19058" y="74972"/>
                    </a:lnTo>
                    <a:lnTo>
                      <a:pt x="19058" y="69036"/>
                    </a:lnTo>
                    <a:close/>
                    <a:moveTo>
                      <a:pt x="31242" y="69036"/>
                    </a:moveTo>
                    <a:lnTo>
                      <a:pt x="31242" y="74972"/>
                    </a:lnTo>
                    <a:lnTo>
                      <a:pt x="25305" y="74972"/>
                    </a:lnTo>
                    <a:lnTo>
                      <a:pt x="25305" y="69036"/>
                    </a:lnTo>
                    <a:close/>
                    <a:moveTo>
                      <a:pt x="37489" y="69036"/>
                    </a:moveTo>
                    <a:lnTo>
                      <a:pt x="37489" y="74972"/>
                    </a:lnTo>
                    <a:lnTo>
                      <a:pt x="31553" y="74972"/>
                    </a:lnTo>
                    <a:lnTo>
                      <a:pt x="31553" y="69036"/>
                    </a:lnTo>
                    <a:close/>
                    <a:moveTo>
                      <a:pt x="43737" y="69036"/>
                    </a:moveTo>
                    <a:lnTo>
                      <a:pt x="43737" y="74972"/>
                    </a:lnTo>
                    <a:lnTo>
                      <a:pt x="37802" y="74972"/>
                    </a:lnTo>
                    <a:lnTo>
                      <a:pt x="37802" y="69036"/>
                    </a:lnTo>
                    <a:close/>
                    <a:moveTo>
                      <a:pt x="49985" y="69036"/>
                    </a:moveTo>
                    <a:lnTo>
                      <a:pt x="49985" y="74972"/>
                    </a:lnTo>
                    <a:lnTo>
                      <a:pt x="44049" y="74972"/>
                    </a:lnTo>
                    <a:lnTo>
                      <a:pt x="44049" y="69036"/>
                    </a:lnTo>
                    <a:close/>
                    <a:moveTo>
                      <a:pt x="56232" y="69036"/>
                    </a:moveTo>
                    <a:lnTo>
                      <a:pt x="56232" y="74972"/>
                    </a:lnTo>
                    <a:lnTo>
                      <a:pt x="50296" y="74972"/>
                    </a:lnTo>
                    <a:lnTo>
                      <a:pt x="50296" y="69036"/>
                    </a:lnTo>
                    <a:close/>
                    <a:moveTo>
                      <a:pt x="62480" y="69036"/>
                    </a:moveTo>
                    <a:lnTo>
                      <a:pt x="62480" y="74972"/>
                    </a:lnTo>
                    <a:lnTo>
                      <a:pt x="56545" y="74972"/>
                    </a:lnTo>
                    <a:lnTo>
                      <a:pt x="56545" y="69036"/>
                    </a:lnTo>
                    <a:close/>
                    <a:moveTo>
                      <a:pt x="68727" y="69036"/>
                    </a:moveTo>
                    <a:lnTo>
                      <a:pt x="68727" y="74972"/>
                    </a:lnTo>
                    <a:lnTo>
                      <a:pt x="62792" y="74972"/>
                    </a:lnTo>
                    <a:lnTo>
                      <a:pt x="62792" y="69036"/>
                    </a:lnTo>
                    <a:close/>
                    <a:moveTo>
                      <a:pt x="74975" y="69036"/>
                    </a:moveTo>
                    <a:lnTo>
                      <a:pt x="74975" y="74972"/>
                    </a:lnTo>
                    <a:lnTo>
                      <a:pt x="69039" y="74972"/>
                    </a:lnTo>
                    <a:lnTo>
                      <a:pt x="69039" y="69036"/>
                    </a:lnTo>
                    <a:close/>
                    <a:moveTo>
                      <a:pt x="81223" y="69036"/>
                    </a:moveTo>
                    <a:lnTo>
                      <a:pt x="81223" y="74972"/>
                    </a:lnTo>
                    <a:lnTo>
                      <a:pt x="75286" y="74972"/>
                    </a:lnTo>
                    <a:lnTo>
                      <a:pt x="75286" y="69036"/>
                    </a:lnTo>
                    <a:close/>
                    <a:moveTo>
                      <a:pt x="87470" y="69036"/>
                    </a:moveTo>
                    <a:lnTo>
                      <a:pt x="87470" y="74972"/>
                    </a:lnTo>
                    <a:lnTo>
                      <a:pt x="81535" y="74972"/>
                    </a:lnTo>
                    <a:lnTo>
                      <a:pt x="81535" y="69036"/>
                    </a:lnTo>
                    <a:close/>
                    <a:moveTo>
                      <a:pt x="93718" y="69036"/>
                    </a:moveTo>
                    <a:lnTo>
                      <a:pt x="93718" y="74972"/>
                    </a:lnTo>
                    <a:lnTo>
                      <a:pt x="87784" y="74972"/>
                    </a:lnTo>
                    <a:lnTo>
                      <a:pt x="87784" y="69036"/>
                    </a:lnTo>
                    <a:close/>
                    <a:moveTo>
                      <a:pt x="99967" y="69036"/>
                    </a:moveTo>
                    <a:lnTo>
                      <a:pt x="99967" y="74972"/>
                    </a:lnTo>
                    <a:lnTo>
                      <a:pt x="94031" y="74972"/>
                    </a:lnTo>
                    <a:lnTo>
                      <a:pt x="94031" y="69036"/>
                    </a:lnTo>
                    <a:close/>
                    <a:moveTo>
                      <a:pt x="106214" y="69036"/>
                    </a:moveTo>
                    <a:lnTo>
                      <a:pt x="106214" y="74972"/>
                    </a:lnTo>
                    <a:lnTo>
                      <a:pt x="100278" y="74972"/>
                    </a:lnTo>
                    <a:lnTo>
                      <a:pt x="100278" y="69036"/>
                    </a:lnTo>
                    <a:close/>
                    <a:moveTo>
                      <a:pt x="112461" y="69036"/>
                    </a:moveTo>
                    <a:lnTo>
                      <a:pt x="112461" y="74972"/>
                    </a:lnTo>
                    <a:lnTo>
                      <a:pt x="106527" y="74972"/>
                    </a:lnTo>
                    <a:lnTo>
                      <a:pt x="106527" y="69036"/>
                    </a:lnTo>
                    <a:close/>
                    <a:moveTo>
                      <a:pt x="118710" y="69036"/>
                    </a:moveTo>
                    <a:lnTo>
                      <a:pt x="118710" y="74972"/>
                    </a:lnTo>
                    <a:lnTo>
                      <a:pt x="112774" y="74972"/>
                    </a:lnTo>
                    <a:lnTo>
                      <a:pt x="112774" y="69036"/>
                    </a:lnTo>
                    <a:close/>
                    <a:moveTo>
                      <a:pt x="124957" y="69036"/>
                    </a:moveTo>
                    <a:lnTo>
                      <a:pt x="124957" y="74972"/>
                    </a:lnTo>
                    <a:lnTo>
                      <a:pt x="119021" y="74972"/>
                    </a:lnTo>
                    <a:lnTo>
                      <a:pt x="119021" y="69036"/>
                    </a:lnTo>
                    <a:close/>
                    <a:moveTo>
                      <a:pt x="131204" y="69036"/>
                    </a:moveTo>
                    <a:lnTo>
                      <a:pt x="131204" y="74972"/>
                    </a:lnTo>
                    <a:lnTo>
                      <a:pt x="125270" y="74972"/>
                    </a:lnTo>
                    <a:lnTo>
                      <a:pt x="125270" y="69036"/>
                    </a:lnTo>
                    <a:close/>
                    <a:moveTo>
                      <a:pt x="137451" y="69036"/>
                    </a:moveTo>
                    <a:lnTo>
                      <a:pt x="137451" y="74972"/>
                    </a:lnTo>
                    <a:lnTo>
                      <a:pt x="131517" y="74972"/>
                    </a:lnTo>
                    <a:lnTo>
                      <a:pt x="131517" y="69036"/>
                    </a:lnTo>
                    <a:close/>
                    <a:moveTo>
                      <a:pt x="143702" y="69036"/>
                    </a:moveTo>
                    <a:lnTo>
                      <a:pt x="143702" y="74972"/>
                    </a:lnTo>
                    <a:lnTo>
                      <a:pt x="137766" y="74972"/>
                    </a:lnTo>
                    <a:lnTo>
                      <a:pt x="137766" y="69036"/>
                    </a:lnTo>
                    <a:close/>
                    <a:moveTo>
                      <a:pt x="149949" y="69036"/>
                    </a:moveTo>
                    <a:lnTo>
                      <a:pt x="149949" y="74972"/>
                    </a:lnTo>
                    <a:lnTo>
                      <a:pt x="144015" y="74972"/>
                    </a:lnTo>
                    <a:lnTo>
                      <a:pt x="144015" y="69036"/>
                    </a:lnTo>
                    <a:close/>
                    <a:moveTo>
                      <a:pt x="156196" y="69036"/>
                    </a:moveTo>
                    <a:lnTo>
                      <a:pt x="156196" y="74972"/>
                    </a:lnTo>
                    <a:lnTo>
                      <a:pt x="150262" y="74972"/>
                    </a:lnTo>
                    <a:lnTo>
                      <a:pt x="150262" y="69036"/>
                    </a:lnTo>
                    <a:close/>
                    <a:moveTo>
                      <a:pt x="162445" y="69036"/>
                    </a:moveTo>
                    <a:lnTo>
                      <a:pt x="162445" y="74972"/>
                    </a:lnTo>
                    <a:lnTo>
                      <a:pt x="156509" y="74972"/>
                    </a:lnTo>
                    <a:lnTo>
                      <a:pt x="156509" y="69036"/>
                    </a:lnTo>
                    <a:close/>
                    <a:moveTo>
                      <a:pt x="168692" y="69036"/>
                    </a:moveTo>
                    <a:lnTo>
                      <a:pt x="168692" y="74972"/>
                    </a:lnTo>
                    <a:lnTo>
                      <a:pt x="162756" y="74972"/>
                    </a:lnTo>
                    <a:lnTo>
                      <a:pt x="162756" y="69036"/>
                    </a:lnTo>
                    <a:close/>
                    <a:moveTo>
                      <a:pt x="174939" y="69036"/>
                    </a:moveTo>
                    <a:lnTo>
                      <a:pt x="174939" y="74972"/>
                    </a:lnTo>
                    <a:lnTo>
                      <a:pt x="169005" y="74972"/>
                    </a:lnTo>
                    <a:lnTo>
                      <a:pt x="169005" y="69036"/>
                    </a:lnTo>
                    <a:close/>
                    <a:moveTo>
                      <a:pt x="181186" y="69036"/>
                    </a:moveTo>
                    <a:lnTo>
                      <a:pt x="181186" y="74972"/>
                    </a:lnTo>
                    <a:lnTo>
                      <a:pt x="175252" y="74972"/>
                    </a:lnTo>
                    <a:lnTo>
                      <a:pt x="175252" y="69036"/>
                    </a:lnTo>
                    <a:close/>
                    <a:moveTo>
                      <a:pt x="187435" y="69036"/>
                    </a:moveTo>
                    <a:lnTo>
                      <a:pt x="187435" y="74972"/>
                    </a:lnTo>
                    <a:lnTo>
                      <a:pt x="181499" y="74972"/>
                    </a:lnTo>
                    <a:lnTo>
                      <a:pt x="181499" y="69036"/>
                    </a:lnTo>
                    <a:close/>
                    <a:moveTo>
                      <a:pt x="193684" y="69036"/>
                    </a:moveTo>
                    <a:lnTo>
                      <a:pt x="193684" y="74972"/>
                    </a:lnTo>
                    <a:lnTo>
                      <a:pt x="187749" y="74972"/>
                    </a:lnTo>
                    <a:lnTo>
                      <a:pt x="187749" y="69036"/>
                    </a:lnTo>
                    <a:close/>
                    <a:moveTo>
                      <a:pt x="199931" y="69036"/>
                    </a:moveTo>
                    <a:lnTo>
                      <a:pt x="199931" y="74972"/>
                    </a:lnTo>
                    <a:lnTo>
                      <a:pt x="193996" y="74972"/>
                    </a:lnTo>
                    <a:lnTo>
                      <a:pt x="193996" y="69036"/>
                    </a:lnTo>
                    <a:close/>
                    <a:moveTo>
                      <a:pt x="206180" y="69036"/>
                    </a:moveTo>
                    <a:lnTo>
                      <a:pt x="206180" y="74972"/>
                    </a:lnTo>
                    <a:lnTo>
                      <a:pt x="200244" y="74972"/>
                    </a:lnTo>
                    <a:lnTo>
                      <a:pt x="200244" y="69036"/>
                    </a:lnTo>
                    <a:close/>
                    <a:moveTo>
                      <a:pt x="212427" y="69036"/>
                    </a:moveTo>
                    <a:lnTo>
                      <a:pt x="212427" y="74972"/>
                    </a:lnTo>
                    <a:lnTo>
                      <a:pt x="206491" y="74972"/>
                    </a:lnTo>
                    <a:lnTo>
                      <a:pt x="206491" y="69036"/>
                    </a:lnTo>
                    <a:close/>
                    <a:moveTo>
                      <a:pt x="218674" y="69036"/>
                    </a:moveTo>
                    <a:lnTo>
                      <a:pt x="218674" y="74972"/>
                    </a:lnTo>
                    <a:lnTo>
                      <a:pt x="212739" y="74972"/>
                    </a:lnTo>
                    <a:lnTo>
                      <a:pt x="212739" y="69036"/>
                    </a:lnTo>
                    <a:close/>
                    <a:moveTo>
                      <a:pt x="224921" y="69036"/>
                    </a:moveTo>
                    <a:lnTo>
                      <a:pt x="224921" y="74972"/>
                    </a:lnTo>
                    <a:lnTo>
                      <a:pt x="218987" y="74972"/>
                    </a:lnTo>
                    <a:lnTo>
                      <a:pt x="218987" y="69036"/>
                    </a:lnTo>
                    <a:close/>
                    <a:moveTo>
                      <a:pt x="231170" y="69036"/>
                    </a:moveTo>
                    <a:lnTo>
                      <a:pt x="231170" y="74972"/>
                    </a:lnTo>
                    <a:lnTo>
                      <a:pt x="225234" y="74972"/>
                    </a:lnTo>
                    <a:lnTo>
                      <a:pt x="225234" y="69036"/>
                    </a:lnTo>
                    <a:close/>
                    <a:moveTo>
                      <a:pt x="237417" y="69036"/>
                    </a:moveTo>
                    <a:lnTo>
                      <a:pt x="237417" y="74972"/>
                    </a:lnTo>
                    <a:lnTo>
                      <a:pt x="231481" y="74972"/>
                    </a:lnTo>
                    <a:lnTo>
                      <a:pt x="231481" y="69036"/>
                    </a:lnTo>
                    <a:close/>
                    <a:moveTo>
                      <a:pt x="243664" y="69036"/>
                    </a:moveTo>
                    <a:lnTo>
                      <a:pt x="243664" y="74972"/>
                    </a:lnTo>
                    <a:lnTo>
                      <a:pt x="237729" y="74972"/>
                    </a:lnTo>
                    <a:lnTo>
                      <a:pt x="237729" y="69036"/>
                    </a:lnTo>
                    <a:close/>
                    <a:moveTo>
                      <a:pt x="249911" y="69036"/>
                    </a:moveTo>
                    <a:lnTo>
                      <a:pt x="249911" y="74972"/>
                    </a:lnTo>
                    <a:lnTo>
                      <a:pt x="243977" y="74972"/>
                    </a:lnTo>
                    <a:lnTo>
                      <a:pt x="243977" y="69036"/>
                    </a:lnTo>
                    <a:close/>
                    <a:moveTo>
                      <a:pt x="256161" y="69036"/>
                    </a:moveTo>
                    <a:lnTo>
                      <a:pt x="256161" y="74972"/>
                    </a:lnTo>
                    <a:lnTo>
                      <a:pt x="250225" y="74972"/>
                    </a:lnTo>
                    <a:lnTo>
                      <a:pt x="250225" y="69036"/>
                    </a:lnTo>
                    <a:close/>
                    <a:moveTo>
                      <a:pt x="262409" y="69036"/>
                    </a:moveTo>
                    <a:lnTo>
                      <a:pt x="262409" y="74972"/>
                    </a:lnTo>
                    <a:lnTo>
                      <a:pt x="256474" y="74972"/>
                    </a:lnTo>
                    <a:lnTo>
                      <a:pt x="256474" y="69036"/>
                    </a:lnTo>
                    <a:close/>
                    <a:moveTo>
                      <a:pt x="268656" y="69036"/>
                    </a:moveTo>
                    <a:lnTo>
                      <a:pt x="268656" y="74972"/>
                    </a:lnTo>
                    <a:lnTo>
                      <a:pt x="262721" y="74972"/>
                    </a:lnTo>
                    <a:lnTo>
                      <a:pt x="262721" y="69036"/>
                    </a:lnTo>
                    <a:close/>
                    <a:moveTo>
                      <a:pt x="274904" y="69036"/>
                    </a:moveTo>
                    <a:lnTo>
                      <a:pt x="274904" y="74972"/>
                    </a:lnTo>
                    <a:lnTo>
                      <a:pt x="268968" y="74972"/>
                    </a:lnTo>
                    <a:lnTo>
                      <a:pt x="268968" y="69036"/>
                    </a:lnTo>
                    <a:close/>
                    <a:moveTo>
                      <a:pt x="6251" y="75285"/>
                    </a:moveTo>
                    <a:lnTo>
                      <a:pt x="6251" y="81219"/>
                    </a:lnTo>
                    <a:lnTo>
                      <a:pt x="315" y="81219"/>
                    </a:lnTo>
                    <a:lnTo>
                      <a:pt x="315" y="75285"/>
                    </a:lnTo>
                    <a:close/>
                    <a:moveTo>
                      <a:pt x="12498" y="75285"/>
                    </a:moveTo>
                    <a:lnTo>
                      <a:pt x="12498" y="81219"/>
                    </a:lnTo>
                    <a:lnTo>
                      <a:pt x="6562" y="81219"/>
                    </a:lnTo>
                    <a:lnTo>
                      <a:pt x="6562" y="75285"/>
                    </a:lnTo>
                    <a:close/>
                    <a:moveTo>
                      <a:pt x="18745" y="75285"/>
                    </a:moveTo>
                    <a:lnTo>
                      <a:pt x="18745" y="81219"/>
                    </a:lnTo>
                    <a:lnTo>
                      <a:pt x="12810" y="81219"/>
                    </a:lnTo>
                    <a:lnTo>
                      <a:pt x="12810" y="75285"/>
                    </a:lnTo>
                    <a:close/>
                    <a:moveTo>
                      <a:pt x="24992" y="75285"/>
                    </a:moveTo>
                    <a:lnTo>
                      <a:pt x="24992" y="81219"/>
                    </a:lnTo>
                    <a:lnTo>
                      <a:pt x="19058" y="81219"/>
                    </a:lnTo>
                    <a:lnTo>
                      <a:pt x="19058" y="75285"/>
                    </a:lnTo>
                    <a:close/>
                    <a:moveTo>
                      <a:pt x="31242" y="75285"/>
                    </a:moveTo>
                    <a:lnTo>
                      <a:pt x="31242" y="81219"/>
                    </a:lnTo>
                    <a:lnTo>
                      <a:pt x="25305" y="81219"/>
                    </a:lnTo>
                    <a:lnTo>
                      <a:pt x="25305" y="75285"/>
                    </a:lnTo>
                    <a:close/>
                    <a:moveTo>
                      <a:pt x="37489" y="75285"/>
                    </a:moveTo>
                    <a:lnTo>
                      <a:pt x="37489" y="81219"/>
                    </a:lnTo>
                    <a:lnTo>
                      <a:pt x="31553" y="81219"/>
                    </a:lnTo>
                    <a:lnTo>
                      <a:pt x="31553" y="75285"/>
                    </a:lnTo>
                    <a:close/>
                    <a:moveTo>
                      <a:pt x="43737" y="75285"/>
                    </a:moveTo>
                    <a:lnTo>
                      <a:pt x="43737" y="81219"/>
                    </a:lnTo>
                    <a:lnTo>
                      <a:pt x="37802" y="81219"/>
                    </a:lnTo>
                    <a:lnTo>
                      <a:pt x="37802" y="75285"/>
                    </a:lnTo>
                    <a:close/>
                    <a:moveTo>
                      <a:pt x="49985" y="75285"/>
                    </a:moveTo>
                    <a:lnTo>
                      <a:pt x="49985" y="81219"/>
                    </a:lnTo>
                    <a:lnTo>
                      <a:pt x="44049" y="81219"/>
                    </a:lnTo>
                    <a:lnTo>
                      <a:pt x="44049" y="75285"/>
                    </a:lnTo>
                    <a:close/>
                    <a:moveTo>
                      <a:pt x="56232" y="75285"/>
                    </a:moveTo>
                    <a:lnTo>
                      <a:pt x="56232" y="81219"/>
                    </a:lnTo>
                    <a:lnTo>
                      <a:pt x="50296" y="81219"/>
                    </a:lnTo>
                    <a:lnTo>
                      <a:pt x="50296" y="75285"/>
                    </a:lnTo>
                    <a:close/>
                    <a:moveTo>
                      <a:pt x="62480" y="75285"/>
                    </a:moveTo>
                    <a:lnTo>
                      <a:pt x="62480" y="81219"/>
                    </a:lnTo>
                    <a:lnTo>
                      <a:pt x="56545" y="81219"/>
                    </a:lnTo>
                    <a:lnTo>
                      <a:pt x="56545" y="75285"/>
                    </a:lnTo>
                    <a:close/>
                    <a:moveTo>
                      <a:pt x="68727" y="75285"/>
                    </a:moveTo>
                    <a:lnTo>
                      <a:pt x="68727" y="81219"/>
                    </a:lnTo>
                    <a:lnTo>
                      <a:pt x="62792" y="81219"/>
                    </a:lnTo>
                    <a:lnTo>
                      <a:pt x="62792" y="75285"/>
                    </a:lnTo>
                    <a:close/>
                    <a:moveTo>
                      <a:pt x="74975" y="75285"/>
                    </a:moveTo>
                    <a:lnTo>
                      <a:pt x="74975" y="81219"/>
                    </a:lnTo>
                    <a:lnTo>
                      <a:pt x="69039" y="81219"/>
                    </a:lnTo>
                    <a:lnTo>
                      <a:pt x="69039" y="75285"/>
                    </a:lnTo>
                    <a:close/>
                    <a:moveTo>
                      <a:pt x="81223" y="75285"/>
                    </a:moveTo>
                    <a:lnTo>
                      <a:pt x="81223" y="81219"/>
                    </a:lnTo>
                    <a:lnTo>
                      <a:pt x="75286" y="81219"/>
                    </a:lnTo>
                    <a:lnTo>
                      <a:pt x="75286" y="75285"/>
                    </a:lnTo>
                    <a:close/>
                    <a:moveTo>
                      <a:pt x="87470" y="75285"/>
                    </a:moveTo>
                    <a:lnTo>
                      <a:pt x="87470" y="81219"/>
                    </a:lnTo>
                    <a:lnTo>
                      <a:pt x="81535" y="81219"/>
                    </a:lnTo>
                    <a:lnTo>
                      <a:pt x="81535" y="75285"/>
                    </a:lnTo>
                    <a:close/>
                    <a:moveTo>
                      <a:pt x="93718" y="75285"/>
                    </a:moveTo>
                    <a:lnTo>
                      <a:pt x="93718" y="81219"/>
                    </a:lnTo>
                    <a:lnTo>
                      <a:pt x="87784" y="81219"/>
                    </a:lnTo>
                    <a:lnTo>
                      <a:pt x="87784" y="75285"/>
                    </a:lnTo>
                    <a:close/>
                    <a:moveTo>
                      <a:pt x="99967" y="75285"/>
                    </a:moveTo>
                    <a:lnTo>
                      <a:pt x="99967" y="81219"/>
                    </a:lnTo>
                    <a:lnTo>
                      <a:pt x="94031" y="81219"/>
                    </a:lnTo>
                    <a:lnTo>
                      <a:pt x="94031" y="75285"/>
                    </a:lnTo>
                    <a:close/>
                    <a:moveTo>
                      <a:pt x="106214" y="75285"/>
                    </a:moveTo>
                    <a:lnTo>
                      <a:pt x="106214" y="81219"/>
                    </a:lnTo>
                    <a:lnTo>
                      <a:pt x="100278" y="81219"/>
                    </a:lnTo>
                    <a:lnTo>
                      <a:pt x="100278" y="75285"/>
                    </a:lnTo>
                    <a:close/>
                    <a:moveTo>
                      <a:pt x="112461" y="75285"/>
                    </a:moveTo>
                    <a:lnTo>
                      <a:pt x="112461" y="81219"/>
                    </a:lnTo>
                    <a:lnTo>
                      <a:pt x="106527" y="81219"/>
                    </a:lnTo>
                    <a:lnTo>
                      <a:pt x="106527" y="75285"/>
                    </a:lnTo>
                    <a:close/>
                    <a:moveTo>
                      <a:pt x="118710" y="75285"/>
                    </a:moveTo>
                    <a:lnTo>
                      <a:pt x="118710" y="81219"/>
                    </a:lnTo>
                    <a:lnTo>
                      <a:pt x="112774" y="81219"/>
                    </a:lnTo>
                    <a:lnTo>
                      <a:pt x="112774" y="75285"/>
                    </a:lnTo>
                    <a:close/>
                    <a:moveTo>
                      <a:pt x="124957" y="75285"/>
                    </a:moveTo>
                    <a:lnTo>
                      <a:pt x="124957" y="81219"/>
                    </a:lnTo>
                    <a:lnTo>
                      <a:pt x="119021" y="81219"/>
                    </a:lnTo>
                    <a:lnTo>
                      <a:pt x="119021" y="75285"/>
                    </a:lnTo>
                    <a:close/>
                    <a:moveTo>
                      <a:pt x="131204" y="75285"/>
                    </a:moveTo>
                    <a:lnTo>
                      <a:pt x="131204" y="81219"/>
                    </a:lnTo>
                    <a:lnTo>
                      <a:pt x="125270" y="81219"/>
                    </a:lnTo>
                    <a:lnTo>
                      <a:pt x="125270" y="75285"/>
                    </a:lnTo>
                    <a:close/>
                    <a:moveTo>
                      <a:pt x="137451" y="75285"/>
                    </a:moveTo>
                    <a:lnTo>
                      <a:pt x="137451" y="81219"/>
                    </a:lnTo>
                    <a:lnTo>
                      <a:pt x="131517" y="81219"/>
                    </a:lnTo>
                    <a:lnTo>
                      <a:pt x="131517" y="75285"/>
                    </a:lnTo>
                    <a:close/>
                    <a:moveTo>
                      <a:pt x="143702" y="75285"/>
                    </a:moveTo>
                    <a:lnTo>
                      <a:pt x="143702" y="81219"/>
                    </a:lnTo>
                    <a:lnTo>
                      <a:pt x="137766" y="81219"/>
                    </a:lnTo>
                    <a:lnTo>
                      <a:pt x="137766" y="75285"/>
                    </a:lnTo>
                    <a:close/>
                    <a:moveTo>
                      <a:pt x="149949" y="75285"/>
                    </a:moveTo>
                    <a:lnTo>
                      <a:pt x="149949" y="81219"/>
                    </a:lnTo>
                    <a:lnTo>
                      <a:pt x="144015" y="81219"/>
                    </a:lnTo>
                    <a:lnTo>
                      <a:pt x="144015" y="75285"/>
                    </a:lnTo>
                    <a:close/>
                    <a:moveTo>
                      <a:pt x="156196" y="75285"/>
                    </a:moveTo>
                    <a:lnTo>
                      <a:pt x="156196" y="81219"/>
                    </a:lnTo>
                    <a:lnTo>
                      <a:pt x="150262" y="81219"/>
                    </a:lnTo>
                    <a:lnTo>
                      <a:pt x="150262" y="75285"/>
                    </a:lnTo>
                    <a:close/>
                    <a:moveTo>
                      <a:pt x="162445" y="75285"/>
                    </a:moveTo>
                    <a:lnTo>
                      <a:pt x="162445" y="81219"/>
                    </a:lnTo>
                    <a:lnTo>
                      <a:pt x="156509" y="81219"/>
                    </a:lnTo>
                    <a:lnTo>
                      <a:pt x="156509" y="75285"/>
                    </a:lnTo>
                    <a:close/>
                    <a:moveTo>
                      <a:pt x="168692" y="75285"/>
                    </a:moveTo>
                    <a:lnTo>
                      <a:pt x="168692" y="81219"/>
                    </a:lnTo>
                    <a:lnTo>
                      <a:pt x="162756" y="81219"/>
                    </a:lnTo>
                    <a:lnTo>
                      <a:pt x="162756" y="75285"/>
                    </a:lnTo>
                    <a:close/>
                    <a:moveTo>
                      <a:pt x="174939" y="75285"/>
                    </a:moveTo>
                    <a:lnTo>
                      <a:pt x="174939" y="81219"/>
                    </a:lnTo>
                    <a:lnTo>
                      <a:pt x="169005" y="81219"/>
                    </a:lnTo>
                    <a:lnTo>
                      <a:pt x="169005" y="75285"/>
                    </a:lnTo>
                    <a:close/>
                    <a:moveTo>
                      <a:pt x="181186" y="75285"/>
                    </a:moveTo>
                    <a:lnTo>
                      <a:pt x="181186" y="81219"/>
                    </a:lnTo>
                    <a:lnTo>
                      <a:pt x="175252" y="81219"/>
                    </a:lnTo>
                    <a:lnTo>
                      <a:pt x="175252" y="75285"/>
                    </a:lnTo>
                    <a:close/>
                    <a:moveTo>
                      <a:pt x="187435" y="75285"/>
                    </a:moveTo>
                    <a:lnTo>
                      <a:pt x="187435" y="81219"/>
                    </a:lnTo>
                    <a:lnTo>
                      <a:pt x="181499" y="81219"/>
                    </a:lnTo>
                    <a:lnTo>
                      <a:pt x="181499" y="75285"/>
                    </a:lnTo>
                    <a:close/>
                    <a:moveTo>
                      <a:pt x="193684" y="75285"/>
                    </a:moveTo>
                    <a:lnTo>
                      <a:pt x="193684" y="81219"/>
                    </a:lnTo>
                    <a:lnTo>
                      <a:pt x="187749" y="81219"/>
                    </a:lnTo>
                    <a:lnTo>
                      <a:pt x="187749" y="75285"/>
                    </a:lnTo>
                    <a:close/>
                    <a:moveTo>
                      <a:pt x="199931" y="75285"/>
                    </a:moveTo>
                    <a:lnTo>
                      <a:pt x="199931" y="81219"/>
                    </a:lnTo>
                    <a:lnTo>
                      <a:pt x="193996" y="81219"/>
                    </a:lnTo>
                    <a:lnTo>
                      <a:pt x="193996" y="75285"/>
                    </a:lnTo>
                    <a:close/>
                    <a:moveTo>
                      <a:pt x="206180" y="75285"/>
                    </a:moveTo>
                    <a:lnTo>
                      <a:pt x="206180" y="81219"/>
                    </a:lnTo>
                    <a:lnTo>
                      <a:pt x="200244" y="81219"/>
                    </a:lnTo>
                    <a:lnTo>
                      <a:pt x="200244" y="75285"/>
                    </a:lnTo>
                    <a:close/>
                    <a:moveTo>
                      <a:pt x="212427" y="75285"/>
                    </a:moveTo>
                    <a:lnTo>
                      <a:pt x="212427" y="81219"/>
                    </a:lnTo>
                    <a:lnTo>
                      <a:pt x="206491" y="81219"/>
                    </a:lnTo>
                    <a:lnTo>
                      <a:pt x="206491" y="75285"/>
                    </a:lnTo>
                    <a:close/>
                    <a:moveTo>
                      <a:pt x="218674" y="75285"/>
                    </a:moveTo>
                    <a:lnTo>
                      <a:pt x="218674" y="81219"/>
                    </a:lnTo>
                    <a:lnTo>
                      <a:pt x="212739" y="81219"/>
                    </a:lnTo>
                    <a:lnTo>
                      <a:pt x="212739" y="75285"/>
                    </a:lnTo>
                    <a:close/>
                    <a:moveTo>
                      <a:pt x="224921" y="75285"/>
                    </a:moveTo>
                    <a:lnTo>
                      <a:pt x="224921" y="81219"/>
                    </a:lnTo>
                    <a:lnTo>
                      <a:pt x="218987" y="81219"/>
                    </a:lnTo>
                    <a:lnTo>
                      <a:pt x="218987" y="75285"/>
                    </a:lnTo>
                    <a:close/>
                    <a:moveTo>
                      <a:pt x="231170" y="75285"/>
                    </a:moveTo>
                    <a:lnTo>
                      <a:pt x="231170" y="81219"/>
                    </a:lnTo>
                    <a:lnTo>
                      <a:pt x="225234" y="81219"/>
                    </a:lnTo>
                    <a:lnTo>
                      <a:pt x="225234" y="75285"/>
                    </a:lnTo>
                    <a:close/>
                    <a:moveTo>
                      <a:pt x="237417" y="75285"/>
                    </a:moveTo>
                    <a:lnTo>
                      <a:pt x="237417" y="81219"/>
                    </a:lnTo>
                    <a:lnTo>
                      <a:pt x="231481" y="81219"/>
                    </a:lnTo>
                    <a:lnTo>
                      <a:pt x="231481" y="75285"/>
                    </a:lnTo>
                    <a:close/>
                    <a:moveTo>
                      <a:pt x="243664" y="75285"/>
                    </a:moveTo>
                    <a:lnTo>
                      <a:pt x="243664" y="81219"/>
                    </a:lnTo>
                    <a:lnTo>
                      <a:pt x="237729" y="81219"/>
                    </a:lnTo>
                    <a:lnTo>
                      <a:pt x="237729" y="75285"/>
                    </a:lnTo>
                    <a:close/>
                    <a:moveTo>
                      <a:pt x="249911" y="75285"/>
                    </a:moveTo>
                    <a:lnTo>
                      <a:pt x="249911" y="81219"/>
                    </a:lnTo>
                    <a:lnTo>
                      <a:pt x="243977" y="81219"/>
                    </a:lnTo>
                    <a:lnTo>
                      <a:pt x="243977" y="75285"/>
                    </a:lnTo>
                    <a:close/>
                    <a:moveTo>
                      <a:pt x="256161" y="75285"/>
                    </a:moveTo>
                    <a:lnTo>
                      <a:pt x="256161" y="81219"/>
                    </a:lnTo>
                    <a:lnTo>
                      <a:pt x="250225" y="81219"/>
                    </a:lnTo>
                    <a:lnTo>
                      <a:pt x="250225" y="75285"/>
                    </a:lnTo>
                    <a:close/>
                    <a:moveTo>
                      <a:pt x="262409" y="75285"/>
                    </a:moveTo>
                    <a:lnTo>
                      <a:pt x="262409" y="81219"/>
                    </a:lnTo>
                    <a:lnTo>
                      <a:pt x="256474" y="81219"/>
                    </a:lnTo>
                    <a:lnTo>
                      <a:pt x="256474" y="75285"/>
                    </a:lnTo>
                    <a:close/>
                    <a:moveTo>
                      <a:pt x="268656" y="75285"/>
                    </a:moveTo>
                    <a:lnTo>
                      <a:pt x="268656" y="81219"/>
                    </a:lnTo>
                    <a:lnTo>
                      <a:pt x="262721" y="81219"/>
                    </a:lnTo>
                    <a:lnTo>
                      <a:pt x="262721" y="75285"/>
                    </a:lnTo>
                    <a:close/>
                    <a:moveTo>
                      <a:pt x="274904" y="75285"/>
                    </a:moveTo>
                    <a:lnTo>
                      <a:pt x="274904" y="81219"/>
                    </a:lnTo>
                    <a:lnTo>
                      <a:pt x="268968" y="81219"/>
                    </a:lnTo>
                    <a:lnTo>
                      <a:pt x="268968" y="75285"/>
                    </a:lnTo>
                    <a:close/>
                    <a:moveTo>
                      <a:pt x="6251" y="81532"/>
                    </a:moveTo>
                    <a:lnTo>
                      <a:pt x="6251" y="87466"/>
                    </a:lnTo>
                    <a:lnTo>
                      <a:pt x="315" y="87466"/>
                    </a:lnTo>
                    <a:lnTo>
                      <a:pt x="315" y="81532"/>
                    </a:lnTo>
                    <a:close/>
                    <a:moveTo>
                      <a:pt x="12498" y="81532"/>
                    </a:moveTo>
                    <a:lnTo>
                      <a:pt x="12498" y="87466"/>
                    </a:lnTo>
                    <a:lnTo>
                      <a:pt x="6562" y="87466"/>
                    </a:lnTo>
                    <a:lnTo>
                      <a:pt x="6562" y="81532"/>
                    </a:lnTo>
                    <a:close/>
                    <a:moveTo>
                      <a:pt x="18745" y="81532"/>
                    </a:moveTo>
                    <a:lnTo>
                      <a:pt x="18745" y="87466"/>
                    </a:lnTo>
                    <a:lnTo>
                      <a:pt x="12810" y="87466"/>
                    </a:lnTo>
                    <a:lnTo>
                      <a:pt x="12810" y="81532"/>
                    </a:lnTo>
                    <a:close/>
                    <a:moveTo>
                      <a:pt x="24992" y="81532"/>
                    </a:moveTo>
                    <a:lnTo>
                      <a:pt x="24992" y="87466"/>
                    </a:lnTo>
                    <a:lnTo>
                      <a:pt x="19058" y="87466"/>
                    </a:lnTo>
                    <a:lnTo>
                      <a:pt x="19058" y="81532"/>
                    </a:lnTo>
                    <a:close/>
                    <a:moveTo>
                      <a:pt x="31242" y="81532"/>
                    </a:moveTo>
                    <a:lnTo>
                      <a:pt x="31242" y="87466"/>
                    </a:lnTo>
                    <a:lnTo>
                      <a:pt x="25305" y="87466"/>
                    </a:lnTo>
                    <a:lnTo>
                      <a:pt x="25305" y="81532"/>
                    </a:lnTo>
                    <a:close/>
                    <a:moveTo>
                      <a:pt x="37489" y="81532"/>
                    </a:moveTo>
                    <a:lnTo>
                      <a:pt x="37489" y="87466"/>
                    </a:lnTo>
                    <a:lnTo>
                      <a:pt x="31553" y="87466"/>
                    </a:lnTo>
                    <a:lnTo>
                      <a:pt x="31553" y="81532"/>
                    </a:lnTo>
                    <a:close/>
                    <a:moveTo>
                      <a:pt x="43737" y="81532"/>
                    </a:moveTo>
                    <a:lnTo>
                      <a:pt x="43737" y="87466"/>
                    </a:lnTo>
                    <a:lnTo>
                      <a:pt x="37802" y="87466"/>
                    </a:lnTo>
                    <a:lnTo>
                      <a:pt x="37802" y="81532"/>
                    </a:lnTo>
                    <a:close/>
                    <a:moveTo>
                      <a:pt x="49985" y="81532"/>
                    </a:moveTo>
                    <a:lnTo>
                      <a:pt x="49985" y="87466"/>
                    </a:lnTo>
                    <a:lnTo>
                      <a:pt x="44049" y="87466"/>
                    </a:lnTo>
                    <a:lnTo>
                      <a:pt x="44049" y="81532"/>
                    </a:lnTo>
                    <a:close/>
                    <a:moveTo>
                      <a:pt x="56232" y="81532"/>
                    </a:moveTo>
                    <a:lnTo>
                      <a:pt x="56232" y="87466"/>
                    </a:lnTo>
                    <a:lnTo>
                      <a:pt x="50296" y="87466"/>
                    </a:lnTo>
                    <a:lnTo>
                      <a:pt x="50296" y="81532"/>
                    </a:lnTo>
                    <a:close/>
                    <a:moveTo>
                      <a:pt x="62480" y="81532"/>
                    </a:moveTo>
                    <a:lnTo>
                      <a:pt x="62480" y="87466"/>
                    </a:lnTo>
                    <a:lnTo>
                      <a:pt x="56545" y="87466"/>
                    </a:lnTo>
                    <a:lnTo>
                      <a:pt x="56545" y="81532"/>
                    </a:lnTo>
                    <a:close/>
                    <a:moveTo>
                      <a:pt x="68727" y="81532"/>
                    </a:moveTo>
                    <a:lnTo>
                      <a:pt x="68727" y="87466"/>
                    </a:lnTo>
                    <a:lnTo>
                      <a:pt x="62792" y="87466"/>
                    </a:lnTo>
                    <a:lnTo>
                      <a:pt x="62792" y="81532"/>
                    </a:lnTo>
                    <a:close/>
                    <a:moveTo>
                      <a:pt x="74975" y="81532"/>
                    </a:moveTo>
                    <a:lnTo>
                      <a:pt x="74975" y="87466"/>
                    </a:lnTo>
                    <a:lnTo>
                      <a:pt x="69039" y="87466"/>
                    </a:lnTo>
                    <a:lnTo>
                      <a:pt x="69039" y="81532"/>
                    </a:lnTo>
                    <a:close/>
                    <a:moveTo>
                      <a:pt x="81223" y="81532"/>
                    </a:moveTo>
                    <a:lnTo>
                      <a:pt x="81223" y="87466"/>
                    </a:lnTo>
                    <a:lnTo>
                      <a:pt x="75286" y="87466"/>
                    </a:lnTo>
                    <a:lnTo>
                      <a:pt x="75286" y="81532"/>
                    </a:lnTo>
                    <a:close/>
                    <a:moveTo>
                      <a:pt x="87470" y="81532"/>
                    </a:moveTo>
                    <a:lnTo>
                      <a:pt x="87470" y="87466"/>
                    </a:lnTo>
                    <a:lnTo>
                      <a:pt x="81535" y="87466"/>
                    </a:lnTo>
                    <a:lnTo>
                      <a:pt x="81535" y="81532"/>
                    </a:lnTo>
                    <a:close/>
                    <a:moveTo>
                      <a:pt x="93718" y="81532"/>
                    </a:moveTo>
                    <a:lnTo>
                      <a:pt x="93718" y="87466"/>
                    </a:lnTo>
                    <a:lnTo>
                      <a:pt x="87784" y="87466"/>
                    </a:lnTo>
                    <a:lnTo>
                      <a:pt x="87784" y="81532"/>
                    </a:lnTo>
                    <a:close/>
                    <a:moveTo>
                      <a:pt x="99967" y="81532"/>
                    </a:moveTo>
                    <a:lnTo>
                      <a:pt x="99967" y="87466"/>
                    </a:lnTo>
                    <a:lnTo>
                      <a:pt x="94031" y="87466"/>
                    </a:lnTo>
                    <a:lnTo>
                      <a:pt x="94031" y="81532"/>
                    </a:lnTo>
                    <a:close/>
                    <a:moveTo>
                      <a:pt x="106214" y="81532"/>
                    </a:moveTo>
                    <a:lnTo>
                      <a:pt x="106214" y="87466"/>
                    </a:lnTo>
                    <a:lnTo>
                      <a:pt x="100278" y="87466"/>
                    </a:lnTo>
                    <a:lnTo>
                      <a:pt x="100278" y="81532"/>
                    </a:lnTo>
                    <a:close/>
                    <a:moveTo>
                      <a:pt x="112461" y="81532"/>
                    </a:moveTo>
                    <a:lnTo>
                      <a:pt x="112461" y="87466"/>
                    </a:lnTo>
                    <a:lnTo>
                      <a:pt x="106527" y="87466"/>
                    </a:lnTo>
                    <a:lnTo>
                      <a:pt x="106527" y="81532"/>
                    </a:lnTo>
                    <a:close/>
                    <a:moveTo>
                      <a:pt x="118710" y="81532"/>
                    </a:moveTo>
                    <a:lnTo>
                      <a:pt x="118710" y="87466"/>
                    </a:lnTo>
                    <a:lnTo>
                      <a:pt x="112774" y="87466"/>
                    </a:lnTo>
                    <a:lnTo>
                      <a:pt x="112774" y="81532"/>
                    </a:lnTo>
                    <a:close/>
                    <a:moveTo>
                      <a:pt x="124957" y="81532"/>
                    </a:moveTo>
                    <a:lnTo>
                      <a:pt x="124957" y="87466"/>
                    </a:lnTo>
                    <a:lnTo>
                      <a:pt x="119021" y="87466"/>
                    </a:lnTo>
                    <a:lnTo>
                      <a:pt x="119021" y="81532"/>
                    </a:lnTo>
                    <a:close/>
                    <a:moveTo>
                      <a:pt x="131204" y="81532"/>
                    </a:moveTo>
                    <a:lnTo>
                      <a:pt x="131204" y="87466"/>
                    </a:lnTo>
                    <a:lnTo>
                      <a:pt x="125270" y="87466"/>
                    </a:lnTo>
                    <a:lnTo>
                      <a:pt x="125270" y="81532"/>
                    </a:lnTo>
                    <a:close/>
                    <a:moveTo>
                      <a:pt x="137451" y="81532"/>
                    </a:moveTo>
                    <a:lnTo>
                      <a:pt x="137451" y="87466"/>
                    </a:lnTo>
                    <a:lnTo>
                      <a:pt x="131517" y="87466"/>
                    </a:lnTo>
                    <a:lnTo>
                      <a:pt x="131517" y="81532"/>
                    </a:lnTo>
                    <a:close/>
                    <a:moveTo>
                      <a:pt x="143702" y="81532"/>
                    </a:moveTo>
                    <a:lnTo>
                      <a:pt x="143702" y="87466"/>
                    </a:lnTo>
                    <a:lnTo>
                      <a:pt x="137766" y="87466"/>
                    </a:lnTo>
                    <a:lnTo>
                      <a:pt x="137766" y="81532"/>
                    </a:lnTo>
                    <a:close/>
                    <a:moveTo>
                      <a:pt x="149949" y="81532"/>
                    </a:moveTo>
                    <a:lnTo>
                      <a:pt x="149949" y="87466"/>
                    </a:lnTo>
                    <a:lnTo>
                      <a:pt x="144015" y="87466"/>
                    </a:lnTo>
                    <a:lnTo>
                      <a:pt x="144015" y="81532"/>
                    </a:lnTo>
                    <a:close/>
                    <a:moveTo>
                      <a:pt x="156196" y="81532"/>
                    </a:moveTo>
                    <a:lnTo>
                      <a:pt x="156196" y="87466"/>
                    </a:lnTo>
                    <a:lnTo>
                      <a:pt x="150262" y="87466"/>
                    </a:lnTo>
                    <a:lnTo>
                      <a:pt x="150262" y="81532"/>
                    </a:lnTo>
                    <a:close/>
                    <a:moveTo>
                      <a:pt x="162445" y="81532"/>
                    </a:moveTo>
                    <a:lnTo>
                      <a:pt x="162445" y="87466"/>
                    </a:lnTo>
                    <a:lnTo>
                      <a:pt x="156509" y="87466"/>
                    </a:lnTo>
                    <a:lnTo>
                      <a:pt x="156509" y="81532"/>
                    </a:lnTo>
                    <a:close/>
                    <a:moveTo>
                      <a:pt x="168692" y="81532"/>
                    </a:moveTo>
                    <a:lnTo>
                      <a:pt x="168692" y="87466"/>
                    </a:lnTo>
                    <a:lnTo>
                      <a:pt x="162756" y="87466"/>
                    </a:lnTo>
                    <a:lnTo>
                      <a:pt x="162756" y="81532"/>
                    </a:lnTo>
                    <a:close/>
                    <a:moveTo>
                      <a:pt x="174939" y="81532"/>
                    </a:moveTo>
                    <a:lnTo>
                      <a:pt x="174939" y="87466"/>
                    </a:lnTo>
                    <a:lnTo>
                      <a:pt x="169005" y="87466"/>
                    </a:lnTo>
                    <a:lnTo>
                      <a:pt x="169005" y="81532"/>
                    </a:lnTo>
                    <a:close/>
                    <a:moveTo>
                      <a:pt x="181186" y="81532"/>
                    </a:moveTo>
                    <a:lnTo>
                      <a:pt x="181186" y="87466"/>
                    </a:lnTo>
                    <a:lnTo>
                      <a:pt x="175252" y="87466"/>
                    </a:lnTo>
                    <a:lnTo>
                      <a:pt x="175252" y="81532"/>
                    </a:lnTo>
                    <a:close/>
                    <a:moveTo>
                      <a:pt x="187435" y="81532"/>
                    </a:moveTo>
                    <a:lnTo>
                      <a:pt x="187435" y="87466"/>
                    </a:lnTo>
                    <a:lnTo>
                      <a:pt x="181499" y="87466"/>
                    </a:lnTo>
                    <a:lnTo>
                      <a:pt x="181499" y="81532"/>
                    </a:lnTo>
                    <a:close/>
                    <a:moveTo>
                      <a:pt x="193684" y="81532"/>
                    </a:moveTo>
                    <a:lnTo>
                      <a:pt x="193684" y="87466"/>
                    </a:lnTo>
                    <a:lnTo>
                      <a:pt x="187749" y="87466"/>
                    </a:lnTo>
                    <a:lnTo>
                      <a:pt x="187749" y="81532"/>
                    </a:lnTo>
                    <a:close/>
                    <a:moveTo>
                      <a:pt x="199931" y="81532"/>
                    </a:moveTo>
                    <a:lnTo>
                      <a:pt x="199931" y="87466"/>
                    </a:lnTo>
                    <a:lnTo>
                      <a:pt x="193996" y="87466"/>
                    </a:lnTo>
                    <a:lnTo>
                      <a:pt x="193996" y="81532"/>
                    </a:lnTo>
                    <a:close/>
                    <a:moveTo>
                      <a:pt x="206180" y="81532"/>
                    </a:moveTo>
                    <a:lnTo>
                      <a:pt x="206180" y="87466"/>
                    </a:lnTo>
                    <a:lnTo>
                      <a:pt x="200244" y="87466"/>
                    </a:lnTo>
                    <a:lnTo>
                      <a:pt x="200244" y="81532"/>
                    </a:lnTo>
                    <a:close/>
                    <a:moveTo>
                      <a:pt x="212427" y="81532"/>
                    </a:moveTo>
                    <a:lnTo>
                      <a:pt x="212427" y="87466"/>
                    </a:lnTo>
                    <a:lnTo>
                      <a:pt x="206491" y="87466"/>
                    </a:lnTo>
                    <a:lnTo>
                      <a:pt x="206491" y="81532"/>
                    </a:lnTo>
                    <a:close/>
                    <a:moveTo>
                      <a:pt x="218674" y="81532"/>
                    </a:moveTo>
                    <a:lnTo>
                      <a:pt x="218674" y="87466"/>
                    </a:lnTo>
                    <a:lnTo>
                      <a:pt x="212739" y="87466"/>
                    </a:lnTo>
                    <a:lnTo>
                      <a:pt x="212739" y="81532"/>
                    </a:lnTo>
                    <a:close/>
                    <a:moveTo>
                      <a:pt x="224921" y="81532"/>
                    </a:moveTo>
                    <a:lnTo>
                      <a:pt x="224921" y="87466"/>
                    </a:lnTo>
                    <a:lnTo>
                      <a:pt x="218987" y="87466"/>
                    </a:lnTo>
                    <a:lnTo>
                      <a:pt x="218987" y="81532"/>
                    </a:lnTo>
                    <a:close/>
                    <a:moveTo>
                      <a:pt x="231170" y="81532"/>
                    </a:moveTo>
                    <a:lnTo>
                      <a:pt x="231170" y="87466"/>
                    </a:lnTo>
                    <a:lnTo>
                      <a:pt x="225234" y="87466"/>
                    </a:lnTo>
                    <a:lnTo>
                      <a:pt x="225234" y="81532"/>
                    </a:lnTo>
                    <a:close/>
                    <a:moveTo>
                      <a:pt x="237417" y="81532"/>
                    </a:moveTo>
                    <a:lnTo>
                      <a:pt x="237417" y="87466"/>
                    </a:lnTo>
                    <a:lnTo>
                      <a:pt x="231481" y="87466"/>
                    </a:lnTo>
                    <a:lnTo>
                      <a:pt x="231481" y="81532"/>
                    </a:lnTo>
                    <a:close/>
                    <a:moveTo>
                      <a:pt x="243664" y="81532"/>
                    </a:moveTo>
                    <a:lnTo>
                      <a:pt x="243664" y="87466"/>
                    </a:lnTo>
                    <a:lnTo>
                      <a:pt x="237729" y="87466"/>
                    </a:lnTo>
                    <a:lnTo>
                      <a:pt x="237729" y="81532"/>
                    </a:lnTo>
                    <a:close/>
                    <a:moveTo>
                      <a:pt x="249911" y="81532"/>
                    </a:moveTo>
                    <a:lnTo>
                      <a:pt x="249911" y="87466"/>
                    </a:lnTo>
                    <a:lnTo>
                      <a:pt x="243977" y="87466"/>
                    </a:lnTo>
                    <a:lnTo>
                      <a:pt x="243977" y="81532"/>
                    </a:lnTo>
                    <a:close/>
                    <a:moveTo>
                      <a:pt x="256161" y="81532"/>
                    </a:moveTo>
                    <a:lnTo>
                      <a:pt x="256161" y="87466"/>
                    </a:lnTo>
                    <a:lnTo>
                      <a:pt x="250225" y="87466"/>
                    </a:lnTo>
                    <a:lnTo>
                      <a:pt x="250225" y="81532"/>
                    </a:lnTo>
                    <a:close/>
                    <a:moveTo>
                      <a:pt x="262409" y="81532"/>
                    </a:moveTo>
                    <a:lnTo>
                      <a:pt x="262409" y="87466"/>
                    </a:lnTo>
                    <a:lnTo>
                      <a:pt x="256474" y="87466"/>
                    </a:lnTo>
                    <a:lnTo>
                      <a:pt x="256474" y="81532"/>
                    </a:lnTo>
                    <a:close/>
                    <a:moveTo>
                      <a:pt x="268656" y="81532"/>
                    </a:moveTo>
                    <a:lnTo>
                      <a:pt x="268656" y="87466"/>
                    </a:lnTo>
                    <a:lnTo>
                      <a:pt x="262721" y="87466"/>
                    </a:lnTo>
                    <a:lnTo>
                      <a:pt x="262721" y="81532"/>
                    </a:lnTo>
                    <a:close/>
                    <a:moveTo>
                      <a:pt x="274904" y="81532"/>
                    </a:moveTo>
                    <a:lnTo>
                      <a:pt x="274904" y="87466"/>
                    </a:lnTo>
                    <a:lnTo>
                      <a:pt x="268968" y="87466"/>
                    </a:lnTo>
                    <a:lnTo>
                      <a:pt x="268968" y="81532"/>
                    </a:lnTo>
                    <a:close/>
                    <a:moveTo>
                      <a:pt x="6251" y="87779"/>
                    </a:moveTo>
                    <a:lnTo>
                      <a:pt x="6251" y="93713"/>
                    </a:lnTo>
                    <a:lnTo>
                      <a:pt x="315" y="93713"/>
                    </a:lnTo>
                    <a:lnTo>
                      <a:pt x="315" y="87779"/>
                    </a:lnTo>
                    <a:close/>
                    <a:moveTo>
                      <a:pt x="12498" y="87779"/>
                    </a:moveTo>
                    <a:lnTo>
                      <a:pt x="12498" y="93713"/>
                    </a:lnTo>
                    <a:lnTo>
                      <a:pt x="6562" y="93713"/>
                    </a:lnTo>
                    <a:lnTo>
                      <a:pt x="6562" y="87779"/>
                    </a:lnTo>
                    <a:close/>
                    <a:moveTo>
                      <a:pt x="18745" y="87779"/>
                    </a:moveTo>
                    <a:lnTo>
                      <a:pt x="18745" y="93713"/>
                    </a:lnTo>
                    <a:lnTo>
                      <a:pt x="12810" y="93713"/>
                    </a:lnTo>
                    <a:lnTo>
                      <a:pt x="12810" y="87779"/>
                    </a:lnTo>
                    <a:close/>
                    <a:moveTo>
                      <a:pt x="24992" y="87779"/>
                    </a:moveTo>
                    <a:lnTo>
                      <a:pt x="24992" y="93713"/>
                    </a:lnTo>
                    <a:lnTo>
                      <a:pt x="19058" y="93713"/>
                    </a:lnTo>
                    <a:lnTo>
                      <a:pt x="19058" y="87779"/>
                    </a:lnTo>
                    <a:close/>
                    <a:moveTo>
                      <a:pt x="31242" y="87779"/>
                    </a:moveTo>
                    <a:lnTo>
                      <a:pt x="31242" y="93713"/>
                    </a:lnTo>
                    <a:lnTo>
                      <a:pt x="25305" y="93713"/>
                    </a:lnTo>
                    <a:lnTo>
                      <a:pt x="25305" y="87779"/>
                    </a:lnTo>
                    <a:close/>
                    <a:moveTo>
                      <a:pt x="37489" y="87779"/>
                    </a:moveTo>
                    <a:lnTo>
                      <a:pt x="37489" y="93713"/>
                    </a:lnTo>
                    <a:lnTo>
                      <a:pt x="31553" y="93713"/>
                    </a:lnTo>
                    <a:lnTo>
                      <a:pt x="31553" y="87779"/>
                    </a:lnTo>
                    <a:close/>
                    <a:moveTo>
                      <a:pt x="43737" y="87779"/>
                    </a:moveTo>
                    <a:lnTo>
                      <a:pt x="43737" y="93713"/>
                    </a:lnTo>
                    <a:lnTo>
                      <a:pt x="37802" y="93713"/>
                    </a:lnTo>
                    <a:lnTo>
                      <a:pt x="37802" y="87779"/>
                    </a:lnTo>
                    <a:close/>
                    <a:moveTo>
                      <a:pt x="49985" y="87779"/>
                    </a:moveTo>
                    <a:lnTo>
                      <a:pt x="49985" y="93713"/>
                    </a:lnTo>
                    <a:lnTo>
                      <a:pt x="44049" y="93713"/>
                    </a:lnTo>
                    <a:lnTo>
                      <a:pt x="44049" y="87779"/>
                    </a:lnTo>
                    <a:close/>
                    <a:moveTo>
                      <a:pt x="56232" y="87779"/>
                    </a:moveTo>
                    <a:lnTo>
                      <a:pt x="56232" y="93713"/>
                    </a:lnTo>
                    <a:lnTo>
                      <a:pt x="50296" y="93713"/>
                    </a:lnTo>
                    <a:lnTo>
                      <a:pt x="50296" y="87779"/>
                    </a:lnTo>
                    <a:close/>
                    <a:moveTo>
                      <a:pt x="62480" y="87779"/>
                    </a:moveTo>
                    <a:lnTo>
                      <a:pt x="62480" y="93713"/>
                    </a:lnTo>
                    <a:lnTo>
                      <a:pt x="56545" y="93713"/>
                    </a:lnTo>
                    <a:lnTo>
                      <a:pt x="56545" y="87779"/>
                    </a:lnTo>
                    <a:close/>
                    <a:moveTo>
                      <a:pt x="68727" y="87779"/>
                    </a:moveTo>
                    <a:lnTo>
                      <a:pt x="68727" y="93713"/>
                    </a:lnTo>
                    <a:lnTo>
                      <a:pt x="62792" y="93713"/>
                    </a:lnTo>
                    <a:lnTo>
                      <a:pt x="62792" y="87779"/>
                    </a:lnTo>
                    <a:close/>
                    <a:moveTo>
                      <a:pt x="74975" y="87779"/>
                    </a:moveTo>
                    <a:lnTo>
                      <a:pt x="74975" y="93713"/>
                    </a:lnTo>
                    <a:lnTo>
                      <a:pt x="69039" y="93713"/>
                    </a:lnTo>
                    <a:lnTo>
                      <a:pt x="69039" y="87779"/>
                    </a:lnTo>
                    <a:close/>
                    <a:moveTo>
                      <a:pt x="81223" y="87779"/>
                    </a:moveTo>
                    <a:lnTo>
                      <a:pt x="81223" y="93713"/>
                    </a:lnTo>
                    <a:lnTo>
                      <a:pt x="75286" y="93713"/>
                    </a:lnTo>
                    <a:lnTo>
                      <a:pt x="75286" y="87779"/>
                    </a:lnTo>
                    <a:close/>
                    <a:moveTo>
                      <a:pt x="87470" y="87779"/>
                    </a:moveTo>
                    <a:lnTo>
                      <a:pt x="87470" y="93713"/>
                    </a:lnTo>
                    <a:lnTo>
                      <a:pt x="81535" y="93713"/>
                    </a:lnTo>
                    <a:lnTo>
                      <a:pt x="81535" y="87779"/>
                    </a:lnTo>
                    <a:close/>
                    <a:moveTo>
                      <a:pt x="93718" y="87779"/>
                    </a:moveTo>
                    <a:lnTo>
                      <a:pt x="93718" y="93713"/>
                    </a:lnTo>
                    <a:lnTo>
                      <a:pt x="87784" y="93713"/>
                    </a:lnTo>
                    <a:lnTo>
                      <a:pt x="87784" y="87779"/>
                    </a:lnTo>
                    <a:close/>
                    <a:moveTo>
                      <a:pt x="162445" y="87779"/>
                    </a:moveTo>
                    <a:lnTo>
                      <a:pt x="162445" y="93713"/>
                    </a:lnTo>
                    <a:lnTo>
                      <a:pt x="156509" y="93713"/>
                    </a:lnTo>
                    <a:lnTo>
                      <a:pt x="156509" y="87779"/>
                    </a:lnTo>
                    <a:close/>
                    <a:moveTo>
                      <a:pt x="168692" y="87779"/>
                    </a:moveTo>
                    <a:lnTo>
                      <a:pt x="168692" y="93713"/>
                    </a:lnTo>
                    <a:lnTo>
                      <a:pt x="162756" y="93713"/>
                    </a:lnTo>
                    <a:lnTo>
                      <a:pt x="162756" y="87779"/>
                    </a:lnTo>
                    <a:close/>
                    <a:moveTo>
                      <a:pt x="174939" y="87779"/>
                    </a:moveTo>
                    <a:lnTo>
                      <a:pt x="174939" y="93713"/>
                    </a:lnTo>
                    <a:lnTo>
                      <a:pt x="169005" y="93713"/>
                    </a:lnTo>
                    <a:lnTo>
                      <a:pt x="169005" y="87779"/>
                    </a:lnTo>
                    <a:close/>
                    <a:moveTo>
                      <a:pt x="181186" y="87779"/>
                    </a:moveTo>
                    <a:lnTo>
                      <a:pt x="181186" y="93713"/>
                    </a:lnTo>
                    <a:lnTo>
                      <a:pt x="175252" y="93713"/>
                    </a:lnTo>
                    <a:lnTo>
                      <a:pt x="175252" y="87779"/>
                    </a:lnTo>
                    <a:close/>
                    <a:moveTo>
                      <a:pt x="187435" y="87779"/>
                    </a:moveTo>
                    <a:lnTo>
                      <a:pt x="187435" y="93713"/>
                    </a:lnTo>
                    <a:lnTo>
                      <a:pt x="181499" y="93713"/>
                    </a:lnTo>
                    <a:lnTo>
                      <a:pt x="181499" y="87779"/>
                    </a:lnTo>
                    <a:close/>
                    <a:moveTo>
                      <a:pt x="193684" y="87779"/>
                    </a:moveTo>
                    <a:lnTo>
                      <a:pt x="193684" y="93713"/>
                    </a:lnTo>
                    <a:lnTo>
                      <a:pt x="187749" y="93713"/>
                    </a:lnTo>
                    <a:lnTo>
                      <a:pt x="187749" y="87779"/>
                    </a:lnTo>
                    <a:close/>
                    <a:moveTo>
                      <a:pt x="199931" y="87779"/>
                    </a:moveTo>
                    <a:lnTo>
                      <a:pt x="199931" y="93713"/>
                    </a:lnTo>
                    <a:lnTo>
                      <a:pt x="193996" y="93713"/>
                    </a:lnTo>
                    <a:lnTo>
                      <a:pt x="193996" y="87779"/>
                    </a:lnTo>
                    <a:close/>
                    <a:moveTo>
                      <a:pt x="206180" y="87779"/>
                    </a:moveTo>
                    <a:lnTo>
                      <a:pt x="206180" y="93713"/>
                    </a:lnTo>
                    <a:lnTo>
                      <a:pt x="200244" y="93713"/>
                    </a:lnTo>
                    <a:lnTo>
                      <a:pt x="200244" y="87779"/>
                    </a:lnTo>
                    <a:close/>
                    <a:moveTo>
                      <a:pt x="212427" y="87779"/>
                    </a:moveTo>
                    <a:lnTo>
                      <a:pt x="212427" y="93713"/>
                    </a:lnTo>
                    <a:lnTo>
                      <a:pt x="206491" y="93713"/>
                    </a:lnTo>
                    <a:lnTo>
                      <a:pt x="206491" y="87779"/>
                    </a:lnTo>
                    <a:close/>
                    <a:moveTo>
                      <a:pt x="99967" y="87781"/>
                    </a:moveTo>
                    <a:lnTo>
                      <a:pt x="99967" y="93717"/>
                    </a:lnTo>
                    <a:lnTo>
                      <a:pt x="94031" y="93717"/>
                    </a:lnTo>
                    <a:lnTo>
                      <a:pt x="94031" y="87781"/>
                    </a:lnTo>
                    <a:close/>
                    <a:moveTo>
                      <a:pt x="106214" y="87781"/>
                    </a:moveTo>
                    <a:lnTo>
                      <a:pt x="106214" y="93717"/>
                    </a:lnTo>
                    <a:lnTo>
                      <a:pt x="100278" y="93717"/>
                    </a:lnTo>
                    <a:lnTo>
                      <a:pt x="100278" y="87781"/>
                    </a:lnTo>
                    <a:close/>
                    <a:moveTo>
                      <a:pt x="112461" y="87781"/>
                    </a:moveTo>
                    <a:lnTo>
                      <a:pt x="112461" y="93717"/>
                    </a:lnTo>
                    <a:lnTo>
                      <a:pt x="106527" y="93717"/>
                    </a:lnTo>
                    <a:lnTo>
                      <a:pt x="106527" y="87781"/>
                    </a:lnTo>
                    <a:close/>
                    <a:moveTo>
                      <a:pt x="118710" y="87781"/>
                    </a:moveTo>
                    <a:lnTo>
                      <a:pt x="118710" y="93717"/>
                    </a:lnTo>
                    <a:lnTo>
                      <a:pt x="112774" y="93717"/>
                    </a:lnTo>
                    <a:lnTo>
                      <a:pt x="112774" y="87781"/>
                    </a:lnTo>
                    <a:close/>
                    <a:moveTo>
                      <a:pt x="124957" y="87781"/>
                    </a:moveTo>
                    <a:lnTo>
                      <a:pt x="124957" y="93717"/>
                    </a:lnTo>
                    <a:lnTo>
                      <a:pt x="119021" y="93717"/>
                    </a:lnTo>
                    <a:lnTo>
                      <a:pt x="119021" y="87781"/>
                    </a:lnTo>
                    <a:close/>
                    <a:moveTo>
                      <a:pt x="131204" y="87781"/>
                    </a:moveTo>
                    <a:lnTo>
                      <a:pt x="131204" y="93717"/>
                    </a:lnTo>
                    <a:lnTo>
                      <a:pt x="125270" y="93717"/>
                    </a:lnTo>
                    <a:lnTo>
                      <a:pt x="125270" y="87781"/>
                    </a:lnTo>
                    <a:close/>
                    <a:moveTo>
                      <a:pt x="137451" y="87781"/>
                    </a:moveTo>
                    <a:lnTo>
                      <a:pt x="137451" y="93717"/>
                    </a:lnTo>
                    <a:lnTo>
                      <a:pt x="131517" y="93717"/>
                    </a:lnTo>
                    <a:lnTo>
                      <a:pt x="131517" y="87781"/>
                    </a:lnTo>
                    <a:close/>
                    <a:moveTo>
                      <a:pt x="143702" y="87781"/>
                    </a:moveTo>
                    <a:lnTo>
                      <a:pt x="143702" y="93717"/>
                    </a:lnTo>
                    <a:lnTo>
                      <a:pt x="137766" y="93717"/>
                    </a:lnTo>
                    <a:lnTo>
                      <a:pt x="137766" y="87781"/>
                    </a:lnTo>
                    <a:close/>
                    <a:moveTo>
                      <a:pt x="149949" y="87781"/>
                    </a:moveTo>
                    <a:lnTo>
                      <a:pt x="149949" y="93717"/>
                    </a:lnTo>
                    <a:lnTo>
                      <a:pt x="144015" y="93717"/>
                    </a:lnTo>
                    <a:lnTo>
                      <a:pt x="144015" y="87781"/>
                    </a:lnTo>
                    <a:close/>
                    <a:moveTo>
                      <a:pt x="156196" y="87781"/>
                    </a:moveTo>
                    <a:lnTo>
                      <a:pt x="156196" y="93717"/>
                    </a:lnTo>
                    <a:lnTo>
                      <a:pt x="150262" y="93717"/>
                    </a:lnTo>
                    <a:lnTo>
                      <a:pt x="150262" y="87781"/>
                    </a:lnTo>
                    <a:close/>
                    <a:moveTo>
                      <a:pt x="218674" y="87781"/>
                    </a:moveTo>
                    <a:lnTo>
                      <a:pt x="218674" y="93717"/>
                    </a:lnTo>
                    <a:lnTo>
                      <a:pt x="212739" y="93717"/>
                    </a:lnTo>
                    <a:lnTo>
                      <a:pt x="212739" y="87781"/>
                    </a:lnTo>
                    <a:close/>
                    <a:moveTo>
                      <a:pt x="224921" y="87781"/>
                    </a:moveTo>
                    <a:lnTo>
                      <a:pt x="224921" y="93717"/>
                    </a:lnTo>
                    <a:lnTo>
                      <a:pt x="218987" y="93717"/>
                    </a:lnTo>
                    <a:lnTo>
                      <a:pt x="218987" y="87781"/>
                    </a:lnTo>
                    <a:close/>
                    <a:moveTo>
                      <a:pt x="231170" y="87781"/>
                    </a:moveTo>
                    <a:lnTo>
                      <a:pt x="231170" y="93717"/>
                    </a:lnTo>
                    <a:lnTo>
                      <a:pt x="225234" y="93717"/>
                    </a:lnTo>
                    <a:lnTo>
                      <a:pt x="225234" y="87781"/>
                    </a:lnTo>
                    <a:close/>
                    <a:moveTo>
                      <a:pt x="237417" y="87781"/>
                    </a:moveTo>
                    <a:lnTo>
                      <a:pt x="237417" y="93717"/>
                    </a:lnTo>
                    <a:lnTo>
                      <a:pt x="231481" y="93717"/>
                    </a:lnTo>
                    <a:lnTo>
                      <a:pt x="231481" y="87781"/>
                    </a:lnTo>
                    <a:close/>
                    <a:moveTo>
                      <a:pt x="243664" y="87781"/>
                    </a:moveTo>
                    <a:lnTo>
                      <a:pt x="243664" y="93717"/>
                    </a:lnTo>
                    <a:lnTo>
                      <a:pt x="237729" y="93717"/>
                    </a:lnTo>
                    <a:lnTo>
                      <a:pt x="237729" y="87781"/>
                    </a:lnTo>
                    <a:close/>
                    <a:moveTo>
                      <a:pt x="249911" y="87781"/>
                    </a:moveTo>
                    <a:lnTo>
                      <a:pt x="249911" y="93717"/>
                    </a:lnTo>
                    <a:lnTo>
                      <a:pt x="243977" y="93717"/>
                    </a:lnTo>
                    <a:lnTo>
                      <a:pt x="243977" y="87781"/>
                    </a:lnTo>
                    <a:close/>
                    <a:moveTo>
                      <a:pt x="256161" y="87781"/>
                    </a:moveTo>
                    <a:lnTo>
                      <a:pt x="256161" y="93717"/>
                    </a:lnTo>
                    <a:lnTo>
                      <a:pt x="250225" y="93717"/>
                    </a:lnTo>
                    <a:lnTo>
                      <a:pt x="250225" y="87781"/>
                    </a:lnTo>
                    <a:close/>
                    <a:moveTo>
                      <a:pt x="262409" y="87781"/>
                    </a:moveTo>
                    <a:lnTo>
                      <a:pt x="262409" y="93717"/>
                    </a:lnTo>
                    <a:lnTo>
                      <a:pt x="256474" y="93717"/>
                    </a:lnTo>
                    <a:lnTo>
                      <a:pt x="256474" y="87781"/>
                    </a:lnTo>
                    <a:close/>
                    <a:moveTo>
                      <a:pt x="268656" y="87781"/>
                    </a:moveTo>
                    <a:lnTo>
                      <a:pt x="268656" y="93717"/>
                    </a:lnTo>
                    <a:lnTo>
                      <a:pt x="262721" y="93717"/>
                    </a:lnTo>
                    <a:lnTo>
                      <a:pt x="262721" y="87781"/>
                    </a:lnTo>
                    <a:close/>
                    <a:moveTo>
                      <a:pt x="274904" y="87781"/>
                    </a:moveTo>
                    <a:lnTo>
                      <a:pt x="274904" y="93717"/>
                    </a:lnTo>
                    <a:lnTo>
                      <a:pt x="268968" y="93717"/>
                    </a:lnTo>
                    <a:lnTo>
                      <a:pt x="268968" y="87781"/>
                    </a:lnTo>
                    <a:close/>
                    <a:moveTo>
                      <a:pt x="6251" y="94028"/>
                    </a:moveTo>
                    <a:lnTo>
                      <a:pt x="6251" y="99964"/>
                    </a:lnTo>
                    <a:lnTo>
                      <a:pt x="315" y="99964"/>
                    </a:lnTo>
                    <a:lnTo>
                      <a:pt x="315" y="94028"/>
                    </a:lnTo>
                    <a:close/>
                    <a:moveTo>
                      <a:pt x="12498" y="94028"/>
                    </a:moveTo>
                    <a:lnTo>
                      <a:pt x="12498" y="99964"/>
                    </a:lnTo>
                    <a:lnTo>
                      <a:pt x="6562" y="99964"/>
                    </a:lnTo>
                    <a:lnTo>
                      <a:pt x="6562" y="94028"/>
                    </a:lnTo>
                    <a:close/>
                    <a:moveTo>
                      <a:pt x="18745" y="94028"/>
                    </a:moveTo>
                    <a:lnTo>
                      <a:pt x="18745" y="99964"/>
                    </a:lnTo>
                    <a:lnTo>
                      <a:pt x="12810" y="99964"/>
                    </a:lnTo>
                    <a:lnTo>
                      <a:pt x="12810" y="94028"/>
                    </a:lnTo>
                    <a:close/>
                    <a:moveTo>
                      <a:pt x="24992" y="94028"/>
                    </a:moveTo>
                    <a:lnTo>
                      <a:pt x="24992" y="99964"/>
                    </a:lnTo>
                    <a:lnTo>
                      <a:pt x="19058" y="99964"/>
                    </a:lnTo>
                    <a:lnTo>
                      <a:pt x="19058" y="94028"/>
                    </a:lnTo>
                    <a:close/>
                    <a:moveTo>
                      <a:pt x="31242" y="94028"/>
                    </a:moveTo>
                    <a:lnTo>
                      <a:pt x="31242" y="99964"/>
                    </a:lnTo>
                    <a:lnTo>
                      <a:pt x="25305" y="99964"/>
                    </a:lnTo>
                    <a:lnTo>
                      <a:pt x="25305" y="94028"/>
                    </a:lnTo>
                    <a:close/>
                    <a:moveTo>
                      <a:pt x="37489" y="94028"/>
                    </a:moveTo>
                    <a:lnTo>
                      <a:pt x="37489" y="99964"/>
                    </a:lnTo>
                    <a:lnTo>
                      <a:pt x="31553" y="99964"/>
                    </a:lnTo>
                    <a:lnTo>
                      <a:pt x="31553" y="94028"/>
                    </a:lnTo>
                    <a:close/>
                    <a:moveTo>
                      <a:pt x="43737" y="94028"/>
                    </a:moveTo>
                    <a:lnTo>
                      <a:pt x="43737" y="99964"/>
                    </a:lnTo>
                    <a:lnTo>
                      <a:pt x="37802" y="99964"/>
                    </a:lnTo>
                    <a:lnTo>
                      <a:pt x="37802" y="94028"/>
                    </a:lnTo>
                    <a:close/>
                    <a:moveTo>
                      <a:pt x="49985" y="94028"/>
                    </a:moveTo>
                    <a:lnTo>
                      <a:pt x="49985" y="99964"/>
                    </a:lnTo>
                    <a:lnTo>
                      <a:pt x="44049" y="99964"/>
                    </a:lnTo>
                    <a:lnTo>
                      <a:pt x="44049" y="94028"/>
                    </a:lnTo>
                    <a:close/>
                    <a:moveTo>
                      <a:pt x="56232" y="94028"/>
                    </a:moveTo>
                    <a:lnTo>
                      <a:pt x="56232" y="99964"/>
                    </a:lnTo>
                    <a:lnTo>
                      <a:pt x="50296" y="99964"/>
                    </a:lnTo>
                    <a:lnTo>
                      <a:pt x="50296" y="94028"/>
                    </a:lnTo>
                    <a:close/>
                    <a:moveTo>
                      <a:pt x="62480" y="94028"/>
                    </a:moveTo>
                    <a:lnTo>
                      <a:pt x="62480" y="99964"/>
                    </a:lnTo>
                    <a:lnTo>
                      <a:pt x="56545" y="99964"/>
                    </a:lnTo>
                    <a:lnTo>
                      <a:pt x="56545" y="94028"/>
                    </a:lnTo>
                    <a:close/>
                    <a:moveTo>
                      <a:pt x="68727" y="94028"/>
                    </a:moveTo>
                    <a:lnTo>
                      <a:pt x="68727" y="99964"/>
                    </a:lnTo>
                    <a:lnTo>
                      <a:pt x="62792" y="99964"/>
                    </a:lnTo>
                    <a:lnTo>
                      <a:pt x="62792" y="94028"/>
                    </a:lnTo>
                    <a:close/>
                    <a:moveTo>
                      <a:pt x="74975" y="94028"/>
                    </a:moveTo>
                    <a:lnTo>
                      <a:pt x="74975" y="99964"/>
                    </a:lnTo>
                    <a:lnTo>
                      <a:pt x="69039" y="99964"/>
                    </a:lnTo>
                    <a:lnTo>
                      <a:pt x="69039" y="94028"/>
                    </a:lnTo>
                    <a:close/>
                    <a:moveTo>
                      <a:pt x="81223" y="94028"/>
                    </a:moveTo>
                    <a:lnTo>
                      <a:pt x="81223" y="99964"/>
                    </a:lnTo>
                    <a:lnTo>
                      <a:pt x="75286" y="99964"/>
                    </a:lnTo>
                    <a:lnTo>
                      <a:pt x="75286" y="94028"/>
                    </a:lnTo>
                    <a:close/>
                    <a:moveTo>
                      <a:pt x="87470" y="94028"/>
                    </a:moveTo>
                    <a:lnTo>
                      <a:pt x="87470" y="99964"/>
                    </a:lnTo>
                    <a:lnTo>
                      <a:pt x="81535" y="99964"/>
                    </a:lnTo>
                    <a:lnTo>
                      <a:pt x="81535" y="94028"/>
                    </a:lnTo>
                    <a:close/>
                    <a:moveTo>
                      <a:pt x="93718" y="94028"/>
                    </a:moveTo>
                    <a:lnTo>
                      <a:pt x="93718" y="99964"/>
                    </a:lnTo>
                    <a:lnTo>
                      <a:pt x="87784" y="99964"/>
                    </a:lnTo>
                    <a:lnTo>
                      <a:pt x="87784" y="94028"/>
                    </a:lnTo>
                    <a:close/>
                    <a:moveTo>
                      <a:pt x="99967" y="94028"/>
                    </a:moveTo>
                    <a:lnTo>
                      <a:pt x="99967" y="99964"/>
                    </a:lnTo>
                    <a:lnTo>
                      <a:pt x="94031" y="99964"/>
                    </a:lnTo>
                    <a:lnTo>
                      <a:pt x="94031" y="94028"/>
                    </a:lnTo>
                    <a:close/>
                    <a:moveTo>
                      <a:pt x="106214" y="94029"/>
                    </a:moveTo>
                    <a:lnTo>
                      <a:pt x="106214" y="99964"/>
                    </a:lnTo>
                    <a:lnTo>
                      <a:pt x="100278" y="99964"/>
                    </a:lnTo>
                    <a:lnTo>
                      <a:pt x="100278" y="94029"/>
                    </a:lnTo>
                    <a:close/>
                    <a:moveTo>
                      <a:pt x="112461" y="94029"/>
                    </a:moveTo>
                    <a:lnTo>
                      <a:pt x="112461" y="99964"/>
                    </a:lnTo>
                    <a:lnTo>
                      <a:pt x="106527" y="99964"/>
                    </a:lnTo>
                    <a:lnTo>
                      <a:pt x="106527" y="94029"/>
                    </a:lnTo>
                    <a:close/>
                    <a:moveTo>
                      <a:pt x="118710" y="94029"/>
                    </a:moveTo>
                    <a:lnTo>
                      <a:pt x="118710" y="99964"/>
                    </a:lnTo>
                    <a:lnTo>
                      <a:pt x="112774" y="99964"/>
                    </a:lnTo>
                    <a:lnTo>
                      <a:pt x="112774" y="94029"/>
                    </a:lnTo>
                    <a:close/>
                    <a:moveTo>
                      <a:pt x="124957" y="94029"/>
                    </a:moveTo>
                    <a:lnTo>
                      <a:pt x="124957" y="99964"/>
                    </a:lnTo>
                    <a:lnTo>
                      <a:pt x="119021" y="99964"/>
                    </a:lnTo>
                    <a:lnTo>
                      <a:pt x="119021" y="94029"/>
                    </a:lnTo>
                    <a:close/>
                    <a:moveTo>
                      <a:pt x="131204" y="94029"/>
                    </a:moveTo>
                    <a:lnTo>
                      <a:pt x="131204" y="99964"/>
                    </a:lnTo>
                    <a:lnTo>
                      <a:pt x="125270" y="99964"/>
                    </a:lnTo>
                    <a:lnTo>
                      <a:pt x="125270" y="94029"/>
                    </a:lnTo>
                    <a:close/>
                    <a:moveTo>
                      <a:pt x="137451" y="94029"/>
                    </a:moveTo>
                    <a:lnTo>
                      <a:pt x="137451" y="99964"/>
                    </a:lnTo>
                    <a:lnTo>
                      <a:pt x="131517" y="99964"/>
                    </a:lnTo>
                    <a:lnTo>
                      <a:pt x="131517" y="94029"/>
                    </a:lnTo>
                    <a:close/>
                    <a:moveTo>
                      <a:pt x="143702" y="94029"/>
                    </a:moveTo>
                    <a:lnTo>
                      <a:pt x="143702" y="99964"/>
                    </a:lnTo>
                    <a:lnTo>
                      <a:pt x="137766" y="99964"/>
                    </a:lnTo>
                    <a:lnTo>
                      <a:pt x="137766" y="94029"/>
                    </a:lnTo>
                    <a:close/>
                    <a:moveTo>
                      <a:pt x="149949" y="94029"/>
                    </a:moveTo>
                    <a:lnTo>
                      <a:pt x="149949" y="99964"/>
                    </a:lnTo>
                    <a:lnTo>
                      <a:pt x="144015" y="99964"/>
                    </a:lnTo>
                    <a:lnTo>
                      <a:pt x="144015" y="94029"/>
                    </a:lnTo>
                    <a:close/>
                    <a:moveTo>
                      <a:pt x="156196" y="94029"/>
                    </a:moveTo>
                    <a:lnTo>
                      <a:pt x="156196" y="99964"/>
                    </a:lnTo>
                    <a:lnTo>
                      <a:pt x="150262" y="99964"/>
                    </a:lnTo>
                    <a:lnTo>
                      <a:pt x="150262" y="94029"/>
                    </a:lnTo>
                    <a:close/>
                    <a:moveTo>
                      <a:pt x="162445" y="94028"/>
                    </a:moveTo>
                    <a:lnTo>
                      <a:pt x="162445" y="99964"/>
                    </a:lnTo>
                    <a:lnTo>
                      <a:pt x="156509" y="99964"/>
                    </a:lnTo>
                    <a:lnTo>
                      <a:pt x="156509" y="94028"/>
                    </a:lnTo>
                    <a:close/>
                    <a:moveTo>
                      <a:pt x="168692" y="94028"/>
                    </a:moveTo>
                    <a:lnTo>
                      <a:pt x="168692" y="99964"/>
                    </a:lnTo>
                    <a:lnTo>
                      <a:pt x="162756" y="99964"/>
                    </a:lnTo>
                    <a:lnTo>
                      <a:pt x="162756" y="94028"/>
                    </a:lnTo>
                    <a:close/>
                    <a:moveTo>
                      <a:pt x="174939" y="94028"/>
                    </a:moveTo>
                    <a:lnTo>
                      <a:pt x="174939" y="99964"/>
                    </a:lnTo>
                    <a:lnTo>
                      <a:pt x="169005" y="99964"/>
                    </a:lnTo>
                    <a:lnTo>
                      <a:pt x="169005" y="94028"/>
                    </a:lnTo>
                    <a:close/>
                    <a:moveTo>
                      <a:pt x="181186" y="94028"/>
                    </a:moveTo>
                    <a:lnTo>
                      <a:pt x="181186" y="99964"/>
                    </a:lnTo>
                    <a:lnTo>
                      <a:pt x="175252" y="99964"/>
                    </a:lnTo>
                    <a:lnTo>
                      <a:pt x="175252" y="94028"/>
                    </a:lnTo>
                    <a:close/>
                    <a:moveTo>
                      <a:pt x="187435" y="94028"/>
                    </a:moveTo>
                    <a:lnTo>
                      <a:pt x="187435" y="99964"/>
                    </a:lnTo>
                    <a:lnTo>
                      <a:pt x="181499" y="99964"/>
                    </a:lnTo>
                    <a:lnTo>
                      <a:pt x="181499" y="94028"/>
                    </a:lnTo>
                    <a:close/>
                    <a:moveTo>
                      <a:pt x="193684" y="94028"/>
                    </a:moveTo>
                    <a:lnTo>
                      <a:pt x="193684" y="99964"/>
                    </a:lnTo>
                    <a:lnTo>
                      <a:pt x="187749" y="99964"/>
                    </a:lnTo>
                    <a:lnTo>
                      <a:pt x="187749" y="94028"/>
                    </a:lnTo>
                    <a:close/>
                    <a:moveTo>
                      <a:pt x="199931" y="94028"/>
                    </a:moveTo>
                    <a:lnTo>
                      <a:pt x="199931" y="99964"/>
                    </a:lnTo>
                    <a:lnTo>
                      <a:pt x="193996" y="99964"/>
                    </a:lnTo>
                    <a:lnTo>
                      <a:pt x="193996" y="94028"/>
                    </a:lnTo>
                    <a:close/>
                    <a:moveTo>
                      <a:pt x="206180" y="94028"/>
                    </a:moveTo>
                    <a:lnTo>
                      <a:pt x="206180" y="99964"/>
                    </a:lnTo>
                    <a:lnTo>
                      <a:pt x="200244" y="99964"/>
                    </a:lnTo>
                    <a:lnTo>
                      <a:pt x="200244" y="94028"/>
                    </a:lnTo>
                    <a:close/>
                    <a:moveTo>
                      <a:pt x="212427" y="94028"/>
                    </a:moveTo>
                    <a:lnTo>
                      <a:pt x="212427" y="99964"/>
                    </a:lnTo>
                    <a:lnTo>
                      <a:pt x="206491" y="99964"/>
                    </a:lnTo>
                    <a:lnTo>
                      <a:pt x="206491" y="94028"/>
                    </a:lnTo>
                    <a:close/>
                    <a:moveTo>
                      <a:pt x="218674" y="94028"/>
                    </a:moveTo>
                    <a:lnTo>
                      <a:pt x="218674" y="99964"/>
                    </a:lnTo>
                    <a:lnTo>
                      <a:pt x="212739" y="99964"/>
                    </a:lnTo>
                    <a:lnTo>
                      <a:pt x="212739" y="94028"/>
                    </a:lnTo>
                    <a:close/>
                    <a:moveTo>
                      <a:pt x="224921" y="94029"/>
                    </a:moveTo>
                    <a:lnTo>
                      <a:pt x="224921" y="99964"/>
                    </a:lnTo>
                    <a:lnTo>
                      <a:pt x="218987" y="99964"/>
                    </a:lnTo>
                    <a:lnTo>
                      <a:pt x="218987" y="94029"/>
                    </a:lnTo>
                    <a:close/>
                    <a:moveTo>
                      <a:pt x="231170" y="94029"/>
                    </a:moveTo>
                    <a:lnTo>
                      <a:pt x="231170" y="99964"/>
                    </a:lnTo>
                    <a:lnTo>
                      <a:pt x="225234" y="99964"/>
                    </a:lnTo>
                    <a:lnTo>
                      <a:pt x="225234" y="94029"/>
                    </a:lnTo>
                    <a:close/>
                    <a:moveTo>
                      <a:pt x="237417" y="94029"/>
                    </a:moveTo>
                    <a:lnTo>
                      <a:pt x="237417" y="99964"/>
                    </a:lnTo>
                    <a:lnTo>
                      <a:pt x="231481" y="99964"/>
                    </a:lnTo>
                    <a:lnTo>
                      <a:pt x="231481" y="94029"/>
                    </a:lnTo>
                    <a:close/>
                    <a:moveTo>
                      <a:pt x="243664" y="94029"/>
                    </a:moveTo>
                    <a:lnTo>
                      <a:pt x="243664" y="99964"/>
                    </a:lnTo>
                    <a:lnTo>
                      <a:pt x="237729" y="99964"/>
                    </a:lnTo>
                    <a:lnTo>
                      <a:pt x="237729" y="94029"/>
                    </a:lnTo>
                    <a:close/>
                    <a:moveTo>
                      <a:pt x="249911" y="94029"/>
                    </a:moveTo>
                    <a:lnTo>
                      <a:pt x="249911" y="99964"/>
                    </a:lnTo>
                    <a:lnTo>
                      <a:pt x="243977" y="99964"/>
                    </a:lnTo>
                    <a:lnTo>
                      <a:pt x="243977" y="94029"/>
                    </a:lnTo>
                    <a:close/>
                    <a:moveTo>
                      <a:pt x="256161" y="94029"/>
                    </a:moveTo>
                    <a:lnTo>
                      <a:pt x="256161" y="99964"/>
                    </a:lnTo>
                    <a:lnTo>
                      <a:pt x="250225" y="99964"/>
                    </a:lnTo>
                    <a:lnTo>
                      <a:pt x="250225" y="94029"/>
                    </a:lnTo>
                    <a:close/>
                    <a:moveTo>
                      <a:pt x="262409" y="94029"/>
                    </a:moveTo>
                    <a:lnTo>
                      <a:pt x="262409" y="99964"/>
                    </a:lnTo>
                    <a:lnTo>
                      <a:pt x="256474" y="99964"/>
                    </a:lnTo>
                    <a:lnTo>
                      <a:pt x="256474" y="94029"/>
                    </a:lnTo>
                    <a:close/>
                    <a:moveTo>
                      <a:pt x="268656" y="94029"/>
                    </a:moveTo>
                    <a:lnTo>
                      <a:pt x="268656" y="99964"/>
                    </a:lnTo>
                    <a:lnTo>
                      <a:pt x="262721" y="99964"/>
                    </a:lnTo>
                    <a:lnTo>
                      <a:pt x="262721" y="94029"/>
                    </a:lnTo>
                    <a:close/>
                    <a:moveTo>
                      <a:pt x="274904" y="94029"/>
                    </a:moveTo>
                    <a:lnTo>
                      <a:pt x="274904" y="99964"/>
                    </a:lnTo>
                    <a:lnTo>
                      <a:pt x="268968" y="99964"/>
                    </a:lnTo>
                    <a:lnTo>
                      <a:pt x="268968" y="94029"/>
                    </a:lnTo>
                    <a:close/>
                    <a:moveTo>
                      <a:pt x="6251" y="100276"/>
                    </a:moveTo>
                    <a:lnTo>
                      <a:pt x="6251" y="106211"/>
                    </a:lnTo>
                    <a:lnTo>
                      <a:pt x="315" y="106211"/>
                    </a:lnTo>
                    <a:lnTo>
                      <a:pt x="315" y="100276"/>
                    </a:lnTo>
                    <a:close/>
                    <a:moveTo>
                      <a:pt x="12498" y="100276"/>
                    </a:moveTo>
                    <a:lnTo>
                      <a:pt x="12498" y="106211"/>
                    </a:lnTo>
                    <a:lnTo>
                      <a:pt x="6562" y="106211"/>
                    </a:lnTo>
                    <a:lnTo>
                      <a:pt x="6562" y="100276"/>
                    </a:lnTo>
                    <a:close/>
                    <a:moveTo>
                      <a:pt x="18745" y="100276"/>
                    </a:moveTo>
                    <a:lnTo>
                      <a:pt x="18745" y="106211"/>
                    </a:lnTo>
                    <a:lnTo>
                      <a:pt x="12810" y="106211"/>
                    </a:lnTo>
                    <a:lnTo>
                      <a:pt x="12810" y="100276"/>
                    </a:lnTo>
                    <a:close/>
                    <a:moveTo>
                      <a:pt x="24992" y="100276"/>
                    </a:moveTo>
                    <a:lnTo>
                      <a:pt x="24992" y="106211"/>
                    </a:lnTo>
                    <a:lnTo>
                      <a:pt x="19058" y="106211"/>
                    </a:lnTo>
                    <a:lnTo>
                      <a:pt x="19058" y="100276"/>
                    </a:lnTo>
                    <a:close/>
                    <a:moveTo>
                      <a:pt x="31242" y="100276"/>
                    </a:moveTo>
                    <a:lnTo>
                      <a:pt x="31242" y="106211"/>
                    </a:lnTo>
                    <a:lnTo>
                      <a:pt x="25305" y="106211"/>
                    </a:lnTo>
                    <a:lnTo>
                      <a:pt x="25305" y="100276"/>
                    </a:lnTo>
                    <a:close/>
                    <a:moveTo>
                      <a:pt x="37489" y="100276"/>
                    </a:moveTo>
                    <a:lnTo>
                      <a:pt x="37489" y="106211"/>
                    </a:lnTo>
                    <a:lnTo>
                      <a:pt x="31553" y="106211"/>
                    </a:lnTo>
                    <a:lnTo>
                      <a:pt x="31553" y="100276"/>
                    </a:lnTo>
                    <a:close/>
                    <a:moveTo>
                      <a:pt x="43737" y="100276"/>
                    </a:moveTo>
                    <a:lnTo>
                      <a:pt x="43737" y="106211"/>
                    </a:lnTo>
                    <a:lnTo>
                      <a:pt x="37802" y="106211"/>
                    </a:lnTo>
                    <a:lnTo>
                      <a:pt x="37802" y="100276"/>
                    </a:lnTo>
                    <a:close/>
                    <a:moveTo>
                      <a:pt x="49985" y="100276"/>
                    </a:moveTo>
                    <a:lnTo>
                      <a:pt x="49985" y="106211"/>
                    </a:lnTo>
                    <a:lnTo>
                      <a:pt x="44049" y="106211"/>
                    </a:lnTo>
                    <a:lnTo>
                      <a:pt x="44049" y="100276"/>
                    </a:lnTo>
                    <a:close/>
                    <a:moveTo>
                      <a:pt x="56232" y="100276"/>
                    </a:moveTo>
                    <a:lnTo>
                      <a:pt x="56232" y="106211"/>
                    </a:lnTo>
                    <a:lnTo>
                      <a:pt x="50296" y="106211"/>
                    </a:lnTo>
                    <a:lnTo>
                      <a:pt x="50296" y="100276"/>
                    </a:lnTo>
                    <a:close/>
                    <a:moveTo>
                      <a:pt x="62480" y="100276"/>
                    </a:moveTo>
                    <a:lnTo>
                      <a:pt x="62480" y="106211"/>
                    </a:lnTo>
                    <a:lnTo>
                      <a:pt x="56545" y="106211"/>
                    </a:lnTo>
                    <a:lnTo>
                      <a:pt x="56545" y="100276"/>
                    </a:lnTo>
                    <a:close/>
                    <a:moveTo>
                      <a:pt x="68727" y="100276"/>
                    </a:moveTo>
                    <a:lnTo>
                      <a:pt x="68727" y="106211"/>
                    </a:lnTo>
                    <a:lnTo>
                      <a:pt x="62792" y="106211"/>
                    </a:lnTo>
                    <a:lnTo>
                      <a:pt x="62792" y="100276"/>
                    </a:lnTo>
                    <a:close/>
                    <a:moveTo>
                      <a:pt x="74975" y="100276"/>
                    </a:moveTo>
                    <a:lnTo>
                      <a:pt x="74975" y="106211"/>
                    </a:lnTo>
                    <a:lnTo>
                      <a:pt x="69039" y="106211"/>
                    </a:lnTo>
                    <a:lnTo>
                      <a:pt x="69039" y="100276"/>
                    </a:lnTo>
                    <a:close/>
                    <a:moveTo>
                      <a:pt x="81223" y="100276"/>
                    </a:moveTo>
                    <a:lnTo>
                      <a:pt x="81223" y="106211"/>
                    </a:lnTo>
                    <a:lnTo>
                      <a:pt x="75286" y="106211"/>
                    </a:lnTo>
                    <a:lnTo>
                      <a:pt x="75286" y="100276"/>
                    </a:lnTo>
                    <a:close/>
                    <a:moveTo>
                      <a:pt x="87470" y="100276"/>
                    </a:moveTo>
                    <a:lnTo>
                      <a:pt x="87470" y="106211"/>
                    </a:lnTo>
                    <a:lnTo>
                      <a:pt x="81535" y="106211"/>
                    </a:lnTo>
                    <a:lnTo>
                      <a:pt x="81535" y="100276"/>
                    </a:lnTo>
                    <a:close/>
                    <a:moveTo>
                      <a:pt x="93718" y="100276"/>
                    </a:moveTo>
                    <a:lnTo>
                      <a:pt x="93718" y="106211"/>
                    </a:lnTo>
                    <a:lnTo>
                      <a:pt x="87784" y="106211"/>
                    </a:lnTo>
                    <a:lnTo>
                      <a:pt x="87784" y="100276"/>
                    </a:lnTo>
                    <a:close/>
                    <a:moveTo>
                      <a:pt x="99967" y="100276"/>
                    </a:moveTo>
                    <a:lnTo>
                      <a:pt x="99967" y="106211"/>
                    </a:lnTo>
                    <a:lnTo>
                      <a:pt x="94031" y="106211"/>
                    </a:lnTo>
                    <a:lnTo>
                      <a:pt x="94031" y="100276"/>
                    </a:lnTo>
                    <a:close/>
                    <a:moveTo>
                      <a:pt x="106214" y="100276"/>
                    </a:moveTo>
                    <a:lnTo>
                      <a:pt x="106214" y="106211"/>
                    </a:lnTo>
                    <a:lnTo>
                      <a:pt x="100278" y="106211"/>
                    </a:lnTo>
                    <a:lnTo>
                      <a:pt x="100278" y="100276"/>
                    </a:lnTo>
                    <a:close/>
                    <a:moveTo>
                      <a:pt x="112461" y="100276"/>
                    </a:moveTo>
                    <a:lnTo>
                      <a:pt x="112461" y="106211"/>
                    </a:lnTo>
                    <a:lnTo>
                      <a:pt x="106527" y="106211"/>
                    </a:lnTo>
                    <a:lnTo>
                      <a:pt x="106527" y="100276"/>
                    </a:lnTo>
                    <a:close/>
                    <a:moveTo>
                      <a:pt x="118710" y="100276"/>
                    </a:moveTo>
                    <a:lnTo>
                      <a:pt x="118710" y="106211"/>
                    </a:lnTo>
                    <a:lnTo>
                      <a:pt x="112774" y="106211"/>
                    </a:lnTo>
                    <a:lnTo>
                      <a:pt x="112774" y="100276"/>
                    </a:lnTo>
                    <a:close/>
                    <a:moveTo>
                      <a:pt x="124957" y="100276"/>
                    </a:moveTo>
                    <a:lnTo>
                      <a:pt x="124957" y="106211"/>
                    </a:lnTo>
                    <a:lnTo>
                      <a:pt x="119021" y="106211"/>
                    </a:lnTo>
                    <a:lnTo>
                      <a:pt x="119021" y="100276"/>
                    </a:lnTo>
                    <a:close/>
                    <a:moveTo>
                      <a:pt x="131204" y="100276"/>
                    </a:moveTo>
                    <a:lnTo>
                      <a:pt x="131204" y="106211"/>
                    </a:lnTo>
                    <a:lnTo>
                      <a:pt x="125270" y="106211"/>
                    </a:lnTo>
                    <a:lnTo>
                      <a:pt x="125270" y="100276"/>
                    </a:lnTo>
                    <a:close/>
                    <a:moveTo>
                      <a:pt x="137451" y="100276"/>
                    </a:moveTo>
                    <a:lnTo>
                      <a:pt x="137451" y="106211"/>
                    </a:lnTo>
                    <a:lnTo>
                      <a:pt x="131517" y="106211"/>
                    </a:lnTo>
                    <a:lnTo>
                      <a:pt x="131517" y="100276"/>
                    </a:lnTo>
                    <a:close/>
                    <a:moveTo>
                      <a:pt x="143702" y="100276"/>
                    </a:moveTo>
                    <a:lnTo>
                      <a:pt x="143702" y="106211"/>
                    </a:lnTo>
                    <a:lnTo>
                      <a:pt x="137766" y="106211"/>
                    </a:lnTo>
                    <a:lnTo>
                      <a:pt x="137766" y="100276"/>
                    </a:lnTo>
                    <a:close/>
                    <a:moveTo>
                      <a:pt x="149949" y="100276"/>
                    </a:moveTo>
                    <a:lnTo>
                      <a:pt x="149949" y="106211"/>
                    </a:lnTo>
                    <a:lnTo>
                      <a:pt x="144015" y="106211"/>
                    </a:lnTo>
                    <a:lnTo>
                      <a:pt x="144015" y="100276"/>
                    </a:lnTo>
                    <a:close/>
                    <a:moveTo>
                      <a:pt x="156196" y="100276"/>
                    </a:moveTo>
                    <a:lnTo>
                      <a:pt x="156196" y="106211"/>
                    </a:lnTo>
                    <a:lnTo>
                      <a:pt x="150262" y="106211"/>
                    </a:lnTo>
                    <a:lnTo>
                      <a:pt x="150262" y="100276"/>
                    </a:lnTo>
                    <a:close/>
                    <a:moveTo>
                      <a:pt x="162445" y="100276"/>
                    </a:moveTo>
                    <a:lnTo>
                      <a:pt x="162445" y="106211"/>
                    </a:lnTo>
                    <a:lnTo>
                      <a:pt x="156509" y="106211"/>
                    </a:lnTo>
                    <a:lnTo>
                      <a:pt x="156509" y="100276"/>
                    </a:lnTo>
                    <a:close/>
                    <a:moveTo>
                      <a:pt x="168692" y="100276"/>
                    </a:moveTo>
                    <a:lnTo>
                      <a:pt x="168692" y="106211"/>
                    </a:lnTo>
                    <a:lnTo>
                      <a:pt x="162756" y="106211"/>
                    </a:lnTo>
                    <a:lnTo>
                      <a:pt x="162756" y="100276"/>
                    </a:lnTo>
                    <a:close/>
                    <a:moveTo>
                      <a:pt x="174939" y="100276"/>
                    </a:moveTo>
                    <a:lnTo>
                      <a:pt x="174939" y="106211"/>
                    </a:lnTo>
                    <a:lnTo>
                      <a:pt x="169005" y="106211"/>
                    </a:lnTo>
                    <a:lnTo>
                      <a:pt x="169005" y="100276"/>
                    </a:lnTo>
                    <a:close/>
                    <a:moveTo>
                      <a:pt x="181186" y="100276"/>
                    </a:moveTo>
                    <a:lnTo>
                      <a:pt x="181186" y="106211"/>
                    </a:lnTo>
                    <a:lnTo>
                      <a:pt x="175252" y="106211"/>
                    </a:lnTo>
                    <a:lnTo>
                      <a:pt x="175252" y="100276"/>
                    </a:lnTo>
                    <a:close/>
                    <a:moveTo>
                      <a:pt x="187435" y="100276"/>
                    </a:moveTo>
                    <a:lnTo>
                      <a:pt x="187435" y="106211"/>
                    </a:lnTo>
                    <a:lnTo>
                      <a:pt x="181499" y="106211"/>
                    </a:lnTo>
                    <a:lnTo>
                      <a:pt x="181499" y="100276"/>
                    </a:lnTo>
                    <a:close/>
                    <a:moveTo>
                      <a:pt x="193684" y="100276"/>
                    </a:moveTo>
                    <a:lnTo>
                      <a:pt x="193684" y="106211"/>
                    </a:lnTo>
                    <a:lnTo>
                      <a:pt x="187749" y="106211"/>
                    </a:lnTo>
                    <a:lnTo>
                      <a:pt x="187749" y="100276"/>
                    </a:lnTo>
                    <a:close/>
                    <a:moveTo>
                      <a:pt x="199931" y="100276"/>
                    </a:moveTo>
                    <a:lnTo>
                      <a:pt x="199931" y="106211"/>
                    </a:lnTo>
                    <a:lnTo>
                      <a:pt x="193996" y="106211"/>
                    </a:lnTo>
                    <a:lnTo>
                      <a:pt x="193996" y="100276"/>
                    </a:lnTo>
                    <a:close/>
                    <a:moveTo>
                      <a:pt x="206180" y="100276"/>
                    </a:moveTo>
                    <a:lnTo>
                      <a:pt x="206180" y="106211"/>
                    </a:lnTo>
                    <a:lnTo>
                      <a:pt x="200244" y="106211"/>
                    </a:lnTo>
                    <a:lnTo>
                      <a:pt x="200244" y="100276"/>
                    </a:lnTo>
                    <a:close/>
                    <a:moveTo>
                      <a:pt x="212427" y="100276"/>
                    </a:moveTo>
                    <a:lnTo>
                      <a:pt x="212427" y="106211"/>
                    </a:lnTo>
                    <a:lnTo>
                      <a:pt x="206491" y="106211"/>
                    </a:lnTo>
                    <a:lnTo>
                      <a:pt x="206491" y="100276"/>
                    </a:lnTo>
                    <a:close/>
                    <a:moveTo>
                      <a:pt x="218674" y="100276"/>
                    </a:moveTo>
                    <a:lnTo>
                      <a:pt x="218674" y="106211"/>
                    </a:lnTo>
                    <a:lnTo>
                      <a:pt x="212739" y="106211"/>
                    </a:lnTo>
                    <a:lnTo>
                      <a:pt x="212739" y="100276"/>
                    </a:lnTo>
                    <a:close/>
                    <a:moveTo>
                      <a:pt x="224921" y="100276"/>
                    </a:moveTo>
                    <a:lnTo>
                      <a:pt x="224921" y="106211"/>
                    </a:lnTo>
                    <a:lnTo>
                      <a:pt x="218987" y="106211"/>
                    </a:lnTo>
                    <a:lnTo>
                      <a:pt x="218987" y="100276"/>
                    </a:lnTo>
                    <a:close/>
                    <a:moveTo>
                      <a:pt x="231170" y="100276"/>
                    </a:moveTo>
                    <a:lnTo>
                      <a:pt x="231170" y="106211"/>
                    </a:lnTo>
                    <a:lnTo>
                      <a:pt x="225234" y="106211"/>
                    </a:lnTo>
                    <a:lnTo>
                      <a:pt x="225234" y="100276"/>
                    </a:lnTo>
                    <a:close/>
                    <a:moveTo>
                      <a:pt x="237417" y="100276"/>
                    </a:moveTo>
                    <a:lnTo>
                      <a:pt x="237417" y="106211"/>
                    </a:lnTo>
                    <a:lnTo>
                      <a:pt x="231481" y="106211"/>
                    </a:lnTo>
                    <a:lnTo>
                      <a:pt x="231481" y="100276"/>
                    </a:lnTo>
                    <a:close/>
                    <a:moveTo>
                      <a:pt x="243664" y="100276"/>
                    </a:moveTo>
                    <a:lnTo>
                      <a:pt x="243664" y="106211"/>
                    </a:lnTo>
                    <a:lnTo>
                      <a:pt x="237729" y="106211"/>
                    </a:lnTo>
                    <a:lnTo>
                      <a:pt x="237729" y="100276"/>
                    </a:lnTo>
                    <a:close/>
                    <a:moveTo>
                      <a:pt x="249911" y="100276"/>
                    </a:moveTo>
                    <a:lnTo>
                      <a:pt x="249911" y="106211"/>
                    </a:lnTo>
                    <a:lnTo>
                      <a:pt x="243977" y="106211"/>
                    </a:lnTo>
                    <a:lnTo>
                      <a:pt x="243977" y="100276"/>
                    </a:lnTo>
                    <a:close/>
                    <a:moveTo>
                      <a:pt x="256161" y="100276"/>
                    </a:moveTo>
                    <a:lnTo>
                      <a:pt x="256161" y="106211"/>
                    </a:lnTo>
                    <a:lnTo>
                      <a:pt x="250225" y="106211"/>
                    </a:lnTo>
                    <a:lnTo>
                      <a:pt x="250225" y="100276"/>
                    </a:lnTo>
                    <a:close/>
                    <a:moveTo>
                      <a:pt x="262409" y="100276"/>
                    </a:moveTo>
                    <a:lnTo>
                      <a:pt x="262409" y="106211"/>
                    </a:lnTo>
                    <a:lnTo>
                      <a:pt x="256474" y="106211"/>
                    </a:lnTo>
                    <a:lnTo>
                      <a:pt x="256474" y="100276"/>
                    </a:lnTo>
                    <a:close/>
                    <a:moveTo>
                      <a:pt x="268656" y="100276"/>
                    </a:moveTo>
                    <a:lnTo>
                      <a:pt x="268656" y="106211"/>
                    </a:lnTo>
                    <a:lnTo>
                      <a:pt x="262721" y="106211"/>
                    </a:lnTo>
                    <a:lnTo>
                      <a:pt x="262721" y="100276"/>
                    </a:lnTo>
                    <a:close/>
                    <a:moveTo>
                      <a:pt x="274904" y="100276"/>
                    </a:moveTo>
                    <a:lnTo>
                      <a:pt x="274904" y="106211"/>
                    </a:lnTo>
                    <a:lnTo>
                      <a:pt x="268968" y="106211"/>
                    </a:lnTo>
                    <a:lnTo>
                      <a:pt x="268968" y="100276"/>
                    </a:lnTo>
                    <a:close/>
                    <a:moveTo>
                      <a:pt x="6251" y="106523"/>
                    </a:moveTo>
                    <a:lnTo>
                      <a:pt x="6251" y="112460"/>
                    </a:lnTo>
                    <a:lnTo>
                      <a:pt x="315" y="112460"/>
                    </a:lnTo>
                    <a:lnTo>
                      <a:pt x="315" y="106523"/>
                    </a:lnTo>
                    <a:close/>
                    <a:moveTo>
                      <a:pt x="12498" y="106523"/>
                    </a:moveTo>
                    <a:lnTo>
                      <a:pt x="12498" y="112460"/>
                    </a:lnTo>
                    <a:lnTo>
                      <a:pt x="6562" y="112460"/>
                    </a:lnTo>
                    <a:lnTo>
                      <a:pt x="6562" y="106523"/>
                    </a:lnTo>
                    <a:close/>
                    <a:moveTo>
                      <a:pt x="18745" y="106523"/>
                    </a:moveTo>
                    <a:lnTo>
                      <a:pt x="18745" y="112460"/>
                    </a:lnTo>
                    <a:lnTo>
                      <a:pt x="12810" y="112460"/>
                    </a:lnTo>
                    <a:lnTo>
                      <a:pt x="12810" y="106523"/>
                    </a:lnTo>
                    <a:close/>
                    <a:moveTo>
                      <a:pt x="24992" y="106523"/>
                    </a:moveTo>
                    <a:lnTo>
                      <a:pt x="24992" y="112460"/>
                    </a:lnTo>
                    <a:lnTo>
                      <a:pt x="19058" y="112460"/>
                    </a:lnTo>
                    <a:lnTo>
                      <a:pt x="19058" y="106523"/>
                    </a:lnTo>
                    <a:close/>
                    <a:moveTo>
                      <a:pt x="31242" y="106523"/>
                    </a:moveTo>
                    <a:lnTo>
                      <a:pt x="31242" y="112460"/>
                    </a:lnTo>
                    <a:lnTo>
                      <a:pt x="25305" y="112460"/>
                    </a:lnTo>
                    <a:lnTo>
                      <a:pt x="25305" y="106523"/>
                    </a:lnTo>
                    <a:close/>
                    <a:moveTo>
                      <a:pt x="37489" y="106523"/>
                    </a:moveTo>
                    <a:lnTo>
                      <a:pt x="37489" y="112460"/>
                    </a:lnTo>
                    <a:lnTo>
                      <a:pt x="31553" y="112460"/>
                    </a:lnTo>
                    <a:lnTo>
                      <a:pt x="31553" y="106523"/>
                    </a:lnTo>
                    <a:close/>
                    <a:moveTo>
                      <a:pt x="43737" y="106523"/>
                    </a:moveTo>
                    <a:lnTo>
                      <a:pt x="43737" y="112460"/>
                    </a:lnTo>
                    <a:lnTo>
                      <a:pt x="37802" y="112460"/>
                    </a:lnTo>
                    <a:lnTo>
                      <a:pt x="37802" y="106523"/>
                    </a:lnTo>
                    <a:close/>
                    <a:moveTo>
                      <a:pt x="49985" y="106523"/>
                    </a:moveTo>
                    <a:lnTo>
                      <a:pt x="49985" y="112460"/>
                    </a:lnTo>
                    <a:lnTo>
                      <a:pt x="44049" y="112460"/>
                    </a:lnTo>
                    <a:lnTo>
                      <a:pt x="44049" y="106523"/>
                    </a:lnTo>
                    <a:close/>
                    <a:moveTo>
                      <a:pt x="56232" y="106523"/>
                    </a:moveTo>
                    <a:lnTo>
                      <a:pt x="56232" y="112460"/>
                    </a:lnTo>
                    <a:lnTo>
                      <a:pt x="50296" y="112460"/>
                    </a:lnTo>
                    <a:lnTo>
                      <a:pt x="50296" y="106523"/>
                    </a:lnTo>
                    <a:close/>
                    <a:moveTo>
                      <a:pt x="62480" y="106523"/>
                    </a:moveTo>
                    <a:lnTo>
                      <a:pt x="62480" y="112460"/>
                    </a:lnTo>
                    <a:lnTo>
                      <a:pt x="56545" y="112460"/>
                    </a:lnTo>
                    <a:lnTo>
                      <a:pt x="56545" y="106523"/>
                    </a:lnTo>
                    <a:close/>
                    <a:moveTo>
                      <a:pt x="68727" y="106523"/>
                    </a:moveTo>
                    <a:lnTo>
                      <a:pt x="68727" y="112460"/>
                    </a:lnTo>
                    <a:lnTo>
                      <a:pt x="62792" y="112460"/>
                    </a:lnTo>
                    <a:lnTo>
                      <a:pt x="62792" y="106523"/>
                    </a:lnTo>
                    <a:close/>
                    <a:moveTo>
                      <a:pt x="74975" y="106523"/>
                    </a:moveTo>
                    <a:lnTo>
                      <a:pt x="74975" y="112460"/>
                    </a:lnTo>
                    <a:lnTo>
                      <a:pt x="69039" y="112460"/>
                    </a:lnTo>
                    <a:lnTo>
                      <a:pt x="69039" y="106523"/>
                    </a:lnTo>
                    <a:close/>
                    <a:moveTo>
                      <a:pt x="81223" y="106523"/>
                    </a:moveTo>
                    <a:lnTo>
                      <a:pt x="81223" y="112460"/>
                    </a:lnTo>
                    <a:lnTo>
                      <a:pt x="75286" y="112460"/>
                    </a:lnTo>
                    <a:lnTo>
                      <a:pt x="75286" y="106523"/>
                    </a:lnTo>
                    <a:close/>
                    <a:moveTo>
                      <a:pt x="87470" y="106523"/>
                    </a:moveTo>
                    <a:lnTo>
                      <a:pt x="87470" y="112460"/>
                    </a:lnTo>
                    <a:lnTo>
                      <a:pt x="81535" y="112460"/>
                    </a:lnTo>
                    <a:lnTo>
                      <a:pt x="81535" y="106523"/>
                    </a:lnTo>
                    <a:close/>
                    <a:moveTo>
                      <a:pt x="93718" y="106523"/>
                    </a:moveTo>
                    <a:lnTo>
                      <a:pt x="93718" y="112460"/>
                    </a:lnTo>
                    <a:lnTo>
                      <a:pt x="87784" y="112460"/>
                    </a:lnTo>
                    <a:lnTo>
                      <a:pt x="87784" y="106523"/>
                    </a:lnTo>
                    <a:close/>
                    <a:moveTo>
                      <a:pt x="99967" y="106523"/>
                    </a:moveTo>
                    <a:lnTo>
                      <a:pt x="99967" y="112460"/>
                    </a:lnTo>
                    <a:lnTo>
                      <a:pt x="94031" y="112460"/>
                    </a:lnTo>
                    <a:lnTo>
                      <a:pt x="94031" y="106523"/>
                    </a:lnTo>
                    <a:close/>
                    <a:moveTo>
                      <a:pt x="106214" y="106523"/>
                    </a:moveTo>
                    <a:lnTo>
                      <a:pt x="106214" y="112460"/>
                    </a:lnTo>
                    <a:lnTo>
                      <a:pt x="100278" y="112460"/>
                    </a:lnTo>
                    <a:lnTo>
                      <a:pt x="100278" y="106523"/>
                    </a:lnTo>
                    <a:close/>
                    <a:moveTo>
                      <a:pt x="112461" y="106523"/>
                    </a:moveTo>
                    <a:lnTo>
                      <a:pt x="112461" y="112460"/>
                    </a:lnTo>
                    <a:lnTo>
                      <a:pt x="106527" y="112460"/>
                    </a:lnTo>
                    <a:lnTo>
                      <a:pt x="106527" y="106523"/>
                    </a:lnTo>
                    <a:close/>
                    <a:moveTo>
                      <a:pt x="118710" y="106523"/>
                    </a:moveTo>
                    <a:lnTo>
                      <a:pt x="118710" y="112460"/>
                    </a:lnTo>
                    <a:lnTo>
                      <a:pt x="112774" y="112460"/>
                    </a:lnTo>
                    <a:lnTo>
                      <a:pt x="112774" y="106523"/>
                    </a:lnTo>
                    <a:close/>
                    <a:moveTo>
                      <a:pt x="124957" y="106523"/>
                    </a:moveTo>
                    <a:lnTo>
                      <a:pt x="124957" y="112460"/>
                    </a:lnTo>
                    <a:lnTo>
                      <a:pt x="119021" y="112460"/>
                    </a:lnTo>
                    <a:lnTo>
                      <a:pt x="119021" y="106523"/>
                    </a:lnTo>
                    <a:close/>
                    <a:moveTo>
                      <a:pt x="131204" y="106523"/>
                    </a:moveTo>
                    <a:lnTo>
                      <a:pt x="131204" y="112460"/>
                    </a:lnTo>
                    <a:lnTo>
                      <a:pt x="125270" y="112460"/>
                    </a:lnTo>
                    <a:lnTo>
                      <a:pt x="125270" y="106523"/>
                    </a:lnTo>
                    <a:close/>
                    <a:moveTo>
                      <a:pt x="137451" y="106523"/>
                    </a:moveTo>
                    <a:lnTo>
                      <a:pt x="137451" y="112460"/>
                    </a:lnTo>
                    <a:lnTo>
                      <a:pt x="131517" y="112460"/>
                    </a:lnTo>
                    <a:lnTo>
                      <a:pt x="131517" y="106523"/>
                    </a:lnTo>
                    <a:close/>
                    <a:moveTo>
                      <a:pt x="143702" y="106523"/>
                    </a:moveTo>
                    <a:lnTo>
                      <a:pt x="143702" y="112460"/>
                    </a:lnTo>
                    <a:lnTo>
                      <a:pt x="137766" y="112460"/>
                    </a:lnTo>
                    <a:lnTo>
                      <a:pt x="137766" y="106523"/>
                    </a:lnTo>
                    <a:close/>
                    <a:moveTo>
                      <a:pt x="149949" y="106523"/>
                    </a:moveTo>
                    <a:lnTo>
                      <a:pt x="149949" y="112460"/>
                    </a:lnTo>
                    <a:lnTo>
                      <a:pt x="144015" y="112460"/>
                    </a:lnTo>
                    <a:lnTo>
                      <a:pt x="144015" y="106523"/>
                    </a:lnTo>
                    <a:close/>
                    <a:moveTo>
                      <a:pt x="156196" y="106523"/>
                    </a:moveTo>
                    <a:lnTo>
                      <a:pt x="156196" y="112460"/>
                    </a:lnTo>
                    <a:lnTo>
                      <a:pt x="150262" y="112460"/>
                    </a:lnTo>
                    <a:lnTo>
                      <a:pt x="150262" y="106523"/>
                    </a:lnTo>
                    <a:close/>
                    <a:moveTo>
                      <a:pt x="162445" y="106523"/>
                    </a:moveTo>
                    <a:lnTo>
                      <a:pt x="162445" y="112460"/>
                    </a:lnTo>
                    <a:lnTo>
                      <a:pt x="156509" y="112460"/>
                    </a:lnTo>
                    <a:lnTo>
                      <a:pt x="156509" y="106523"/>
                    </a:lnTo>
                    <a:close/>
                    <a:moveTo>
                      <a:pt x="168692" y="106523"/>
                    </a:moveTo>
                    <a:lnTo>
                      <a:pt x="168692" y="112460"/>
                    </a:lnTo>
                    <a:lnTo>
                      <a:pt x="162756" y="112460"/>
                    </a:lnTo>
                    <a:lnTo>
                      <a:pt x="162756" y="106523"/>
                    </a:lnTo>
                    <a:close/>
                    <a:moveTo>
                      <a:pt x="174939" y="106523"/>
                    </a:moveTo>
                    <a:lnTo>
                      <a:pt x="174939" y="112460"/>
                    </a:lnTo>
                    <a:lnTo>
                      <a:pt x="169005" y="112460"/>
                    </a:lnTo>
                    <a:lnTo>
                      <a:pt x="169005" y="106523"/>
                    </a:lnTo>
                    <a:close/>
                    <a:moveTo>
                      <a:pt x="181186" y="106523"/>
                    </a:moveTo>
                    <a:lnTo>
                      <a:pt x="181186" y="112460"/>
                    </a:lnTo>
                    <a:lnTo>
                      <a:pt x="175252" y="112460"/>
                    </a:lnTo>
                    <a:lnTo>
                      <a:pt x="175252" y="106523"/>
                    </a:lnTo>
                    <a:close/>
                    <a:moveTo>
                      <a:pt x="187435" y="106523"/>
                    </a:moveTo>
                    <a:lnTo>
                      <a:pt x="187435" y="112460"/>
                    </a:lnTo>
                    <a:lnTo>
                      <a:pt x="181499" y="112460"/>
                    </a:lnTo>
                    <a:lnTo>
                      <a:pt x="181499" y="106523"/>
                    </a:lnTo>
                    <a:close/>
                    <a:moveTo>
                      <a:pt x="193684" y="106523"/>
                    </a:moveTo>
                    <a:lnTo>
                      <a:pt x="193684" y="112460"/>
                    </a:lnTo>
                    <a:lnTo>
                      <a:pt x="187749" y="112460"/>
                    </a:lnTo>
                    <a:lnTo>
                      <a:pt x="187749" y="106523"/>
                    </a:lnTo>
                    <a:close/>
                    <a:moveTo>
                      <a:pt x="199931" y="106523"/>
                    </a:moveTo>
                    <a:lnTo>
                      <a:pt x="199931" y="112460"/>
                    </a:lnTo>
                    <a:lnTo>
                      <a:pt x="193996" y="112460"/>
                    </a:lnTo>
                    <a:lnTo>
                      <a:pt x="193996" y="106523"/>
                    </a:lnTo>
                    <a:close/>
                    <a:moveTo>
                      <a:pt x="206180" y="106523"/>
                    </a:moveTo>
                    <a:lnTo>
                      <a:pt x="206180" y="112460"/>
                    </a:lnTo>
                    <a:lnTo>
                      <a:pt x="200244" y="112460"/>
                    </a:lnTo>
                    <a:lnTo>
                      <a:pt x="200244" y="106523"/>
                    </a:lnTo>
                    <a:close/>
                    <a:moveTo>
                      <a:pt x="212427" y="106523"/>
                    </a:moveTo>
                    <a:lnTo>
                      <a:pt x="212427" y="112460"/>
                    </a:lnTo>
                    <a:lnTo>
                      <a:pt x="206491" y="112460"/>
                    </a:lnTo>
                    <a:lnTo>
                      <a:pt x="206491" y="106523"/>
                    </a:lnTo>
                    <a:close/>
                    <a:moveTo>
                      <a:pt x="218674" y="106523"/>
                    </a:moveTo>
                    <a:lnTo>
                      <a:pt x="218674" y="112460"/>
                    </a:lnTo>
                    <a:lnTo>
                      <a:pt x="212739" y="112460"/>
                    </a:lnTo>
                    <a:lnTo>
                      <a:pt x="212739" y="106523"/>
                    </a:lnTo>
                    <a:close/>
                    <a:moveTo>
                      <a:pt x="224921" y="106523"/>
                    </a:moveTo>
                    <a:lnTo>
                      <a:pt x="224921" y="112460"/>
                    </a:lnTo>
                    <a:lnTo>
                      <a:pt x="218987" y="112460"/>
                    </a:lnTo>
                    <a:lnTo>
                      <a:pt x="218987" y="106523"/>
                    </a:lnTo>
                    <a:close/>
                    <a:moveTo>
                      <a:pt x="231170" y="106523"/>
                    </a:moveTo>
                    <a:lnTo>
                      <a:pt x="231170" y="112460"/>
                    </a:lnTo>
                    <a:lnTo>
                      <a:pt x="225234" y="112460"/>
                    </a:lnTo>
                    <a:lnTo>
                      <a:pt x="225234" y="106523"/>
                    </a:lnTo>
                    <a:close/>
                    <a:moveTo>
                      <a:pt x="237417" y="106523"/>
                    </a:moveTo>
                    <a:lnTo>
                      <a:pt x="237417" y="112460"/>
                    </a:lnTo>
                    <a:lnTo>
                      <a:pt x="231481" y="112460"/>
                    </a:lnTo>
                    <a:lnTo>
                      <a:pt x="231481" y="106523"/>
                    </a:lnTo>
                    <a:close/>
                    <a:moveTo>
                      <a:pt x="243664" y="106523"/>
                    </a:moveTo>
                    <a:lnTo>
                      <a:pt x="243664" y="112460"/>
                    </a:lnTo>
                    <a:lnTo>
                      <a:pt x="237729" y="112460"/>
                    </a:lnTo>
                    <a:lnTo>
                      <a:pt x="237729" y="106523"/>
                    </a:lnTo>
                    <a:close/>
                    <a:moveTo>
                      <a:pt x="249911" y="106523"/>
                    </a:moveTo>
                    <a:lnTo>
                      <a:pt x="249911" y="112460"/>
                    </a:lnTo>
                    <a:lnTo>
                      <a:pt x="243977" y="112460"/>
                    </a:lnTo>
                    <a:lnTo>
                      <a:pt x="243977" y="106523"/>
                    </a:lnTo>
                    <a:close/>
                    <a:moveTo>
                      <a:pt x="256161" y="106523"/>
                    </a:moveTo>
                    <a:lnTo>
                      <a:pt x="256161" y="112460"/>
                    </a:lnTo>
                    <a:lnTo>
                      <a:pt x="250225" y="112460"/>
                    </a:lnTo>
                    <a:lnTo>
                      <a:pt x="250225" y="106523"/>
                    </a:lnTo>
                    <a:close/>
                    <a:moveTo>
                      <a:pt x="262409" y="106523"/>
                    </a:moveTo>
                    <a:lnTo>
                      <a:pt x="262409" y="112460"/>
                    </a:lnTo>
                    <a:lnTo>
                      <a:pt x="256474" y="112460"/>
                    </a:lnTo>
                    <a:lnTo>
                      <a:pt x="256474" y="106523"/>
                    </a:lnTo>
                    <a:close/>
                    <a:moveTo>
                      <a:pt x="268656" y="106523"/>
                    </a:moveTo>
                    <a:lnTo>
                      <a:pt x="268656" y="112460"/>
                    </a:lnTo>
                    <a:lnTo>
                      <a:pt x="262721" y="112460"/>
                    </a:lnTo>
                    <a:lnTo>
                      <a:pt x="262721" y="106523"/>
                    </a:lnTo>
                    <a:close/>
                    <a:moveTo>
                      <a:pt x="274904" y="106523"/>
                    </a:moveTo>
                    <a:lnTo>
                      <a:pt x="274904" y="112460"/>
                    </a:lnTo>
                    <a:lnTo>
                      <a:pt x="268968" y="112460"/>
                    </a:lnTo>
                    <a:lnTo>
                      <a:pt x="268968" y="106523"/>
                    </a:lnTo>
                    <a:close/>
                    <a:moveTo>
                      <a:pt x="6251" y="112771"/>
                    </a:moveTo>
                    <a:lnTo>
                      <a:pt x="6251" y="118707"/>
                    </a:lnTo>
                    <a:lnTo>
                      <a:pt x="315" y="118707"/>
                    </a:lnTo>
                    <a:lnTo>
                      <a:pt x="315" y="112771"/>
                    </a:lnTo>
                    <a:close/>
                    <a:moveTo>
                      <a:pt x="12498" y="112771"/>
                    </a:moveTo>
                    <a:lnTo>
                      <a:pt x="12498" y="118707"/>
                    </a:lnTo>
                    <a:lnTo>
                      <a:pt x="6562" y="118707"/>
                    </a:lnTo>
                    <a:lnTo>
                      <a:pt x="6562" y="112771"/>
                    </a:lnTo>
                    <a:close/>
                    <a:moveTo>
                      <a:pt x="18745" y="112771"/>
                    </a:moveTo>
                    <a:lnTo>
                      <a:pt x="18745" y="118707"/>
                    </a:lnTo>
                    <a:lnTo>
                      <a:pt x="12810" y="118707"/>
                    </a:lnTo>
                    <a:lnTo>
                      <a:pt x="12810" y="112771"/>
                    </a:lnTo>
                    <a:close/>
                    <a:moveTo>
                      <a:pt x="24992" y="112771"/>
                    </a:moveTo>
                    <a:lnTo>
                      <a:pt x="24992" y="118707"/>
                    </a:lnTo>
                    <a:lnTo>
                      <a:pt x="19058" y="118707"/>
                    </a:lnTo>
                    <a:lnTo>
                      <a:pt x="19058" y="112771"/>
                    </a:lnTo>
                    <a:close/>
                    <a:moveTo>
                      <a:pt x="31242" y="112771"/>
                    </a:moveTo>
                    <a:lnTo>
                      <a:pt x="31242" y="118707"/>
                    </a:lnTo>
                    <a:lnTo>
                      <a:pt x="25305" y="118707"/>
                    </a:lnTo>
                    <a:lnTo>
                      <a:pt x="25305" y="112771"/>
                    </a:lnTo>
                    <a:close/>
                    <a:moveTo>
                      <a:pt x="37489" y="112771"/>
                    </a:moveTo>
                    <a:lnTo>
                      <a:pt x="37489" y="118707"/>
                    </a:lnTo>
                    <a:lnTo>
                      <a:pt x="31553" y="118707"/>
                    </a:lnTo>
                    <a:lnTo>
                      <a:pt x="31553" y="112771"/>
                    </a:lnTo>
                    <a:close/>
                    <a:moveTo>
                      <a:pt x="43737" y="112771"/>
                    </a:moveTo>
                    <a:lnTo>
                      <a:pt x="43737" y="118707"/>
                    </a:lnTo>
                    <a:lnTo>
                      <a:pt x="37802" y="118707"/>
                    </a:lnTo>
                    <a:lnTo>
                      <a:pt x="37802" y="112771"/>
                    </a:lnTo>
                    <a:close/>
                    <a:moveTo>
                      <a:pt x="49985" y="112771"/>
                    </a:moveTo>
                    <a:lnTo>
                      <a:pt x="49985" y="118707"/>
                    </a:lnTo>
                    <a:lnTo>
                      <a:pt x="44049" y="118707"/>
                    </a:lnTo>
                    <a:lnTo>
                      <a:pt x="44049" y="112771"/>
                    </a:lnTo>
                    <a:close/>
                    <a:moveTo>
                      <a:pt x="56232" y="112771"/>
                    </a:moveTo>
                    <a:lnTo>
                      <a:pt x="56232" y="118707"/>
                    </a:lnTo>
                    <a:lnTo>
                      <a:pt x="50296" y="118707"/>
                    </a:lnTo>
                    <a:lnTo>
                      <a:pt x="50296" y="112771"/>
                    </a:lnTo>
                    <a:close/>
                    <a:moveTo>
                      <a:pt x="62480" y="112771"/>
                    </a:moveTo>
                    <a:lnTo>
                      <a:pt x="62480" y="118707"/>
                    </a:lnTo>
                    <a:lnTo>
                      <a:pt x="56545" y="118707"/>
                    </a:lnTo>
                    <a:lnTo>
                      <a:pt x="56545" y="112771"/>
                    </a:lnTo>
                    <a:close/>
                    <a:moveTo>
                      <a:pt x="68727" y="112771"/>
                    </a:moveTo>
                    <a:lnTo>
                      <a:pt x="68727" y="118707"/>
                    </a:lnTo>
                    <a:lnTo>
                      <a:pt x="62792" y="118707"/>
                    </a:lnTo>
                    <a:lnTo>
                      <a:pt x="62792" y="112771"/>
                    </a:lnTo>
                    <a:close/>
                    <a:moveTo>
                      <a:pt x="74975" y="112771"/>
                    </a:moveTo>
                    <a:lnTo>
                      <a:pt x="74975" y="118707"/>
                    </a:lnTo>
                    <a:lnTo>
                      <a:pt x="69039" y="118707"/>
                    </a:lnTo>
                    <a:lnTo>
                      <a:pt x="69039" y="112771"/>
                    </a:lnTo>
                    <a:close/>
                    <a:moveTo>
                      <a:pt x="81223" y="112771"/>
                    </a:moveTo>
                    <a:lnTo>
                      <a:pt x="81223" y="118707"/>
                    </a:lnTo>
                    <a:lnTo>
                      <a:pt x="75286" y="118707"/>
                    </a:lnTo>
                    <a:lnTo>
                      <a:pt x="75286" y="112771"/>
                    </a:lnTo>
                    <a:close/>
                    <a:moveTo>
                      <a:pt x="87470" y="112771"/>
                    </a:moveTo>
                    <a:lnTo>
                      <a:pt x="87470" y="118707"/>
                    </a:lnTo>
                    <a:lnTo>
                      <a:pt x="81535" y="118707"/>
                    </a:lnTo>
                    <a:lnTo>
                      <a:pt x="81535" y="112771"/>
                    </a:lnTo>
                    <a:close/>
                    <a:moveTo>
                      <a:pt x="93718" y="112771"/>
                    </a:moveTo>
                    <a:lnTo>
                      <a:pt x="93718" y="118707"/>
                    </a:lnTo>
                    <a:lnTo>
                      <a:pt x="87784" y="118707"/>
                    </a:lnTo>
                    <a:lnTo>
                      <a:pt x="87784" y="112771"/>
                    </a:lnTo>
                    <a:close/>
                    <a:moveTo>
                      <a:pt x="99967" y="112771"/>
                    </a:moveTo>
                    <a:lnTo>
                      <a:pt x="99967" y="118707"/>
                    </a:lnTo>
                    <a:lnTo>
                      <a:pt x="94031" y="118707"/>
                    </a:lnTo>
                    <a:lnTo>
                      <a:pt x="94031" y="112771"/>
                    </a:lnTo>
                    <a:close/>
                    <a:moveTo>
                      <a:pt x="106214" y="112771"/>
                    </a:moveTo>
                    <a:lnTo>
                      <a:pt x="106214" y="118707"/>
                    </a:lnTo>
                    <a:lnTo>
                      <a:pt x="100278" y="118707"/>
                    </a:lnTo>
                    <a:lnTo>
                      <a:pt x="100278" y="112771"/>
                    </a:lnTo>
                    <a:close/>
                    <a:moveTo>
                      <a:pt x="112461" y="112771"/>
                    </a:moveTo>
                    <a:lnTo>
                      <a:pt x="112461" y="118707"/>
                    </a:lnTo>
                    <a:lnTo>
                      <a:pt x="106527" y="118707"/>
                    </a:lnTo>
                    <a:lnTo>
                      <a:pt x="106527" y="112771"/>
                    </a:lnTo>
                    <a:close/>
                    <a:moveTo>
                      <a:pt x="118710" y="112771"/>
                    </a:moveTo>
                    <a:lnTo>
                      <a:pt x="118710" y="118707"/>
                    </a:lnTo>
                    <a:lnTo>
                      <a:pt x="112774" y="118707"/>
                    </a:lnTo>
                    <a:lnTo>
                      <a:pt x="112774" y="112771"/>
                    </a:lnTo>
                    <a:close/>
                    <a:moveTo>
                      <a:pt x="124957" y="112771"/>
                    </a:moveTo>
                    <a:lnTo>
                      <a:pt x="124957" y="118707"/>
                    </a:lnTo>
                    <a:lnTo>
                      <a:pt x="119021" y="118707"/>
                    </a:lnTo>
                    <a:lnTo>
                      <a:pt x="119021" y="112771"/>
                    </a:lnTo>
                    <a:close/>
                    <a:moveTo>
                      <a:pt x="131204" y="112771"/>
                    </a:moveTo>
                    <a:lnTo>
                      <a:pt x="131204" y="118707"/>
                    </a:lnTo>
                    <a:lnTo>
                      <a:pt x="125270" y="118707"/>
                    </a:lnTo>
                    <a:lnTo>
                      <a:pt x="125270" y="112771"/>
                    </a:lnTo>
                    <a:close/>
                    <a:moveTo>
                      <a:pt x="137451" y="112771"/>
                    </a:moveTo>
                    <a:lnTo>
                      <a:pt x="137451" y="118707"/>
                    </a:lnTo>
                    <a:lnTo>
                      <a:pt x="131517" y="118707"/>
                    </a:lnTo>
                    <a:lnTo>
                      <a:pt x="131517" y="112771"/>
                    </a:lnTo>
                    <a:close/>
                    <a:moveTo>
                      <a:pt x="143702" y="112771"/>
                    </a:moveTo>
                    <a:lnTo>
                      <a:pt x="143702" y="118707"/>
                    </a:lnTo>
                    <a:lnTo>
                      <a:pt x="137766" y="118707"/>
                    </a:lnTo>
                    <a:lnTo>
                      <a:pt x="137766" y="112771"/>
                    </a:lnTo>
                    <a:close/>
                    <a:moveTo>
                      <a:pt x="149949" y="112771"/>
                    </a:moveTo>
                    <a:lnTo>
                      <a:pt x="149949" y="118707"/>
                    </a:lnTo>
                    <a:lnTo>
                      <a:pt x="144015" y="118707"/>
                    </a:lnTo>
                    <a:lnTo>
                      <a:pt x="144015" y="112771"/>
                    </a:lnTo>
                    <a:close/>
                    <a:moveTo>
                      <a:pt x="156196" y="112771"/>
                    </a:moveTo>
                    <a:lnTo>
                      <a:pt x="156196" y="118707"/>
                    </a:lnTo>
                    <a:lnTo>
                      <a:pt x="150262" y="118707"/>
                    </a:lnTo>
                    <a:lnTo>
                      <a:pt x="150262" y="112771"/>
                    </a:lnTo>
                    <a:close/>
                    <a:moveTo>
                      <a:pt x="162445" y="112771"/>
                    </a:moveTo>
                    <a:lnTo>
                      <a:pt x="162445" y="118707"/>
                    </a:lnTo>
                    <a:lnTo>
                      <a:pt x="156509" y="118707"/>
                    </a:lnTo>
                    <a:lnTo>
                      <a:pt x="156509" y="112771"/>
                    </a:lnTo>
                    <a:close/>
                    <a:moveTo>
                      <a:pt x="168692" y="112771"/>
                    </a:moveTo>
                    <a:lnTo>
                      <a:pt x="168692" y="118707"/>
                    </a:lnTo>
                    <a:lnTo>
                      <a:pt x="162756" y="118707"/>
                    </a:lnTo>
                    <a:lnTo>
                      <a:pt x="162756" y="112771"/>
                    </a:lnTo>
                    <a:close/>
                    <a:moveTo>
                      <a:pt x="174939" y="112771"/>
                    </a:moveTo>
                    <a:lnTo>
                      <a:pt x="174939" y="118707"/>
                    </a:lnTo>
                    <a:lnTo>
                      <a:pt x="169005" y="118707"/>
                    </a:lnTo>
                    <a:lnTo>
                      <a:pt x="169005" y="112771"/>
                    </a:lnTo>
                    <a:close/>
                    <a:moveTo>
                      <a:pt x="181186" y="112771"/>
                    </a:moveTo>
                    <a:lnTo>
                      <a:pt x="181186" y="118707"/>
                    </a:lnTo>
                    <a:lnTo>
                      <a:pt x="175252" y="118707"/>
                    </a:lnTo>
                    <a:lnTo>
                      <a:pt x="175252" y="112771"/>
                    </a:lnTo>
                    <a:close/>
                    <a:moveTo>
                      <a:pt x="187435" y="112771"/>
                    </a:moveTo>
                    <a:lnTo>
                      <a:pt x="187435" y="118707"/>
                    </a:lnTo>
                    <a:lnTo>
                      <a:pt x="181499" y="118707"/>
                    </a:lnTo>
                    <a:lnTo>
                      <a:pt x="181499" y="112771"/>
                    </a:lnTo>
                    <a:close/>
                    <a:moveTo>
                      <a:pt x="193684" y="112771"/>
                    </a:moveTo>
                    <a:lnTo>
                      <a:pt x="193684" y="118707"/>
                    </a:lnTo>
                    <a:lnTo>
                      <a:pt x="187749" y="118707"/>
                    </a:lnTo>
                    <a:lnTo>
                      <a:pt x="187749" y="112771"/>
                    </a:lnTo>
                    <a:close/>
                    <a:moveTo>
                      <a:pt x="199931" y="112771"/>
                    </a:moveTo>
                    <a:lnTo>
                      <a:pt x="199931" y="118707"/>
                    </a:lnTo>
                    <a:lnTo>
                      <a:pt x="193996" y="118707"/>
                    </a:lnTo>
                    <a:lnTo>
                      <a:pt x="193996" y="112771"/>
                    </a:lnTo>
                    <a:close/>
                    <a:moveTo>
                      <a:pt x="206180" y="112771"/>
                    </a:moveTo>
                    <a:lnTo>
                      <a:pt x="206180" y="118707"/>
                    </a:lnTo>
                    <a:lnTo>
                      <a:pt x="200244" y="118707"/>
                    </a:lnTo>
                    <a:lnTo>
                      <a:pt x="200244" y="112771"/>
                    </a:lnTo>
                    <a:close/>
                    <a:moveTo>
                      <a:pt x="212427" y="112771"/>
                    </a:moveTo>
                    <a:lnTo>
                      <a:pt x="212427" y="118707"/>
                    </a:lnTo>
                    <a:lnTo>
                      <a:pt x="206491" y="118707"/>
                    </a:lnTo>
                    <a:lnTo>
                      <a:pt x="206491" y="112771"/>
                    </a:lnTo>
                    <a:close/>
                    <a:moveTo>
                      <a:pt x="218674" y="112771"/>
                    </a:moveTo>
                    <a:lnTo>
                      <a:pt x="218674" y="118707"/>
                    </a:lnTo>
                    <a:lnTo>
                      <a:pt x="212739" y="118707"/>
                    </a:lnTo>
                    <a:lnTo>
                      <a:pt x="212739" y="112771"/>
                    </a:lnTo>
                    <a:close/>
                    <a:moveTo>
                      <a:pt x="224921" y="112771"/>
                    </a:moveTo>
                    <a:lnTo>
                      <a:pt x="224921" y="118707"/>
                    </a:lnTo>
                    <a:lnTo>
                      <a:pt x="218987" y="118707"/>
                    </a:lnTo>
                    <a:lnTo>
                      <a:pt x="218987" y="112771"/>
                    </a:lnTo>
                    <a:close/>
                    <a:moveTo>
                      <a:pt x="231170" y="112771"/>
                    </a:moveTo>
                    <a:lnTo>
                      <a:pt x="231170" y="118707"/>
                    </a:lnTo>
                    <a:lnTo>
                      <a:pt x="225234" y="118707"/>
                    </a:lnTo>
                    <a:lnTo>
                      <a:pt x="225234" y="112771"/>
                    </a:lnTo>
                    <a:close/>
                    <a:moveTo>
                      <a:pt x="237417" y="112771"/>
                    </a:moveTo>
                    <a:lnTo>
                      <a:pt x="237417" y="118707"/>
                    </a:lnTo>
                    <a:lnTo>
                      <a:pt x="231481" y="118707"/>
                    </a:lnTo>
                    <a:lnTo>
                      <a:pt x="231481" y="112771"/>
                    </a:lnTo>
                    <a:close/>
                    <a:moveTo>
                      <a:pt x="243664" y="112771"/>
                    </a:moveTo>
                    <a:lnTo>
                      <a:pt x="243664" y="118707"/>
                    </a:lnTo>
                    <a:lnTo>
                      <a:pt x="237729" y="118707"/>
                    </a:lnTo>
                    <a:lnTo>
                      <a:pt x="237729" y="112771"/>
                    </a:lnTo>
                    <a:close/>
                    <a:moveTo>
                      <a:pt x="249911" y="112771"/>
                    </a:moveTo>
                    <a:lnTo>
                      <a:pt x="249911" y="118707"/>
                    </a:lnTo>
                    <a:lnTo>
                      <a:pt x="243977" y="118707"/>
                    </a:lnTo>
                    <a:lnTo>
                      <a:pt x="243977" y="112771"/>
                    </a:lnTo>
                    <a:close/>
                    <a:moveTo>
                      <a:pt x="256161" y="112771"/>
                    </a:moveTo>
                    <a:lnTo>
                      <a:pt x="256161" y="118707"/>
                    </a:lnTo>
                    <a:lnTo>
                      <a:pt x="250225" y="118707"/>
                    </a:lnTo>
                    <a:lnTo>
                      <a:pt x="250225" y="112771"/>
                    </a:lnTo>
                    <a:close/>
                    <a:moveTo>
                      <a:pt x="262409" y="112771"/>
                    </a:moveTo>
                    <a:lnTo>
                      <a:pt x="262409" y="118707"/>
                    </a:lnTo>
                    <a:lnTo>
                      <a:pt x="256474" y="118707"/>
                    </a:lnTo>
                    <a:lnTo>
                      <a:pt x="256474" y="112771"/>
                    </a:lnTo>
                    <a:close/>
                    <a:moveTo>
                      <a:pt x="268656" y="112771"/>
                    </a:moveTo>
                    <a:lnTo>
                      <a:pt x="268656" y="118707"/>
                    </a:lnTo>
                    <a:lnTo>
                      <a:pt x="262721" y="118707"/>
                    </a:lnTo>
                    <a:lnTo>
                      <a:pt x="262721" y="112771"/>
                    </a:lnTo>
                    <a:close/>
                    <a:moveTo>
                      <a:pt x="274904" y="112771"/>
                    </a:moveTo>
                    <a:lnTo>
                      <a:pt x="274904" y="118707"/>
                    </a:lnTo>
                    <a:lnTo>
                      <a:pt x="268968" y="118707"/>
                    </a:lnTo>
                    <a:lnTo>
                      <a:pt x="268968" y="112771"/>
                    </a:lnTo>
                    <a:close/>
                    <a:moveTo>
                      <a:pt x="6251" y="119019"/>
                    </a:moveTo>
                    <a:lnTo>
                      <a:pt x="6251" y="124954"/>
                    </a:lnTo>
                    <a:lnTo>
                      <a:pt x="315" y="124954"/>
                    </a:lnTo>
                    <a:lnTo>
                      <a:pt x="315" y="119019"/>
                    </a:lnTo>
                    <a:close/>
                    <a:moveTo>
                      <a:pt x="12498" y="119019"/>
                    </a:moveTo>
                    <a:lnTo>
                      <a:pt x="12498" y="124954"/>
                    </a:lnTo>
                    <a:lnTo>
                      <a:pt x="6562" y="124954"/>
                    </a:lnTo>
                    <a:lnTo>
                      <a:pt x="6562" y="119019"/>
                    </a:lnTo>
                    <a:close/>
                    <a:moveTo>
                      <a:pt x="18745" y="119019"/>
                    </a:moveTo>
                    <a:lnTo>
                      <a:pt x="18745" y="124954"/>
                    </a:lnTo>
                    <a:lnTo>
                      <a:pt x="12810" y="124954"/>
                    </a:lnTo>
                    <a:lnTo>
                      <a:pt x="12810" y="119019"/>
                    </a:lnTo>
                    <a:close/>
                    <a:moveTo>
                      <a:pt x="24992" y="119019"/>
                    </a:moveTo>
                    <a:lnTo>
                      <a:pt x="24992" y="124954"/>
                    </a:lnTo>
                    <a:lnTo>
                      <a:pt x="19058" y="124954"/>
                    </a:lnTo>
                    <a:lnTo>
                      <a:pt x="19058" y="119019"/>
                    </a:lnTo>
                    <a:close/>
                    <a:moveTo>
                      <a:pt x="31242" y="119019"/>
                    </a:moveTo>
                    <a:lnTo>
                      <a:pt x="31242" y="124954"/>
                    </a:lnTo>
                    <a:lnTo>
                      <a:pt x="25305" y="124954"/>
                    </a:lnTo>
                    <a:lnTo>
                      <a:pt x="25305" y="119019"/>
                    </a:lnTo>
                    <a:close/>
                    <a:moveTo>
                      <a:pt x="37489" y="119019"/>
                    </a:moveTo>
                    <a:lnTo>
                      <a:pt x="37489" y="124954"/>
                    </a:lnTo>
                    <a:lnTo>
                      <a:pt x="31553" y="124954"/>
                    </a:lnTo>
                    <a:lnTo>
                      <a:pt x="31553" y="119019"/>
                    </a:lnTo>
                    <a:close/>
                    <a:moveTo>
                      <a:pt x="43737" y="119019"/>
                    </a:moveTo>
                    <a:lnTo>
                      <a:pt x="43737" y="124954"/>
                    </a:lnTo>
                    <a:lnTo>
                      <a:pt x="37802" y="124954"/>
                    </a:lnTo>
                    <a:lnTo>
                      <a:pt x="37802" y="119019"/>
                    </a:lnTo>
                    <a:close/>
                    <a:moveTo>
                      <a:pt x="49985" y="119019"/>
                    </a:moveTo>
                    <a:lnTo>
                      <a:pt x="49985" y="124954"/>
                    </a:lnTo>
                    <a:lnTo>
                      <a:pt x="44049" y="124954"/>
                    </a:lnTo>
                    <a:lnTo>
                      <a:pt x="44049" y="119019"/>
                    </a:lnTo>
                    <a:close/>
                    <a:moveTo>
                      <a:pt x="56232" y="119019"/>
                    </a:moveTo>
                    <a:lnTo>
                      <a:pt x="56232" y="124954"/>
                    </a:lnTo>
                    <a:lnTo>
                      <a:pt x="50296" y="124954"/>
                    </a:lnTo>
                    <a:lnTo>
                      <a:pt x="50296" y="119019"/>
                    </a:lnTo>
                    <a:close/>
                    <a:moveTo>
                      <a:pt x="62480" y="119019"/>
                    </a:moveTo>
                    <a:lnTo>
                      <a:pt x="62480" y="124954"/>
                    </a:lnTo>
                    <a:lnTo>
                      <a:pt x="56545" y="124954"/>
                    </a:lnTo>
                    <a:lnTo>
                      <a:pt x="56545" y="119019"/>
                    </a:lnTo>
                    <a:close/>
                    <a:moveTo>
                      <a:pt x="68727" y="119019"/>
                    </a:moveTo>
                    <a:lnTo>
                      <a:pt x="68727" y="124954"/>
                    </a:lnTo>
                    <a:lnTo>
                      <a:pt x="62792" y="124954"/>
                    </a:lnTo>
                    <a:lnTo>
                      <a:pt x="62792" y="119019"/>
                    </a:lnTo>
                    <a:close/>
                    <a:moveTo>
                      <a:pt x="74975" y="119019"/>
                    </a:moveTo>
                    <a:lnTo>
                      <a:pt x="74975" y="124954"/>
                    </a:lnTo>
                    <a:lnTo>
                      <a:pt x="69039" y="124954"/>
                    </a:lnTo>
                    <a:lnTo>
                      <a:pt x="69039" y="119019"/>
                    </a:lnTo>
                    <a:close/>
                    <a:moveTo>
                      <a:pt x="81223" y="119019"/>
                    </a:moveTo>
                    <a:lnTo>
                      <a:pt x="81223" y="124954"/>
                    </a:lnTo>
                    <a:lnTo>
                      <a:pt x="75286" y="124954"/>
                    </a:lnTo>
                    <a:lnTo>
                      <a:pt x="75286" y="119019"/>
                    </a:lnTo>
                    <a:close/>
                    <a:moveTo>
                      <a:pt x="87470" y="119019"/>
                    </a:moveTo>
                    <a:lnTo>
                      <a:pt x="87470" y="124954"/>
                    </a:lnTo>
                    <a:lnTo>
                      <a:pt x="81535" y="124954"/>
                    </a:lnTo>
                    <a:lnTo>
                      <a:pt x="81535" y="119019"/>
                    </a:lnTo>
                    <a:close/>
                    <a:moveTo>
                      <a:pt x="93718" y="119019"/>
                    </a:moveTo>
                    <a:lnTo>
                      <a:pt x="93718" y="124954"/>
                    </a:lnTo>
                    <a:lnTo>
                      <a:pt x="87784" y="124954"/>
                    </a:lnTo>
                    <a:lnTo>
                      <a:pt x="87784" y="119019"/>
                    </a:lnTo>
                    <a:close/>
                    <a:moveTo>
                      <a:pt x="99967" y="119019"/>
                    </a:moveTo>
                    <a:lnTo>
                      <a:pt x="99967" y="124954"/>
                    </a:lnTo>
                    <a:lnTo>
                      <a:pt x="94031" y="124954"/>
                    </a:lnTo>
                    <a:lnTo>
                      <a:pt x="94031" y="119019"/>
                    </a:lnTo>
                    <a:close/>
                    <a:moveTo>
                      <a:pt x="106214" y="119019"/>
                    </a:moveTo>
                    <a:lnTo>
                      <a:pt x="106214" y="124954"/>
                    </a:lnTo>
                    <a:lnTo>
                      <a:pt x="100278" y="124954"/>
                    </a:lnTo>
                    <a:lnTo>
                      <a:pt x="100278" y="119019"/>
                    </a:lnTo>
                    <a:close/>
                    <a:moveTo>
                      <a:pt x="112461" y="119019"/>
                    </a:moveTo>
                    <a:lnTo>
                      <a:pt x="112461" y="124954"/>
                    </a:lnTo>
                    <a:lnTo>
                      <a:pt x="106527" y="124954"/>
                    </a:lnTo>
                    <a:lnTo>
                      <a:pt x="106527" y="119019"/>
                    </a:lnTo>
                    <a:close/>
                    <a:moveTo>
                      <a:pt x="118710" y="119019"/>
                    </a:moveTo>
                    <a:lnTo>
                      <a:pt x="118710" y="124954"/>
                    </a:lnTo>
                    <a:lnTo>
                      <a:pt x="112774" y="124954"/>
                    </a:lnTo>
                    <a:lnTo>
                      <a:pt x="112774" y="119019"/>
                    </a:lnTo>
                    <a:close/>
                    <a:moveTo>
                      <a:pt x="124957" y="119019"/>
                    </a:moveTo>
                    <a:lnTo>
                      <a:pt x="124957" y="124954"/>
                    </a:lnTo>
                    <a:lnTo>
                      <a:pt x="119021" y="124954"/>
                    </a:lnTo>
                    <a:lnTo>
                      <a:pt x="119021" y="119019"/>
                    </a:lnTo>
                    <a:close/>
                    <a:moveTo>
                      <a:pt x="131204" y="119019"/>
                    </a:moveTo>
                    <a:lnTo>
                      <a:pt x="131204" y="124954"/>
                    </a:lnTo>
                    <a:lnTo>
                      <a:pt x="125270" y="124954"/>
                    </a:lnTo>
                    <a:lnTo>
                      <a:pt x="125270" y="119019"/>
                    </a:lnTo>
                    <a:close/>
                    <a:moveTo>
                      <a:pt x="137451" y="119019"/>
                    </a:moveTo>
                    <a:lnTo>
                      <a:pt x="137451" y="124954"/>
                    </a:lnTo>
                    <a:lnTo>
                      <a:pt x="131517" y="124954"/>
                    </a:lnTo>
                    <a:lnTo>
                      <a:pt x="131517" y="119019"/>
                    </a:lnTo>
                    <a:close/>
                    <a:moveTo>
                      <a:pt x="143702" y="119019"/>
                    </a:moveTo>
                    <a:lnTo>
                      <a:pt x="143702" y="124954"/>
                    </a:lnTo>
                    <a:lnTo>
                      <a:pt x="137766" y="124954"/>
                    </a:lnTo>
                    <a:lnTo>
                      <a:pt x="137766" y="119019"/>
                    </a:lnTo>
                    <a:close/>
                    <a:moveTo>
                      <a:pt x="149949" y="119019"/>
                    </a:moveTo>
                    <a:lnTo>
                      <a:pt x="149949" y="124954"/>
                    </a:lnTo>
                    <a:lnTo>
                      <a:pt x="144015" y="124954"/>
                    </a:lnTo>
                    <a:lnTo>
                      <a:pt x="144015" y="119019"/>
                    </a:lnTo>
                    <a:close/>
                    <a:moveTo>
                      <a:pt x="156196" y="119019"/>
                    </a:moveTo>
                    <a:lnTo>
                      <a:pt x="156196" y="124954"/>
                    </a:lnTo>
                    <a:lnTo>
                      <a:pt x="150262" y="124954"/>
                    </a:lnTo>
                    <a:lnTo>
                      <a:pt x="150262" y="119019"/>
                    </a:lnTo>
                    <a:close/>
                    <a:moveTo>
                      <a:pt x="162445" y="119019"/>
                    </a:moveTo>
                    <a:lnTo>
                      <a:pt x="162445" y="124954"/>
                    </a:lnTo>
                    <a:lnTo>
                      <a:pt x="156509" y="124954"/>
                    </a:lnTo>
                    <a:lnTo>
                      <a:pt x="156509" y="119019"/>
                    </a:lnTo>
                    <a:close/>
                    <a:moveTo>
                      <a:pt x="168692" y="119019"/>
                    </a:moveTo>
                    <a:lnTo>
                      <a:pt x="168692" y="124954"/>
                    </a:lnTo>
                    <a:lnTo>
                      <a:pt x="162756" y="124954"/>
                    </a:lnTo>
                    <a:lnTo>
                      <a:pt x="162756" y="119019"/>
                    </a:lnTo>
                    <a:close/>
                    <a:moveTo>
                      <a:pt x="174939" y="119019"/>
                    </a:moveTo>
                    <a:lnTo>
                      <a:pt x="174939" y="124954"/>
                    </a:lnTo>
                    <a:lnTo>
                      <a:pt x="169005" y="124954"/>
                    </a:lnTo>
                    <a:lnTo>
                      <a:pt x="169005" y="119019"/>
                    </a:lnTo>
                    <a:close/>
                    <a:moveTo>
                      <a:pt x="181186" y="119019"/>
                    </a:moveTo>
                    <a:lnTo>
                      <a:pt x="181186" y="124954"/>
                    </a:lnTo>
                    <a:lnTo>
                      <a:pt x="175252" y="124954"/>
                    </a:lnTo>
                    <a:lnTo>
                      <a:pt x="175252" y="119019"/>
                    </a:lnTo>
                    <a:close/>
                    <a:moveTo>
                      <a:pt x="187435" y="119019"/>
                    </a:moveTo>
                    <a:lnTo>
                      <a:pt x="187435" y="124954"/>
                    </a:lnTo>
                    <a:lnTo>
                      <a:pt x="181499" y="124954"/>
                    </a:lnTo>
                    <a:lnTo>
                      <a:pt x="181499" y="119019"/>
                    </a:lnTo>
                    <a:close/>
                    <a:moveTo>
                      <a:pt x="193684" y="119019"/>
                    </a:moveTo>
                    <a:lnTo>
                      <a:pt x="193684" y="124954"/>
                    </a:lnTo>
                    <a:lnTo>
                      <a:pt x="187749" y="124954"/>
                    </a:lnTo>
                    <a:lnTo>
                      <a:pt x="187749" y="119019"/>
                    </a:lnTo>
                    <a:close/>
                    <a:moveTo>
                      <a:pt x="199931" y="119019"/>
                    </a:moveTo>
                    <a:lnTo>
                      <a:pt x="199931" y="124954"/>
                    </a:lnTo>
                    <a:lnTo>
                      <a:pt x="193996" y="124954"/>
                    </a:lnTo>
                    <a:lnTo>
                      <a:pt x="193996" y="119019"/>
                    </a:lnTo>
                    <a:close/>
                    <a:moveTo>
                      <a:pt x="206180" y="119019"/>
                    </a:moveTo>
                    <a:lnTo>
                      <a:pt x="206180" y="124954"/>
                    </a:lnTo>
                    <a:lnTo>
                      <a:pt x="200244" y="124954"/>
                    </a:lnTo>
                    <a:lnTo>
                      <a:pt x="200244" y="119019"/>
                    </a:lnTo>
                    <a:close/>
                    <a:moveTo>
                      <a:pt x="212427" y="119019"/>
                    </a:moveTo>
                    <a:lnTo>
                      <a:pt x="212427" y="124954"/>
                    </a:lnTo>
                    <a:lnTo>
                      <a:pt x="206491" y="124954"/>
                    </a:lnTo>
                    <a:lnTo>
                      <a:pt x="206491" y="119019"/>
                    </a:lnTo>
                    <a:close/>
                    <a:moveTo>
                      <a:pt x="218674" y="119019"/>
                    </a:moveTo>
                    <a:lnTo>
                      <a:pt x="218674" y="124954"/>
                    </a:lnTo>
                    <a:lnTo>
                      <a:pt x="212739" y="124954"/>
                    </a:lnTo>
                    <a:lnTo>
                      <a:pt x="212739" y="119019"/>
                    </a:lnTo>
                    <a:close/>
                    <a:moveTo>
                      <a:pt x="224921" y="119019"/>
                    </a:moveTo>
                    <a:lnTo>
                      <a:pt x="224921" y="124954"/>
                    </a:lnTo>
                    <a:lnTo>
                      <a:pt x="218987" y="124954"/>
                    </a:lnTo>
                    <a:lnTo>
                      <a:pt x="218987" y="119019"/>
                    </a:lnTo>
                    <a:close/>
                    <a:moveTo>
                      <a:pt x="231170" y="119019"/>
                    </a:moveTo>
                    <a:lnTo>
                      <a:pt x="231170" y="124954"/>
                    </a:lnTo>
                    <a:lnTo>
                      <a:pt x="225234" y="124954"/>
                    </a:lnTo>
                    <a:lnTo>
                      <a:pt x="225234" y="119019"/>
                    </a:lnTo>
                    <a:close/>
                    <a:moveTo>
                      <a:pt x="237417" y="119019"/>
                    </a:moveTo>
                    <a:lnTo>
                      <a:pt x="237417" y="124954"/>
                    </a:lnTo>
                    <a:lnTo>
                      <a:pt x="231481" y="124954"/>
                    </a:lnTo>
                    <a:lnTo>
                      <a:pt x="231481" y="119019"/>
                    </a:lnTo>
                    <a:close/>
                    <a:moveTo>
                      <a:pt x="243664" y="119019"/>
                    </a:moveTo>
                    <a:lnTo>
                      <a:pt x="243664" y="124954"/>
                    </a:lnTo>
                    <a:lnTo>
                      <a:pt x="237729" y="124954"/>
                    </a:lnTo>
                    <a:lnTo>
                      <a:pt x="237729" y="119019"/>
                    </a:lnTo>
                    <a:close/>
                    <a:moveTo>
                      <a:pt x="249911" y="119019"/>
                    </a:moveTo>
                    <a:lnTo>
                      <a:pt x="249911" y="124954"/>
                    </a:lnTo>
                    <a:lnTo>
                      <a:pt x="243977" y="124954"/>
                    </a:lnTo>
                    <a:lnTo>
                      <a:pt x="243977" y="119019"/>
                    </a:lnTo>
                    <a:close/>
                    <a:moveTo>
                      <a:pt x="256161" y="119019"/>
                    </a:moveTo>
                    <a:lnTo>
                      <a:pt x="256161" y="124954"/>
                    </a:lnTo>
                    <a:lnTo>
                      <a:pt x="250225" y="124954"/>
                    </a:lnTo>
                    <a:lnTo>
                      <a:pt x="250225" y="119019"/>
                    </a:lnTo>
                    <a:close/>
                    <a:moveTo>
                      <a:pt x="262409" y="119019"/>
                    </a:moveTo>
                    <a:lnTo>
                      <a:pt x="262409" y="124954"/>
                    </a:lnTo>
                    <a:lnTo>
                      <a:pt x="256474" y="124954"/>
                    </a:lnTo>
                    <a:lnTo>
                      <a:pt x="256474" y="119019"/>
                    </a:lnTo>
                    <a:close/>
                    <a:moveTo>
                      <a:pt x="268656" y="119019"/>
                    </a:moveTo>
                    <a:lnTo>
                      <a:pt x="268656" y="124954"/>
                    </a:lnTo>
                    <a:lnTo>
                      <a:pt x="262721" y="124954"/>
                    </a:lnTo>
                    <a:lnTo>
                      <a:pt x="262721" y="119019"/>
                    </a:lnTo>
                    <a:close/>
                    <a:moveTo>
                      <a:pt x="274904" y="119019"/>
                    </a:moveTo>
                    <a:lnTo>
                      <a:pt x="274904" y="124954"/>
                    </a:lnTo>
                    <a:lnTo>
                      <a:pt x="268968" y="124954"/>
                    </a:lnTo>
                    <a:lnTo>
                      <a:pt x="268968" y="119019"/>
                    </a:lnTo>
                    <a:close/>
                    <a:moveTo>
                      <a:pt x="6251" y="125266"/>
                    </a:moveTo>
                    <a:lnTo>
                      <a:pt x="6251" y="131201"/>
                    </a:lnTo>
                    <a:lnTo>
                      <a:pt x="315" y="131201"/>
                    </a:lnTo>
                    <a:lnTo>
                      <a:pt x="315" y="125266"/>
                    </a:lnTo>
                    <a:close/>
                    <a:moveTo>
                      <a:pt x="12498" y="125266"/>
                    </a:moveTo>
                    <a:lnTo>
                      <a:pt x="12498" y="131201"/>
                    </a:lnTo>
                    <a:lnTo>
                      <a:pt x="6562" y="131201"/>
                    </a:lnTo>
                    <a:lnTo>
                      <a:pt x="6562" y="125266"/>
                    </a:lnTo>
                    <a:close/>
                    <a:moveTo>
                      <a:pt x="18745" y="125266"/>
                    </a:moveTo>
                    <a:lnTo>
                      <a:pt x="18745" y="131201"/>
                    </a:lnTo>
                    <a:lnTo>
                      <a:pt x="12810" y="131201"/>
                    </a:lnTo>
                    <a:lnTo>
                      <a:pt x="12810" y="125266"/>
                    </a:lnTo>
                    <a:close/>
                    <a:moveTo>
                      <a:pt x="24992" y="125266"/>
                    </a:moveTo>
                    <a:lnTo>
                      <a:pt x="24992" y="131201"/>
                    </a:lnTo>
                    <a:lnTo>
                      <a:pt x="19058" y="131201"/>
                    </a:lnTo>
                    <a:lnTo>
                      <a:pt x="19058" y="125266"/>
                    </a:lnTo>
                    <a:close/>
                    <a:moveTo>
                      <a:pt x="31242" y="125266"/>
                    </a:moveTo>
                    <a:lnTo>
                      <a:pt x="31242" y="131201"/>
                    </a:lnTo>
                    <a:lnTo>
                      <a:pt x="25305" y="131201"/>
                    </a:lnTo>
                    <a:lnTo>
                      <a:pt x="25305" y="125266"/>
                    </a:lnTo>
                    <a:close/>
                    <a:moveTo>
                      <a:pt x="37489" y="125266"/>
                    </a:moveTo>
                    <a:lnTo>
                      <a:pt x="37489" y="131201"/>
                    </a:lnTo>
                    <a:lnTo>
                      <a:pt x="31553" y="131201"/>
                    </a:lnTo>
                    <a:lnTo>
                      <a:pt x="31553" y="125266"/>
                    </a:lnTo>
                    <a:close/>
                    <a:moveTo>
                      <a:pt x="43737" y="125266"/>
                    </a:moveTo>
                    <a:lnTo>
                      <a:pt x="43737" y="131201"/>
                    </a:lnTo>
                    <a:lnTo>
                      <a:pt x="37802" y="131201"/>
                    </a:lnTo>
                    <a:lnTo>
                      <a:pt x="37802" y="125266"/>
                    </a:lnTo>
                    <a:close/>
                    <a:moveTo>
                      <a:pt x="49985" y="125266"/>
                    </a:moveTo>
                    <a:lnTo>
                      <a:pt x="49985" y="131201"/>
                    </a:lnTo>
                    <a:lnTo>
                      <a:pt x="44049" y="131201"/>
                    </a:lnTo>
                    <a:lnTo>
                      <a:pt x="44049" y="125266"/>
                    </a:lnTo>
                    <a:close/>
                    <a:moveTo>
                      <a:pt x="56232" y="125266"/>
                    </a:moveTo>
                    <a:lnTo>
                      <a:pt x="56232" y="131201"/>
                    </a:lnTo>
                    <a:lnTo>
                      <a:pt x="50296" y="131201"/>
                    </a:lnTo>
                    <a:lnTo>
                      <a:pt x="50296" y="125266"/>
                    </a:lnTo>
                    <a:close/>
                    <a:moveTo>
                      <a:pt x="62480" y="125266"/>
                    </a:moveTo>
                    <a:lnTo>
                      <a:pt x="62480" y="131201"/>
                    </a:lnTo>
                    <a:lnTo>
                      <a:pt x="56545" y="131201"/>
                    </a:lnTo>
                    <a:lnTo>
                      <a:pt x="56545" y="125266"/>
                    </a:lnTo>
                    <a:close/>
                    <a:moveTo>
                      <a:pt x="68727" y="125266"/>
                    </a:moveTo>
                    <a:lnTo>
                      <a:pt x="68727" y="131201"/>
                    </a:lnTo>
                    <a:lnTo>
                      <a:pt x="62792" y="131201"/>
                    </a:lnTo>
                    <a:lnTo>
                      <a:pt x="62792" y="125266"/>
                    </a:lnTo>
                    <a:close/>
                    <a:moveTo>
                      <a:pt x="74975" y="125266"/>
                    </a:moveTo>
                    <a:lnTo>
                      <a:pt x="74975" y="131201"/>
                    </a:lnTo>
                    <a:lnTo>
                      <a:pt x="69039" y="131201"/>
                    </a:lnTo>
                    <a:lnTo>
                      <a:pt x="69039" y="125266"/>
                    </a:lnTo>
                    <a:close/>
                    <a:moveTo>
                      <a:pt x="81223" y="125266"/>
                    </a:moveTo>
                    <a:lnTo>
                      <a:pt x="81223" y="131201"/>
                    </a:lnTo>
                    <a:lnTo>
                      <a:pt x="75286" y="131201"/>
                    </a:lnTo>
                    <a:lnTo>
                      <a:pt x="75286" y="125266"/>
                    </a:lnTo>
                    <a:close/>
                    <a:moveTo>
                      <a:pt x="87470" y="125266"/>
                    </a:moveTo>
                    <a:lnTo>
                      <a:pt x="87470" y="131201"/>
                    </a:lnTo>
                    <a:lnTo>
                      <a:pt x="81535" y="131201"/>
                    </a:lnTo>
                    <a:lnTo>
                      <a:pt x="81535" y="125266"/>
                    </a:lnTo>
                    <a:close/>
                    <a:moveTo>
                      <a:pt x="93718" y="125266"/>
                    </a:moveTo>
                    <a:lnTo>
                      <a:pt x="93718" y="131201"/>
                    </a:lnTo>
                    <a:lnTo>
                      <a:pt x="87784" y="131201"/>
                    </a:lnTo>
                    <a:lnTo>
                      <a:pt x="87784" y="125266"/>
                    </a:lnTo>
                    <a:close/>
                    <a:moveTo>
                      <a:pt x="99967" y="125266"/>
                    </a:moveTo>
                    <a:lnTo>
                      <a:pt x="99967" y="131201"/>
                    </a:lnTo>
                    <a:lnTo>
                      <a:pt x="94031" y="131201"/>
                    </a:lnTo>
                    <a:lnTo>
                      <a:pt x="94031" y="125266"/>
                    </a:lnTo>
                    <a:close/>
                    <a:moveTo>
                      <a:pt x="106214" y="125266"/>
                    </a:moveTo>
                    <a:lnTo>
                      <a:pt x="106214" y="131201"/>
                    </a:lnTo>
                    <a:lnTo>
                      <a:pt x="100278" y="131201"/>
                    </a:lnTo>
                    <a:lnTo>
                      <a:pt x="100278" y="125266"/>
                    </a:lnTo>
                    <a:close/>
                    <a:moveTo>
                      <a:pt x="112461" y="125266"/>
                    </a:moveTo>
                    <a:lnTo>
                      <a:pt x="112461" y="131201"/>
                    </a:lnTo>
                    <a:lnTo>
                      <a:pt x="106527" y="131201"/>
                    </a:lnTo>
                    <a:lnTo>
                      <a:pt x="106527" y="125266"/>
                    </a:lnTo>
                    <a:close/>
                    <a:moveTo>
                      <a:pt x="118710" y="125266"/>
                    </a:moveTo>
                    <a:lnTo>
                      <a:pt x="118710" y="131201"/>
                    </a:lnTo>
                    <a:lnTo>
                      <a:pt x="112774" y="131201"/>
                    </a:lnTo>
                    <a:lnTo>
                      <a:pt x="112774" y="125266"/>
                    </a:lnTo>
                    <a:close/>
                    <a:moveTo>
                      <a:pt x="124957" y="125266"/>
                    </a:moveTo>
                    <a:lnTo>
                      <a:pt x="124957" y="131201"/>
                    </a:lnTo>
                    <a:lnTo>
                      <a:pt x="119021" y="131201"/>
                    </a:lnTo>
                    <a:lnTo>
                      <a:pt x="119021" y="125266"/>
                    </a:lnTo>
                    <a:close/>
                    <a:moveTo>
                      <a:pt x="131204" y="125266"/>
                    </a:moveTo>
                    <a:lnTo>
                      <a:pt x="131204" y="131201"/>
                    </a:lnTo>
                    <a:lnTo>
                      <a:pt x="125270" y="131201"/>
                    </a:lnTo>
                    <a:lnTo>
                      <a:pt x="125270" y="125266"/>
                    </a:lnTo>
                    <a:close/>
                    <a:moveTo>
                      <a:pt x="137451" y="125266"/>
                    </a:moveTo>
                    <a:lnTo>
                      <a:pt x="137451" y="131201"/>
                    </a:lnTo>
                    <a:lnTo>
                      <a:pt x="131517" y="131201"/>
                    </a:lnTo>
                    <a:lnTo>
                      <a:pt x="131517" y="125266"/>
                    </a:lnTo>
                    <a:close/>
                    <a:moveTo>
                      <a:pt x="143702" y="125266"/>
                    </a:moveTo>
                    <a:lnTo>
                      <a:pt x="143702" y="131201"/>
                    </a:lnTo>
                    <a:lnTo>
                      <a:pt x="137766" y="131201"/>
                    </a:lnTo>
                    <a:lnTo>
                      <a:pt x="137766" y="125266"/>
                    </a:lnTo>
                    <a:close/>
                    <a:moveTo>
                      <a:pt x="149949" y="125266"/>
                    </a:moveTo>
                    <a:lnTo>
                      <a:pt x="149949" y="131201"/>
                    </a:lnTo>
                    <a:lnTo>
                      <a:pt x="144015" y="131201"/>
                    </a:lnTo>
                    <a:lnTo>
                      <a:pt x="144015" y="125266"/>
                    </a:lnTo>
                    <a:close/>
                    <a:moveTo>
                      <a:pt x="156196" y="125266"/>
                    </a:moveTo>
                    <a:lnTo>
                      <a:pt x="156196" y="131201"/>
                    </a:lnTo>
                    <a:lnTo>
                      <a:pt x="150262" y="131201"/>
                    </a:lnTo>
                    <a:lnTo>
                      <a:pt x="150262" y="125266"/>
                    </a:lnTo>
                    <a:close/>
                    <a:moveTo>
                      <a:pt x="162445" y="125266"/>
                    </a:moveTo>
                    <a:lnTo>
                      <a:pt x="162445" y="131201"/>
                    </a:lnTo>
                    <a:lnTo>
                      <a:pt x="156509" y="131201"/>
                    </a:lnTo>
                    <a:lnTo>
                      <a:pt x="156509" y="125266"/>
                    </a:lnTo>
                    <a:close/>
                    <a:moveTo>
                      <a:pt x="168692" y="125266"/>
                    </a:moveTo>
                    <a:lnTo>
                      <a:pt x="168692" y="131201"/>
                    </a:lnTo>
                    <a:lnTo>
                      <a:pt x="162756" y="131201"/>
                    </a:lnTo>
                    <a:lnTo>
                      <a:pt x="162756" y="125266"/>
                    </a:lnTo>
                    <a:close/>
                    <a:moveTo>
                      <a:pt x="174939" y="125266"/>
                    </a:moveTo>
                    <a:lnTo>
                      <a:pt x="174939" y="131201"/>
                    </a:lnTo>
                    <a:lnTo>
                      <a:pt x="169005" y="131201"/>
                    </a:lnTo>
                    <a:lnTo>
                      <a:pt x="169005" y="125266"/>
                    </a:lnTo>
                    <a:close/>
                    <a:moveTo>
                      <a:pt x="181186" y="125266"/>
                    </a:moveTo>
                    <a:lnTo>
                      <a:pt x="181186" y="131201"/>
                    </a:lnTo>
                    <a:lnTo>
                      <a:pt x="175252" y="131201"/>
                    </a:lnTo>
                    <a:lnTo>
                      <a:pt x="175252" y="125266"/>
                    </a:lnTo>
                    <a:close/>
                    <a:moveTo>
                      <a:pt x="187435" y="125266"/>
                    </a:moveTo>
                    <a:lnTo>
                      <a:pt x="187435" y="131201"/>
                    </a:lnTo>
                    <a:lnTo>
                      <a:pt x="181499" y="131201"/>
                    </a:lnTo>
                    <a:lnTo>
                      <a:pt x="181499" y="125266"/>
                    </a:lnTo>
                    <a:close/>
                    <a:moveTo>
                      <a:pt x="193682" y="125266"/>
                    </a:moveTo>
                    <a:lnTo>
                      <a:pt x="193682" y="131201"/>
                    </a:lnTo>
                    <a:lnTo>
                      <a:pt x="187746" y="131201"/>
                    </a:lnTo>
                    <a:lnTo>
                      <a:pt x="187746" y="125266"/>
                    </a:lnTo>
                    <a:close/>
                    <a:moveTo>
                      <a:pt x="199931" y="125266"/>
                    </a:moveTo>
                    <a:lnTo>
                      <a:pt x="199931" y="131201"/>
                    </a:lnTo>
                    <a:lnTo>
                      <a:pt x="193996" y="131201"/>
                    </a:lnTo>
                    <a:lnTo>
                      <a:pt x="193996" y="125266"/>
                    </a:lnTo>
                    <a:close/>
                    <a:moveTo>
                      <a:pt x="206180" y="125266"/>
                    </a:moveTo>
                    <a:lnTo>
                      <a:pt x="206180" y="131201"/>
                    </a:lnTo>
                    <a:lnTo>
                      <a:pt x="200244" y="131201"/>
                    </a:lnTo>
                    <a:lnTo>
                      <a:pt x="200244" y="125266"/>
                    </a:lnTo>
                    <a:close/>
                    <a:moveTo>
                      <a:pt x="212427" y="125266"/>
                    </a:moveTo>
                    <a:lnTo>
                      <a:pt x="212427" y="131201"/>
                    </a:lnTo>
                    <a:lnTo>
                      <a:pt x="206491" y="131201"/>
                    </a:lnTo>
                    <a:lnTo>
                      <a:pt x="206491" y="125266"/>
                    </a:lnTo>
                    <a:close/>
                    <a:moveTo>
                      <a:pt x="218674" y="125266"/>
                    </a:moveTo>
                    <a:lnTo>
                      <a:pt x="218674" y="131201"/>
                    </a:lnTo>
                    <a:lnTo>
                      <a:pt x="212739" y="131201"/>
                    </a:lnTo>
                    <a:lnTo>
                      <a:pt x="212739" y="125266"/>
                    </a:lnTo>
                    <a:close/>
                    <a:moveTo>
                      <a:pt x="224921" y="125266"/>
                    </a:moveTo>
                    <a:lnTo>
                      <a:pt x="224921" y="131201"/>
                    </a:lnTo>
                    <a:lnTo>
                      <a:pt x="218987" y="131201"/>
                    </a:lnTo>
                    <a:lnTo>
                      <a:pt x="218987" y="125266"/>
                    </a:lnTo>
                    <a:close/>
                    <a:moveTo>
                      <a:pt x="231170" y="125266"/>
                    </a:moveTo>
                    <a:lnTo>
                      <a:pt x="231170" y="131201"/>
                    </a:lnTo>
                    <a:lnTo>
                      <a:pt x="225234" y="131201"/>
                    </a:lnTo>
                    <a:lnTo>
                      <a:pt x="225234" y="125266"/>
                    </a:lnTo>
                    <a:close/>
                    <a:moveTo>
                      <a:pt x="237417" y="125266"/>
                    </a:moveTo>
                    <a:lnTo>
                      <a:pt x="237417" y="131201"/>
                    </a:lnTo>
                    <a:lnTo>
                      <a:pt x="231481" y="131201"/>
                    </a:lnTo>
                    <a:lnTo>
                      <a:pt x="231481" y="125266"/>
                    </a:lnTo>
                    <a:close/>
                    <a:moveTo>
                      <a:pt x="243664" y="125266"/>
                    </a:moveTo>
                    <a:lnTo>
                      <a:pt x="243664" y="131201"/>
                    </a:lnTo>
                    <a:lnTo>
                      <a:pt x="237729" y="131201"/>
                    </a:lnTo>
                    <a:lnTo>
                      <a:pt x="237729" y="125266"/>
                    </a:lnTo>
                    <a:close/>
                    <a:moveTo>
                      <a:pt x="249911" y="125266"/>
                    </a:moveTo>
                    <a:lnTo>
                      <a:pt x="249911" y="131201"/>
                    </a:lnTo>
                    <a:lnTo>
                      <a:pt x="243977" y="131201"/>
                    </a:lnTo>
                    <a:lnTo>
                      <a:pt x="243977" y="125266"/>
                    </a:lnTo>
                    <a:close/>
                    <a:moveTo>
                      <a:pt x="256161" y="125266"/>
                    </a:moveTo>
                    <a:lnTo>
                      <a:pt x="256161" y="131201"/>
                    </a:lnTo>
                    <a:lnTo>
                      <a:pt x="250225" y="131201"/>
                    </a:lnTo>
                    <a:lnTo>
                      <a:pt x="250225" y="125266"/>
                    </a:lnTo>
                    <a:close/>
                    <a:moveTo>
                      <a:pt x="262409" y="125266"/>
                    </a:moveTo>
                    <a:lnTo>
                      <a:pt x="262409" y="131201"/>
                    </a:lnTo>
                    <a:lnTo>
                      <a:pt x="256474" y="131201"/>
                    </a:lnTo>
                    <a:lnTo>
                      <a:pt x="256474" y="125266"/>
                    </a:lnTo>
                    <a:close/>
                    <a:moveTo>
                      <a:pt x="268656" y="125266"/>
                    </a:moveTo>
                    <a:lnTo>
                      <a:pt x="268656" y="131201"/>
                    </a:lnTo>
                    <a:lnTo>
                      <a:pt x="262721" y="131201"/>
                    </a:lnTo>
                    <a:lnTo>
                      <a:pt x="262721" y="125266"/>
                    </a:lnTo>
                    <a:close/>
                    <a:moveTo>
                      <a:pt x="274904" y="125266"/>
                    </a:moveTo>
                    <a:lnTo>
                      <a:pt x="274904" y="131201"/>
                    </a:lnTo>
                    <a:lnTo>
                      <a:pt x="268968" y="131201"/>
                    </a:lnTo>
                    <a:lnTo>
                      <a:pt x="268968" y="125266"/>
                    </a:lnTo>
                    <a:close/>
                    <a:moveTo>
                      <a:pt x="6251" y="131513"/>
                    </a:moveTo>
                    <a:lnTo>
                      <a:pt x="6251" y="137449"/>
                    </a:lnTo>
                    <a:lnTo>
                      <a:pt x="315" y="137449"/>
                    </a:lnTo>
                    <a:lnTo>
                      <a:pt x="315" y="131513"/>
                    </a:lnTo>
                    <a:close/>
                    <a:moveTo>
                      <a:pt x="12498" y="131513"/>
                    </a:moveTo>
                    <a:lnTo>
                      <a:pt x="12498" y="137449"/>
                    </a:lnTo>
                    <a:lnTo>
                      <a:pt x="6562" y="137449"/>
                    </a:lnTo>
                    <a:lnTo>
                      <a:pt x="6562" y="131513"/>
                    </a:lnTo>
                    <a:close/>
                    <a:moveTo>
                      <a:pt x="18745" y="131513"/>
                    </a:moveTo>
                    <a:lnTo>
                      <a:pt x="18745" y="137449"/>
                    </a:lnTo>
                    <a:lnTo>
                      <a:pt x="12810" y="137449"/>
                    </a:lnTo>
                    <a:lnTo>
                      <a:pt x="12810" y="131513"/>
                    </a:lnTo>
                    <a:close/>
                    <a:moveTo>
                      <a:pt x="24992" y="131513"/>
                    </a:moveTo>
                    <a:lnTo>
                      <a:pt x="24992" y="137449"/>
                    </a:lnTo>
                    <a:lnTo>
                      <a:pt x="19058" y="137449"/>
                    </a:lnTo>
                    <a:lnTo>
                      <a:pt x="19058" y="131513"/>
                    </a:lnTo>
                    <a:close/>
                    <a:moveTo>
                      <a:pt x="31241" y="131513"/>
                    </a:moveTo>
                    <a:lnTo>
                      <a:pt x="31241" y="137449"/>
                    </a:lnTo>
                    <a:lnTo>
                      <a:pt x="25305" y="137449"/>
                    </a:lnTo>
                    <a:lnTo>
                      <a:pt x="25305" y="131513"/>
                    </a:lnTo>
                    <a:close/>
                    <a:moveTo>
                      <a:pt x="37489" y="131513"/>
                    </a:moveTo>
                    <a:lnTo>
                      <a:pt x="37489" y="137449"/>
                    </a:lnTo>
                    <a:lnTo>
                      <a:pt x="31553" y="137449"/>
                    </a:lnTo>
                    <a:lnTo>
                      <a:pt x="31553" y="131513"/>
                    </a:lnTo>
                    <a:close/>
                    <a:moveTo>
                      <a:pt x="43737" y="131513"/>
                    </a:moveTo>
                    <a:lnTo>
                      <a:pt x="43737" y="137449"/>
                    </a:lnTo>
                    <a:lnTo>
                      <a:pt x="37802" y="137449"/>
                    </a:lnTo>
                    <a:lnTo>
                      <a:pt x="37802" y="131513"/>
                    </a:lnTo>
                    <a:close/>
                    <a:moveTo>
                      <a:pt x="49985" y="131513"/>
                    </a:moveTo>
                    <a:lnTo>
                      <a:pt x="49985" y="137449"/>
                    </a:lnTo>
                    <a:lnTo>
                      <a:pt x="44049" y="137449"/>
                    </a:lnTo>
                    <a:lnTo>
                      <a:pt x="44049" y="131513"/>
                    </a:lnTo>
                    <a:close/>
                    <a:moveTo>
                      <a:pt x="56232" y="131513"/>
                    </a:moveTo>
                    <a:lnTo>
                      <a:pt x="56232" y="137449"/>
                    </a:lnTo>
                    <a:lnTo>
                      <a:pt x="50296" y="137449"/>
                    </a:lnTo>
                    <a:lnTo>
                      <a:pt x="50296" y="131513"/>
                    </a:lnTo>
                    <a:close/>
                    <a:moveTo>
                      <a:pt x="62480" y="131513"/>
                    </a:moveTo>
                    <a:lnTo>
                      <a:pt x="62480" y="137449"/>
                    </a:lnTo>
                    <a:lnTo>
                      <a:pt x="56545" y="137449"/>
                    </a:lnTo>
                    <a:lnTo>
                      <a:pt x="56545" y="131513"/>
                    </a:lnTo>
                    <a:close/>
                    <a:moveTo>
                      <a:pt x="68727" y="131513"/>
                    </a:moveTo>
                    <a:lnTo>
                      <a:pt x="68727" y="137449"/>
                    </a:lnTo>
                    <a:lnTo>
                      <a:pt x="62792" y="137449"/>
                    </a:lnTo>
                    <a:lnTo>
                      <a:pt x="62792" y="131513"/>
                    </a:lnTo>
                    <a:close/>
                    <a:moveTo>
                      <a:pt x="74975" y="131513"/>
                    </a:moveTo>
                    <a:lnTo>
                      <a:pt x="74975" y="137449"/>
                    </a:lnTo>
                    <a:lnTo>
                      <a:pt x="69039" y="137449"/>
                    </a:lnTo>
                    <a:lnTo>
                      <a:pt x="69039" y="131513"/>
                    </a:lnTo>
                    <a:close/>
                    <a:moveTo>
                      <a:pt x="81223" y="131513"/>
                    </a:moveTo>
                    <a:lnTo>
                      <a:pt x="81223" y="137449"/>
                    </a:lnTo>
                    <a:lnTo>
                      <a:pt x="75286" y="137449"/>
                    </a:lnTo>
                    <a:lnTo>
                      <a:pt x="75286" y="131513"/>
                    </a:lnTo>
                    <a:close/>
                    <a:moveTo>
                      <a:pt x="87470" y="131513"/>
                    </a:moveTo>
                    <a:lnTo>
                      <a:pt x="87470" y="137449"/>
                    </a:lnTo>
                    <a:lnTo>
                      <a:pt x="81535" y="137449"/>
                    </a:lnTo>
                    <a:lnTo>
                      <a:pt x="81535" y="131513"/>
                    </a:lnTo>
                    <a:close/>
                    <a:moveTo>
                      <a:pt x="93718" y="131513"/>
                    </a:moveTo>
                    <a:lnTo>
                      <a:pt x="93718" y="137449"/>
                    </a:lnTo>
                    <a:lnTo>
                      <a:pt x="87784" y="137449"/>
                    </a:lnTo>
                    <a:lnTo>
                      <a:pt x="87784" y="131513"/>
                    </a:lnTo>
                    <a:close/>
                    <a:moveTo>
                      <a:pt x="99967" y="131513"/>
                    </a:moveTo>
                    <a:lnTo>
                      <a:pt x="99967" y="137449"/>
                    </a:lnTo>
                    <a:lnTo>
                      <a:pt x="94031" y="137449"/>
                    </a:lnTo>
                    <a:lnTo>
                      <a:pt x="94031" y="131513"/>
                    </a:lnTo>
                    <a:close/>
                    <a:moveTo>
                      <a:pt x="106214" y="131513"/>
                    </a:moveTo>
                    <a:lnTo>
                      <a:pt x="106214" y="137449"/>
                    </a:lnTo>
                    <a:lnTo>
                      <a:pt x="100278" y="137449"/>
                    </a:lnTo>
                    <a:lnTo>
                      <a:pt x="100278" y="131513"/>
                    </a:lnTo>
                    <a:close/>
                    <a:moveTo>
                      <a:pt x="112461" y="131513"/>
                    </a:moveTo>
                    <a:lnTo>
                      <a:pt x="112461" y="137449"/>
                    </a:lnTo>
                    <a:lnTo>
                      <a:pt x="106527" y="137449"/>
                    </a:lnTo>
                    <a:lnTo>
                      <a:pt x="106527" y="131513"/>
                    </a:lnTo>
                    <a:close/>
                    <a:moveTo>
                      <a:pt x="118710" y="131513"/>
                    </a:moveTo>
                    <a:lnTo>
                      <a:pt x="118710" y="137449"/>
                    </a:lnTo>
                    <a:lnTo>
                      <a:pt x="112774" y="137449"/>
                    </a:lnTo>
                    <a:lnTo>
                      <a:pt x="112774" y="131513"/>
                    </a:lnTo>
                    <a:close/>
                    <a:moveTo>
                      <a:pt x="124957" y="131513"/>
                    </a:moveTo>
                    <a:lnTo>
                      <a:pt x="124957" y="137449"/>
                    </a:lnTo>
                    <a:lnTo>
                      <a:pt x="119021" y="137449"/>
                    </a:lnTo>
                    <a:lnTo>
                      <a:pt x="119021" y="131513"/>
                    </a:lnTo>
                    <a:close/>
                    <a:moveTo>
                      <a:pt x="131204" y="131513"/>
                    </a:moveTo>
                    <a:lnTo>
                      <a:pt x="131204" y="137449"/>
                    </a:lnTo>
                    <a:lnTo>
                      <a:pt x="125270" y="137449"/>
                    </a:lnTo>
                    <a:lnTo>
                      <a:pt x="125270" y="131513"/>
                    </a:lnTo>
                    <a:close/>
                    <a:moveTo>
                      <a:pt x="137451" y="131513"/>
                    </a:moveTo>
                    <a:lnTo>
                      <a:pt x="137451" y="137449"/>
                    </a:lnTo>
                    <a:lnTo>
                      <a:pt x="131517" y="137449"/>
                    </a:lnTo>
                    <a:lnTo>
                      <a:pt x="131517" y="131513"/>
                    </a:lnTo>
                    <a:close/>
                    <a:moveTo>
                      <a:pt x="143702" y="131513"/>
                    </a:moveTo>
                    <a:lnTo>
                      <a:pt x="143702" y="137449"/>
                    </a:lnTo>
                    <a:lnTo>
                      <a:pt x="137766" y="137449"/>
                    </a:lnTo>
                    <a:lnTo>
                      <a:pt x="137766" y="131513"/>
                    </a:lnTo>
                    <a:close/>
                    <a:moveTo>
                      <a:pt x="149949" y="131513"/>
                    </a:moveTo>
                    <a:lnTo>
                      <a:pt x="149949" y="137449"/>
                    </a:lnTo>
                    <a:lnTo>
                      <a:pt x="144015" y="137449"/>
                    </a:lnTo>
                    <a:lnTo>
                      <a:pt x="144015" y="131513"/>
                    </a:lnTo>
                    <a:close/>
                    <a:moveTo>
                      <a:pt x="156196" y="131513"/>
                    </a:moveTo>
                    <a:lnTo>
                      <a:pt x="156196" y="137449"/>
                    </a:lnTo>
                    <a:lnTo>
                      <a:pt x="150262" y="137449"/>
                    </a:lnTo>
                    <a:lnTo>
                      <a:pt x="150262" y="131513"/>
                    </a:lnTo>
                    <a:close/>
                    <a:moveTo>
                      <a:pt x="162445" y="131513"/>
                    </a:moveTo>
                    <a:lnTo>
                      <a:pt x="162445" y="137449"/>
                    </a:lnTo>
                    <a:lnTo>
                      <a:pt x="156509" y="137449"/>
                    </a:lnTo>
                    <a:lnTo>
                      <a:pt x="156509" y="131513"/>
                    </a:lnTo>
                    <a:close/>
                    <a:moveTo>
                      <a:pt x="168692" y="131513"/>
                    </a:moveTo>
                    <a:lnTo>
                      <a:pt x="168692" y="137449"/>
                    </a:lnTo>
                    <a:lnTo>
                      <a:pt x="162756" y="137449"/>
                    </a:lnTo>
                    <a:lnTo>
                      <a:pt x="162756" y="131513"/>
                    </a:lnTo>
                    <a:close/>
                    <a:moveTo>
                      <a:pt x="174939" y="131513"/>
                    </a:moveTo>
                    <a:lnTo>
                      <a:pt x="174939" y="137449"/>
                    </a:lnTo>
                    <a:lnTo>
                      <a:pt x="169005" y="137449"/>
                    </a:lnTo>
                    <a:lnTo>
                      <a:pt x="169005" y="131513"/>
                    </a:lnTo>
                    <a:close/>
                    <a:moveTo>
                      <a:pt x="181186" y="131513"/>
                    </a:moveTo>
                    <a:lnTo>
                      <a:pt x="181186" y="137449"/>
                    </a:lnTo>
                    <a:lnTo>
                      <a:pt x="175252" y="137449"/>
                    </a:lnTo>
                    <a:lnTo>
                      <a:pt x="175252" y="131513"/>
                    </a:lnTo>
                    <a:close/>
                    <a:moveTo>
                      <a:pt x="187433" y="131513"/>
                    </a:moveTo>
                    <a:lnTo>
                      <a:pt x="187433" y="137449"/>
                    </a:lnTo>
                    <a:lnTo>
                      <a:pt x="181499" y="137449"/>
                    </a:lnTo>
                    <a:lnTo>
                      <a:pt x="181499" y="131513"/>
                    </a:lnTo>
                    <a:close/>
                    <a:moveTo>
                      <a:pt x="193682" y="131513"/>
                    </a:moveTo>
                    <a:lnTo>
                      <a:pt x="193682" y="137449"/>
                    </a:lnTo>
                    <a:lnTo>
                      <a:pt x="187746" y="137449"/>
                    </a:lnTo>
                    <a:lnTo>
                      <a:pt x="187746" y="131513"/>
                    </a:lnTo>
                    <a:close/>
                    <a:moveTo>
                      <a:pt x="199931" y="131513"/>
                    </a:moveTo>
                    <a:lnTo>
                      <a:pt x="199931" y="137449"/>
                    </a:lnTo>
                    <a:lnTo>
                      <a:pt x="193996" y="137449"/>
                    </a:lnTo>
                    <a:lnTo>
                      <a:pt x="193996" y="131513"/>
                    </a:lnTo>
                    <a:close/>
                    <a:moveTo>
                      <a:pt x="206180" y="131513"/>
                    </a:moveTo>
                    <a:lnTo>
                      <a:pt x="206180" y="137449"/>
                    </a:lnTo>
                    <a:lnTo>
                      <a:pt x="200244" y="137449"/>
                    </a:lnTo>
                    <a:lnTo>
                      <a:pt x="200244" y="131513"/>
                    </a:lnTo>
                    <a:close/>
                    <a:moveTo>
                      <a:pt x="212427" y="131513"/>
                    </a:moveTo>
                    <a:lnTo>
                      <a:pt x="212427" y="137449"/>
                    </a:lnTo>
                    <a:lnTo>
                      <a:pt x="206491" y="137449"/>
                    </a:lnTo>
                    <a:lnTo>
                      <a:pt x="206491" y="131513"/>
                    </a:lnTo>
                    <a:close/>
                    <a:moveTo>
                      <a:pt x="218674" y="131513"/>
                    </a:moveTo>
                    <a:lnTo>
                      <a:pt x="218674" y="137449"/>
                    </a:lnTo>
                    <a:lnTo>
                      <a:pt x="212739" y="137449"/>
                    </a:lnTo>
                    <a:lnTo>
                      <a:pt x="212739" y="131513"/>
                    </a:lnTo>
                    <a:close/>
                    <a:moveTo>
                      <a:pt x="224921" y="131513"/>
                    </a:moveTo>
                    <a:lnTo>
                      <a:pt x="224921" y="137449"/>
                    </a:lnTo>
                    <a:lnTo>
                      <a:pt x="218987" y="137449"/>
                    </a:lnTo>
                    <a:lnTo>
                      <a:pt x="218987" y="131513"/>
                    </a:lnTo>
                    <a:close/>
                    <a:moveTo>
                      <a:pt x="231170" y="131513"/>
                    </a:moveTo>
                    <a:lnTo>
                      <a:pt x="231170" y="137449"/>
                    </a:lnTo>
                    <a:lnTo>
                      <a:pt x="225234" y="137449"/>
                    </a:lnTo>
                    <a:lnTo>
                      <a:pt x="225234" y="131513"/>
                    </a:lnTo>
                    <a:close/>
                    <a:moveTo>
                      <a:pt x="237417" y="131513"/>
                    </a:moveTo>
                    <a:lnTo>
                      <a:pt x="237417" y="137449"/>
                    </a:lnTo>
                    <a:lnTo>
                      <a:pt x="231481" y="137449"/>
                    </a:lnTo>
                    <a:lnTo>
                      <a:pt x="231481" y="131513"/>
                    </a:lnTo>
                    <a:close/>
                    <a:moveTo>
                      <a:pt x="243664" y="131513"/>
                    </a:moveTo>
                    <a:lnTo>
                      <a:pt x="243664" y="137449"/>
                    </a:lnTo>
                    <a:lnTo>
                      <a:pt x="237729" y="137449"/>
                    </a:lnTo>
                    <a:lnTo>
                      <a:pt x="237729" y="131513"/>
                    </a:lnTo>
                    <a:close/>
                    <a:moveTo>
                      <a:pt x="249911" y="131513"/>
                    </a:moveTo>
                    <a:lnTo>
                      <a:pt x="249911" y="137449"/>
                    </a:lnTo>
                    <a:lnTo>
                      <a:pt x="243977" y="137449"/>
                    </a:lnTo>
                    <a:lnTo>
                      <a:pt x="243977" y="131513"/>
                    </a:lnTo>
                    <a:close/>
                    <a:moveTo>
                      <a:pt x="256161" y="131513"/>
                    </a:moveTo>
                    <a:lnTo>
                      <a:pt x="256161" y="137449"/>
                    </a:lnTo>
                    <a:lnTo>
                      <a:pt x="250225" y="137449"/>
                    </a:lnTo>
                    <a:lnTo>
                      <a:pt x="250225" y="131513"/>
                    </a:lnTo>
                    <a:close/>
                    <a:moveTo>
                      <a:pt x="262409" y="131513"/>
                    </a:moveTo>
                    <a:lnTo>
                      <a:pt x="262409" y="137449"/>
                    </a:lnTo>
                    <a:lnTo>
                      <a:pt x="256474" y="137449"/>
                    </a:lnTo>
                    <a:lnTo>
                      <a:pt x="256474" y="131513"/>
                    </a:lnTo>
                    <a:close/>
                    <a:moveTo>
                      <a:pt x="268656" y="131513"/>
                    </a:moveTo>
                    <a:lnTo>
                      <a:pt x="268656" y="137449"/>
                    </a:lnTo>
                    <a:lnTo>
                      <a:pt x="262721" y="137449"/>
                    </a:lnTo>
                    <a:lnTo>
                      <a:pt x="262721" y="131513"/>
                    </a:lnTo>
                    <a:close/>
                    <a:moveTo>
                      <a:pt x="274904" y="131513"/>
                    </a:moveTo>
                    <a:lnTo>
                      <a:pt x="274904" y="137449"/>
                    </a:lnTo>
                    <a:lnTo>
                      <a:pt x="268968" y="137449"/>
                    </a:lnTo>
                    <a:lnTo>
                      <a:pt x="268968" y="131513"/>
                    </a:lnTo>
                    <a:close/>
                    <a:moveTo>
                      <a:pt x="6251" y="137760"/>
                    </a:moveTo>
                    <a:lnTo>
                      <a:pt x="6251" y="143697"/>
                    </a:lnTo>
                    <a:lnTo>
                      <a:pt x="315" y="143697"/>
                    </a:lnTo>
                    <a:lnTo>
                      <a:pt x="315" y="137760"/>
                    </a:lnTo>
                    <a:close/>
                    <a:moveTo>
                      <a:pt x="12498" y="137760"/>
                    </a:moveTo>
                    <a:lnTo>
                      <a:pt x="12498" y="143697"/>
                    </a:lnTo>
                    <a:lnTo>
                      <a:pt x="6562" y="143697"/>
                    </a:lnTo>
                    <a:lnTo>
                      <a:pt x="6562" y="137760"/>
                    </a:lnTo>
                    <a:close/>
                    <a:moveTo>
                      <a:pt x="18745" y="137760"/>
                    </a:moveTo>
                    <a:lnTo>
                      <a:pt x="18745" y="143697"/>
                    </a:lnTo>
                    <a:lnTo>
                      <a:pt x="12810" y="143697"/>
                    </a:lnTo>
                    <a:lnTo>
                      <a:pt x="12810" y="137760"/>
                    </a:lnTo>
                    <a:close/>
                    <a:moveTo>
                      <a:pt x="24992" y="137760"/>
                    </a:moveTo>
                    <a:lnTo>
                      <a:pt x="24992" y="143697"/>
                    </a:lnTo>
                    <a:lnTo>
                      <a:pt x="19058" y="143697"/>
                    </a:lnTo>
                    <a:lnTo>
                      <a:pt x="19058" y="137760"/>
                    </a:lnTo>
                    <a:close/>
                    <a:moveTo>
                      <a:pt x="31241" y="137760"/>
                    </a:moveTo>
                    <a:lnTo>
                      <a:pt x="31241" y="143697"/>
                    </a:lnTo>
                    <a:lnTo>
                      <a:pt x="25305" y="143697"/>
                    </a:lnTo>
                    <a:lnTo>
                      <a:pt x="25305" y="137760"/>
                    </a:lnTo>
                    <a:close/>
                    <a:moveTo>
                      <a:pt x="37489" y="137760"/>
                    </a:moveTo>
                    <a:lnTo>
                      <a:pt x="37489" y="143697"/>
                    </a:lnTo>
                    <a:lnTo>
                      <a:pt x="31553" y="143697"/>
                    </a:lnTo>
                    <a:lnTo>
                      <a:pt x="31553" y="137760"/>
                    </a:lnTo>
                    <a:close/>
                    <a:moveTo>
                      <a:pt x="43737" y="137760"/>
                    </a:moveTo>
                    <a:lnTo>
                      <a:pt x="43737" y="143697"/>
                    </a:lnTo>
                    <a:lnTo>
                      <a:pt x="37802" y="143697"/>
                    </a:lnTo>
                    <a:lnTo>
                      <a:pt x="37802" y="137760"/>
                    </a:lnTo>
                    <a:close/>
                    <a:moveTo>
                      <a:pt x="49985" y="137760"/>
                    </a:moveTo>
                    <a:lnTo>
                      <a:pt x="49985" y="143697"/>
                    </a:lnTo>
                    <a:lnTo>
                      <a:pt x="44049" y="143697"/>
                    </a:lnTo>
                    <a:lnTo>
                      <a:pt x="44049" y="137760"/>
                    </a:lnTo>
                    <a:close/>
                    <a:moveTo>
                      <a:pt x="56232" y="137760"/>
                    </a:moveTo>
                    <a:lnTo>
                      <a:pt x="56232" y="143697"/>
                    </a:lnTo>
                    <a:lnTo>
                      <a:pt x="50296" y="143697"/>
                    </a:lnTo>
                    <a:lnTo>
                      <a:pt x="50296" y="137760"/>
                    </a:lnTo>
                    <a:close/>
                    <a:moveTo>
                      <a:pt x="62480" y="137760"/>
                    </a:moveTo>
                    <a:lnTo>
                      <a:pt x="62480" y="143697"/>
                    </a:lnTo>
                    <a:lnTo>
                      <a:pt x="56545" y="143697"/>
                    </a:lnTo>
                    <a:lnTo>
                      <a:pt x="56545" y="137760"/>
                    </a:lnTo>
                    <a:close/>
                    <a:moveTo>
                      <a:pt x="68727" y="137760"/>
                    </a:moveTo>
                    <a:lnTo>
                      <a:pt x="68727" y="143697"/>
                    </a:lnTo>
                    <a:lnTo>
                      <a:pt x="62792" y="143697"/>
                    </a:lnTo>
                    <a:lnTo>
                      <a:pt x="62792" y="137760"/>
                    </a:lnTo>
                    <a:close/>
                    <a:moveTo>
                      <a:pt x="74975" y="137760"/>
                    </a:moveTo>
                    <a:lnTo>
                      <a:pt x="74975" y="143697"/>
                    </a:lnTo>
                    <a:lnTo>
                      <a:pt x="69039" y="143697"/>
                    </a:lnTo>
                    <a:lnTo>
                      <a:pt x="69039" y="137760"/>
                    </a:lnTo>
                    <a:close/>
                    <a:moveTo>
                      <a:pt x="81223" y="137760"/>
                    </a:moveTo>
                    <a:lnTo>
                      <a:pt x="81223" y="143697"/>
                    </a:lnTo>
                    <a:lnTo>
                      <a:pt x="75286" y="143697"/>
                    </a:lnTo>
                    <a:lnTo>
                      <a:pt x="75286" y="137760"/>
                    </a:lnTo>
                    <a:close/>
                    <a:moveTo>
                      <a:pt x="87470" y="137760"/>
                    </a:moveTo>
                    <a:lnTo>
                      <a:pt x="87470" y="143697"/>
                    </a:lnTo>
                    <a:lnTo>
                      <a:pt x="81535" y="143697"/>
                    </a:lnTo>
                    <a:lnTo>
                      <a:pt x="81535" y="137760"/>
                    </a:lnTo>
                    <a:close/>
                    <a:moveTo>
                      <a:pt x="93718" y="137760"/>
                    </a:moveTo>
                    <a:lnTo>
                      <a:pt x="93718" y="143697"/>
                    </a:lnTo>
                    <a:lnTo>
                      <a:pt x="87784" y="143697"/>
                    </a:lnTo>
                    <a:lnTo>
                      <a:pt x="87784" y="137760"/>
                    </a:lnTo>
                    <a:close/>
                    <a:moveTo>
                      <a:pt x="99967" y="137760"/>
                    </a:moveTo>
                    <a:lnTo>
                      <a:pt x="99967" y="143697"/>
                    </a:lnTo>
                    <a:lnTo>
                      <a:pt x="94031" y="143697"/>
                    </a:lnTo>
                    <a:lnTo>
                      <a:pt x="94031" y="137760"/>
                    </a:lnTo>
                    <a:close/>
                    <a:moveTo>
                      <a:pt x="106214" y="137760"/>
                    </a:moveTo>
                    <a:lnTo>
                      <a:pt x="106214" y="143697"/>
                    </a:lnTo>
                    <a:lnTo>
                      <a:pt x="100278" y="143697"/>
                    </a:lnTo>
                    <a:lnTo>
                      <a:pt x="100278" y="137760"/>
                    </a:lnTo>
                    <a:close/>
                    <a:moveTo>
                      <a:pt x="112461" y="137760"/>
                    </a:moveTo>
                    <a:lnTo>
                      <a:pt x="112461" y="143697"/>
                    </a:lnTo>
                    <a:lnTo>
                      <a:pt x="106527" y="143697"/>
                    </a:lnTo>
                    <a:lnTo>
                      <a:pt x="106527" y="137760"/>
                    </a:lnTo>
                    <a:close/>
                    <a:moveTo>
                      <a:pt x="118710" y="137760"/>
                    </a:moveTo>
                    <a:lnTo>
                      <a:pt x="118710" y="143697"/>
                    </a:lnTo>
                    <a:lnTo>
                      <a:pt x="112774" y="143697"/>
                    </a:lnTo>
                    <a:lnTo>
                      <a:pt x="112774" y="137760"/>
                    </a:lnTo>
                    <a:close/>
                    <a:moveTo>
                      <a:pt x="124957" y="137760"/>
                    </a:moveTo>
                    <a:lnTo>
                      <a:pt x="124957" y="143697"/>
                    </a:lnTo>
                    <a:lnTo>
                      <a:pt x="119021" y="143697"/>
                    </a:lnTo>
                    <a:lnTo>
                      <a:pt x="119021" y="137760"/>
                    </a:lnTo>
                    <a:close/>
                    <a:moveTo>
                      <a:pt x="131204" y="137760"/>
                    </a:moveTo>
                    <a:lnTo>
                      <a:pt x="131204" y="143697"/>
                    </a:lnTo>
                    <a:lnTo>
                      <a:pt x="125270" y="143697"/>
                    </a:lnTo>
                    <a:lnTo>
                      <a:pt x="125270" y="137760"/>
                    </a:lnTo>
                    <a:close/>
                    <a:moveTo>
                      <a:pt x="137451" y="137760"/>
                    </a:moveTo>
                    <a:lnTo>
                      <a:pt x="137451" y="143697"/>
                    </a:lnTo>
                    <a:lnTo>
                      <a:pt x="131517" y="143697"/>
                    </a:lnTo>
                    <a:lnTo>
                      <a:pt x="131517" y="137760"/>
                    </a:lnTo>
                    <a:close/>
                    <a:moveTo>
                      <a:pt x="143702" y="137760"/>
                    </a:moveTo>
                    <a:lnTo>
                      <a:pt x="143702" y="143697"/>
                    </a:lnTo>
                    <a:lnTo>
                      <a:pt x="137766" y="143697"/>
                    </a:lnTo>
                    <a:lnTo>
                      <a:pt x="137766" y="137760"/>
                    </a:lnTo>
                    <a:close/>
                    <a:moveTo>
                      <a:pt x="149949" y="137760"/>
                    </a:moveTo>
                    <a:lnTo>
                      <a:pt x="149949" y="143697"/>
                    </a:lnTo>
                    <a:lnTo>
                      <a:pt x="144015" y="143697"/>
                    </a:lnTo>
                    <a:lnTo>
                      <a:pt x="144015" y="137760"/>
                    </a:lnTo>
                    <a:close/>
                    <a:moveTo>
                      <a:pt x="156196" y="137760"/>
                    </a:moveTo>
                    <a:lnTo>
                      <a:pt x="156196" y="143697"/>
                    </a:lnTo>
                    <a:lnTo>
                      <a:pt x="150262" y="143697"/>
                    </a:lnTo>
                    <a:lnTo>
                      <a:pt x="150262" y="137760"/>
                    </a:lnTo>
                    <a:close/>
                    <a:moveTo>
                      <a:pt x="162445" y="137760"/>
                    </a:moveTo>
                    <a:lnTo>
                      <a:pt x="162445" y="143697"/>
                    </a:lnTo>
                    <a:lnTo>
                      <a:pt x="156509" y="143697"/>
                    </a:lnTo>
                    <a:lnTo>
                      <a:pt x="156509" y="137760"/>
                    </a:lnTo>
                    <a:close/>
                    <a:moveTo>
                      <a:pt x="168692" y="137760"/>
                    </a:moveTo>
                    <a:lnTo>
                      <a:pt x="168692" y="143697"/>
                    </a:lnTo>
                    <a:lnTo>
                      <a:pt x="162756" y="143697"/>
                    </a:lnTo>
                    <a:lnTo>
                      <a:pt x="162756" y="137760"/>
                    </a:lnTo>
                    <a:close/>
                    <a:moveTo>
                      <a:pt x="174939" y="137760"/>
                    </a:moveTo>
                    <a:lnTo>
                      <a:pt x="174939" y="143697"/>
                    </a:lnTo>
                    <a:lnTo>
                      <a:pt x="169005" y="143697"/>
                    </a:lnTo>
                    <a:lnTo>
                      <a:pt x="169005" y="137760"/>
                    </a:lnTo>
                    <a:close/>
                    <a:moveTo>
                      <a:pt x="181186" y="137760"/>
                    </a:moveTo>
                    <a:lnTo>
                      <a:pt x="181186" y="143697"/>
                    </a:lnTo>
                    <a:lnTo>
                      <a:pt x="175252" y="143697"/>
                    </a:lnTo>
                    <a:lnTo>
                      <a:pt x="175252" y="137760"/>
                    </a:lnTo>
                    <a:close/>
                    <a:moveTo>
                      <a:pt x="187433" y="137760"/>
                    </a:moveTo>
                    <a:lnTo>
                      <a:pt x="187433" y="143697"/>
                    </a:lnTo>
                    <a:lnTo>
                      <a:pt x="181499" y="143697"/>
                    </a:lnTo>
                    <a:lnTo>
                      <a:pt x="181499" y="137760"/>
                    </a:lnTo>
                    <a:close/>
                    <a:moveTo>
                      <a:pt x="193682" y="137760"/>
                    </a:moveTo>
                    <a:lnTo>
                      <a:pt x="193682" y="143697"/>
                    </a:lnTo>
                    <a:lnTo>
                      <a:pt x="187746" y="143697"/>
                    </a:lnTo>
                    <a:lnTo>
                      <a:pt x="187746" y="137760"/>
                    </a:lnTo>
                    <a:close/>
                    <a:moveTo>
                      <a:pt x="199931" y="137760"/>
                    </a:moveTo>
                    <a:lnTo>
                      <a:pt x="199931" y="143697"/>
                    </a:lnTo>
                    <a:lnTo>
                      <a:pt x="193996" y="143697"/>
                    </a:lnTo>
                    <a:lnTo>
                      <a:pt x="193996" y="137760"/>
                    </a:lnTo>
                    <a:close/>
                    <a:moveTo>
                      <a:pt x="206180" y="137760"/>
                    </a:moveTo>
                    <a:lnTo>
                      <a:pt x="206180" y="143697"/>
                    </a:lnTo>
                    <a:lnTo>
                      <a:pt x="200244" y="143697"/>
                    </a:lnTo>
                    <a:lnTo>
                      <a:pt x="200244" y="137760"/>
                    </a:lnTo>
                    <a:close/>
                    <a:moveTo>
                      <a:pt x="212427" y="137760"/>
                    </a:moveTo>
                    <a:lnTo>
                      <a:pt x="212427" y="143697"/>
                    </a:lnTo>
                    <a:lnTo>
                      <a:pt x="206491" y="143697"/>
                    </a:lnTo>
                    <a:lnTo>
                      <a:pt x="206491" y="137760"/>
                    </a:lnTo>
                    <a:close/>
                    <a:moveTo>
                      <a:pt x="218674" y="137760"/>
                    </a:moveTo>
                    <a:lnTo>
                      <a:pt x="218674" y="143697"/>
                    </a:lnTo>
                    <a:lnTo>
                      <a:pt x="212739" y="143697"/>
                    </a:lnTo>
                    <a:lnTo>
                      <a:pt x="212739" y="137760"/>
                    </a:lnTo>
                    <a:close/>
                    <a:moveTo>
                      <a:pt x="224921" y="137760"/>
                    </a:moveTo>
                    <a:lnTo>
                      <a:pt x="224921" y="143697"/>
                    </a:lnTo>
                    <a:lnTo>
                      <a:pt x="218987" y="143697"/>
                    </a:lnTo>
                    <a:lnTo>
                      <a:pt x="218987" y="137760"/>
                    </a:lnTo>
                    <a:close/>
                    <a:moveTo>
                      <a:pt x="231170" y="137760"/>
                    </a:moveTo>
                    <a:lnTo>
                      <a:pt x="231170" y="143697"/>
                    </a:lnTo>
                    <a:lnTo>
                      <a:pt x="225234" y="143697"/>
                    </a:lnTo>
                    <a:lnTo>
                      <a:pt x="225234" y="137760"/>
                    </a:lnTo>
                    <a:close/>
                    <a:moveTo>
                      <a:pt x="237417" y="137760"/>
                    </a:moveTo>
                    <a:lnTo>
                      <a:pt x="237417" y="143697"/>
                    </a:lnTo>
                    <a:lnTo>
                      <a:pt x="231481" y="143697"/>
                    </a:lnTo>
                    <a:lnTo>
                      <a:pt x="231481" y="137760"/>
                    </a:lnTo>
                    <a:close/>
                    <a:moveTo>
                      <a:pt x="243664" y="137760"/>
                    </a:moveTo>
                    <a:lnTo>
                      <a:pt x="243664" y="143697"/>
                    </a:lnTo>
                    <a:lnTo>
                      <a:pt x="237729" y="143697"/>
                    </a:lnTo>
                    <a:lnTo>
                      <a:pt x="237729" y="137760"/>
                    </a:lnTo>
                    <a:close/>
                    <a:moveTo>
                      <a:pt x="249911" y="137760"/>
                    </a:moveTo>
                    <a:lnTo>
                      <a:pt x="249911" y="143697"/>
                    </a:lnTo>
                    <a:lnTo>
                      <a:pt x="243977" y="143697"/>
                    </a:lnTo>
                    <a:lnTo>
                      <a:pt x="243977" y="137760"/>
                    </a:lnTo>
                    <a:close/>
                    <a:moveTo>
                      <a:pt x="256161" y="137760"/>
                    </a:moveTo>
                    <a:lnTo>
                      <a:pt x="256161" y="143697"/>
                    </a:lnTo>
                    <a:lnTo>
                      <a:pt x="250225" y="143697"/>
                    </a:lnTo>
                    <a:lnTo>
                      <a:pt x="250225" y="137760"/>
                    </a:lnTo>
                    <a:close/>
                    <a:moveTo>
                      <a:pt x="262409" y="137760"/>
                    </a:moveTo>
                    <a:lnTo>
                      <a:pt x="262409" y="143697"/>
                    </a:lnTo>
                    <a:lnTo>
                      <a:pt x="256474" y="143697"/>
                    </a:lnTo>
                    <a:lnTo>
                      <a:pt x="256474" y="137760"/>
                    </a:lnTo>
                    <a:close/>
                    <a:moveTo>
                      <a:pt x="268656" y="137760"/>
                    </a:moveTo>
                    <a:lnTo>
                      <a:pt x="268656" y="143697"/>
                    </a:lnTo>
                    <a:lnTo>
                      <a:pt x="262721" y="143697"/>
                    </a:lnTo>
                    <a:lnTo>
                      <a:pt x="262721" y="137760"/>
                    </a:lnTo>
                    <a:close/>
                    <a:moveTo>
                      <a:pt x="274904" y="137760"/>
                    </a:moveTo>
                    <a:lnTo>
                      <a:pt x="274904" y="143697"/>
                    </a:lnTo>
                    <a:lnTo>
                      <a:pt x="268968" y="143697"/>
                    </a:lnTo>
                    <a:lnTo>
                      <a:pt x="268968" y="137760"/>
                    </a:lnTo>
                    <a:close/>
                    <a:moveTo>
                      <a:pt x="6251" y="144011"/>
                    </a:moveTo>
                    <a:lnTo>
                      <a:pt x="6251" y="149945"/>
                    </a:lnTo>
                    <a:lnTo>
                      <a:pt x="315" y="149945"/>
                    </a:lnTo>
                    <a:lnTo>
                      <a:pt x="315" y="144011"/>
                    </a:lnTo>
                    <a:close/>
                    <a:moveTo>
                      <a:pt x="12498" y="144011"/>
                    </a:moveTo>
                    <a:lnTo>
                      <a:pt x="12498" y="149945"/>
                    </a:lnTo>
                    <a:lnTo>
                      <a:pt x="6562" y="149945"/>
                    </a:lnTo>
                    <a:lnTo>
                      <a:pt x="6562" y="144011"/>
                    </a:lnTo>
                    <a:close/>
                    <a:moveTo>
                      <a:pt x="18745" y="144011"/>
                    </a:moveTo>
                    <a:lnTo>
                      <a:pt x="18745" y="149945"/>
                    </a:lnTo>
                    <a:lnTo>
                      <a:pt x="12810" y="149945"/>
                    </a:lnTo>
                    <a:lnTo>
                      <a:pt x="12810" y="144011"/>
                    </a:lnTo>
                    <a:close/>
                    <a:moveTo>
                      <a:pt x="24992" y="144011"/>
                    </a:moveTo>
                    <a:lnTo>
                      <a:pt x="24992" y="149945"/>
                    </a:lnTo>
                    <a:lnTo>
                      <a:pt x="19058" y="149945"/>
                    </a:lnTo>
                    <a:lnTo>
                      <a:pt x="19058" y="144011"/>
                    </a:lnTo>
                    <a:close/>
                    <a:moveTo>
                      <a:pt x="31241" y="144011"/>
                    </a:moveTo>
                    <a:lnTo>
                      <a:pt x="31241" y="149945"/>
                    </a:lnTo>
                    <a:lnTo>
                      <a:pt x="25305" y="149945"/>
                    </a:lnTo>
                    <a:lnTo>
                      <a:pt x="25305" y="144011"/>
                    </a:lnTo>
                    <a:close/>
                    <a:moveTo>
                      <a:pt x="37489" y="144011"/>
                    </a:moveTo>
                    <a:lnTo>
                      <a:pt x="37489" y="149945"/>
                    </a:lnTo>
                    <a:lnTo>
                      <a:pt x="31553" y="149945"/>
                    </a:lnTo>
                    <a:lnTo>
                      <a:pt x="31553" y="144011"/>
                    </a:lnTo>
                    <a:close/>
                    <a:moveTo>
                      <a:pt x="43737" y="144011"/>
                    </a:moveTo>
                    <a:lnTo>
                      <a:pt x="43737" y="149945"/>
                    </a:lnTo>
                    <a:lnTo>
                      <a:pt x="37802" y="149945"/>
                    </a:lnTo>
                    <a:lnTo>
                      <a:pt x="37802" y="144011"/>
                    </a:lnTo>
                    <a:close/>
                    <a:moveTo>
                      <a:pt x="49985" y="144011"/>
                    </a:moveTo>
                    <a:lnTo>
                      <a:pt x="49985" y="149945"/>
                    </a:lnTo>
                    <a:lnTo>
                      <a:pt x="44049" y="149945"/>
                    </a:lnTo>
                    <a:lnTo>
                      <a:pt x="44049" y="144011"/>
                    </a:lnTo>
                    <a:close/>
                    <a:moveTo>
                      <a:pt x="56232" y="144011"/>
                    </a:moveTo>
                    <a:lnTo>
                      <a:pt x="56232" y="149945"/>
                    </a:lnTo>
                    <a:lnTo>
                      <a:pt x="50296" y="149945"/>
                    </a:lnTo>
                    <a:lnTo>
                      <a:pt x="50296" y="144011"/>
                    </a:lnTo>
                    <a:close/>
                    <a:moveTo>
                      <a:pt x="62480" y="144011"/>
                    </a:moveTo>
                    <a:lnTo>
                      <a:pt x="62480" y="149945"/>
                    </a:lnTo>
                    <a:lnTo>
                      <a:pt x="56545" y="149945"/>
                    </a:lnTo>
                    <a:lnTo>
                      <a:pt x="56545" y="144011"/>
                    </a:lnTo>
                    <a:close/>
                    <a:moveTo>
                      <a:pt x="68727" y="144011"/>
                    </a:moveTo>
                    <a:lnTo>
                      <a:pt x="68727" y="149945"/>
                    </a:lnTo>
                    <a:lnTo>
                      <a:pt x="62792" y="149945"/>
                    </a:lnTo>
                    <a:lnTo>
                      <a:pt x="62792" y="144011"/>
                    </a:lnTo>
                    <a:close/>
                    <a:moveTo>
                      <a:pt x="74975" y="144011"/>
                    </a:moveTo>
                    <a:lnTo>
                      <a:pt x="74975" y="149945"/>
                    </a:lnTo>
                    <a:lnTo>
                      <a:pt x="69039" y="149945"/>
                    </a:lnTo>
                    <a:lnTo>
                      <a:pt x="69039" y="144011"/>
                    </a:lnTo>
                    <a:close/>
                    <a:moveTo>
                      <a:pt x="81223" y="144011"/>
                    </a:moveTo>
                    <a:lnTo>
                      <a:pt x="81223" y="149945"/>
                    </a:lnTo>
                    <a:lnTo>
                      <a:pt x="75286" y="149945"/>
                    </a:lnTo>
                    <a:lnTo>
                      <a:pt x="75286" y="144011"/>
                    </a:lnTo>
                    <a:close/>
                    <a:moveTo>
                      <a:pt x="87470" y="144011"/>
                    </a:moveTo>
                    <a:lnTo>
                      <a:pt x="87470" y="149945"/>
                    </a:lnTo>
                    <a:lnTo>
                      <a:pt x="81535" y="149945"/>
                    </a:lnTo>
                    <a:lnTo>
                      <a:pt x="81535" y="144011"/>
                    </a:lnTo>
                    <a:close/>
                    <a:moveTo>
                      <a:pt x="93718" y="144011"/>
                    </a:moveTo>
                    <a:lnTo>
                      <a:pt x="93718" y="149945"/>
                    </a:lnTo>
                    <a:lnTo>
                      <a:pt x="87784" y="149945"/>
                    </a:lnTo>
                    <a:lnTo>
                      <a:pt x="87784" y="144011"/>
                    </a:lnTo>
                    <a:close/>
                    <a:moveTo>
                      <a:pt x="99967" y="144011"/>
                    </a:moveTo>
                    <a:lnTo>
                      <a:pt x="99967" y="149945"/>
                    </a:lnTo>
                    <a:lnTo>
                      <a:pt x="94031" y="149945"/>
                    </a:lnTo>
                    <a:lnTo>
                      <a:pt x="94031" y="144011"/>
                    </a:lnTo>
                    <a:close/>
                    <a:moveTo>
                      <a:pt x="106214" y="144011"/>
                    </a:moveTo>
                    <a:lnTo>
                      <a:pt x="106214" y="149945"/>
                    </a:lnTo>
                    <a:lnTo>
                      <a:pt x="100278" y="149945"/>
                    </a:lnTo>
                    <a:lnTo>
                      <a:pt x="100278" y="144011"/>
                    </a:lnTo>
                    <a:close/>
                    <a:moveTo>
                      <a:pt x="112461" y="144011"/>
                    </a:moveTo>
                    <a:lnTo>
                      <a:pt x="112461" y="149945"/>
                    </a:lnTo>
                    <a:lnTo>
                      <a:pt x="106527" y="149945"/>
                    </a:lnTo>
                    <a:lnTo>
                      <a:pt x="106527" y="144011"/>
                    </a:lnTo>
                    <a:close/>
                    <a:moveTo>
                      <a:pt x="118710" y="144011"/>
                    </a:moveTo>
                    <a:lnTo>
                      <a:pt x="118710" y="149945"/>
                    </a:lnTo>
                    <a:lnTo>
                      <a:pt x="112774" y="149945"/>
                    </a:lnTo>
                    <a:lnTo>
                      <a:pt x="112774" y="144011"/>
                    </a:lnTo>
                    <a:close/>
                    <a:moveTo>
                      <a:pt x="124957" y="144011"/>
                    </a:moveTo>
                    <a:lnTo>
                      <a:pt x="124957" y="149945"/>
                    </a:lnTo>
                    <a:lnTo>
                      <a:pt x="119021" y="149945"/>
                    </a:lnTo>
                    <a:lnTo>
                      <a:pt x="119021" y="144011"/>
                    </a:lnTo>
                    <a:close/>
                    <a:moveTo>
                      <a:pt x="131204" y="144011"/>
                    </a:moveTo>
                    <a:lnTo>
                      <a:pt x="131204" y="149945"/>
                    </a:lnTo>
                    <a:lnTo>
                      <a:pt x="125270" y="149945"/>
                    </a:lnTo>
                    <a:lnTo>
                      <a:pt x="125270" y="144011"/>
                    </a:lnTo>
                    <a:close/>
                    <a:moveTo>
                      <a:pt x="137451" y="144011"/>
                    </a:moveTo>
                    <a:lnTo>
                      <a:pt x="137451" y="149945"/>
                    </a:lnTo>
                    <a:lnTo>
                      <a:pt x="131517" y="149945"/>
                    </a:lnTo>
                    <a:lnTo>
                      <a:pt x="131517" y="144011"/>
                    </a:lnTo>
                    <a:close/>
                    <a:moveTo>
                      <a:pt x="143702" y="144011"/>
                    </a:moveTo>
                    <a:lnTo>
                      <a:pt x="143702" y="149945"/>
                    </a:lnTo>
                    <a:lnTo>
                      <a:pt x="137766" y="149945"/>
                    </a:lnTo>
                    <a:lnTo>
                      <a:pt x="137766" y="144011"/>
                    </a:lnTo>
                    <a:close/>
                    <a:moveTo>
                      <a:pt x="149949" y="144011"/>
                    </a:moveTo>
                    <a:lnTo>
                      <a:pt x="149949" y="149945"/>
                    </a:lnTo>
                    <a:lnTo>
                      <a:pt x="144015" y="149945"/>
                    </a:lnTo>
                    <a:lnTo>
                      <a:pt x="144015" y="144011"/>
                    </a:lnTo>
                    <a:close/>
                    <a:moveTo>
                      <a:pt x="156196" y="144011"/>
                    </a:moveTo>
                    <a:lnTo>
                      <a:pt x="156196" y="149945"/>
                    </a:lnTo>
                    <a:lnTo>
                      <a:pt x="150262" y="149945"/>
                    </a:lnTo>
                    <a:lnTo>
                      <a:pt x="150262" y="144011"/>
                    </a:lnTo>
                    <a:close/>
                    <a:moveTo>
                      <a:pt x="162445" y="144011"/>
                    </a:moveTo>
                    <a:lnTo>
                      <a:pt x="162445" y="149945"/>
                    </a:lnTo>
                    <a:lnTo>
                      <a:pt x="156509" y="149945"/>
                    </a:lnTo>
                    <a:lnTo>
                      <a:pt x="156509" y="144011"/>
                    </a:lnTo>
                    <a:close/>
                    <a:moveTo>
                      <a:pt x="168692" y="144011"/>
                    </a:moveTo>
                    <a:lnTo>
                      <a:pt x="168692" y="149945"/>
                    </a:lnTo>
                    <a:lnTo>
                      <a:pt x="162756" y="149945"/>
                    </a:lnTo>
                    <a:lnTo>
                      <a:pt x="162756" y="144011"/>
                    </a:lnTo>
                    <a:close/>
                    <a:moveTo>
                      <a:pt x="174939" y="144011"/>
                    </a:moveTo>
                    <a:lnTo>
                      <a:pt x="174939" y="149945"/>
                    </a:lnTo>
                    <a:lnTo>
                      <a:pt x="169005" y="149945"/>
                    </a:lnTo>
                    <a:lnTo>
                      <a:pt x="169005" y="144011"/>
                    </a:lnTo>
                    <a:close/>
                    <a:moveTo>
                      <a:pt x="181186" y="144011"/>
                    </a:moveTo>
                    <a:lnTo>
                      <a:pt x="181186" y="149945"/>
                    </a:lnTo>
                    <a:lnTo>
                      <a:pt x="175252" y="149945"/>
                    </a:lnTo>
                    <a:lnTo>
                      <a:pt x="175252" y="144011"/>
                    </a:lnTo>
                    <a:close/>
                    <a:moveTo>
                      <a:pt x="187433" y="144011"/>
                    </a:moveTo>
                    <a:lnTo>
                      <a:pt x="187433" y="149945"/>
                    </a:lnTo>
                    <a:lnTo>
                      <a:pt x="181499" y="149945"/>
                    </a:lnTo>
                    <a:lnTo>
                      <a:pt x="181499" y="144011"/>
                    </a:lnTo>
                    <a:close/>
                    <a:moveTo>
                      <a:pt x="193682" y="144011"/>
                    </a:moveTo>
                    <a:lnTo>
                      <a:pt x="193682" y="149945"/>
                    </a:lnTo>
                    <a:lnTo>
                      <a:pt x="187746" y="149945"/>
                    </a:lnTo>
                    <a:lnTo>
                      <a:pt x="187746" y="144011"/>
                    </a:lnTo>
                    <a:close/>
                    <a:moveTo>
                      <a:pt x="199931" y="144011"/>
                    </a:moveTo>
                    <a:lnTo>
                      <a:pt x="199931" y="149945"/>
                    </a:lnTo>
                    <a:lnTo>
                      <a:pt x="193996" y="149945"/>
                    </a:lnTo>
                    <a:lnTo>
                      <a:pt x="193996" y="144011"/>
                    </a:lnTo>
                    <a:close/>
                    <a:moveTo>
                      <a:pt x="206180" y="144011"/>
                    </a:moveTo>
                    <a:lnTo>
                      <a:pt x="206180" y="149945"/>
                    </a:lnTo>
                    <a:lnTo>
                      <a:pt x="200244" y="149945"/>
                    </a:lnTo>
                    <a:lnTo>
                      <a:pt x="200244" y="144011"/>
                    </a:lnTo>
                    <a:close/>
                    <a:moveTo>
                      <a:pt x="212427" y="144011"/>
                    </a:moveTo>
                    <a:lnTo>
                      <a:pt x="212427" y="149945"/>
                    </a:lnTo>
                    <a:lnTo>
                      <a:pt x="206491" y="149945"/>
                    </a:lnTo>
                    <a:lnTo>
                      <a:pt x="206491" y="144011"/>
                    </a:lnTo>
                    <a:close/>
                    <a:moveTo>
                      <a:pt x="218674" y="144011"/>
                    </a:moveTo>
                    <a:lnTo>
                      <a:pt x="218674" y="149945"/>
                    </a:lnTo>
                    <a:lnTo>
                      <a:pt x="212739" y="149945"/>
                    </a:lnTo>
                    <a:lnTo>
                      <a:pt x="212739" y="144011"/>
                    </a:lnTo>
                    <a:close/>
                    <a:moveTo>
                      <a:pt x="224921" y="144011"/>
                    </a:moveTo>
                    <a:lnTo>
                      <a:pt x="224921" y="149945"/>
                    </a:lnTo>
                    <a:lnTo>
                      <a:pt x="218987" y="149945"/>
                    </a:lnTo>
                    <a:lnTo>
                      <a:pt x="218987" y="144011"/>
                    </a:lnTo>
                    <a:close/>
                    <a:moveTo>
                      <a:pt x="231170" y="144011"/>
                    </a:moveTo>
                    <a:lnTo>
                      <a:pt x="231170" y="149945"/>
                    </a:lnTo>
                    <a:lnTo>
                      <a:pt x="225234" y="149945"/>
                    </a:lnTo>
                    <a:lnTo>
                      <a:pt x="225234" y="144011"/>
                    </a:lnTo>
                    <a:close/>
                    <a:moveTo>
                      <a:pt x="237417" y="144011"/>
                    </a:moveTo>
                    <a:lnTo>
                      <a:pt x="237417" y="149945"/>
                    </a:lnTo>
                    <a:lnTo>
                      <a:pt x="231481" y="149945"/>
                    </a:lnTo>
                    <a:lnTo>
                      <a:pt x="231481" y="144011"/>
                    </a:lnTo>
                    <a:close/>
                    <a:moveTo>
                      <a:pt x="243664" y="144011"/>
                    </a:moveTo>
                    <a:lnTo>
                      <a:pt x="243664" y="149945"/>
                    </a:lnTo>
                    <a:lnTo>
                      <a:pt x="237729" y="149945"/>
                    </a:lnTo>
                    <a:lnTo>
                      <a:pt x="237729" y="144011"/>
                    </a:lnTo>
                    <a:close/>
                    <a:moveTo>
                      <a:pt x="249911" y="144011"/>
                    </a:moveTo>
                    <a:lnTo>
                      <a:pt x="249911" y="149945"/>
                    </a:lnTo>
                    <a:lnTo>
                      <a:pt x="243977" y="149945"/>
                    </a:lnTo>
                    <a:lnTo>
                      <a:pt x="243977" y="144011"/>
                    </a:lnTo>
                    <a:close/>
                    <a:moveTo>
                      <a:pt x="256161" y="144011"/>
                    </a:moveTo>
                    <a:lnTo>
                      <a:pt x="256161" y="149945"/>
                    </a:lnTo>
                    <a:lnTo>
                      <a:pt x="250225" y="149945"/>
                    </a:lnTo>
                    <a:lnTo>
                      <a:pt x="250225" y="144011"/>
                    </a:lnTo>
                    <a:close/>
                    <a:moveTo>
                      <a:pt x="262409" y="144011"/>
                    </a:moveTo>
                    <a:lnTo>
                      <a:pt x="262409" y="149945"/>
                    </a:lnTo>
                    <a:lnTo>
                      <a:pt x="256474" y="149945"/>
                    </a:lnTo>
                    <a:lnTo>
                      <a:pt x="256474" y="144011"/>
                    </a:lnTo>
                    <a:close/>
                    <a:moveTo>
                      <a:pt x="268656" y="144011"/>
                    </a:moveTo>
                    <a:lnTo>
                      <a:pt x="268656" y="149945"/>
                    </a:lnTo>
                    <a:lnTo>
                      <a:pt x="262721" y="149945"/>
                    </a:lnTo>
                    <a:lnTo>
                      <a:pt x="262721" y="144011"/>
                    </a:lnTo>
                    <a:close/>
                    <a:moveTo>
                      <a:pt x="274904" y="144011"/>
                    </a:moveTo>
                    <a:lnTo>
                      <a:pt x="274904" y="149945"/>
                    </a:lnTo>
                    <a:lnTo>
                      <a:pt x="268968" y="149945"/>
                    </a:lnTo>
                    <a:lnTo>
                      <a:pt x="268968" y="144011"/>
                    </a:lnTo>
                    <a:close/>
                    <a:moveTo>
                      <a:pt x="6251" y="150258"/>
                    </a:moveTo>
                    <a:lnTo>
                      <a:pt x="6251" y="156192"/>
                    </a:lnTo>
                    <a:lnTo>
                      <a:pt x="315" y="156192"/>
                    </a:lnTo>
                    <a:lnTo>
                      <a:pt x="315" y="150258"/>
                    </a:lnTo>
                    <a:close/>
                    <a:moveTo>
                      <a:pt x="12498" y="150258"/>
                    </a:moveTo>
                    <a:lnTo>
                      <a:pt x="12498" y="156192"/>
                    </a:lnTo>
                    <a:lnTo>
                      <a:pt x="6562" y="156192"/>
                    </a:lnTo>
                    <a:lnTo>
                      <a:pt x="6562" y="150258"/>
                    </a:lnTo>
                    <a:close/>
                    <a:moveTo>
                      <a:pt x="18745" y="150258"/>
                    </a:moveTo>
                    <a:lnTo>
                      <a:pt x="18745" y="156192"/>
                    </a:lnTo>
                    <a:lnTo>
                      <a:pt x="12810" y="156192"/>
                    </a:lnTo>
                    <a:lnTo>
                      <a:pt x="12810" y="150258"/>
                    </a:lnTo>
                    <a:close/>
                    <a:moveTo>
                      <a:pt x="24992" y="150258"/>
                    </a:moveTo>
                    <a:lnTo>
                      <a:pt x="24992" y="156192"/>
                    </a:lnTo>
                    <a:lnTo>
                      <a:pt x="19058" y="156192"/>
                    </a:lnTo>
                    <a:lnTo>
                      <a:pt x="19058" y="150258"/>
                    </a:lnTo>
                    <a:close/>
                    <a:moveTo>
                      <a:pt x="31241" y="150258"/>
                    </a:moveTo>
                    <a:lnTo>
                      <a:pt x="31241" y="156192"/>
                    </a:lnTo>
                    <a:lnTo>
                      <a:pt x="25305" y="156192"/>
                    </a:lnTo>
                    <a:lnTo>
                      <a:pt x="25305" y="150258"/>
                    </a:lnTo>
                    <a:close/>
                    <a:moveTo>
                      <a:pt x="37489" y="150258"/>
                    </a:moveTo>
                    <a:lnTo>
                      <a:pt x="37489" y="156192"/>
                    </a:lnTo>
                    <a:lnTo>
                      <a:pt x="31553" y="156192"/>
                    </a:lnTo>
                    <a:lnTo>
                      <a:pt x="31553" y="150258"/>
                    </a:lnTo>
                    <a:close/>
                    <a:moveTo>
                      <a:pt x="43737" y="150258"/>
                    </a:moveTo>
                    <a:lnTo>
                      <a:pt x="43737" y="156192"/>
                    </a:lnTo>
                    <a:lnTo>
                      <a:pt x="37802" y="156192"/>
                    </a:lnTo>
                    <a:lnTo>
                      <a:pt x="37802" y="150258"/>
                    </a:lnTo>
                    <a:close/>
                    <a:moveTo>
                      <a:pt x="49985" y="150258"/>
                    </a:moveTo>
                    <a:lnTo>
                      <a:pt x="49985" y="156192"/>
                    </a:lnTo>
                    <a:lnTo>
                      <a:pt x="44049" y="156192"/>
                    </a:lnTo>
                    <a:lnTo>
                      <a:pt x="44049" y="150258"/>
                    </a:lnTo>
                    <a:close/>
                    <a:moveTo>
                      <a:pt x="56232" y="150258"/>
                    </a:moveTo>
                    <a:lnTo>
                      <a:pt x="56232" y="156192"/>
                    </a:lnTo>
                    <a:lnTo>
                      <a:pt x="50296" y="156192"/>
                    </a:lnTo>
                    <a:lnTo>
                      <a:pt x="50296" y="150258"/>
                    </a:lnTo>
                    <a:close/>
                    <a:moveTo>
                      <a:pt x="62480" y="150258"/>
                    </a:moveTo>
                    <a:lnTo>
                      <a:pt x="62480" y="156192"/>
                    </a:lnTo>
                    <a:lnTo>
                      <a:pt x="56545" y="156192"/>
                    </a:lnTo>
                    <a:lnTo>
                      <a:pt x="56545" y="150258"/>
                    </a:lnTo>
                    <a:close/>
                    <a:moveTo>
                      <a:pt x="68727" y="150258"/>
                    </a:moveTo>
                    <a:lnTo>
                      <a:pt x="68727" y="156192"/>
                    </a:lnTo>
                    <a:lnTo>
                      <a:pt x="62792" y="156192"/>
                    </a:lnTo>
                    <a:lnTo>
                      <a:pt x="62792" y="150258"/>
                    </a:lnTo>
                    <a:close/>
                    <a:moveTo>
                      <a:pt x="74975" y="150258"/>
                    </a:moveTo>
                    <a:lnTo>
                      <a:pt x="74975" y="156192"/>
                    </a:lnTo>
                    <a:lnTo>
                      <a:pt x="69039" y="156192"/>
                    </a:lnTo>
                    <a:lnTo>
                      <a:pt x="69039" y="150258"/>
                    </a:lnTo>
                    <a:close/>
                    <a:moveTo>
                      <a:pt x="81223" y="150258"/>
                    </a:moveTo>
                    <a:lnTo>
                      <a:pt x="81223" y="156192"/>
                    </a:lnTo>
                    <a:lnTo>
                      <a:pt x="75286" y="156192"/>
                    </a:lnTo>
                    <a:lnTo>
                      <a:pt x="75286" y="150258"/>
                    </a:lnTo>
                    <a:close/>
                    <a:moveTo>
                      <a:pt x="87470" y="150258"/>
                    </a:moveTo>
                    <a:lnTo>
                      <a:pt x="87470" y="156192"/>
                    </a:lnTo>
                    <a:lnTo>
                      <a:pt x="81535" y="156192"/>
                    </a:lnTo>
                    <a:lnTo>
                      <a:pt x="81535" y="150258"/>
                    </a:lnTo>
                    <a:close/>
                    <a:moveTo>
                      <a:pt x="93718" y="150258"/>
                    </a:moveTo>
                    <a:lnTo>
                      <a:pt x="93718" y="156192"/>
                    </a:lnTo>
                    <a:lnTo>
                      <a:pt x="87784" y="156192"/>
                    </a:lnTo>
                    <a:lnTo>
                      <a:pt x="87784" y="150258"/>
                    </a:lnTo>
                    <a:close/>
                    <a:moveTo>
                      <a:pt x="99967" y="150258"/>
                    </a:moveTo>
                    <a:lnTo>
                      <a:pt x="99967" y="156192"/>
                    </a:lnTo>
                    <a:lnTo>
                      <a:pt x="94031" y="156192"/>
                    </a:lnTo>
                    <a:lnTo>
                      <a:pt x="94031" y="150258"/>
                    </a:lnTo>
                    <a:close/>
                    <a:moveTo>
                      <a:pt x="106214" y="150258"/>
                    </a:moveTo>
                    <a:lnTo>
                      <a:pt x="106214" y="156192"/>
                    </a:lnTo>
                    <a:lnTo>
                      <a:pt x="100278" y="156192"/>
                    </a:lnTo>
                    <a:lnTo>
                      <a:pt x="100278" y="150258"/>
                    </a:lnTo>
                    <a:close/>
                    <a:moveTo>
                      <a:pt x="112461" y="150258"/>
                    </a:moveTo>
                    <a:lnTo>
                      <a:pt x="112461" y="156192"/>
                    </a:lnTo>
                    <a:lnTo>
                      <a:pt x="106527" y="156192"/>
                    </a:lnTo>
                    <a:lnTo>
                      <a:pt x="106527" y="150258"/>
                    </a:lnTo>
                    <a:close/>
                    <a:moveTo>
                      <a:pt x="118710" y="150258"/>
                    </a:moveTo>
                    <a:lnTo>
                      <a:pt x="118710" y="156192"/>
                    </a:lnTo>
                    <a:lnTo>
                      <a:pt x="112774" y="156192"/>
                    </a:lnTo>
                    <a:lnTo>
                      <a:pt x="112774" y="150258"/>
                    </a:lnTo>
                    <a:close/>
                    <a:moveTo>
                      <a:pt x="124957" y="150258"/>
                    </a:moveTo>
                    <a:lnTo>
                      <a:pt x="124957" y="156192"/>
                    </a:lnTo>
                    <a:lnTo>
                      <a:pt x="119021" y="156192"/>
                    </a:lnTo>
                    <a:lnTo>
                      <a:pt x="119021" y="150258"/>
                    </a:lnTo>
                    <a:close/>
                    <a:moveTo>
                      <a:pt x="131204" y="150258"/>
                    </a:moveTo>
                    <a:lnTo>
                      <a:pt x="131204" y="156192"/>
                    </a:lnTo>
                    <a:lnTo>
                      <a:pt x="125270" y="156192"/>
                    </a:lnTo>
                    <a:lnTo>
                      <a:pt x="125270" y="150258"/>
                    </a:lnTo>
                    <a:close/>
                    <a:moveTo>
                      <a:pt x="137451" y="150258"/>
                    </a:moveTo>
                    <a:lnTo>
                      <a:pt x="137451" y="156192"/>
                    </a:lnTo>
                    <a:lnTo>
                      <a:pt x="131517" y="156192"/>
                    </a:lnTo>
                    <a:lnTo>
                      <a:pt x="131517" y="150258"/>
                    </a:lnTo>
                    <a:close/>
                    <a:moveTo>
                      <a:pt x="143702" y="150258"/>
                    </a:moveTo>
                    <a:lnTo>
                      <a:pt x="143702" y="156192"/>
                    </a:lnTo>
                    <a:lnTo>
                      <a:pt x="137766" y="156192"/>
                    </a:lnTo>
                    <a:lnTo>
                      <a:pt x="137766" y="150258"/>
                    </a:lnTo>
                    <a:close/>
                    <a:moveTo>
                      <a:pt x="149949" y="150258"/>
                    </a:moveTo>
                    <a:lnTo>
                      <a:pt x="149949" y="156192"/>
                    </a:lnTo>
                    <a:lnTo>
                      <a:pt x="144015" y="156192"/>
                    </a:lnTo>
                    <a:lnTo>
                      <a:pt x="144015" y="150258"/>
                    </a:lnTo>
                    <a:close/>
                    <a:moveTo>
                      <a:pt x="156196" y="150258"/>
                    </a:moveTo>
                    <a:lnTo>
                      <a:pt x="156196" y="156192"/>
                    </a:lnTo>
                    <a:lnTo>
                      <a:pt x="150262" y="156192"/>
                    </a:lnTo>
                    <a:lnTo>
                      <a:pt x="150262" y="150258"/>
                    </a:lnTo>
                    <a:close/>
                    <a:moveTo>
                      <a:pt x="162445" y="150258"/>
                    </a:moveTo>
                    <a:lnTo>
                      <a:pt x="162445" y="156192"/>
                    </a:lnTo>
                    <a:lnTo>
                      <a:pt x="156509" y="156192"/>
                    </a:lnTo>
                    <a:lnTo>
                      <a:pt x="156509" y="150258"/>
                    </a:lnTo>
                    <a:close/>
                    <a:moveTo>
                      <a:pt x="168692" y="150258"/>
                    </a:moveTo>
                    <a:lnTo>
                      <a:pt x="168692" y="156192"/>
                    </a:lnTo>
                    <a:lnTo>
                      <a:pt x="162756" y="156192"/>
                    </a:lnTo>
                    <a:lnTo>
                      <a:pt x="162756" y="150258"/>
                    </a:lnTo>
                    <a:close/>
                    <a:moveTo>
                      <a:pt x="174939" y="150258"/>
                    </a:moveTo>
                    <a:lnTo>
                      <a:pt x="174939" y="156192"/>
                    </a:lnTo>
                    <a:lnTo>
                      <a:pt x="169005" y="156192"/>
                    </a:lnTo>
                    <a:lnTo>
                      <a:pt x="169005" y="150258"/>
                    </a:lnTo>
                    <a:close/>
                    <a:moveTo>
                      <a:pt x="181186" y="150258"/>
                    </a:moveTo>
                    <a:lnTo>
                      <a:pt x="181186" y="156192"/>
                    </a:lnTo>
                    <a:lnTo>
                      <a:pt x="175252" y="156192"/>
                    </a:lnTo>
                    <a:lnTo>
                      <a:pt x="175252" y="150258"/>
                    </a:lnTo>
                    <a:close/>
                    <a:moveTo>
                      <a:pt x="187433" y="150258"/>
                    </a:moveTo>
                    <a:lnTo>
                      <a:pt x="187433" y="156192"/>
                    </a:lnTo>
                    <a:lnTo>
                      <a:pt x="181499" y="156192"/>
                    </a:lnTo>
                    <a:lnTo>
                      <a:pt x="181499" y="150258"/>
                    </a:lnTo>
                    <a:close/>
                    <a:moveTo>
                      <a:pt x="193682" y="150258"/>
                    </a:moveTo>
                    <a:lnTo>
                      <a:pt x="193682" y="156192"/>
                    </a:lnTo>
                    <a:lnTo>
                      <a:pt x="187746" y="156192"/>
                    </a:lnTo>
                    <a:lnTo>
                      <a:pt x="187746" y="150258"/>
                    </a:lnTo>
                    <a:close/>
                    <a:moveTo>
                      <a:pt x="199931" y="150258"/>
                    </a:moveTo>
                    <a:lnTo>
                      <a:pt x="199931" y="156192"/>
                    </a:lnTo>
                    <a:lnTo>
                      <a:pt x="193996" y="156192"/>
                    </a:lnTo>
                    <a:lnTo>
                      <a:pt x="193996" y="150258"/>
                    </a:lnTo>
                    <a:close/>
                    <a:moveTo>
                      <a:pt x="206180" y="150258"/>
                    </a:moveTo>
                    <a:lnTo>
                      <a:pt x="206180" y="156192"/>
                    </a:lnTo>
                    <a:lnTo>
                      <a:pt x="200244" y="156192"/>
                    </a:lnTo>
                    <a:lnTo>
                      <a:pt x="200244" y="150258"/>
                    </a:lnTo>
                    <a:close/>
                    <a:moveTo>
                      <a:pt x="212427" y="150258"/>
                    </a:moveTo>
                    <a:lnTo>
                      <a:pt x="212427" y="156192"/>
                    </a:lnTo>
                    <a:lnTo>
                      <a:pt x="206491" y="156192"/>
                    </a:lnTo>
                    <a:lnTo>
                      <a:pt x="206491" y="150258"/>
                    </a:lnTo>
                    <a:close/>
                    <a:moveTo>
                      <a:pt x="218674" y="150258"/>
                    </a:moveTo>
                    <a:lnTo>
                      <a:pt x="218674" y="156192"/>
                    </a:lnTo>
                    <a:lnTo>
                      <a:pt x="212739" y="156192"/>
                    </a:lnTo>
                    <a:lnTo>
                      <a:pt x="212739" y="150258"/>
                    </a:lnTo>
                    <a:close/>
                    <a:moveTo>
                      <a:pt x="224921" y="150258"/>
                    </a:moveTo>
                    <a:lnTo>
                      <a:pt x="224921" y="156192"/>
                    </a:lnTo>
                    <a:lnTo>
                      <a:pt x="218987" y="156192"/>
                    </a:lnTo>
                    <a:lnTo>
                      <a:pt x="218987" y="150258"/>
                    </a:lnTo>
                    <a:close/>
                    <a:moveTo>
                      <a:pt x="231170" y="150258"/>
                    </a:moveTo>
                    <a:lnTo>
                      <a:pt x="231170" y="156192"/>
                    </a:lnTo>
                    <a:lnTo>
                      <a:pt x="225234" y="156192"/>
                    </a:lnTo>
                    <a:lnTo>
                      <a:pt x="225234" y="150258"/>
                    </a:lnTo>
                    <a:close/>
                    <a:moveTo>
                      <a:pt x="237417" y="150258"/>
                    </a:moveTo>
                    <a:lnTo>
                      <a:pt x="237417" y="156192"/>
                    </a:lnTo>
                    <a:lnTo>
                      <a:pt x="231481" y="156192"/>
                    </a:lnTo>
                    <a:lnTo>
                      <a:pt x="231481" y="150258"/>
                    </a:lnTo>
                    <a:close/>
                    <a:moveTo>
                      <a:pt x="243664" y="150258"/>
                    </a:moveTo>
                    <a:lnTo>
                      <a:pt x="243664" y="156192"/>
                    </a:lnTo>
                    <a:lnTo>
                      <a:pt x="237729" y="156192"/>
                    </a:lnTo>
                    <a:lnTo>
                      <a:pt x="237729" y="150258"/>
                    </a:lnTo>
                    <a:close/>
                    <a:moveTo>
                      <a:pt x="249911" y="150258"/>
                    </a:moveTo>
                    <a:lnTo>
                      <a:pt x="249911" y="156192"/>
                    </a:lnTo>
                    <a:lnTo>
                      <a:pt x="243977" y="156192"/>
                    </a:lnTo>
                    <a:lnTo>
                      <a:pt x="243977" y="150258"/>
                    </a:lnTo>
                    <a:close/>
                    <a:moveTo>
                      <a:pt x="256161" y="150258"/>
                    </a:moveTo>
                    <a:lnTo>
                      <a:pt x="256161" y="156192"/>
                    </a:lnTo>
                    <a:lnTo>
                      <a:pt x="250225" y="156192"/>
                    </a:lnTo>
                    <a:lnTo>
                      <a:pt x="250225" y="150258"/>
                    </a:lnTo>
                    <a:close/>
                    <a:moveTo>
                      <a:pt x="262409" y="150258"/>
                    </a:moveTo>
                    <a:lnTo>
                      <a:pt x="262409" y="156192"/>
                    </a:lnTo>
                    <a:lnTo>
                      <a:pt x="256474" y="156192"/>
                    </a:lnTo>
                    <a:lnTo>
                      <a:pt x="256474" y="150258"/>
                    </a:lnTo>
                    <a:close/>
                    <a:moveTo>
                      <a:pt x="268656" y="150258"/>
                    </a:moveTo>
                    <a:lnTo>
                      <a:pt x="268656" y="156192"/>
                    </a:lnTo>
                    <a:lnTo>
                      <a:pt x="262721" y="156192"/>
                    </a:lnTo>
                    <a:lnTo>
                      <a:pt x="262721" y="150258"/>
                    </a:lnTo>
                    <a:close/>
                    <a:moveTo>
                      <a:pt x="274904" y="150258"/>
                    </a:moveTo>
                    <a:lnTo>
                      <a:pt x="274904" y="156192"/>
                    </a:lnTo>
                    <a:lnTo>
                      <a:pt x="268968" y="156192"/>
                    </a:lnTo>
                    <a:lnTo>
                      <a:pt x="268968" y="150258"/>
                    </a:lnTo>
                    <a:close/>
                    <a:moveTo>
                      <a:pt x="158" y="0"/>
                    </a:moveTo>
                    <a:lnTo>
                      <a:pt x="158" y="157"/>
                    </a:lnTo>
                    <a:lnTo>
                      <a:pt x="0" y="157"/>
                    </a:lnTo>
                    <a:lnTo>
                      <a:pt x="0" y="156350"/>
                    </a:lnTo>
                    <a:lnTo>
                      <a:pt x="158" y="156350"/>
                    </a:lnTo>
                    <a:lnTo>
                      <a:pt x="158" y="156508"/>
                    </a:lnTo>
                    <a:lnTo>
                      <a:pt x="275059" y="156508"/>
                    </a:lnTo>
                    <a:lnTo>
                      <a:pt x="275059" y="156350"/>
                    </a:lnTo>
                    <a:lnTo>
                      <a:pt x="275215" y="156350"/>
                    </a:lnTo>
                    <a:lnTo>
                      <a:pt x="275215" y="155"/>
                    </a:lnTo>
                    <a:lnTo>
                      <a:pt x="275059" y="155"/>
                    </a:lnTo>
                    <a:lnTo>
                      <a:pt x="27505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35" name="Google Shape;435;p25"/>
            <p:cNvCxnSpPr/>
            <p:nvPr/>
          </p:nvCxnSpPr>
          <p:spPr>
            <a:xfrm>
              <a:off x="6071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6" name="Google Shape;436;p25"/>
            <p:cNvCxnSpPr/>
            <p:nvPr/>
          </p:nvCxnSpPr>
          <p:spPr>
            <a:xfrm>
              <a:off x="5528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37" name="Google Shape;437;p25"/>
            <p:cNvSpPr/>
            <p:nvPr/>
          </p:nvSpPr>
          <p:spPr>
            <a:xfrm>
              <a:off x="309638" y="12983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5"/>
            <p:cNvSpPr/>
            <p:nvPr/>
          </p:nvSpPr>
          <p:spPr>
            <a:xfrm>
              <a:off x="309638" y="4856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5"/>
            <p:cNvSpPr/>
            <p:nvPr/>
          </p:nvSpPr>
          <p:spPr>
            <a:xfrm>
              <a:off x="309638" y="45491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5"/>
            <p:cNvSpPr/>
            <p:nvPr/>
          </p:nvSpPr>
          <p:spPr>
            <a:xfrm>
              <a:off x="309638" y="37364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5"/>
            <p:cNvSpPr/>
            <p:nvPr/>
          </p:nvSpPr>
          <p:spPr>
            <a:xfrm>
              <a:off x="309638" y="29237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5"/>
            <p:cNvSpPr/>
            <p:nvPr/>
          </p:nvSpPr>
          <p:spPr>
            <a:xfrm>
              <a:off x="309638" y="21110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3" name="Google Shape;443;p25"/>
          <p:cNvSpPr txBox="1">
            <a:spLocks noGrp="1"/>
          </p:cNvSpPr>
          <p:nvPr>
            <p:ph type="ctrTitle"/>
          </p:nvPr>
        </p:nvSpPr>
        <p:spPr>
          <a:xfrm>
            <a:off x="2679300" y="540000"/>
            <a:ext cx="3785400" cy="94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444" name="Google Shape;444;p25"/>
          <p:cNvSpPr txBox="1">
            <a:spLocks noGrp="1"/>
          </p:cNvSpPr>
          <p:nvPr>
            <p:ph type="subTitle" idx="1"/>
          </p:nvPr>
        </p:nvSpPr>
        <p:spPr>
          <a:xfrm>
            <a:off x="2679300" y="2282175"/>
            <a:ext cx="3785400" cy="122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45" name="Google Shape;445;p25"/>
          <p:cNvSpPr txBox="1">
            <a:spLocks noGrp="1"/>
          </p:cNvSpPr>
          <p:nvPr>
            <p:ph type="subTitle" idx="2"/>
          </p:nvPr>
        </p:nvSpPr>
        <p:spPr>
          <a:xfrm>
            <a:off x="2679302" y="4230175"/>
            <a:ext cx="3785400" cy="37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446" name="Google Shape;446;p25"/>
          <p:cNvSpPr txBox="1"/>
          <p:nvPr/>
        </p:nvSpPr>
        <p:spPr>
          <a:xfrm>
            <a:off x="2679300" y="3697475"/>
            <a:ext cx="3785400" cy="5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lt2"/>
                </a:solidFill>
                <a:highlight>
                  <a:schemeClr val="accent2"/>
                </a:highlight>
                <a:latin typeface="Abel"/>
                <a:ea typeface="Abel"/>
                <a:cs typeface="Abel"/>
                <a:sym typeface="Abel"/>
              </a:rPr>
              <a:t>CREDITS:</a:t>
            </a:r>
            <a:r>
              <a:rPr lang="en" sz="1100">
                <a:solidFill>
                  <a:schemeClr val="lt2"/>
                </a:solidFill>
                <a:latin typeface="Abel"/>
                <a:ea typeface="Abel"/>
                <a:cs typeface="Abel"/>
                <a:sym typeface="Abel"/>
              </a:rPr>
              <a:t> </a:t>
            </a:r>
            <a:r>
              <a:rPr lang="en" sz="11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rPr>
              <a:t>This presentation template was created by </a:t>
            </a:r>
            <a:r>
              <a:rPr lang="en" sz="1100" b="1" u="sng">
                <a:solidFill>
                  <a:schemeClr val="lt2"/>
                </a:solidFill>
                <a:highlight>
                  <a:schemeClr val="accent2"/>
                </a:highlight>
                <a:latin typeface="Abel"/>
                <a:ea typeface="Abel"/>
                <a:cs typeface="Abel"/>
                <a:sym typeface="Abe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100" b="1" u="sng">
                <a:solidFill>
                  <a:schemeClr val="lt2"/>
                </a:solidFill>
                <a:highlight>
                  <a:schemeClr val="accent2"/>
                </a:highlight>
                <a:latin typeface="Abel"/>
                <a:ea typeface="Abel"/>
                <a:cs typeface="Abel"/>
                <a:sym typeface="Abel"/>
              </a:rPr>
              <a:t>,</a:t>
            </a:r>
            <a:r>
              <a:rPr lang="en" sz="1100">
                <a:solidFill>
                  <a:schemeClr val="lt2"/>
                </a:solidFill>
                <a:latin typeface="Abel"/>
                <a:ea typeface="Abel"/>
                <a:cs typeface="Abel"/>
                <a:sym typeface="Abel"/>
              </a:rPr>
              <a:t> </a:t>
            </a:r>
            <a:r>
              <a:rPr lang="en" sz="11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rPr>
              <a:t>including icons by </a:t>
            </a:r>
            <a:r>
              <a:rPr lang="en" sz="1100" b="1" u="sng">
                <a:solidFill>
                  <a:schemeClr val="lt2"/>
                </a:solidFill>
                <a:highlight>
                  <a:schemeClr val="accent2"/>
                </a:highlight>
                <a:latin typeface="Abel"/>
                <a:ea typeface="Abel"/>
                <a:cs typeface="Abel"/>
                <a:sym typeface="Abe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100" b="1" u="sng">
                <a:solidFill>
                  <a:schemeClr val="lt2"/>
                </a:solidFill>
                <a:highlight>
                  <a:schemeClr val="accent2"/>
                </a:highlight>
                <a:latin typeface="Abel"/>
                <a:ea typeface="Abel"/>
                <a:cs typeface="Abel"/>
                <a:sym typeface="Abel"/>
              </a:rPr>
              <a:t>,</a:t>
            </a:r>
            <a:r>
              <a:rPr lang="en" sz="1100">
                <a:solidFill>
                  <a:schemeClr val="lt2"/>
                </a:solidFill>
                <a:latin typeface="Abel"/>
                <a:ea typeface="Abel"/>
                <a:cs typeface="Abel"/>
                <a:sym typeface="Abel"/>
              </a:rPr>
              <a:t> </a:t>
            </a:r>
            <a:r>
              <a:rPr lang="en" sz="11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rPr>
              <a:t>and infographics &amp; images by </a:t>
            </a:r>
            <a:r>
              <a:rPr lang="en" sz="1100" b="1" u="sng">
                <a:solidFill>
                  <a:schemeClr val="lt2"/>
                </a:solidFill>
                <a:highlight>
                  <a:schemeClr val="accent2"/>
                </a:highlight>
                <a:latin typeface="Abel"/>
                <a:ea typeface="Abel"/>
                <a:cs typeface="Abel"/>
                <a:sym typeface="Abe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100" b="1" u="sng">
              <a:solidFill>
                <a:schemeClr val="lt2"/>
              </a:solidFill>
              <a:highlight>
                <a:schemeClr val="accent2"/>
              </a:highlight>
              <a:latin typeface="Abel"/>
              <a:ea typeface="Abel"/>
              <a:cs typeface="Abel"/>
              <a:sym typeface="Abel"/>
            </a:endParaRPr>
          </a:p>
        </p:txBody>
      </p:sp>
    </p:spTree>
    <p:extLst>
      <p:ext uri="{BB962C8B-B14F-4D97-AF65-F5344CB8AC3E}">
        <p14:creationId xmlns:p14="http://schemas.microsoft.com/office/powerpoint/2010/main" val="1911571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accent1"/>
        </a:solidFill>
        <a:effectLst/>
      </p:bgPr>
    </p:bg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418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dk1"/>
        </a:solidFill>
        <a:effectLst/>
      </p:bgPr>
    </p:bg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860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dk1"/>
        </a:solidFill>
        <a:effectLst/>
      </p:bgPr>
    </p:bg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" name="Google Shape;450;p28"/>
          <p:cNvGrpSpPr/>
          <p:nvPr/>
        </p:nvGrpSpPr>
        <p:grpSpPr>
          <a:xfrm>
            <a:off x="209375" y="211300"/>
            <a:ext cx="8725075" cy="4723350"/>
            <a:chOff x="209375" y="211300"/>
            <a:chExt cx="8725075" cy="4723350"/>
          </a:xfrm>
        </p:grpSpPr>
        <p:grpSp>
          <p:nvGrpSpPr>
            <p:cNvPr id="451" name="Google Shape;451;p28"/>
            <p:cNvGrpSpPr/>
            <p:nvPr/>
          </p:nvGrpSpPr>
          <p:grpSpPr>
            <a:xfrm>
              <a:off x="209375" y="211300"/>
              <a:ext cx="8725075" cy="4720800"/>
              <a:chOff x="209375" y="211300"/>
              <a:chExt cx="8725075" cy="4720800"/>
            </a:xfrm>
          </p:grpSpPr>
          <p:sp>
            <p:nvSpPr>
              <p:cNvPr id="452" name="Google Shape;452;p28"/>
              <p:cNvSpPr/>
              <p:nvPr/>
            </p:nvSpPr>
            <p:spPr>
              <a:xfrm>
                <a:off x="209550" y="211300"/>
                <a:ext cx="8724900" cy="47208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8"/>
              <p:cNvSpPr/>
              <p:nvPr/>
            </p:nvSpPr>
            <p:spPr>
              <a:xfrm>
                <a:off x="209375" y="211350"/>
                <a:ext cx="8725035" cy="4720703"/>
              </a:xfrm>
              <a:custGeom>
                <a:avLst/>
                <a:gdLst/>
                <a:ahLst/>
                <a:cxnLst/>
                <a:rect l="l" t="t" r="r" b="b"/>
                <a:pathLst>
                  <a:path w="275216" h="156509" extrusionOk="0">
                    <a:moveTo>
                      <a:pt x="6251" y="311"/>
                    </a:moveTo>
                    <a:lnTo>
                      <a:pt x="6251" y="6247"/>
                    </a:lnTo>
                    <a:lnTo>
                      <a:pt x="315" y="6247"/>
                    </a:lnTo>
                    <a:lnTo>
                      <a:pt x="315" y="311"/>
                    </a:lnTo>
                    <a:close/>
                    <a:moveTo>
                      <a:pt x="12498" y="311"/>
                    </a:moveTo>
                    <a:lnTo>
                      <a:pt x="12498" y="6247"/>
                    </a:lnTo>
                    <a:lnTo>
                      <a:pt x="6562" y="6247"/>
                    </a:lnTo>
                    <a:lnTo>
                      <a:pt x="6562" y="311"/>
                    </a:lnTo>
                    <a:close/>
                    <a:moveTo>
                      <a:pt x="18745" y="311"/>
                    </a:moveTo>
                    <a:lnTo>
                      <a:pt x="18745" y="6247"/>
                    </a:lnTo>
                    <a:lnTo>
                      <a:pt x="12810" y="6247"/>
                    </a:lnTo>
                    <a:lnTo>
                      <a:pt x="12810" y="311"/>
                    </a:lnTo>
                    <a:close/>
                    <a:moveTo>
                      <a:pt x="24992" y="311"/>
                    </a:moveTo>
                    <a:lnTo>
                      <a:pt x="24992" y="6247"/>
                    </a:lnTo>
                    <a:lnTo>
                      <a:pt x="19058" y="6247"/>
                    </a:lnTo>
                    <a:lnTo>
                      <a:pt x="19058" y="311"/>
                    </a:lnTo>
                    <a:close/>
                    <a:moveTo>
                      <a:pt x="31241" y="311"/>
                    </a:moveTo>
                    <a:lnTo>
                      <a:pt x="31241" y="6247"/>
                    </a:lnTo>
                    <a:lnTo>
                      <a:pt x="25305" y="6247"/>
                    </a:lnTo>
                    <a:lnTo>
                      <a:pt x="25305" y="311"/>
                    </a:lnTo>
                    <a:close/>
                    <a:moveTo>
                      <a:pt x="37489" y="311"/>
                    </a:moveTo>
                    <a:lnTo>
                      <a:pt x="37489" y="6247"/>
                    </a:lnTo>
                    <a:lnTo>
                      <a:pt x="31553" y="6247"/>
                    </a:lnTo>
                    <a:lnTo>
                      <a:pt x="31553" y="311"/>
                    </a:lnTo>
                    <a:close/>
                    <a:moveTo>
                      <a:pt x="43737" y="311"/>
                    </a:moveTo>
                    <a:lnTo>
                      <a:pt x="43737" y="6247"/>
                    </a:lnTo>
                    <a:lnTo>
                      <a:pt x="37802" y="6247"/>
                    </a:lnTo>
                    <a:lnTo>
                      <a:pt x="37802" y="311"/>
                    </a:lnTo>
                    <a:close/>
                    <a:moveTo>
                      <a:pt x="49985" y="311"/>
                    </a:moveTo>
                    <a:lnTo>
                      <a:pt x="49985" y="6247"/>
                    </a:lnTo>
                    <a:lnTo>
                      <a:pt x="44049" y="6247"/>
                    </a:lnTo>
                    <a:lnTo>
                      <a:pt x="44049" y="311"/>
                    </a:lnTo>
                    <a:close/>
                    <a:moveTo>
                      <a:pt x="56232" y="311"/>
                    </a:moveTo>
                    <a:lnTo>
                      <a:pt x="56232" y="6247"/>
                    </a:lnTo>
                    <a:lnTo>
                      <a:pt x="50296" y="6247"/>
                    </a:lnTo>
                    <a:lnTo>
                      <a:pt x="50296" y="311"/>
                    </a:lnTo>
                    <a:close/>
                    <a:moveTo>
                      <a:pt x="62480" y="311"/>
                    </a:moveTo>
                    <a:lnTo>
                      <a:pt x="62480" y="6247"/>
                    </a:lnTo>
                    <a:lnTo>
                      <a:pt x="56545" y="6247"/>
                    </a:lnTo>
                    <a:lnTo>
                      <a:pt x="56545" y="311"/>
                    </a:lnTo>
                    <a:close/>
                    <a:moveTo>
                      <a:pt x="68727" y="311"/>
                    </a:moveTo>
                    <a:lnTo>
                      <a:pt x="68727" y="6247"/>
                    </a:lnTo>
                    <a:lnTo>
                      <a:pt x="62792" y="6247"/>
                    </a:lnTo>
                    <a:lnTo>
                      <a:pt x="62792" y="311"/>
                    </a:lnTo>
                    <a:close/>
                    <a:moveTo>
                      <a:pt x="74975" y="311"/>
                    </a:moveTo>
                    <a:lnTo>
                      <a:pt x="74975" y="6247"/>
                    </a:lnTo>
                    <a:lnTo>
                      <a:pt x="69039" y="6247"/>
                    </a:lnTo>
                    <a:lnTo>
                      <a:pt x="69039" y="311"/>
                    </a:lnTo>
                    <a:close/>
                    <a:moveTo>
                      <a:pt x="81223" y="311"/>
                    </a:moveTo>
                    <a:lnTo>
                      <a:pt x="81223" y="6247"/>
                    </a:lnTo>
                    <a:lnTo>
                      <a:pt x="75286" y="6247"/>
                    </a:lnTo>
                    <a:lnTo>
                      <a:pt x="75286" y="311"/>
                    </a:lnTo>
                    <a:close/>
                    <a:moveTo>
                      <a:pt x="87470" y="311"/>
                    </a:moveTo>
                    <a:lnTo>
                      <a:pt x="87470" y="6247"/>
                    </a:lnTo>
                    <a:lnTo>
                      <a:pt x="81535" y="6247"/>
                    </a:lnTo>
                    <a:lnTo>
                      <a:pt x="81535" y="311"/>
                    </a:lnTo>
                    <a:close/>
                    <a:moveTo>
                      <a:pt x="93720" y="311"/>
                    </a:moveTo>
                    <a:lnTo>
                      <a:pt x="93720" y="6247"/>
                    </a:lnTo>
                    <a:lnTo>
                      <a:pt x="87784" y="6247"/>
                    </a:lnTo>
                    <a:lnTo>
                      <a:pt x="87784" y="311"/>
                    </a:lnTo>
                    <a:close/>
                    <a:moveTo>
                      <a:pt x="99967" y="311"/>
                    </a:moveTo>
                    <a:lnTo>
                      <a:pt x="99967" y="6247"/>
                    </a:lnTo>
                    <a:lnTo>
                      <a:pt x="94031" y="6247"/>
                    </a:lnTo>
                    <a:lnTo>
                      <a:pt x="94031" y="311"/>
                    </a:lnTo>
                    <a:close/>
                    <a:moveTo>
                      <a:pt x="106214" y="311"/>
                    </a:moveTo>
                    <a:lnTo>
                      <a:pt x="106214" y="6247"/>
                    </a:lnTo>
                    <a:lnTo>
                      <a:pt x="100280" y="6247"/>
                    </a:lnTo>
                    <a:lnTo>
                      <a:pt x="100280" y="311"/>
                    </a:lnTo>
                    <a:close/>
                    <a:moveTo>
                      <a:pt x="112461" y="311"/>
                    </a:moveTo>
                    <a:lnTo>
                      <a:pt x="112461" y="6247"/>
                    </a:lnTo>
                    <a:lnTo>
                      <a:pt x="106527" y="6247"/>
                    </a:lnTo>
                    <a:lnTo>
                      <a:pt x="106527" y="311"/>
                    </a:lnTo>
                    <a:close/>
                    <a:moveTo>
                      <a:pt x="118710" y="311"/>
                    </a:moveTo>
                    <a:lnTo>
                      <a:pt x="118710" y="6247"/>
                    </a:lnTo>
                    <a:lnTo>
                      <a:pt x="112774" y="6247"/>
                    </a:lnTo>
                    <a:lnTo>
                      <a:pt x="112774" y="311"/>
                    </a:lnTo>
                    <a:close/>
                    <a:moveTo>
                      <a:pt x="124957" y="311"/>
                    </a:moveTo>
                    <a:lnTo>
                      <a:pt x="124957" y="6247"/>
                    </a:lnTo>
                    <a:lnTo>
                      <a:pt x="119021" y="6247"/>
                    </a:lnTo>
                    <a:lnTo>
                      <a:pt x="119021" y="311"/>
                    </a:lnTo>
                    <a:close/>
                    <a:moveTo>
                      <a:pt x="131204" y="311"/>
                    </a:moveTo>
                    <a:lnTo>
                      <a:pt x="131204" y="6247"/>
                    </a:lnTo>
                    <a:lnTo>
                      <a:pt x="125270" y="6247"/>
                    </a:lnTo>
                    <a:lnTo>
                      <a:pt x="125270" y="311"/>
                    </a:lnTo>
                    <a:close/>
                    <a:moveTo>
                      <a:pt x="137451" y="311"/>
                    </a:moveTo>
                    <a:lnTo>
                      <a:pt x="137451" y="6247"/>
                    </a:lnTo>
                    <a:lnTo>
                      <a:pt x="131517" y="6247"/>
                    </a:lnTo>
                    <a:lnTo>
                      <a:pt x="131517" y="311"/>
                    </a:lnTo>
                    <a:close/>
                    <a:moveTo>
                      <a:pt x="143702" y="311"/>
                    </a:moveTo>
                    <a:lnTo>
                      <a:pt x="143702" y="6247"/>
                    </a:lnTo>
                    <a:lnTo>
                      <a:pt x="137766" y="6247"/>
                    </a:lnTo>
                    <a:lnTo>
                      <a:pt x="137766" y="311"/>
                    </a:lnTo>
                    <a:close/>
                    <a:moveTo>
                      <a:pt x="149949" y="311"/>
                    </a:moveTo>
                    <a:lnTo>
                      <a:pt x="149949" y="6247"/>
                    </a:lnTo>
                    <a:lnTo>
                      <a:pt x="144015" y="6247"/>
                    </a:lnTo>
                    <a:lnTo>
                      <a:pt x="144015" y="311"/>
                    </a:lnTo>
                    <a:close/>
                    <a:moveTo>
                      <a:pt x="156196" y="311"/>
                    </a:moveTo>
                    <a:lnTo>
                      <a:pt x="156196" y="6247"/>
                    </a:lnTo>
                    <a:lnTo>
                      <a:pt x="150262" y="6247"/>
                    </a:lnTo>
                    <a:lnTo>
                      <a:pt x="150262" y="311"/>
                    </a:lnTo>
                    <a:close/>
                    <a:moveTo>
                      <a:pt x="162445" y="311"/>
                    </a:moveTo>
                    <a:lnTo>
                      <a:pt x="162445" y="6247"/>
                    </a:lnTo>
                    <a:lnTo>
                      <a:pt x="156509" y="6247"/>
                    </a:lnTo>
                    <a:lnTo>
                      <a:pt x="156509" y="311"/>
                    </a:lnTo>
                    <a:close/>
                    <a:moveTo>
                      <a:pt x="168692" y="311"/>
                    </a:moveTo>
                    <a:lnTo>
                      <a:pt x="168692" y="6247"/>
                    </a:lnTo>
                    <a:lnTo>
                      <a:pt x="162756" y="6247"/>
                    </a:lnTo>
                    <a:lnTo>
                      <a:pt x="162756" y="311"/>
                    </a:lnTo>
                    <a:close/>
                    <a:moveTo>
                      <a:pt x="174939" y="311"/>
                    </a:moveTo>
                    <a:lnTo>
                      <a:pt x="174939" y="6247"/>
                    </a:lnTo>
                    <a:lnTo>
                      <a:pt x="169005" y="6247"/>
                    </a:lnTo>
                    <a:lnTo>
                      <a:pt x="169005" y="311"/>
                    </a:lnTo>
                    <a:close/>
                    <a:moveTo>
                      <a:pt x="181186" y="311"/>
                    </a:moveTo>
                    <a:lnTo>
                      <a:pt x="181186" y="6247"/>
                    </a:lnTo>
                    <a:lnTo>
                      <a:pt x="175252" y="6247"/>
                    </a:lnTo>
                    <a:lnTo>
                      <a:pt x="175252" y="311"/>
                    </a:lnTo>
                    <a:close/>
                    <a:moveTo>
                      <a:pt x="187435" y="311"/>
                    </a:moveTo>
                    <a:lnTo>
                      <a:pt x="187435" y="6247"/>
                    </a:lnTo>
                    <a:lnTo>
                      <a:pt x="181499" y="6247"/>
                    </a:lnTo>
                    <a:lnTo>
                      <a:pt x="181499" y="311"/>
                    </a:lnTo>
                    <a:close/>
                    <a:moveTo>
                      <a:pt x="193684" y="311"/>
                    </a:moveTo>
                    <a:lnTo>
                      <a:pt x="193684" y="6247"/>
                    </a:lnTo>
                    <a:lnTo>
                      <a:pt x="187749" y="6247"/>
                    </a:lnTo>
                    <a:lnTo>
                      <a:pt x="187749" y="311"/>
                    </a:lnTo>
                    <a:close/>
                    <a:moveTo>
                      <a:pt x="199931" y="311"/>
                    </a:moveTo>
                    <a:lnTo>
                      <a:pt x="199931" y="6247"/>
                    </a:lnTo>
                    <a:lnTo>
                      <a:pt x="193996" y="6247"/>
                    </a:lnTo>
                    <a:lnTo>
                      <a:pt x="193996" y="311"/>
                    </a:lnTo>
                    <a:close/>
                    <a:moveTo>
                      <a:pt x="206180" y="311"/>
                    </a:moveTo>
                    <a:lnTo>
                      <a:pt x="206180" y="6247"/>
                    </a:lnTo>
                    <a:lnTo>
                      <a:pt x="200244" y="6247"/>
                    </a:lnTo>
                    <a:lnTo>
                      <a:pt x="200244" y="311"/>
                    </a:lnTo>
                    <a:close/>
                    <a:moveTo>
                      <a:pt x="212427" y="311"/>
                    </a:moveTo>
                    <a:lnTo>
                      <a:pt x="212427" y="6247"/>
                    </a:lnTo>
                    <a:lnTo>
                      <a:pt x="206491" y="6247"/>
                    </a:lnTo>
                    <a:lnTo>
                      <a:pt x="206491" y="311"/>
                    </a:lnTo>
                    <a:close/>
                    <a:moveTo>
                      <a:pt x="218674" y="311"/>
                    </a:moveTo>
                    <a:lnTo>
                      <a:pt x="218674" y="6247"/>
                    </a:lnTo>
                    <a:lnTo>
                      <a:pt x="212739" y="6247"/>
                    </a:lnTo>
                    <a:lnTo>
                      <a:pt x="212739" y="311"/>
                    </a:lnTo>
                    <a:close/>
                    <a:moveTo>
                      <a:pt x="224921" y="311"/>
                    </a:moveTo>
                    <a:lnTo>
                      <a:pt x="224921" y="6247"/>
                    </a:lnTo>
                    <a:lnTo>
                      <a:pt x="218987" y="6247"/>
                    </a:lnTo>
                    <a:lnTo>
                      <a:pt x="218987" y="311"/>
                    </a:lnTo>
                    <a:close/>
                    <a:moveTo>
                      <a:pt x="231170" y="311"/>
                    </a:moveTo>
                    <a:lnTo>
                      <a:pt x="231170" y="6247"/>
                    </a:lnTo>
                    <a:lnTo>
                      <a:pt x="225234" y="6247"/>
                    </a:lnTo>
                    <a:lnTo>
                      <a:pt x="225234" y="311"/>
                    </a:lnTo>
                    <a:close/>
                    <a:moveTo>
                      <a:pt x="237417" y="311"/>
                    </a:moveTo>
                    <a:lnTo>
                      <a:pt x="237417" y="6247"/>
                    </a:lnTo>
                    <a:lnTo>
                      <a:pt x="231481" y="6247"/>
                    </a:lnTo>
                    <a:lnTo>
                      <a:pt x="231481" y="311"/>
                    </a:lnTo>
                    <a:close/>
                    <a:moveTo>
                      <a:pt x="243664" y="311"/>
                    </a:moveTo>
                    <a:lnTo>
                      <a:pt x="243664" y="6247"/>
                    </a:lnTo>
                    <a:lnTo>
                      <a:pt x="237729" y="6247"/>
                    </a:lnTo>
                    <a:lnTo>
                      <a:pt x="237729" y="311"/>
                    </a:lnTo>
                    <a:close/>
                    <a:moveTo>
                      <a:pt x="249914" y="311"/>
                    </a:moveTo>
                    <a:lnTo>
                      <a:pt x="249914" y="6247"/>
                    </a:lnTo>
                    <a:lnTo>
                      <a:pt x="243978" y="6247"/>
                    </a:lnTo>
                    <a:lnTo>
                      <a:pt x="243978" y="311"/>
                    </a:lnTo>
                    <a:close/>
                    <a:moveTo>
                      <a:pt x="256161" y="311"/>
                    </a:moveTo>
                    <a:lnTo>
                      <a:pt x="256161" y="6247"/>
                    </a:lnTo>
                    <a:lnTo>
                      <a:pt x="250225" y="6247"/>
                    </a:lnTo>
                    <a:lnTo>
                      <a:pt x="250225" y="311"/>
                    </a:lnTo>
                    <a:close/>
                    <a:moveTo>
                      <a:pt x="262409" y="311"/>
                    </a:moveTo>
                    <a:lnTo>
                      <a:pt x="262409" y="6247"/>
                    </a:lnTo>
                    <a:lnTo>
                      <a:pt x="256474" y="6247"/>
                    </a:lnTo>
                    <a:lnTo>
                      <a:pt x="256474" y="311"/>
                    </a:lnTo>
                    <a:close/>
                    <a:moveTo>
                      <a:pt x="268656" y="311"/>
                    </a:moveTo>
                    <a:lnTo>
                      <a:pt x="268656" y="6247"/>
                    </a:lnTo>
                    <a:lnTo>
                      <a:pt x="262721" y="6247"/>
                    </a:lnTo>
                    <a:lnTo>
                      <a:pt x="262721" y="311"/>
                    </a:lnTo>
                    <a:close/>
                    <a:moveTo>
                      <a:pt x="274904" y="311"/>
                    </a:moveTo>
                    <a:lnTo>
                      <a:pt x="274904" y="6247"/>
                    </a:lnTo>
                    <a:lnTo>
                      <a:pt x="268968" y="6247"/>
                    </a:lnTo>
                    <a:lnTo>
                      <a:pt x="268968" y="311"/>
                    </a:lnTo>
                    <a:close/>
                    <a:moveTo>
                      <a:pt x="6251" y="6560"/>
                    </a:moveTo>
                    <a:lnTo>
                      <a:pt x="6251" y="12494"/>
                    </a:lnTo>
                    <a:lnTo>
                      <a:pt x="315" y="12494"/>
                    </a:lnTo>
                    <a:lnTo>
                      <a:pt x="315" y="6560"/>
                    </a:lnTo>
                    <a:close/>
                    <a:moveTo>
                      <a:pt x="12498" y="6560"/>
                    </a:moveTo>
                    <a:lnTo>
                      <a:pt x="12498" y="12494"/>
                    </a:lnTo>
                    <a:lnTo>
                      <a:pt x="6562" y="12494"/>
                    </a:lnTo>
                    <a:lnTo>
                      <a:pt x="6562" y="6560"/>
                    </a:lnTo>
                    <a:close/>
                    <a:moveTo>
                      <a:pt x="18745" y="6560"/>
                    </a:moveTo>
                    <a:lnTo>
                      <a:pt x="18745" y="12494"/>
                    </a:lnTo>
                    <a:lnTo>
                      <a:pt x="12810" y="12494"/>
                    </a:lnTo>
                    <a:lnTo>
                      <a:pt x="12810" y="6560"/>
                    </a:lnTo>
                    <a:close/>
                    <a:moveTo>
                      <a:pt x="24992" y="6560"/>
                    </a:moveTo>
                    <a:lnTo>
                      <a:pt x="24992" y="12494"/>
                    </a:lnTo>
                    <a:lnTo>
                      <a:pt x="19058" y="12494"/>
                    </a:lnTo>
                    <a:lnTo>
                      <a:pt x="19058" y="6560"/>
                    </a:lnTo>
                    <a:close/>
                    <a:moveTo>
                      <a:pt x="31241" y="6560"/>
                    </a:moveTo>
                    <a:lnTo>
                      <a:pt x="31241" y="12494"/>
                    </a:lnTo>
                    <a:lnTo>
                      <a:pt x="25305" y="12494"/>
                    </a:lnTo>
                    <a:lnTo>
                      <a:pt x="25305" y="6560"/>
                    </a:lnTo>
                    <a:close/>
                    <a:moveTo>
                      <a:pt x="37489" y="6560"/>
                    </a:moveTo>
                    <a:lnTo>
                      <a:pt x="37489" y="12494"/>
                    </a:lnTo>
                    <a:lnTo>
                      <a:pt x="31553" y="12494"/>
                    </a:lnTo>
                    <a:lnTo>
                      <a:pt x="31553" y="6560"/>
                    </a:lnTo>
                    <a:close/>
                    <a:moveTo>
                      <a:pt x="43737" y="6560"/>
                    </a:moveTo>
                    <a:lnTo>
                      <a:pt x="43737" y="12494"/>
                    </a:lnTo>
                    <a:lnTo>
                      <a:pt x="37802" y="12494"/>
                    </a:lnTo>
                    <a:lnTo>
                      <a:pt x="37802" y="6560"/>
                    </a:lnTo>
                    <a:close/>
                    <a:moveTo>
                      <a:pt x="49985" y="6560"/>
                    </a:moveTo>
                    <a:lnTo>
                      <a:pt x="49985" y="12494"/>
                    </a:lnTo>
                    <a:lnTo>
                      <a:pt x="44049" y="12494"/>
                    </a:lnTo>
                    <a:lnTo>
                      <a:pt x="44049" y="6560"/>
                    </a:lnTo>
                    <a:close/>
                    <a:moveTo>
                      <a:pt x="56232" y="6560"/>
                    </a:moveTo>
                    <a:lnTo>
                      <a:pt x="56232" y="12494"/>
                    </a:lnTo>
                    <a:lnTo>
                      <a:pt x="50296" y="12494"/>
                    </a:lnTo>
                    <a:lnTo>
                      <a:pt x="50296" y="6560"/>
                    </a:lnTo>
                    <a:close/>
                    <a:moveTo>
                      <a:pt x="62480" y="6560"/>
                    </a:moveTo>
                    <a:lnTo>
                      <a:pt x="62480" y="12494"/>
                    </a:lnTo>
                    <a:lnTo>
                      <a:pt x="56545" y="12494"/>
                    </a:lnTo>
                    <a:lnTo>
                      <a:pt x="56545" y="6560"/>
                    </a:lnTo>
                    <a:close/>
                    <a:moveTo>
                      <a:pt x="68727" y="6560"/>
                    </a:moveTo>
                    <a:lnTo>
                      <a:pt x="68727" y="12494"/>
                    </a:lnTo>
                    <a:lnTo>
                      <a:pt x="62792" y="12494"/>
                    </a:lnTo>
                    <a:lnTo>
                      <a:pt x="62792" y="6560"/>
                    </a:lnTo>
                    <a:close/>
                    <a:moveTo>
                      <a:pt x="74975" y="6560"/>
                    </a:moveTo>
                    <a:lnTo>
                      <a:pt x="74975" y="12494"/>
                    </a:lnTo>
                    <a:lnTo>
                      <a:pt x="69039" y="12494"/>
                    </a:lnTo>
                    <a:lnTo>
                      <a:pt x="69039" y="6560"/>
                    </a:lnTo>
                    <a:close/>
                    <a:moveTo>
                      <a:pt x="81223" y="6560"/>
                    </a:moveTo>
                    <a:lnTo>
                      <a:pt x="81223" y="12494"/>
                    </a:lnTo>
                    <a:lnTo>
                      <a:pt x="75286" y="12494"/>
                    </a:lnTo>
                    <a:lnTo>
                      <a:pt x="75286" y="6560"/>
                    </a:lnTo>
                    <a:close/>
                    <a:moveTo>
                      <a:pt x="87470" y="6560"/>
                    </a:moveTo>
                    <a:lnTo>
                      <a:pt x="87470" y="12494"/>
                    </a:lnTo>
                    <a:lnTo>
                      <a:pt x="81535" y="12494"/>
                    </a:lnTo>
                    <a:lnTo>
                      <a:pt x="81535" y="6560"/>
                    </a:lnTo>
                    <a:close/>
                    <a:moveTo>
                      <a:pt x="93720" y="6560"/>
                    </a:moveTo>
                    <a:lnTo>
                      <a:pt x="93720" y="12494"/>
                    </a:lnTo>
                    <a:lnTo>
                      <a:pt x="87784" y="12494"/>
                    </a:lnTo>
                    <a:lnTo>
                      <a:pt x="87784" y="6560"/>
                    </a:lnTo>
                    <a:close/>
                    <a:moveTo>
                      <a:pt x="99967" y="6560"/>
                    </a:moveTo>
                    <a:lnTo>
                      <a:pt x="99967" y="12494"/>
                    </a:lnTo>
                    <a:lnTo>
                      <a:pt x="94031" y="12494"/>
                    </a:lnTo>
                    <a:lnTo>
                      <a:pt x="94031" y="6560"/>
                    </a:lnTo>
                    <a:close/>
                    <a:moveTo>
                      <a:pt x="106214" y="6560"/>
                    </a:moveTo>
                    <a:lnTo>
                      <a:pt x="106214" y="12494"/>
                    </a:lnTo>
                    <a:lnTo>
                      <a:pt x="100280" y="12494"/>
                    </a:lnTo>
                    <a:lnTo>
                      <a:pt x="100280" y="6560"/>
                    </a:lnTo>
                    <a:close/>
                    <a:moveTo>
                      <a:pt x="112461" y="6560"/>
                    </a:moveTo>
                    <a:lnTo>
                      <a:pt x="112461" y="12494"/>
                    </a:lnTo>
                    <a:lnTo>
                      <a:pt x="106527" y="12494"/>
                    </a:lnTo>
                    <a:lnTo>
                      <a:pt x="106527" y="6560"/>
                    </a:lnTo>
                    <a:close/>
                    <a:moveTo>
                      <a:pt x="118710" y="6560"/>
                    </a:moveTo>
                    <a:lnTo>
                      <a:pt x="118710" y="12494"/>
                    </a:lnTo>
                    <a:lnTo>
                      <a:pt x="112774" y="12494"/>
                    </a:lnTo>
                    <a:lnTo>
                      <a:pt x="112774" y="6560"/>
                    </a:lnTo>
                    <a:close/>
                    <a:moveTo>
                      <a:pt x="124957" y="6560"/>
                    </a:moveTo>
                    <a:lnTo>
                      <a:pt x="124957" y="12494"/>
                    </a:lnTo>
                    <a:lnTo>
                      <a:pt x="119021" y="12494"/>
                    </a:lnTo>
                    <a:lnTo>
                      <a:pt x="119021" y="6560"/>
                    </a:lnTo>
                    <a:close/>
                    <a:moveTo>
                      <a:pt x="131204" y="6560"/>
                    </a:moveTo>
                    <a:lnTo>
                      <a:pt x="131204" y="12494"/>
                    </a:lnTo>
                    <a:lnTo>
                      <a:pt x="125270" y="12494"/>
                    </a:lnTo>
                    <a:lnTo>
                      <a:pt x="125270" y="6560"/>
                    </a:lnTo>
                    <a:close/>
                    <a:moveTo>
                      <a:pt x="137451" y="6560"/>
                    </a:moveTo>
                    <a:lnTo>
                      <a:pt x="137451" y="12494"/>
                    </a:lnTo>
                    <a:lnTo>
                      <a:pt x="131517" y="12494"/>
                    </a:lnTo>
                    <a:lnTo>
                      <a:pt x="131517" y="6560"/>
                    </a:lnTo>
                    <a:close/>
                    <a:moveTo>
                      <a:pt x="143702" y="6560"/>
                    </a:moveTo>
                    <a:lnTo>
                      <a:pt x="143702" y="12494"/>
                    </a:lnTo>
                    <a:lnTo>
                      <a:pt x="137766" y="12494"/>
                    </a:lnTo>
                    <a:lnTo>
                      <a:pt x="137766" y="6560"/>
                    </a:lnTo>
                    <a:close/>
                    <a:moveTo>
                      <a:pt x="149949" y="6560"/>
                    </a:moveTo>
                    <a:lnTo>
                      <a:pt x="149949" y="12494"/>
                    </a:lnTo>
                    <a:lnTo>
                      <a:pt x="144015" y="12494"/>
                    </a:lnTo>
                    <a:lnTo>
                      <a:pt x="144015" y="6560"/>
                    </a:lnTo>
                    <a:close/>
                    <a:moveTo>
                      <a:pt x="156196" y="6560"/>
                    </a:moveTo>
                    <a:lnTo>
                      <a:pt x="156196" y="12494"/>
                    </a:lnTo>
                    <a:lnTo>
                      <a:pt x="150262" y="12494"/>
                    </a:lnTo>
                    <a:lnTo>
                      <a:pt x="150262" y="6560"/>
                    </a:lnTo>
                    <a:close/>
                    <a:moveTo>
                      <a:pt x="162445" y="6560"/>
                    </a:moveTo>
                    <a:lnTo>
                      <a:pt x="162445" y="12494"/>
                    </a:lnTo>
                    <a:lnTo>
                      <a:pt x="156509" y="12494"/>
                    </a:lnTo>
                    <a:lnTo>
                      <a:pt x="156509" y="6560"/>
                    </a:lnTo>
                    <a:close/>
                    <a:moveTo>
                      <a:pt x="168692" y="6560"/>
                    </a:moveTo>
                    <a:lnTo>
                      <a:pt x="168692" y="12494"/>
                    </a:lnTo>
                    <a:lnTo>
                      <a:pt x="162756" y="12494"/>
                    </a:lnTo>
                    <a:lnTo>
                      <a:pt x="162756" y="6560"/>
                    </a:lnTo>
                    <a:close/>
                    <a:moveTo>
                      <a:pt x="174939" y="6560"/>
                    </a:moveTo>
                    <a:lnTo>
                      <a:pt x="174939" y="12494"/>
                    </a:lnTo>
                    <a:lnTo>
                      <a:pt x="169005" y="12494"/>
                    </a:lnTo>
                    <a:lnTo>
                      <a:pt x="169005" y="6560"/>
                    </a:lnTo>
                    <a:close/>
                    <a:moveTo>
                      <a:pt x="181186" y="6560"/>
                    </a:moveTo>
                    <a:lnTo>
                      <a:pt x="181186" y="12494"/>
                    </a:lnTo>
                    <a:lnTo>
                      <a:pt x="175252" y="12494"/>
                    </a:lnTo>
                    <a:lnTo>
                      <a:pt x="175252" y="6560"/>
                    </a:lnTo>
                    <a:close/>
                    <a:moveTo>
                      <a:pt x="187435" y="6560"/>
                    </a:moveTo>
                    <a:lnTo>
                      <a:pt x="187435" y="12494"/>
                    </a:lnTo>
                    <a:lnTo>
                      <a:pt x="181499" y="12494"/>
                    </a:lnTo>
                    <a:lnTo>
                      <a:pt x="181499" y="6560"/>
                    </a:lnTo>
                    <a:close/>
                    <a:moveTo>
                      <a:pt x="193684" y="6560"/>
                    </a:moveTo>
                    <a:lnTo>
                      <a:pt x="193684" y="12494"/>
                    </a:lnTo>
                    <a:lnTo>
                      <a:pt x="187749" y="12494"/>
                    </a:lnTo>
                    <a:lnTo>
                      <a:pt x="187749" y="6560"/>
                    </a:lnTo>
                    <a:close/>
                    <a:moveTo>
                      <a:pt x="199931" y="6560"/>
                    </a:moveTo>
                    <a:lnTo>
                      <a:pt x="199931" y="12494"/>
                    </a:lnTo>
                    <a:lnTo>
                      <a:pt x="193996" y="12494"/>
                    </a:lnTo>
                    <a:lnTo>
                      <a:pt x="193996" y="6560"/>
                    </a:lnTo>
                    <a:close/>
                    <a:moveTo>
                      <a:pt x="206180" y="6560"/>
                    </a:moveTo>
                    <a:lnTo>
                      <a:pt x="206180" y="12494"/>
                    </a:lnTo>
                    <a:lnTo>
                      <a:pt x="200244" y="12494"/>
                    </a:lnTo>
                    <a:lnTo>
                      <a:pt x="200244" y="6560"/>
                    </a:lnTo>
                    <a:close/>
                    <a:moveTo>
                      <a:pt x="212427" y="6560"/>
                    </a:moveTo>
                    <a:lnTo>
                      <a:pt x="212427" y="12494"/>
                    </a:lnTo>
                    <a:lnTo>
                      <a:pt x="206491" y="12494"/>
                    </a:lnTo>
                    <a:lnTo>
                      <a:pt x="206491" y="6560"/>
                    </a:lnTo>
                    <a:close/>
                    <a:moveTo>
                      <a:pt x="218674" y="6560"/>
                    </a:moveTo>
                    <a:lnTo>
                      <a:pt x="218674" y="12494"/>
                    </a:lnTo>
                    <a:lnTo>
                      <a:pt x="212739" y="12494"/>
                    </a:lnTo>
                    <a:lnTo>
                      <a:pt x="212739" y="6560"/>
                    </a:lnTo>
                    <a:close/>
                    <a:moveTo>
                      <a:pt x="224921" y="6560"/>
                    </a:moveTo>
                    <a:lnTo>
                      <a:pt x="224921" y="12494"/>
                    </a:lnTo>
                    <a:lnTo>
                      <a:pt x="218987" y="12494"/>
                    </a:lnTo>
                    <a:lnTo>
                      <a:pt x="218987" y="6560"/>
                    </a:lnTo>
                    <a:close/>
                    <a:moveTo>
                      <a:pt x="231170" y="6560"/>
                    </a:moveTo>
                    <a:lnTo>
                      <a:pt x="231170" y="12494"/>
                    </a:lnTo>
                    <a:lnTo>
                      <a:pt x="225234" y="12494"/>
                    </a:lnTo>
                    <a:lnTo>
                      <a:pt x="225234" y="6560"/>
                    </a:lnTo>
                    <a:close/>
                    <a:moveTo>
                      <a:pt x="237417" y="6560"/>
                    </a:moveTo>
                    <a:lnTo>
                      <a:pt x="237417" y="12494"/>
                    </a:lnTo>
                    <a:lnTo>
                      <a:pt x="231481" y="12494"/>
                    </a:lnTo>
                    <a:lnTo>
                      <a:pt x="231481" y="6560"/>
                    </a:lnTo>
                    <a:close/>
                    <a:moveTo>
                      <a:pt x="243664" y="6560"/>
                    </a:moveTo>
                    <a:lnTo>
                      <a:pt x="243664" y="12494"/>
                    </a:lnTo>
                    <a:lnTo>
                      <a:pt x="237729" y="12494"/>
                    </a:lnTo>
                    <a:lnTo>
                      <a:pt x="237729" y="6560"/>
                    </a:lnTo>
                    <a:close/>
                    <a:moveTo>
                      <a:pt x="249914" y="6560"/>
                    </a:moveTo>
                    <a:lnTo>
                      <a:pt x="249914" y="12494"/>
                    </a:lnTo>
                    <a:lnTo>
                      <a:pt x="243978" y="12494"/>
                    </a:lnTo>
                    <a:lnTo>
                      <a:pt x="243978" y="6560"/>
                    </a:lnTo>
                    <a:close/>
                    <a:moveTo>
                      <a:pt x="256161" y="6560"/>
                    </a:moveTo>
                    <a:lnTo>
                      <a:pt x="256161" y="12494"/>
                    </a:lnTo>
                    <a:lnTo>
                      <a:pt x="250225" y="12494"/>
                    </a:lnTo>
                    <a:lnTo>
                      <a:pt x="250225" y="6560"/>
                    </a:lnTo>
                    <a:close/>
                    <a:moveTo>
                      <a:pt x="262409" y="6560"/>
                    </a:moveTo>
                    <a:lnTo>
                      <a:pt x="262409" y="12494"/>
                    </a:lnTo>
                    <a:lnTo>
                      <a:pt x="256474" y="12494"/>
                    </a:lnTo>
                    <a:lnTo>
                      <a:pt x="256474" y="6560"/>
                    </a:lnTo>
                    <a:close/>
                    <a:moveTo>
                      <a:pt x="268656" y="6560"/>
                    </a:moveTo>
                    <a:lnTo>
                      <a:pt x="268656" y="12494"/>
                    </a:lnTo>
                    <a:lnTo>
                      <a:pt x="262721" y="12494"/>
                    </a:lnTo>
                    <a:lnTo>
                      <a:pt x="262721" y="6560"/>
                    </a:lnTo>
                    <a:close/>
                    <a:moveTo>
                      <a:pt x="274904" y="6560"/>
                    </a:moveTo>
                    <a:lnTo>
                      <a:pt x="274904" y="12494"/>
                    </a:lnTo>
                    <a:lnTo>
                      <a:pt x="268968" y="12494"/>
                    </a:lnTo>
                    <a:lnTo>
                      <a:pt x="268968" y="6560"/>
                    </a:lnTo>
                    <a:close/>
                    <a:moveTo>
                      <a:pt x="6251" y="12807"/>
                    </a:moveTo>
                    <a:lnTo>
                      <a:pt x="6251" y="18742"/>
                    </a:lnTo>
                    <a:lnTo>
                      <a:pt x="315" y="18742"/>
                    </a:lnTo>
                    <a:lnTo>
                      <a:pt x="315" y="12807"/>
                    </a:lnTo>
                    <a:close/>
                    <a:moveTo>
                      <a:pt x="12498" y="12807"/>
                    </a:moveTo>
                    <a:lnTo>
                      <a:pt x="12498" y="18742"/>
                    </a:lnTo>
                    <a:lnTo>
                      <a:pt x="6562" y="18742"/>
                    </a:lnTo>
                    <a:lnTo>
                      <a:pt x="6562" y="12807"/>
                    </a:lnTo>
                    <a:close/>
                    <a:moveTo>
                      <a:pt x="18745" y="12807"/>
                    </a:moveTo>
                    <a:lnTo>
                      <a:pt x="18745" y="18742"/>
                    </a:lnTo>
                    <a:lnTo>
                      <a:pt x="12810" y="18742"/>
                    </a:lnTo>
                    <a:lnTo>
                      <a:pt x="12810" y="12807"/>
                    </a:lnTo>
                    <a:close/>
                    <a:moveTo>
                      <a:pt x="24992" y="12807"/>
                    </a:moveTo>
                    <a:lnTo>
                      <a:pt x="24992" y="18742"/>
                    </a:lnTo>
                    <a:lnTo>
                      <a:pt x="19058" y="18742"/>
                    </a:lnTo>
                    <a:lnTo>
                      <a:pt x="19058" y="12807"/>
                    </a:lnTo>
                    <a:close/>
                    <a:moveTo>
                      <a:pt x="31241" y="12807"/>
                    </a:moveTo>
                    <a:lnTo>
                      <a:pt x="31241" y="18742"/>
                    </a:lnTo>
                    <a:lnTo>
                      <a:pt x="25305" y="18742"/>
                    </a:lnTo>
                    <a:lnTo>
                      <a:pt x="25305" y="12807"/>
                    </a:lnTo>
                    <a:close/>
                    <a:moveTo>
                      <a:pt x="37489" y="12807"/>
                    </a:moveTo>
                    <a:lnTo>
                      <a:pt x="37489" y="18742"/>
                    </a:lnTo>
                    <a:lnTo>
                      <a:pt x="31553" y="18742"/>
                    </a:lnTo>
                    <a:lnTo>
                      <a:pt x="31553" y="12807"/>
                    </a:lnTo>
                    <a:close/>
                    <a:moveTo>
                      <a:pt x="43737" y="12807"/>
                    </a:moveTo>
                    <a:lnTo>
                      <a:pt x="43737" y="18742"/>
                    </a:lnTo>
                    <a:lnTo>
                      <a:pt x="37802" y="18742"/>
                    </a:lnTo>
                    <a:lnTo>
                      <a:pt x="37802" y="12807"/>
                    </a:lnTo>
                    <a:close/>
                    <a:moveTo>
                      <a:pt x="49985" y="12807"/>
                    </a:moveTo>
                    <a:lnTo>
                      <a:pt x="49985" y="18742"/>
                    </a:lnTo>
                    <a:lnTo>
                      <a:pt x="44049" y="18742"/>
                    </a:lnTo>
                    <a:lnTo>
                      <a:pt x="44049" y="12807"/>
                    </a:lnTo>
                    <a:close/>
                    <a:moveTo>
                      <a:pt x="56232" y="12807"/>
                    </a:moveTo>
                    <a:lnTo>
                      <a:pt x="56232" y="18742"/>
                    </a:lnTo>
                    <a:lnTo>
                      <a:pt x="50296" y="18742"/>
                    </a:lnTo>
                    <a:lnTo>
                      <a:pt x="50296" y="12807"/>
                    </a:lnTo>
                    <a:close/>
                    <a:moveTo>
                      <a:pt x="62480" y="12807"/>
                    </a:moveTo>
                    <a:lnTo>
                      <a:pt x="62480" y="18742"/>
                    </a:lnTo>
                    <a:lnTo>
                      <a:pt x="56545" y="18742"/>
                    </a:lnTo>
                    <a:lnTo>
                      <a:pt x="56545" y="12807"/>
                    </a:lnTo>
                    <a:close/>
                    <a:moveTo>
                      <a:pt x="68727" y="12807"/>
                    </a:moveTo>
                    <a:lnTo>
                      <a:pt x="68727" y="18742"/>
                    </a:lnTo>
                    <a:lnTo>
                      <a:pt x="62792" y="18742"/>
                    </a:lnTo>
                    <a:lnTo>
                      <a:pt x="62792" y="12807"/>
                    </a:lnTo>
                    <a:close/>
                    <a:moveTo>
                      <a:pt x="74975" y="12807"/>
                    </a:moveTo>
                    <a:lnTo>
                      <a:pt x="74975" y="18742"/>
                    </a:lnTo>
                    <a:lnTo>
                      <a:pt x="69039" y="18742"/>
                    </a:lnTo>
                    <a:lnTo>
                      <a:pt x="69039" y="12807"/>
                    </a:lnTo>
                    <a:close/>
                    <a:moveTo>
                      <a:pt x="81223" y="12807"/>
                    </a:moveTo>
                    <a:lnTo>
                      <a:pt x="81223" y="18742"/>
                    </a:lnTo>
                    <a:lnTo>
                      <a:pt x="75286" y="18742"/>
                    </a:lnTo>
                    <a:lnTo>
                      <a:pt x="75286" y="12807"/>
                    </a:lnTo>
                    <a:close/>
                    <a:moveTo>
                      <a:pt x="87470" y="12807"/>
                    </a:moveTo>
                    <a:lnTo>
                      <a:pt x="87470" y="18742"/>
                    </a:lnTo>
                    <a:lnTo>
                      <a:pt x="81535" y="18742"/>
                    </a:lnTo>
                    <a:lnTo>
                      <a:pt x="81535" y="12807"/>
                    </a:lnTo>
                    <a:close/>
                    <a:moveTo>
                      <a:pt x="93720" y="12807"/>
                    </a:moveTo>
                    <a:lnTo>
                      <a:pt x="93720" y="18742"/>
                    </a:lnTo>
                    <a:lnTo>
                      <a:pt x="87784" y="18742"/>
                    </a:lnTo>
                    <a:lnTo>
                      <a:pt x="87784" y="12807"/>
                    </a:lnTo>
                    <a:close/>
                    <a:moveTo>
                      <a:pt x="99967" y="12807"/>
                    </a:moveTo>
                    <a:lnTo>
                      <a:pt x="99967" y="18742"/>
                    </a:lnTo>
                    <a:lnTo>
                      <a:pt x="94031" y="18742"/>
                    </a:lnTo>
                    <a:lnTo>
                      <a:pt x="94031" y="12807"/>
                    </a:lnTo>
                    <a:close/>
                    <a:moveTo>
                      <a:pt x="106214" y="12807"/>
                    </a:moveTo>
                    <a:lnTo>
                      <a:pt x="106214" y="18742"/>
                    </a:lnTo>
                    <a:lnTo>
                      <a:pt x="100280" y="18742"/>
                    </a:lnTo>
                    <a:lnTo>
                      <a:pt x="100280" y="12807"/>
                    </a:lnTo>
                    <a:close/>
                    <a:moveTo>
                      <a:pt x="112461" y="12807"/>
                    </a:moveTo>
                    <a:lnTo>
                      <a:pt x="112461" y="18742"/>
                    </a:lnTo>
                    <a:lnTo>
                      <a:pt x="106527" y="18742"/>
                    </a:lnTo>
                    <a:lnTo>
                      <a:pt x="106527" y="12807"/>
                    </a:lnTo>
                    <a:close/>
                    <a:moveTo>
                      <a:pt x="118710" y="12807"/>
                    </a:moveTo>
                    <a:lnTo>
                      <a:pt x="118710" y="18742"/>
                    </a:lnTo>
                    <a:lnTo>
                      <a:pt x="112774" y="18742"/>
                    </a:lnTo>
                    <a:lnTo>
                      <a:pt x="112774" y="12807"/>
                    </a:lnTo>
                    <a:close/>
                    <a:moveTo>
                      <a:pt x="124957" y="12807"/>
                    </a:moveTo>
                    <a:lnTo>
                      <a:pt x="124957" y="18742"/>
                    </a:lnTo>
                    <a:lnTo>
                      <a:pt x="119021" y="18742"/>
                    </a:lnTo>
                    <a:lnTo>
                      <a:pt x="119021" y="12807"/>
                    </a:lnTo>
                    <a:close/>
                    <a:moveTo>
                      <a:pt x="131204" y="12807"/>
                    </a:moveTo>
                    <a:lnTo>
                      <a:pt x="131204" y="18742"/>
                    </a:lnTo>
                    <a:lnTo>
                      <a:pt x="125270" y="18742"/>
                    </a:lnTo>
                    <a:lnTo>
                      <a:pt x="125270" y="12807"/>
                    </a:lnTo>
                    <a:close/>
                    <a:moveTo>
                      <a:pt x="137451" y="12807"/>
                    </a:moveTo>
                    <a:lnTo>
                      <a:pt x="137451" y="18742"/>
                    </a:lnTo>
                    <a:lnTo>
                      <a:pt x="131517" y="18742"/>
                    </a:lnTo>
                    <a:lnTo>
                      <a:pt x="131517" y="12807"/>
                    </a:lnTo>
                    <a:close/>
                    <a:moveTo>
                      <a:pt x="143702" y="12807"/>
                    </a:moveTo>
                    <a:lnTo>
                      <a:pt x="143702" y="18742"/>
                    </a:lnTo>
                    <a:lnTo>
                      <a:pt x="137766" y="18742"/>
                    </a:lnTo>
                    <a:lnTo>
                      <a:pt x="137766" y="12807"/>
                    </a:lnTo>
                    <a:close/>
                    <a:moveTo>
                      <a:pt x="149949" y="12807"/>
                    </a:moveTo>
                    <a:lnTo>
                      <a:pt x="149949" y="18742"/>
                    </a:lnTo>
                    <a:lnTo>
                      <a:pt x="144015" y="18742"/>
                    </a:lnTo>
                    <a:lnTo>
                      <a:pt x="144015" y="12807"/>
                    </a:lnTo>
                    <a:close/>
                    <a:moveTo>
                      <a:pt x="156196" y="12807"/>
                    </a:moveTo>
                    <a:lnTo>
                      <a:pt x="156196" y="18742"/>
                    </a:lnTo>
                    <a:lnTo>
                      <a:pt x="150262" y="18742"/>
                    </a:lnTo>
                    <a:lnTo>
                      <a:pt x="150262" y="12807"/>
                    </a:lnTo>
                    <a:close/>
                    <a:moveTo>
                      <a:pt x="162445" y="12807"/>
                    </a:moveTo>
                    <a:lnTo>
                      <a:pt x="162445" y="18742"/>
                    </a:lnTo>
                    <a:lnTo>
                      <a:pt x="156509" y="18742"/>
                    </a:lnTo>
                    <a:lnTo>
                      <a:pt x="156509" y="12807"/>
                    </a:lnTo>
                    <a:close/>
                    <a:moveTo>
                      <a:pt x="168692" y="12807"/>
                    </a:moveTo>
                    <a:lnTo>
                      <a:pt x="168692" y="18742"/>
                    </a:lnTo>
                    <a:lnTo>
                      <a:pt x="162756" y="18742"/>
                    </a:lnTo>
                    <a:lnTo>
                      <a:pt x="162756" y="12807"/>
                    </a:lnTo>
                    <a:close/>
                    <a:moveTo>
                      <a:pt x="174939" y="12807"/>
                    </a:moveTo>
                    <a:lnTo>
                      <a:pt x="174939" y="18742"/>
                    </a:lnTo>
                    <a:lnTo>
                      <a:pt x="169005" y="18742"/>
                    </a:lnTo>
                    <a:lnTo>
                      <a:pt x="169005" y="12807"/>
                    </a:lnTo>
                    <a:close/>
                    <a:moveTo>
                      <a:pt x="181186" y="12807"/>
                    </a:moveTo>
                    <a:lnTo>
                      <a:pt x="181186" y="18742"/>
                    </a:lnTo>
                    <a:lnTo>
                      <a:pt x="175252" y="18742"/>
                    </a:lnTo>
                    <a:lnTo>
                      <a:pt x="175252" y="12807"/>
                    </a:lnTo>
                    <a:close/>
                    <a:moveTo>
                      <a:pt x="187435" y="12807"/>
                    </a:moveTo>
                    <a:lnTo>
                      <a:pt x="187435" y="18742"/>
                    </a:lnTo>
                    <a:lnTo>
                      <a:pt x="181499" y="18742"/>
                    </a:lnTo>
                    <a:lnTo>
                      <a:pt x="181499" y="12807"/>
                    </a:lnTo>
                    <a:close/>
                    <a:moveTo>
                      <a:pt x="193684" y="12807"/>
                    </a:moveTo>
                    <a:lnTo>
                      <a:pt x="193684" y="18742"/>
                    </a:lnTo>
                    <a:lnTo>
                      <a:pt x="187749" y="18742"/>
                    </a:lnTo>
                    <a:lnTo>
                      <a:pt x="187749" y="12807"/>
                    </a:lnTo>
                    <a:close/>
                    <a:moveTo>
                      <a:pt x="199931" y="12807"/>
                    </a:moveTo>
                    <a:lnTo>
                      <a:pt x="199931" y="18742"/>
                    </a:lnTo>
                    <a:lnTo>
                      <a:pt x="193996" y="18742"/>
                    </a:lnTo>
                    <a:lnTo>
                      <a:pt x="193996" y="12807"/>
                    </a:lnTo>
                    <a:close/>
                    <a:moveTo>
                      <a:pt x="206180" y="12807"/>
                    </a:moveTo>
                    <a:lnTo>
                      <a:pt x="206180" y="18742"/>
                    </a:lnTo>
                    <a:lnTo>
                      <a:pt x="200244" y="18742"/>
                    </a:lnTo>
                    <a:lnTo>
                      <a:pt x="200244" y="12807"/>
                    </a:lnTo>
                    <a:close/>
                    <a:moveTo>
                      <a:pt x="212427" y="12807"/>
                    </a:moveTo>
                    <a:lnTo>
                      <a:pt x="212427" y="18742"/>
                    </a:lnTo>
                    <a:lnTo>
                      <a:pt x="206491" y="18742"/>
                    </a:lnTo>
                    <a:lnTo>
                      <a:pt x="206491" y="12807"/>
                    </a:lnTo>
                    <a:close/>
                    <a:moveTo>
                      <a:pt x="218674" y="12807"/>
                    </a:moveTo>
                    <a:lnTo>
                      <a:pt x="218674" y="18742"/>
                    </a:lnTo>
                    <a:lnTo>
                      <a:pt x="212739" y="18742"/>
                    </a:lnTo>
                    <a:lnTo>
                      <a:pt x="212739" y="12807"/>
                    </a:lnTo>
                    <a:close/>
                    <a:moveTo>
                      <a:pt x="224921" y="12807"/>
                    </a:moveTo>
                    <a:lnTo>
                      <a:pt x="224921" y="18742"/>
                    </a:lnTo>
                    <a:lnTo>
                      <a:pt x="218987" y="18742"/>
                    </a:lnTo>
                    <a:lnTo>
                      <a:pt x="218987" y="12807"/>
                    </a:lnTo>
                    <a:close/>
                    <a:moveTo>
                      <a:pt x="231170" y="12807"/>
                    </a:moveTo>
                    <a:lnTo>
                      <a:pt x="231170" y="18742"/>
                    </a:lnTo>
                    <a:lnTo>
                      <a:pt x="225234" y="18742"/>
                    </a:lnTo>
                    <a:lnTo>
                      <a:pt x="225234" y="12807"/>
                    </a:lnTo>
                    <a:close/>
                    <a:moveTo>
                      <a:pt x="237417" y="12807"/>
                    </a:moveTo>
                    <a:lnTo>
                      <a:pt x="237417" y="18742"/>
                    </a:lnTo>
                    <a:lnTo>
                      <a:pt x="231481" y="18742"/>
                    </a:lnTo>
                    <a:lnTo>
                      <a:pt x="231481" y="12807"/>
                    </a:lnTo>
                    <a:close/>
                    <a:moveTo>
                      <a:pt x="243664" y="12807"/>
                    </a:moveTo>
                    <a:lnTo>
                      <a:pt x="243664" y="18742"/>
                    </a:lnTo>
                    <a:lnTo>
                      <a:pt x="237729" y="18742"/>
                    </a:lnTo>
                    <a:lnTo>
                      <a:pt x="237729" y="12807"/>
                    </a:lnTo>
                    <a:close/>
                    <a:moveTo>
                      <a:pt x="249914" y="12807"/>
                    </a:moveTo>
                    <a:lnTo>
                      <a:pt x="249914" y="18742"/>
                    </a:lnTo>
                    <a:lnTo>
                      <a:pt x="243978" y="18742"/>
                    </a:lnTo>
                    <a:lnTo>
                      <a:pt x="243978" y="12807"/>
                    </a:lnTo>
                    <a:close/>
                    <a:moveTo>
                      <a:pt x="256161" y="12807"/>
                    </a:moveTo>
                    <a:lnTo>
                      <a:pt x="256161" y="18742"/>
                    </a:lnTo>
                    <a:lnTo>
                      <a:pt x="250225" y="18742"/>
                    </a:lnTo>
                    <a:lnTo>
                      <a:pt x="250225" y="12807"/>
                    </a:lnTo>
                    <a:close/>
                    <a:moveTo>
                      <a:pt x="262409" y="12807"/>
                    </a:moveTo>
                    <a:lnTo>
                      <a:pt x="262409" y="18742"/>
                    </a:lnTo>
                    <a:lnTo>
                      <a:pt x="256474" y="18742"/>
                    </a:lnTo>
                    <a:lnTo>
                      <a:pt x="256474" y="12807"/>
                    </a:lnTo>
                    <a:close/>
                    <a:moveTo>
                      <a:pt x="268656" y="12807"/>
                    </a:moveTo>
                    <a:lnTo>
                      <a:pt x="268656" y="18742"/>
                    </a:lnTo>
                    <a:lnTo>
                      <a:pt x="262721" y="18742"/>
                    </a:lnTo>
                    <a:lnTo>
                      <a:pt x="262721" y="12807"/>
                    </a:lnTo>
                    <a:close/>
                    <a:moveTo>
                      <a:pt x="274904" y="12807"/>
                    </a:moveTo>
                    <a:lnTo>
                      <a:pt x="274904" y="18742"/>
                    </a:lnTo>
                    <a:lnTo>
                      <a:pt x="268968" y="18742"/>
                    </a:lnTo>
                    <a:lnTo>
                      <a:pt x="268968" y="12807"/>
                    </a:lnTo>
                    <a:close/>
                    <a:moveTo>
                      <a:pt x="6251" y="19054"/>
                    </a:moveTo>
                    <a:lnTo>
                      <a:pt x="6251" y="24990"/>
                    </a:lnTo>
                    <a:lnTo>
                      <a:pt x="315" y="24990"/>
                    </a:lnTo>
                    <a:lnTo>
                      <a:pt x="315" y="19054"/>
                    </a:lnTo>
                    <a:close/>
                    <a:moveTo>
                      <a:pt x="12498" y="19054"/>
                    </a:moveTo>
                    <a:lnTo>
                      <a:pt x="12498" y="24990"/>
                    </a:lnTo>
                    <a:lnTo>
                      <a:pt x="6562" y="24990"/>
                    </a:lnTo>
                    <a:lnTo>
                      <a:pt x="6562" y="19054"/>
                    </a:lnTo>
                    <a:close/>
                    <a:moveTo>
                      <a:pt x="18745" y="19054"/>
                    </a:moveTo>
                    <a:lnTo>
                      <a:pt x="18745" y="24990"/>
                    </a:lnTo>
                    <a:lnTo>
                      <a:pt x="12810" y="24990"/>
                    </a:lnTo>
                    <a:lnTo>
                      <a:pt x="12810" y="19054"/>
                    </a:lnTo>
                    <a:close/>
                    <a:moveTo>
                      <a:pt x="24992" y="19054"/>
                    </a:moveTo>
                    <a:lnTo>
                      <a:pt x="24992" y="24990"/>
                    </a:lnTo>
                    <a:lnTo>
                      <a:pt x="19058" y="24990"/>
                    </a:lnTo>
                    <a:lnTo>
                      <a:pt x="19058" y="19054"/>
                    </a:lnTo>
                    <a:close/>
                    <a:moveTo>
                      <a:pt x="31241" y="19054"/>
                    </a:moveTo>
                    <a:lnTo>
                      <a:pt x="31241" y="24990"/>
                    </a:lnTo>
                    <a:lnTo>
                      <a:pt x="25305" y="24990"/>
                    </a:lnTo>
                    <a:lnTo>
                      <a:pt x="25305" y="19054"/>
                    </a:lnTo>
                    <a:close/>
                    <a:moveTo>
                      <a:pt x="37489" y="19054"/>
                    </a:moveTo>
                    <a:lnTo>
                      <a:pt x="37489" y="24990"/>
                    </a:lnTo>
                    <a:lnTo>
                      <a:pt x="31553" y="24990"/>
                    </a:lnTo>
                    <a:lnTo>
                      <a:pt x="31553" y="19054"/>
                    </a:lnTo>
                    <a:close/>
                    <a:moveTo>
                      <a:pt x="43737" y="19054"/>
                    </a:moveTo>
                    <a:lnTo>
                      <a:pt x="43737" y="24990"/>
                    </a:lnTo>
                    <a:lnTo>
                      <a:pt x="37802" y="24990"/>
                    </a:lnTo>
                    <a:lnTo>
                      <a:pt x="37802" y="19054"/>
                    </a:lnTo>
                    <a:close/>
                    <a:moveTo>
                      <a:pt x="49985" y="19054"/>
                    </a:moveTo>
                    <a:lnTo>
                      <a:pt x="49985" y="24990"/>
                    </a:lnTo>
                    <a:lnTo>
                      <a:pt x="44049" y="24990"/>
                    </a:lnTo>
                    <a:lnTo>
                      <a:pt x="44049" y="19054"/>
                    </a:lnTo>
                    <a:close/>
                    <a:moveTo>
                      <a:pt x="56232" y="19054"/>
                    </a:moveTo>
                    <a:lnTo>
                      <a:pt x="56232" y="24990"/>
                    </a:lnTo>
                    <a:lnTo>
                      <a:pt x="50296" y="24990"/>
                    </a:lnTo>
                    <a:lnTo>
                      <a:pt x="50296" y="19054"/>
                    </a:lnTo>
                    <a:close/>
                    <a:moveTo>
                      <a:pt x="62480" y="19054"/>
                    </a:moveTo>
                    <a:lnTo>
                      <a:pt x="62480" y="24990"/>
                    </a:lnTo>
                    <a:lnTo>
                      <a:pt x="56545" y="24990"/>
                    </a:lnTo>
                    <a:lnTo>
                      <a:pt x="56545" y="19054"/>
                    </a:lnTo>
                    <a:close/>
                    <a:moveTo>
                      <a:pt x="68727" y="19054"/>
                    </a:moveTo>
                    <a:lnTo>
                      <a:pt x="68727" y="24990"/>
                    </a:lnTo>
                    <a:lnTo>
                      <a:pt x="62792" y="24990"/>
                    </a:lnTo>
                    <a:lnTo>
                      <a:pt x="62792" y="19054"/>
                    </a:lnTo>
                    <a:close/>
                    <a:moveTo>
                      <a:pt x="74975" y="19054"/>
                    </a:moveTo>
                    <a:lnTo>
                      <a:pt x="74975" y="24990"/>
                    </a:lnTo>
                    <a:lnTo>
                      <a:pt x="69039" y="24990"/>
                    </a:lnTo>
                    <a:lnTo>
                      <a:pt x="69039" y="19054"/>
                    </a:lnTo>
                    <a:close/>
                    <a:moveTo>
                      <a:pt x="81223" y="19054"/>
                    </a:moveTo>
                    <a:lnTo>
                      <a:pt x="81223" y="24990"/>
                    </a:lnTo>
                    <a:lnTo>
                      <a:pt x="75286" y="24990"/>
                    </a:lnTo>
                    <a:lnTo>
                      <a:pt x="75286" y="19054"/>
                    </a:lnTo>
                    <a:close/>
                    <a:moveTo>
                      <a:pt x="87470" y="19054"/>
                    </a:moveTo>
                    <a:lnTo>
                      <a:pt x="87470" y="24990"/>
                    </a:lnTo>
                    <a:lnTo>
                      <a:pt x="81535" y="24990"/>
                    </a:lnTo>
                    <a:lnTo>
                      <a:pt x="81535" y="19054"/>
                    </a:lnTo>
                    <a:close/>
                    <a:moveTo>
                      <a:pt x="93720" y="19054"/>
                    </a:moveTo>
                    <a:lnTo>
                      <a:pt x="93720" y="24990"/>
                    </a:lnTo>
                    <a:lnTo>
                      <a:pt x="87784" y="24990"/>
                    </a:lnTo>
                    <a:lnTo>
                      <a:pt x="87784" y="19054"/>
                    </a:lnTo>
                    <a:close/>
                    <a:moveTo>
                      <a:pt x="99967" y="19054"/>
                    </a:moveTo>
                    <a:lnTo>
                      <a:pt x="99967" y="24990"/>
                    </a:lnTo>
                    <a:lnTo>
                      <a:pt x="94031" y="24990"/>
                    </a:lnTo>
                    <a:lnTo>
                      <a:pt x="94031" y="19054"/>
                    </a:lnTo>
                    <a:close/>
                    <a:moveTo>
                      <a:pt x="106214" y="19054"/>
                    </a:moveTo>
                    <a:lnTo>
                      <a:pt x="106214" y="24990"/>
                    </a:lnTo>
                    <a:lnTo>
                      <a:pt x="100280" y="24990"/>
                    </a:lnTo>
                    <a:lnTo>
                      <a:pt x="100280" y="19054"/>
                    </a:lnTo>
                    <a:close/>
                    <a:moveTo>
                      <a:pt x="112461" y="19054"/>
                    </a:moveTo>
                    <a:lnTo>
                      <a:pt x="112461" y="24990"/>
                    </a:lnTo>
                    <a:lnTo>
                      <a:pt x="106527" y="24990"/>
                    </a:lnTo>
                    <a:lnTo>
                      <a:pt x="106527" y="19054"/>
                    </a:lnTo>
                    <a:close/>
                    <a:moveTo>
                      <a:pt x="118710" y="19054"/>
                    </a:moveTo>
                    <a:lnTo>
                      <a:pt x="118710" y="24990"/>
                    </a:lnTo>
                    <a:lnTo>
                      <a:pt x="112774" y="24990"/>
                    </a:lnTo>
                    <a:lnTo>
                      <a:pt x="112774" y="19054"/>
                    </a:lnTo>
                    <a:close/>
                    <a:moveTo>
                      <a:pt x="124957" y="19054"/>
                    </a:moveTo>
                    <a:lnTo>
                      <a:pt x="124957" y="24990"/>
                    </a:lnTo>
                    <a:lnTo>
                      <a:pt x="119021" y="24990"/>
                    </a:lnTo>
                    <a:lnTo>
                      <a:pt x="119021" y="19054"/>
                    </a:lnTo>
                    <a:close/>
                    <a:moveTo>
                      <a:pt x="131204" y="19054"/>
                    </a:moveTo>
                    <a:lnTo>
                      <a:pt x="131204" y="24990"/>
                    </a:lnTo>
                    <a:lnTo>
                      <a:pt x="125270" y="24990"/>
                    </a:lnTo>
                    <a:lnTo>
                      <a:pt x="125270" y="19054"/>
                    </a:lnTo>
                    <a:close/>
                    <a:moveTo>
                      <a:pt x="137451" y="19054"/>
                    </a:moveTo>
                    <a:lnTo>
                      <a:pt x="137451" y="24990"/>
                    </a:lnTo>
                    <a:lnTo>
                      <a:pt x="131517" y="24990"/>
                    </a:lnTo>
                    <a:lnTo>
                      <a:pt x="131517" y="19054"/>
                    </a:lnTo>
                    <a:close/>
                    <a:moveTo>
                      <a:pt x="143702" y="19054"/>
                    </a:moveTo>
                    <a:lnTo>
                      <a:pt x="143702" y="24990"/>
                    </a:lnTo>
                    <a:lnTo>
                      <a:pt x="137766" y="24990"/>
                    </a:lnTo>
                    <a:lnTo>
                      <a:pt x="137766" y="19054"/>
                    </a:lnTo>
                    <a:close/>
                    <a:moveTo>
                      <a:pt x="149949" y="19054"/>
                    </a:moveTo>
                    <a:lnTo>
                      <a:pt x="149949" y="24990"/>
                    </a:lnTo>
                    <a:lnTo>
                      <a:pt x="144015" y="24990"/>
                    </a:lnTo>
                    <a:lnTo>
                      <a:pt x="144015" y="19054"/>
                    </a:lnTo>
                    <a:close/>
                    <a:moveTo>
                      <a:pt x="156196" y="19054"/>
                    </a:moveTo>
                    <a:lnTo>
                      <a:pt x="156196" y="24990"/>
                    </a:lnTo>
                    <a:lnTo>
                      <a:pt x="150262" y="24990"/>
                    </a:lnTo>
                    <a:lnTo>
                      <a:pt x="150262" y="19054"/>
                    </a:lnTo>
                    <a:close/>
                    <a:moveTo>
                      <a:pt x="162445" y="19054"/>
                    </a:moveTo>
                    <a:lnTo>
                      <a:pt x="162445" y="24990"/>
                    </a:lnTo>
                    <a:lnTo>
                      <a:pt x="156509" y="24990"/>
                    </a:lnTo>
                    <a:lnTo>
                      <a:pt x="156509" y="19054"/>
                    </a:lnTo>
                    <a:close/>
                    <a:moveTo>
                      <a:pt x="168692" y="19054"/>
                    </a:moveTo>
                    <a:lnTo>
                      <a:pt x="168692" y="24990"/>
                    </a:lnTo>
                    <a:lnTo>
                      <a:pt x="162756" y="24990"/>
                    </a:lnTo>
                    <a:lnTo>
                      <a:pt x="162756" y="19054"/>
                    </a:lnTo>
                    <a:close/>
                    <a:moveTo>
                      <a:pt x="174939" y="19054"/>
                    </a:moveTo>
                    <a:lnTo>
                      <a:pt x="174939" y="24990"/>
                    </a:lnTo>
                    <a:lnTo>
                      <a:pt x="169005" y="24990"/>
                    </a:lnTo>
                    <a:lnTo>
                      <a:pt x="169005" y="19054"/>
                    </a:lnTo>
                    <a:close/>
                    <a:moveTo>
                      <a:pt x="181186" y="19054"/>
                    </a:moveTo>
                    <a:lnTo>
                      <a:pt x="181186" y="24990"/>
                    </a:lnTo>
                    <a:lnTo>
                      <a:pt x="175252" y="24990"/>
                    </a:lnTo>
                    <a:lnTo>
                      <a:pt x="175252" y="19054"/>
                    </a:lnTo>
                    <a:close/>
                    <a:moveTo>
                      <a:pt x="187435" y="19054"/>
                    </a:moveTo>
                    <a:lnTo>
                      <a:pt x="187435" y="24990"/>
                    </a:lnTo>
                    <a:lnTo>
                      <a:pt x="181499" y="24990"/>
                    </a:lnTo>
                    <a:lnTo>
                      <a:pt x="181499" y="19054"/>
                    </a:lnTo>
                    <a:close/>
                    <a:moveTo>
                      <a:pt x="193684" y="19054"/>
                    </a:moveTo>
                    <a:lnTo>
                      <a:pt x="193684" y="24990"/>
                    </a:lnTo>
                    <a:lnTo>
                      <a:pt x="187749" y="24990"/>
                    </a:lnTo>
                    <a:lnTo>
                      <a:pt x="187749" y="19054"/>
                    </a:lnTo>
                    <a:close/>
                    <a:moveTo>
                      <a:pt x="199931" y="19054"/>
                    </a:moveTo>
                    <a:lnTo>
                      <a:pt x="199931" y="24990"/>
                    </a:lnTo>
                    <a:lnTo>
                      <a:pt x="193996" y="24990"/>
                    </a:lnTo>
                    <a:lnTo>
                      <a:pt x="193996" y="19054"/>
                    </a:lnTo>
                    <a:close/>
                    <a:moveTo>
                      <a:pt x="206180" y="19054"/>
                    </a:moveTo>
                    <a:lnTo>
                      <a:pt x="206180" y="24990"/>
                    </a:lnTo>
                    <a:lnTo>
                      <a:pt x="200244" y="24990"/>
                    </a:lnTo>
                    <a:lnTo>
                      <a:pt x="200244" y="19054"/>
                    </a:lnTo>
                    <a:close/>
                    <a:moveTo>
                      <a:pt x="212427" y="19054"/>
                    </a:moveTo>
                    <a:lnTo>
                      <a:pt x="212427" y="24990"/>
                    </a:lnTo>
                    <a:lnTo>
                      <a:pt x="206491" y="24990"/>
                    </a:lnTo>
                    <a:lnTo>
                      <a:pt x="206491" y="19054"/>
                    </a:lnTo>
                    <a:close/>
                    <a:moveTo>
                      <a:pt x="218674" y="19054"/>
                    </a:moveTo>
                    <a:lnTo>
                      <a:pt x="218674" y="24990"/>
                    </a:lnTo>
                    <a:lnTo>
                      <a:pt x="212739" y="24990"/>
                    </a:lnTo>
                    <a:lnTo>
                      <a:pt x="212739" y="19054"/>
                    </a:lnTo>
                    <a:close/>
                    <a:moveTo>
                      <a:pt x="224921" y="19054"/>
                    </a:moveTo>
                    <a:lnTo>
                      <a:pt x="224921" y="24990"/>
                    </a:lnTo>
                    <a:lnTo>
                      <a:pt x="218987" y="24990"/>
                    </a:lnTo>
                    <a:lnTo>
                      <a:pt x="218987" y="19054"/>
                    </a:lnTo>
                    <a:close/>
                    <a:moveTo>
                      <a:pt x="231170" y="19054"/>
                    </a:moveTo>
                    <a:lnTo>
                      <a:pt x="231170" y="24990"/>
                    </a:lnTo>
                    <a:lnTo>
                      <a:pt x="225234" y="24990"/>
                    </a:lnTo>
                    <a:lnTo>
                      <a:pt x="225234" y="19054"/>
                    </a:lnTo>
                    <a:close/>
                    <a:moveTo>
                      <a:pt x="237417" y="19054"/>
                    </a:moveTo>
                    <a:lnTo>
                      <a:pt x="237417" y="24990"/>
                    </a:lnTo>
                    <a:lnTo>
                      <a:pt x="231481" y="24990"/>
                    </a:lnTo>
                    <a:lnTo>
                      <a:pt x="231481" y="19054"/>
                    </a:lnTo>
                    <a:close/>
                    <a:moveTo>
                      <a:pt x="243664" y="19054"/>
                    </a:moveTo>
                    <a:lnTo>
                      <a:pt x="243664" y="24990"/>
                    </a:lnTo>
                    <a:lnTo>
                      <a:pt x="237729" y="24990"/>
                    </a:lnTo>
                    <a:lnTo>
                      <a:pt x="237729" y="19054"/>
                    </a:lnTo>
                    <a:close/>
                    <a:moveTo>
                      <a:pt x="249911" y="19054"/>
                    </a:moveTo>
                    <a:lnTo>
                      <a:pt x="249911" y="24990"/>
                    </a:lnTo>
                    <a:lnTo>
                      <a:pt x="243977" y="24990"/>
                    </a:lnTo>
                    <a:lnTo>
                      <a:pt x="243977" y="19054"/>
                    </a:lnTo>
                    <a:close/>
                    <a:moveTo>
                      <a:pt x="256161" y="19054"/>
                    </a:moveTo>
                    <a:lnTo>
                      <a:pt x="256161" y="24990"/>
                    </a:lnTo>
                    <a:lnTo>
                      <a:pt x="250225" y="24990"/>
                    </a:lnTo>
                    <a:lnTo>
                      <a:pt x="250225" y="19054"/>
                    </a:lnTo>
                    <a:close/>
                    <a:moveTo>
                      <a:pt x="262409" y="19054"/>
                    </a:moveTo>
                    <a:lnTo>
                      <a:pt x="262409" y="24990"/>
                    </a:lnTo>
                    <a:lnTo>
                      <a:pt x="256474" y="24990"/>
                    </a:lnTo>
                    <a:lnTo>
                      <a:pt x="256474" y="19054"/>
                    </a:lnTo>
                    <a:close/>
                    <a:moveTo>
                      <a:pt x="268656" y="19054"/>
                    </a:moveTo>
                    <a:lnTo>
                      <a:pt x="268656" y="24990"/>
                    </a:lnTo>
                    <a:lnTo>
                      <a:pt x="262721" y="24990"/>
                    </a:lnTo>
                    <a:lnTo>
                      <a:pt x="262721" y="19054"/>
                    </a:lnTo>
                    <a:close/>
                    <a:moveTo>
                      <a:pt x="274904" y="19054"/>
                    </a:moveTo>
                    <a:lnTo>
                      <a:pt x="274904" y="24990"/>
                    </a:lnTo>
                    <a:lnTo>
                      <a:pt x="268968" y="24990"/>
                    </a:lnTo>
                    <a:lnTo>
                      <a:pt x="268968" y="19054"/>
                    </a:lnTo>
                    <a:close/>
                    <a:moveTo>
                      <a:pt x="6251" y="25301"/>
                    </a:moveTo>
                    <a:lnTo>
                      <a:pt x="6251" y="31237"/>
                    </a:lnTo>
                    <a:lnTo>
                      <a:pt x="315" y="31237"/>
                    </a:lnTo>
                    <a:lnTo>
                      <a:pt x="315" y="25301"/>
                    </a:lnTo>
                    <a:close/>
                    <a:moveTo>
                      <a:pt x="12498" y="25301"/>
                    </a:moveTo>
                    <a:lnTo>
                      <a:pt x="12498" y="31237"/>
                    </a:lnTo>
                    <a:lnTo>
                      <a:pt x="6562" y="31237"/>
                    </a:lnTo>
                    <a:lnTo>
                      <a:pt x="6562" y="25301"/>
                    </a:lnTo>
                    <a:close/>
                    <a:moveTo>
                      <a:pt x="18745" y="25301"/>
                    </a:moveTo>
                    <a:lnTo>
                      <a:pt x="18745" y="31237"/>
                    </a:lnTo>
                    <a:lnTo>
                      <a:pt x="12810" y="31237"/>
                    </a:lnTo>
                    <a:lnTo>
                      <a:pt x="12810" y="25301"/>
                    </a:lnTo>
                    <a:close/>
                    <a:moveTo>
                      <a:pt x="24992" y="25301"/>
                    </a:moveTo>
                    <a:lnTo>
                      <a:pt x="24992" y="31237"/>
                    </a:lnTo>
                    <a:lnTo>
                      <a:pt x="19058" y="31237"/>
                    </a:lnTo>
                    <a:lnTo>
                      <a:pt x="19058" y="25301"/>
                    </a:lnTo>
                    <a:close/>
                    <a:moveTo>
                      <a:pt x="31241" y="25301"/>
                    </a:moveTo>
                    <a:lnTo>
                      <a:pt x="31241" y="31237"/>
                    </a:lnTo>
                    <a:lnTo>
                      <a:pt x="25305" y="31237"/>
                    </a:lnTo>
                    <a:lnTo>
                      <a:pt x="25305" y="25301"/>
                    </a:lnTo>
                    <a:close/>
                    <a:moveTo>
                      <a:pt x="37489" y="25301"/>
                    </a:moveTo>
                    <a:lnTo>
                      <a:pt x="37489" y="31237"/>
                    </a:lnTo>
                    <a:lnTo>
                      <a:pt x="31553" y="31237"/>
                    </a:lnTo>
                    <a:lnTo>
                      <a:pt x="31553" y="25301"/>
                    </a:lnTo>
                    <a:close/>
                    <a:moveTo>
                      <a:pt x="43737" y="25301"/>
                    </a:moveTo>
                    <a:lnTo>
                      <a:pt x="43737" y="31237"/>
                    </a:lnTo>
                    <a:lnTo>
                      <a:pt x="37802" y="31237"/>
                    </a:lnTo>
                    <a:lnTo>
                      <a:pt x="37802" y="25301"/>
                    </a:lnTo>
                    <a:close/>
                    <a:moveTo>
                      <a:pt x="49985" y="25301"/>
                    </a:moveTo>
                    <a:lnTo>
                      <a:pt x="49985" y="31237"/>
                    </a:lnTo>
                    <a:lnTo>
                      <a:pt x="44049" y="31237"/>
                    </a:lnTo>
                    <a:lnTo>
                      <a:pt x="44049" y="25301"/>
                    </a:lnTo>
                    <a:close/>
                    <a:moveTo>
                      <a:pt x="56232" y="25301"/>
                    </a:moveTo>
                    <a:lnTo>
                      <a:pt x="56232" y="31237"/>
                    </a:lnTo>
                    <a:lnTo>
                      <a:pt x="50296" y="31237"/>
                    </a:lnTo>
                    <a:lnTo>
                      <a:pt x="50296" y="25301"/>
                    </a:lnTo>
                    <a:close/>
                    <a:moveTo>
                      <a:pt x="62480" y="25301"/>
                    </a:moveTo>
                    <a:lnTo>
                      <a:pt x="62480" y="31237"/>
                    </a:lnTo>
                    <a:lnTo>
                      <a:pt x="56545" y="31237"/>
                    </a:lnTo>
                    <a:lnTo>
                      <a:pt x="56545" y="25301"/>
                    </a:lnTo>
                    <a:close/>
                    <a:moveTo>
                      <a:pt x="68727" y="25301"/>
                    </a:moveTo>
                    <a:lnTo>
                      <a:pt x="68727" y="31237"/>
                    </a:lnTo>
                    <a:lnTo>
                      <a:pt x="62792" y="31237"/>
                    </a:lnTo>
                    <a:lnTo>
                      <a:pt x="62792" y="25301"/>
                    </a:lnTo>
                    <a:close/>
                    <a:moveTo>
                      <a:pt x="74975" y="25301"/>
                    </a:moveTo>
                    <a:lnTo>
                      <a:pt x="74975" y="31237"/>
                    </a:lnTo>
                    <a:lnTo>
                      <a:pt x="69039" y="31237"/>
                    </a:lnTo>
                    <a:lnTo>
                      <a:pt x="69039" y="25301"/>
                    </a:lnTo>
                    <a:close/>
                    <a:moveTo>
                      <a:pt x="81223" y="25301"/>
                    </a:moveTo>
                    <a:lnTo>
                      <a:pt x="81223" y="31237"/>
                    </a:lnTo>
                    <a:lnTo>
                      <a:pt x="75286" y="31237"/>
                    </a:lnTo>
                    <a:lnTo>
                      <a:pt x="75286" y="25301"/>
                    </a:lnTo>
                    <a:close/>
                    <a:moveTo>
                      <a:pt x="87470" y="25301"/>
                    </a:moveTo>
                    <a:lnTo>
                      <a:pt x="87470" y="31237"/>
                    </a:lnTo>
                    <a:lnTo>
                      <a:pt x="81535" y="31237"/>
                    </a:lnTo>
                    <a:lnTo>
                      <a:pt x="81535" y="25301"/>
                    </a:lnTo>
                    <a:close/>
                    <a:moveTo>
                      <a:pt x="93720" y="25301"/>
                    </a:moveTo>
                    <a:lnTo>
                      <a:pt x="93720" y="31237"/>
                    </a:lnTo>
                    <a:lnTo>
                      <a:pt x="87784" y="31237"/>
                    </a:lnTo>
                    <a:lnTo>
                      <a:pt x="87784" y="25301"/>
                    </a:lnTo>
                    <a:close/>
                    <a:moveTo>
                      <a:pt x="99967" y="25301"/>
                    </a:moveTo>
                    <a:lnTo>
                      <a:pt x="99967" y="31237"/>
                    </a:lnTo>
                    <a:lnTo>
                      <a:pt x="94031" y="31237"/>
                    </a:lnTo>
                    <a:lnTo>
                      <a:pt x="94031" y="25301"/>
                    </a:lnTo>
                    <a:close/>
                    <a:moveTo>
                      <a:pt x="106214" y="25301"/>
                    </a:moveTo>
                    <a:lnTo>
                      <a:pt x="106214" y="31237"/>
                    </a:lnTo>
                    <a:lnTo>
                      <a:pt x="100280" y="31237"/>
                    </a:lnTo>
                    <a:lnTo>
                      <a:pt x="100280" y="25301"/>
                    </a:lnTo>
                    <a:close/>
                    <a:moveTo>
                      <a:pt x="112461" y="25301"/>
                    </a:moveTo>
                    <a:lnTo>
                      <a:pt x="112461" y="31237"/>
                    </a:lnTo>
                    <a:lnTo>
                      <a:pt x="106527" y="31237"/>
                    </a:lnTo>
                    <a:lnTo>
                      <a:pt x="106527" y="25301"/>
                    </a:lnTo>
                    <a:close/>
                    <a:moveTo>
                      <a:pt x="118710" y="25301"/>
                    </a:moveTo>
                    <a:lnTo>
                      <a:pt x="118710" y="31237"/>
                    </a:lnTo>
                    <a:lnTo>
                      <a:pt x="112774" y="31237"/>
                    </a:lnTo>
                    <a:lnTo>
                      <a:pt x="112774" y="25301"/>
                    </a:lnTo>
                    <a:close/>
                    <a:moveTo>
                      <a:pt x="124957" y="25301"/>
                    </a:moveTo>
                    <a:lnTo>
                      <a:pt x="124957" y="31237"/>
                    </a:lnTo>
                    <a:lnTo>
                      <a:pt x="119021" y="31237"/>
                    </a:lnTo>
                    <a:lnTo>
                      <a:pt x="119021" y="25301"/>
                    </a:lnTo>
                    <a:close/>
                    <a:moveTo>
                      <a:pt x="131204" y="25301"/>
                    </a:moveTo>
                    <a:lnTo>
                      <a:pt x="131204" y="31237"/>
                    </a:lnTo>
                    <a:lnTo>
                      <a:pt x="125270" y="31237"/>
                    </a:lnTo>
                    <a:lnTo>
                      <a:pt x="125270" y="25301"/>
                    </a:lnTo>
                    <a:close/>
                    <a:moveTo>
                      <a:pt x="137451" y="25301"/>
                    </a:moveTo>
                    <a:lnTo>
                      <a:pt x="137451" y="31237"/>
                    </a:lnTo>
                    <a:lnTo>
                      <a:pt x="131517" y="31237"/>
                    </a:lnTo>
                    <a:lnTo>
                      <a:pt x="131517" y="25301"/>
                    </a:lnTo>
                    <a:close/>
                    <a:moveTo>
                      <a:pt x="143702" y="25301"/>
                    </a:moveTo>
                    <a:lnTo>
                      <a:pt x="143702" y="31237"/>
                    </a:lnTo>
                    <a:lnTo>
                      <a:pt x="137766" y="31237"/>
                    </a:lnTo>
                    <a:lnTo>
                      <a:pt x="137766" y="25301"/>
                    </a:lnTo>
                    <a:close/>
                    <a:moveTo>
                      <a:pt x="149949" y="25301"/>
                    </a:moveTo>
                    <a:lnTo>
                      <a:pt x="149949" y="31237"/>
                    </a:lnTo>
                    <a:lnTo>
                      <a:pt x="144015" y="31237"/>
                    </a:lnTo>
                    <a:lnTo>
                      <a:pt x="144015" y="25301"/>
                    </a:lnTo>
                    <a:close/>
                    <a:moveTo>
                      <a:pt x="156196" y="25301"/>
                    </a:moveTo>
                    <a:lnTo>
                      <a:pt x="156196" y="31237"/>
                    </a:lnTo>
                    <a:lnTo>
                      <a:pt x="150262" y="31237"/>
                    </a:lnTo>
                    <a:lnTo>
                      <a:pt x="150262" y="25301"/>
                    </a:lnTo>
                    <a:close/>
                    <a:moveTo>
                      <a:pt x="162445" y="25301"/>
                    </a:moveTo>
                    <a:lnTo>
                      <a:pt x="162445" y="31237"/>
                    </a:lnTo>
                    <a:lnTo>
                      <a:pt x="156509" y="31237"/>
                    </a:lnTo>
                    <a:lnTo>
                      <a:pt x="156509" y="25301"/>
                    </a:lnTo>
                    <a:close/>
                    <a:moveTo>
                      <a:pt x="168692" y="25301"/>
                    </a:moveTo>
                    <a:lnTo>
                      <a:pt x="168692" y="31237"/>
                    </a:lnTo>
                    <a:lnTo>
                      <a:pt x="162756" y="31237"/>
                    </a:lnTo>
                    <a:lnTo>
                      <a:pt x="162756" y="25301"/>
                    </a:lnTo>
                    <a:close/>
                    <a:moveTo>
                      <a:pt x="174939" y="25301"/>
                    </a:moveTo>
                    <a:lnTo>
                      <a:pt x="174939" y="31237"/>
                    </a:lnTo>
                    <a:lnTo>
                      <a:pt x="169005" y="31237"/>
                    </a:lnTo>
                    <a:lnTo>
                      <a:pt x="169005" y="25301"/>
                    </a:lnTo>
                    <a:close/>
                    <a:moveTo>
                      <a:pt x="181186" y="25301"/>
                    </a:moveTo>
                    <a:lnTo>
                      <a:pt x="181186" y="31237"/>
                    </a:lnTo>
                    <a:lnTo>
                      <a:pt x="175252" y="31237"/>
                    </a:lnTo>
                    <a:lnTo>
                      <a:pt x="175252" y="25301"/>
                    </a:lnTo>
                    <a:close/>
                    <a:moveTo>
                      <a:pt x="187435" y="25301"/>
                    </a:moveTo>
                    <a:lnTo>
                      <a:pt x="187435" y="31237"/>
                    </a:lnTo>
                    <a:lnTo>
                      <a:pt x="181499" y="31237"/>
                    </a:lnTo>
                    <a:lnTo>
                      <a:pt x="181499" y="25301"/>
                    </a:lnTo>
                    <a:close/>
                    <a:moveTo>
                      <a:pt x="193684" y="25301"/>
                    </a:moveTo>
                    <a:lnTo>
                      <a:pt x="193684" y="31237"/>
                    </a:lnTo>
                    <a:lnTo>
                      <a:pt x="187749" y="31237"/>
                    </a:lnTo>
                    <a:lnTo>
                      <a:pt x="187749" y="25301"/>
                    </a:lnTo>
                    <a:close/>
                    <a:moveTo>
                      <a:pt x="199931" y="25301"/>
                    </a:moveTo>
                    <a:lnTo>
                      <a:pt x="199931" y="31237"/>
                    </a:lnTo>
                    <a:lnTo>
                      <a:pt x="193996" y="31237"/>
                    </a:lnTo>
                    <a:lnTo>
                      <a:pt x="193996" y="25301"/>
                    </a:lnTo>
                    <a:close/>
                    <a:moveTo>
                      <a:pt x="206180" y="25301"/>
                    </a:moveTo>
                    <a:lnTo>
                      <a:pt x="206180" y="31237"/>
                    </a:lnTo>
                    <a:lnTo>
                      <a:pt x="200244" y="31237"/>
                    </a:lnTo>
                    <a:lnTo>
                      <a:pt x="200244" y="25301"/>
                    </a:lnTo>
                    <a:close/>
                    <a:moveTo>
                      <a:pt x="212427" y="25301"/>
                    </a:moveTo>
                    <a:lnTo>
                      <a:pt x="212427" y="31237"/>
                    </a:lnTo>
                    <a:lnTo>
                      <a:pt x="206491" y="31237"/>
                    </a:lnTo>
                    <a:lnTo>
                      <a:pt x="206491" y="25301"/>
                    </a:lnTo>
                    <a:close/>
                    <a:moveTo>
                      <a:pt x="218674" y="25301"/>
                    </a:moveTo>
                    <a:lnTo>
                      <a:pt x="218674" y="31237"/>
                    </a:lnTo>
                    <a:lnTo>
                      <a:pt x="212739" y="31237"/>
                    </a:lnTo>
                    <a:lnTo>
                      <a:pt x="212739" y="25301"/>
                    </a:lnTo>
                    <a:close/>
                    <a:moveTo>
                      <a:pt x="224921" y="25301"/>
                    </a:moveTo>
                    <a:lnTo>
                      <a:pt x="224921" y="31237"/>
                    </a:lnTo>
                    <a:lnTo>
                      <a:pt x="218987" y="31237"/>
                    </a:lnTo>
                    <a:lnTo>
                      <a:pt x="218987" y="25301"/>
                    </a:lnTo>
                    <a:close/>
                    <a:moveTo>
                      <a:pt x="231170" y="25301"/>
                    </a:moveTo>
                    <a:lnTo>
                      <a:pt x="231170" y="31237"/>
                    </a:lnTo>
                    <a:lnTo>
                      <a:pt x="225234" y="31237"/>
                    </a:lnTo>
                    <a:lnTo>
                      <a:pt x="225234" y="25301"/>
                    </a:lnTo>
                    <a:close/>
                    <a:moveTo>
                      <a:pt x="237417" y="25301"/>
                    </a:moveTo>
                    <a:lnTo>
                      <a:pt x="237417" y="31237"/>
                    </a:lnTo>
                    <a:lnTo>
                      <a:pt x="231481" y="31237"/>
                    </a:lnTo>
                    <a:lnTo>
                      <a:pt x="231481" y="25301"/>
                    </a:lnTo>
                    <a:close/>
                    <a:moveTo>
                      <a:pt x="243664" y="25301"/>
                    </a:moveTo>
                    <a:lnTo>
                      <a:pt x="243664" y="31237"/>
                    </a:lnTo>
                    <a:lnTo>
                      <a:pt x="237729" y="31237"/>
                    </a:lnTo>
                    <a:lnTo>
                      <a:pt x="237729" y="25301"/>
                    </a:lnTo>
                    <a:close/>
                    <a:moveTo>
                      <a:pt x="249911" y="25301"/>
                    </a:moveTo>
                    <a:lnTo>
                      <a:pt x="249911" y="31237"/>
                    </a:lnTo>
                    <a:lnTo>
                      <a:pt x="243977" y="31237"/>
                    </a:lnTo>
                    <a:lnTo>
                      <a:pt x="243977" y="25301"/>
                    </a:lnTo>
                    <a:close/>
                    <a:moveTo>
                      <a:pt x="256161" y="25301"/>
                    </a:moveTo>
                    <a:lnTo>
                      <a:pt x="256161" y="31237"/>
                    </a:lnTo>
                    <a:lnTo>
                      <a:pt x="250225" y="31237"/>
                    </a:lnTo>
                    <a:lnTo>
                      <a:pt x="250225" y="25301"/>
                    </a:lnTo>
                    <a:close/>
                    <a:moveTo>
                      <a:pt x="262409" y="25301"/>
                    </a:moveTo>
                    <a:lnTo>
                      <a:pt x="262409" y="31237"/>
                    </a:lnTo>
                    <a:lnTo>
                      <a:pt x="256474" y="31237"/>
                    </a:lnTo>
                    <a:lnTo>
                      <a:pt x="256474" y="25301"/>
                    </a:lnTo>
                    <a:close/>
                    <a:moveTo>
                      <a:pt x="268656" y="25301"/>
                    </a:moveTo>
                    <a:lnTo>
                      <a:pt x="268656" y="31237"/>
                    </a:lnTo>
                    <a:lnTo>
                      <a:pt x="262721" y="31237"/>
                    </a:lnTo>
                    <a:lnTo>
                      <a:pt x="262721" y="25301"/>
                    </a:lnTo>
                    <a:close/>
                    <a:moveTo>
                      <a:pt x="274904" y="25301"/>
                    </a:moveTo>
                    <a:lnTo>
                      <a:pt x="274904" y="31237"/>
                    </a:lnTo>
                    <a:lnTo>
                      <a:pt x="268968" y="31237"/>
                    </a:lnTo>
                    <a:lnTo>
                      <a:pt x="268968" y="25301"/>
                    </a:lnTo>
                    <a:close/>
                    <a:moveTo>
                      <a:pt x="6251" y="31548"/>
                    </a:moveTo>
                    <a:lnTo>
                      <a:pt x="6251" y="31550"/>
                    </a:lnTo>
                    <a:lnTo>
                      <a:pt x="6251" y="37484"/>
                    </a:lnTo>
                    <a:lnTo>
                      <a:pt x="315" y="37484"/>
                    </a:lnTo>
                    <a:lnTo>
                      <a:pt x="315" y="31548"/>
                    </a:lnTo>
                    <a:close/>
                    <a:moveTo>
                      <a:pt x="12498" y="31548"/>
                    </a:moveTo>
                    <a:lnTo>
                      <a:pt x="12498" y="31550"/>
                    </a:lnTo>
                    <a:lnTo>
                      <a:pt x="12498" y="37484"/>
                    </a:lnTo>
                    <a:lnTo>
                      <a:pt x="6562" y="37484"/>
                    </a:lnTo>
                    <a:lnTo>
                      <a:pt x="6562" y="31548"/>
                    </a:lnTo>
                    <a:close/>
                    <a:moveTo>
                      <a:pt x="18745" y="31548"/>
                    </a:moveTo>
                    <a:lnTo>
                      <a:pt x="18745" y="31550"/>
                    </a:lnTo>
                    <a:lnTo>
                      <a:pt x="18745" y="37484"/>
                    </a:lnTo>
                    <a:lnTo>
                      <a:pt x="12810" y="37484"/>
                    </a:lnTo>
                    <a:lnTo>
                      <a:pt x="12810" y="31548"/>
                    </a:lnTo>
                    <a:close/>
                    <a:moveTo>
                      <a:pt x="24992" y="31548"/>
                    </a:moveTo>
                    <a:lnTo>
                      <a:pt x="24992" y="31550"/>
                    </a:lnTo>
                    <a:lnTo>
                      <a:pt x="24992" y="37484"/>
                    </a:lnTo>
                    <a:lnTo>
                      <a:pt x="19058" y="37484"/>
                    </a:lnTo>
                    <a:lnTo>
                      <a:pt x="19058" y="31548"/>
                    </a:lnTo>
                    <a:close/>
                    <a:moveTo>
                      <a:pt x="31242" y="31548"/>
                    </a:moveTo>
                    <a:lnTo>
                      <a:pt x="31242" y="31550"/>
                    </a:lnTo>
                    <a:lnTo>
                      <a:pt x="31242" y="37484"/>
                    </a:lnTo>
                    <a:lnTo>
                      <a:pt x="25305" y="37484"/>
                    </a:lnTo>
                    <a:lnTo>
                      <a:pt x="25305" y="31548"/>
                    </a:lnTo>
                    <a:close/>
                    <a:moveTo>
                      <a:pt x="162445" y="31548"/>
                    </a:moveTo>
                    <a:lnTo>
                      <a:pt x="162445" y="31550"/>
                    </a:lnTo>
                    <a:lnTo>
                      <a:pt x="162445" y="37484"/>
                    </a:lnTo>
                    <a:lnTo>
                      <a:pt x="156509" y="37484"/>
                    </a:lnTo>
                    <a:lnTo>
                      <a:pt x="156509" y="31548"/>
                    </a:lnTo>
                    <a:close/>
                    <a:moveTo>
                      <a:pt x="168692" y="31548"/>
                    </a:moveTo>
                    <a:lnTo>
                      <a:pt x="168692" y="31550"/>
                    </a:lnTo>
                    <a:lnTo>
                      <a:pt x="168692" y="37484"/>
                    </a:lnTo>
                    <a:lnTo>
                      <a:pt x="162756" y="37484"/>
                    </a:lnTo>
                    <a:lnTo>
                      <a:pt x="162756" y="31548"/>
                    </a:lnTo>
                    <a:close/>
                    <a:moveTo>
                      <a:pt x="174939" y="31548"/>
                    </a:moveTo>
                    <a:lnTo>
                      <a:pt x="174939" y="31550"/>
                    </a:lnTo>
                    <a:lnTo>
                      <a:pt x="174939" y="37484"/>
                    </a:lnTo>
                    <a:lnTo>
                      <a:pt x="169005" y="37484"/>
                    </a:lnTo>
                    <a:lnTo>
                      <a:pt x="169005" y="31548"/>
                    </a:lnTo>
                    <a:close/>
                    <a:moveTo>
                      <a:pt x="181186" y="31548"/>
                    </a:moveTo>
                    <a:lnTo>
                      <a:pt x="181186" y="31550"/>
                    </a:lnTo>
                    <a:lnTo>
                      <a:pt x="181186" y="37484"/>
                    </a:lnTo>
                    <a:lnTo>
                      <a:pt x="175252" y="37484"/>
                    </a:lnTo>
                    <a:lnTo>
                      <a:pt x="175252" y="31548"/>
                    </a:lnTo>
                    <a:close/>
                    <a:moveTo>
                      <a:pt x="187435" y="31548"/>
                    </a:moveTo>
                    <a:lnTo>
                      <a:pt x="187435" y="31550"/>
                    </a:lnTo>
                    <a:lnTo>
                      <a:pt x="187435" y="37484"/>
                    </a:lnTo>
                    <a:lnTo>
                      <a:pt x="181499" y="37484"/>
                    </a:lnTo>
                    <a:lnTo>
                      <a:pt x="181499" y="31548"/>
                    </a:lnTo>
                    <a:close/>
                    <a:moveTo>
                      <a:pt x="37489" y="31552"/>
                    </a:moveTo>
                    <a:lnTo>
                      <a:pt x="37489" y="37486"/>
                    </a:lnTo>
                    <a:lnTo>
                      <a:pt x="31553" y="37486"/>
                    </a:lnTo>
                    <a:lnTo>
                      <a:pt x="31553" y="31552"/>
                    </a:lnTo>
                    <a:close/>
                    <a:moveTo>
                      <a:pt x="43737" y="31552"/>
                    </a:moveTo>
                    <a:lnTo>
                      <a:pt x="43737" y="37486"/>
                    </a:lnTo>
                    <a:lnTo>
                      <a:pt x="37802" y="37486"/>
                    </a:lnTo>
                    <a:lnTo>
                      <a:pt x="37802" y="31552"/>
                    </a:lnTo>
                    <a:close/>
                    <a:moveTo>
                      <a:pt x="49985" y="31552"/>
                    </a:moveTo>
                    <a:lnTo>
                      <a:pt x="49985" y="37486"/>
                    </a:lnTo>
                    <a:lnTo>
                      <a:pt x="44049" y="37486"/>
                    </a:lnTo>
                    <a:lnTo>
                      <a:pt x="44049" y="31552"/>
                    </a:lnTo>
                    <a:close/>
                    <a:moveTo>
                      <a:pt x="56232" y="31552"/>
                    </a:moveTo>
                    <a:lnTo>
                      <a:pt x="56232" y="37486"/>
                    </a:lnTo>
                    <a:lnTo>
                      <a:pt x="50296" y="37486"/>
                    </a:lnTo>
                    <a:lnTo>
                      <a:pt x="50296" y="31552"/>
                    </a:lnTo>
                    <a:close/>
                    <a:moveTo>
                      <a:pt x="62480" y="31552"/>
                    </a:moveTo>
                    <a:lnTo>
                      <a:pt x="62480" y="37486"/>
                    </a:lnTo>
                    <a:lnTo>
                      <a:pt x="56545" y="37486"/>
                    </a:lnTo>
                    <a:lnTo>
                      <a:pt x="56545" y="31552"/>
                    </a:lnTo>
                    <a:close/>
                    <a:moveTo>
                      <a:pt x="68727" y="31552"/>
                    </a:moveTo>
                    <a:lnTo>
                      <a:pt x="68727" y="37486"/>
                    </a:lnTo>
                    <a:lnTo>
                      <a:pt x="62792" y="37486"/>
                    </a:lnTo>
                    <a:lnTo>
                      <a:pt x="62792" y="31552"/>
                    </a:lnTo>
                    <a:close/>
                    <a:moveTo>
                      <a:pt x="74975" y="31552"/>
                    </a:moveTo>
                    <a:lnTo>
                      <a:pt x="74975" y="37486"/>
                    </a:lnTo>
                    <a:lnTo>
                      <a:pt x="69039" y="37486"/>
                    </a:lnTo>
                    <a:lnTo>
                      <a:pt x="69039" y="31552"/>
                    </a:lnTo>
                    <a:close/>
                    <a:moveTo>
                      <a:pt x="81223" y="31552"/>
                    </a:moveTo>
                    <a:lnTo>
                      <a:pt x="81223" y="37486"/>
                    </a:lnTo>
                    <a:lnTo>
                      <a:pt x="75286" y="37486"/>
                    </a:lnTo>
                    <a:lnTo>
                      <a:pt x="75286" y="31552"/>
                    </a:lnTo>
                    <a:close/>
                    <a:moveTo>
                      <a:pt x="87470" y="31552"/>
                    </a:moveTo>
                    <a:lnTo>
                      <a:pt x="87470" y="37486"/>
                    </a:lnTo>
                    <a:lnTo>
                      <a:pt x="81535" y="37486"/>
                    </a:lnTo>
                    <a:lnTo>
                      <a:pt x="81535" y="31552"/>
                    </a:lnTo>
                    <a:close/>
                    <a:moveTo>
                      <a:pt x="93720" y="31552"/>
                    </a:moveTo>
                    <a:lnTo>
                      <a:pt x="93720" y="37486"/>
                    </a:lnTo>
                    <a:lnTo>
                      <a:pt x="87784" y="37486"/>
                    </a:lnTo>
                    <a:lnTo>
                      <a:pt x="87784" y="31552"/>
                    </a:lnTo>
                    <a:close/>
                    <a:moveTo>
                      <a:pt x="99967" y="31552"/>
                    </a:moveTo>
                    <a:lnTo>
                      <a:pt x="99967" y="37486"/>
                    </a:lnTo>
                    <a:lnTo>
                      <a:pt x="94031" y="37486"/>
                    </a:lnTo>
                    <a:lnTo>
                      <a:pt x="94031" y="31552"/>
                    </a:lnTo>
                    <a:close/>
                    <a:moveTo>
                      <a:pt x="106214" y="31552"/>
                    </a:moveTo>
                    <a:lnTo>
                      <a:pt x="106214" y="37486"/>
                    </a:lnTo>
                    <a:lnTo>
                      <a:pt x="100280" y="37486"/>
                    </a:lnTo>
                    <a:lnTo>
                      <a:pt x="100280" y="31552"/>
                    </a:lnTo>
                    <a:close/>
                    <a:moveTo>
                      <a:pt x="112461" y="31552"/>
                    </a:moveTo>
                    <a:lnTo>
                      <a:pt x="112461" y="37486"/>
                    </a:lnTo>
                    <a:lnTo>
                      <a:pt x="106527" y="37486"/>
                    </a:lnTo>
                    <a:lnTo>
                      <a:pt x="106527" y="31552"/>
                    </a:lnTo>
                    <a:close/>
                    <a:moveTo>
                      <a:pt x="118710" y="31552"/>
                    </a:moveTo>
                    <a:lnTo>
                      <a:pt x="118710" y="37486"/>
                    </a:lnTo>
                    <a:lnTo>
                      <a:pt x="112774" y="37486"/>
                    </a:lnTo>
                    <a:lnTo>
                      <a:pt x="112774" y="31552"/>
                    </a:lnTo>
                    <a:close/>
                    <a:moveTo>
                      <a:pt x="124957" y="31552"/>
                    </a:moveTo>
                    <a:lnTo>
                      <a:pt x="124957" y="37486"/>
                    </a:lnTo>
                    <a:lnTo>
                      <a:pt x="119021" y="37486"/>
                    </a:lnTo>
                    <a:lnTo>
                      <a:pt x="119021" y="31552"/>
                    </a:lnTo>
                    <a:close/>
                    <a:moveTo>
                      <a:pt x="131204" y="31552"/>
                    </a:moveTo>
                    <a:lnTo>
                      <a:pt x="131204" y="37486"/>
                    </a:lnTo>
                    <a:lnTo>
                      <a:pt x="125270" y="37486"/>
                    </a:lnTo>
                    <a:lnTo>
                      <a:pt x="125270" y="31552"/>
                    </a:lnTo>
                    <a:close/>
                    <a:moveTo>
                      <a:pt x="137451" y="31552"/>
                    </a:moveTo>
                    <a:lnTo>
                      <a:pt x="137451" y="37486"/>
                    </a:lnTo>
                    <a:lnTo>
                      <a:pt x="131517" y="37486"/>
                    </a:lnTo>
                    <a:lnTo>
                      <a:pt x="131517" y="31552"/>
                    </a:lnTo>
                    <a:close/>
                    <a:moveTo>
                      <a:pt x="143702" y="31552"/>
                    </a:moveTo>
                    <a:lnTo>
                      <a:pt x="143702" y="37486"/>
                    </a:lnTo>
                    <a:lnTo>
                      <a:pt x="137766" y="37486"/>
                    </a:lnTo>
                    <a:lnTo>
                      <a:pt x="137766" y="31552"/>
                    </a:lnTo>
                    <a:close/>
                    <a:moveTo>
                      <a:pt x="149949" y="31552"/>
                    </a:moveTo>
                    <a:lnTo>
                      <a:pt x="149949" y="37486"/>
                    </a:lnTo>
                    <a:lnTo>
                      <a:pt x="144015" y="37486"/>
                    </a:lnTo>
                    <a:lnTo>
                      <a:pt x="144015" y="31552"/>
                    </a:lnTo>
                    <a:close/>
                    <a:moveTo>
                      <a:pt x="156196" y="31552"/>
                    </a:moveTo>
                    <a:lnTo>
                      <a:pt x="156196" y="37486"/>
                    </a:lnTo>
                    <a:lnTo>
                      <a:pt x="150262" y="37486"/>
                    </a:lnTo>
                    <a:lnTo>
                      <a:pt x="150262" y="31552"/>
                    </a:lnTo>
                    <a:close/>
                    <a:moveTo>
                      <a:pt x="193684" y="31552"/>
                    </a:moveTo>
                    <a:lnTo>
                      <a:pt x="193684" y="37486"/>
                    </a:lnTo>
                    <a:lnTo>
                      <a:pt x="187749" y="37486"/>
                    </a:lnTo>
                    <a:lnTo>
                      <a:pt x="187749" y="31552"/>
                    </a:lnTo>
                    <a:close/>
                    <a:moveTo>
                      <a:pt x="199931" y="31552"/>
                    </a:moveTo>
                    <a:lnTo>
                      <a:pt x="199931" y="37486"/>
                    </a:lnTo>
                    <a:lnTo>
                      <a:pt x="193996" y="37486"/>
                    </a:lnTo>
                    <a:lnTo>
                      <a:pt x="193996" y="31552"/>
                    </a:lnTo>
                    <a:close/>
                    <a:moveTo>
                      <a:pt x="206180" y="31552"/>
                    </a:moveTo>
                    <a:lnTo>
                      <a:pt x="206180" y="37486"/>
                    </a:lnTo>
                    <a:lnTo>
                      <a:pt x="200244" y="37486"/>
                    </a:lnTo>
                    <a:lnTo>
                      <a:pt x="200244" y="31552"/>
                    </a:lnTo>
                    <a:close/>
                    <a:moveTo>
                      <a:pt x="212427" y="31552"/>
                    </a:moveTo>
                    <a:lnTo>
                      <a:pt x="212427" y="37486"/>
                    </a:lnTo>
                    <a:lnTo>
                      <a:pt x="206491" y="37486"/>
                    </a:lnTo>
                    <a:lnTo>
                      <a:pt x="206491" y="31552"/>
                    </a:lnTo>
                    <a:close/>
                    <a:moveTo>
                      <a:pt x="218674" y="31552"/>
                    </a:moveTo>
                    <a:lnTo>
                      <a:pt x="218674" y="37486"/>
                    </a:lnTo>
                    <a:lnTo>
                      <a:pt x="212739" y="37486"/>
                    </a:lnTo>
                    <a:lnTo>
                      <a:pt x="212739" y="31552"/>
                    </a:lnTo>
                    <a:close/>
                    <a:moveTo>
                      <a:pt x="224921" y="31552"/>
                    </a:moveTo>
                    <a:lnTo>
                      <a:pt x="224921" y="37486"/>
                    </a:lnTo>
                    <a:lnTo>
                      <a:pt x="218987" y="37486"/>
                    </a:lnTo>
                    <a:lnTo>
                      <a:pt x="218987" y="31552"/>
                    </a:lnTo>
                    <a:close/>
                    <a:moveTo>
                      <a:pt x="231170" y="31552"/>
                    </a:moveTo>
                    <a:lnTo>
                      <a:pt x="231170" y="37486"/>
                    </a:lnTo>
                    <a:lnTo>
                      <a:pt x="225234" y="37486"/>
                    </a:lnTo>
                    <a:lnTo>
                      <a:pt x="225234" y="31552"/>
                    </a:lnTo>
                    <a:close/>
                    <a:moveTo>
                      <a:pt x="237417" y="31552"/>
                    </a:moveTo>
                    <a:lnTo>
                      <a:pt x="237417" y="37486"/>
                    </a:lnTo>
                    <a:lnTo>
                      <a:pt x="231481" y="37486"/>
                    </a:lnTo>
                    <a:lnTo>
                      <a:pt x="231481" y="31552"/>
                    </a:lnTo>
                    <a:close/>
                    <a:moveTo>
                      <a:pt x="243664" y="31552"/>
                    </a:moveTo>
                    <a:lnTo>
                      <a:pt x="243664" y="37486"/>
                    </a:lnTo>
                    <a:lnTo>
                      <a:pt x="237729" y="37486"/>
                    </a:lnTo>
                    <a:lnTo>
                      <a:pt x="237729" y="31552"/>
                    </a:lnTo>
                    <a:close/>
                    <a:moveTo>
                      <a:pt x="249911" y="31552"/>
                    </a:moveTo>
                    <a:lnTo>
                      <a:pt x="249911" y="37486"/>
                    </a:lnTo>
                    <a:lnTo>
                      <a:pt x="243977" y="37486"/>
                    </a:lnTo>
                    <a:lnTo>
                      <a:pt x="243977" y="31552"/>
                    </a:lnTo>
                    <a:close/>
                    <a:moveTo>
                      <a:pt x="256161" y="31552"/>
                    </a:moveTo>
                    <a:lnTo>
                      <a:pt x="256161" y="37486"/>
                    </a:lnTo>
                    <a:lnTo>
                      <a:pt x="250225" y="37486"/>
                    </a:lnTo>
                    <a:lnTo>
                      <a:pt x="250225" y="31552"/>
                    </a:lnTo>
                    <a:close/>
                    <a:moveTo>
                      <a:pt x="262409" y="31552"/>
                    </a:moveTo>
                    <a:lnTo>
                      <a:pt x="262409" y="37486"/>
                    </a:lnTo>
                    <a:lnTo>
                      <a:pt x="256474" y="37486"/>
                    </a:lnTo>
                    <a:lnTo>
                      <a:pt x="256474" y="31552"/>
                    </a:lnTo>
                    <a:close/>
                    <a:moveTo>
                      <a:pt x="268656" y="31552"/>
                    </a:moveTo>
                    <a:lnTo>
                      <a:pt x="268656" y="37486"/>
                    </a:lnTo>
                    <a:lnTo>
                      <a:pt x="262721" y="37486"/>
                    </a:lnTo>
                    <a:lnTo>
                      <a:pt x="262721" y="31552"/>
                    </a:lnTo>
                    <a:close/>
                    <a:moveTo>
                      <a:pt x="274904" y="31552"/>
                    </a:moveTo>
                    <a:lnTo>
                      <a:pt x="274904" y="37486"/>
                    </a:lnTo>
                    <a:lnTo>
                      <a:pt x="268968" y="37486"/>
                    </a:lnTo>
                    <a:lnTo>
                      <a:pt x="268968" y="31552"/>
                    </a:lnTo>
                    <a:close/>
                    <a:moveTo>
                      <a:pt x="6251" y="37799"/>
                    </a:moveTo>
                    <a:lnTo>
                      <a:pt x="6251" y="43735"/>
                    </a:lnTo>
                    <a:lnTo>
                      <a:pt x="315" y="43735"/>
                    </a:lnTo>
                    <a:lnTo>
                      <a:pt x="315" y="37799"/>
                    </a:lnTo>
                    <a:close/>
                    <a:moveTo>
                      <a:pt x="12498" y="37799"/>
                    </a:moveTo>
                    <a:lnTo>
                      <a:pt x="12498" y="43735"/>
                    </a:lnTo>
                    <a:lnTo>
                      <a:pt x="6562" y="43735"/>
                    </a:lnTo>
                    <a:lnTo>
                      <a:pt x="6562" y="37799"/>
                    </a:lnTo>
                    <a:close/>
                    <a:moveTo>
                      <a:pt x="18745" y="37799"/>
                    </a:moveTo>
                    <a:lnTo>
                      <a:pt x="18745" y="43735"/>
                    </a:lnTo>
                    <a:lnTo>
                      <a:pt x="12810" y="43735"/>
                    </a:lnTo>
                    <a:lnTo>
                      <a:pt x="12810" y="37799"/>
                    </a:lnTo>
                    <a:close/>
                    <a:moveTo>
                      <a:pt x="24992" y="37799"/>
                    </a:moveTo>
                    <a:lnTo>
                      <a:pt x="24992" y="43735"/>
                    </a:lnTo>
                    <a:lnTo>
                      <a:pt x="19058" y="43735"/>
                    </a:lnTo>
                    <a:lnTo>
                      <a:pt x="19058" y="37799"/>
                    </a:lnTo>
                    <a:close/>
                    <a:moveTo>
                      <a:pt x="31242" y="37799"/>
                    </a:moveTo>
                    <a:lnTo>
                      <a:pt x="31242" y="43735"/>
                    </a:lnTo>
                    <a:lnTo>
                      <a:pt x="25305" y="43735"/>
                    </a:lnTo>
                    <a:lnTo>
                      <a:pt x="25305" y="37799"/>
                    </a:lnTo>
                    <a:close/>
                    <a:moveTo>
                      <a:pt x="37489" y="37799"/>
                    </a:moveTo>
                    <a:lnTo>
                      <a:pt x="37489" y="43735"/>
                    </a:lnTo>
                    <a:lnTo>
                      <a:pt x="31553" y="43735"/>
                    </a:lnTo>
                    <a:lnTo>
                      <a:pt x="31553" y="37799"/>
                    </a:lnTo>
                    <a:close/>
                    <a:moveTo>
                      <a:pt x="43737" y="37799"/>
                    </a:moveTo>
                    <a:lnTo>
                      <a:pt x="43737" y="43735"/>
                    </a:lnTo>
                    <a:lnTo>
                      <a:pt x="37802" y="43735"/>
                    </a:lnTo>
                    <a:lnTo>
                      <a:pt x="37802" y="37799"/>
                    </a:lnTo>
                    <a:close/>
                    <a:moveTo>
                      <a:pt x="49985" y="37799"/>
                    </a:moveTo>
                    <a:lnTo>
                      <a:pt x="49985" y="43735"/>
                    </a:lnTo>
                    <a:lnTo>
                      <a:pt x="44049" y="43735"/>
                    </a:lnTo>
                    <a:lnTo>
                      <a:pt x="44049" y="37799"/>
                    </a:lnTo>
                    <a:close/>
                    <a:moveTo>
                      <a:pt x="56232" y="37799"/>
                    </a:moveTo>
                    <a:lnTo>
                      <a:pt x="56232" y="43735"/>
                    </a:lnTo>
                    <a:lnTo>
                      <a:pt x="50296" y="43735"/>
                    </a:lnTo>
                    <a:lnTo>
                      <a:pt x="50296" y="37799"/>
                    </a:lnTo>
                    <a:close/>
                    <a:moveTo>
                      <a:pt x="62480" y="37799"/>
                    </a:moveTo>
                    <a:lnTo>
                      <a:pt x="62480" y="43735"/>
                    </a:lnTo>
                    <a:lnTo>
                      <a:pt x="56545" y="43735"/>
                    </a:lnTo>
                    <a:lnTo>
                      <a:pt x="56545" y="37799"/>
                    </a:lnTo>
                    <a:close/>
                    <a:moveTo>
                      <a:pt x="68727" y="37799"/>
                    </a:moveTo>
                    <a:lnTo>
                      <a:pt x="68727" y="43735"/>
                    </a:lnTo>
                    <a:lnTo>
                      <a:pt x="62792" y="43735"/>
                    </a:lnTo>
                    <a:lnTo>
                      <a:pt x="62792" y="37799"/>
                    </a:lnTo>
                    <a:close/>
                    <a:moveTo>
                      <a:pt x="74975" y="37799"/>
                    </a:moveTo>
                    <a:lnTo>
                      <a:pt x="74975" y="43735"/>
                    </a:lnTo>
                    <a:lnTo>
                      <a:pt x="69039" y="43735"/>
                    </a:lnTo>
                    <a:lnTo>
                      <a:pt x="69039" y="37799"/>
                    </a:lnTo>
                    <a:close/>
                    <a:moveTo>
                      <a:pt x="81223" y="37799"/>
                    </a:moveTo>
                    <a:lnTo>
                      <a:pt x="81223" y="43735"/>
                    </a:lnTo>
                    <a:lnTo>
                      <a:pt x="75286" y="43735"/>
                    </a:lnTo>
                    <a:lnTo>
                      <a:pt x="75286" y="37799"/>
                    </a:lnTo>
                    <a:close/>
                    <a:moveTo>
                      <a:pt x="87470" y="37799"/>
                    </a:moveTo>
                    <a:lnTo>
                      <a:pt x="87470" y="43735"/>
                    </a:lnTo>
                    <a:lnTo>
                      <a:pt x="81535" y="43735"/>
                    </a:lnTo>
                    <a:lnTo>
                      <a:pt x="81535" y="37799"/>
                    </a:lnTo>
                    <a:close/>
                    <a:moveTo>
                      <a:pt x="93720" y="37799"/>
                    </a:moveTo>
                    <a:lnTo>
                      <a:pt x="93720" y="43735"/>
                    </a:lnTo>
                    <a:lnTo>
                      <a:pt x="87784" y="43735"/>
                    </a:lnTo>
                    <a:lnTo>
                      <a:pt x="87784" y="37799"/>
                    </a:lnTo>
                    <a:close/>
                    <a:moveTo>
                      <a:pt x="99967" y="37799"/>
                    </a:moveTo>
                    <a:lnTo>
                      <a:pt x="99967" y="43735"/>
                    </a:lnTo>
                    <a:lnTo>
                      <a:pt x="94031" y="43735"/>
                    </a:lnTo>
                    <a:lnTo>
                      <a:pt x="94031" y="37799"/>
                    </a:lnTo>
                    <a:close/>
                    <a:moveTo>
                      <a:pt x="106214" y="37799"/>
                    </a:moveTo>
                    <a:lnTo>
                      <a:pt x="106214" y="43735"/>
                    </a:lnTo>
                    <a:lnTo>
                      <a:pt x="100280" y="43735"/>
                    </a:lnTo>
                    <a:lnTo>
                      <a:pt x="100280" y="37799"/>
                    </a:lnTo>
                    <a:close/>
                    <a:moveTo>
                      <a:pt x="112461" y="37799"/>
                    </a:moveTo>
                    <a:lnTo>
                      <a:pt x="112461" y="43735"/>
                    </a:lnTo>
                    <a:lnTo>
                      <a:pt x="106527" y="43735"/>
                    </a:lnTo>
                    <a:lnTo>
                      <a:pt x="106527" y="37799"/>
                    </a:lnTo>
                    <a:close/>
                    <a:moveTo>
                      <a:pt x="118710" y="37799"/>
                    </a:moveTo>
                    <a:lnTo>
                      <a:pt x="118710" y="43735"/>
                    </a:lnTo>
                    <a:lnTo>
                      <a:pt x="112774" y="43735"/>
                    </a:lnTo>
                    <a:lnTo>
                      <a:pt x="112774" y="37799"/>
                    </a:lnTo>
                    <a:close/>
                    <a:moveTo>
                      <a:pt x="124957" y="37799"/>
                    </a:moveTo>
                    <a:lnTo>
                      <a:pt x="124957" y="43735"/>
                    </a:lnTo>
                    <a:lnTo>
                      <a:pt x="119021" y="43735"/>
                    </a:lnTo>
                    <a:lnTo>
                      <a:pt x="119021" y="37799"/>
                    </a:lnTo>
                    <a:close/>
                    <a:moveTo>
                      <a:pt x="131204" y="37799"/>
                    </a:moveTo>
                    <a:lnTo>
                      <a:pt x="131204" y="43735"/>
                    </a:lnTo>
                    <a:lnTo>
                      <a:pt x="125270" y="43735"/>
                    </a:lnTo>
                    <a:lnTo>
                      <a:pt x="125270" y="37799"/>
                    </a:lnTo>
                    <a:close/>
                    <a:moveTo>
                      <a:pt x="137451" y="37799"/>
                    </a:moveTo>
                    <a:lnTo>
                      <a:pt x="137451" y="43735"/>
                    </a:lnTo>
                    <a:lnTo>
                      <a:pt x="131517" y="43735"/>
                    </a:lnTo>
                    <a:lnTo>
                      <a:pt x="131517" y="37799"/>
                    </a:lnTo>
                    <a:close/>
                    <a:moveTo>
                      <a:pt x="143702" y="37799"/>
                    </a:moveTo>
                    <a:lnTo>
                      <a:pt x="143702" y="43735"/>
                    </a:lnTo>
                    <a:lnTo>
                      <a:pt x="137766" y="43735"/>
                    </a:lnTo>
                    <a:lnTo>
                      <a:pt x="137766" y="37799"/>
                    </a:lnTo>
                    <a:close/>
                    <a:moveTo>
                      <a:pt x="149949" y="37799"/>
                    </a:moveTo>
                    <a:lnTo>
                      <a:pt x="149949" y="43735"/>
                    </a:lnTo>
                    <a:lnTo>
                      <a:pt x="144015" y="43735"/>
                    </a:lnTo>
                    <a:lnTo>
                      <a:pt x="144015" y="37799"/>
                    </a:lnTo>
                    <a:close/>
                    <a:moveTo>
                      <a:pt x="156196" y="37799"/>
                    </a:moveTo>
                    <a:lnTo>
                      <a:pt x="156196" y="43735"/>
                    </a:lnTo>
                    <a:lnTo>
                      <a:pt x="150262" y="43735"/>
                    </a:lnTo>
                    <a:lnTo>
                      <a:pt x="150262" y="37799"/>
                    </a:lnTo>
                    <a:close/>
                    <a:moveTo>
                      <a:pt x="162445" y="37799"/>
                    </a:moveTo>
                    <a:lnTo>
                      <a:pt x="162445" y="43735"/>
                    </a:lnTo>
                    <a:lnTo>
                      <a:pt x="156509" y="43735"/>
                    </a:lnTo>
                    <a:lnTo>
                      <a:pt x="156509" y="37799"/>
                    </a:lnTo>
                    <a:close/>
                    <a:moveTo>
                      <a:pt x="168692" y="37799"/>
                    </a:moveTo>
                    <a:lnTo>
                      <a:pt x="168692" y="43735"/>
                    </a:lnTo>
                    <a:lnTo>
                      <a:pt x="162756" y="43735"/>
                    </a:lnTo>
                    <a:lnTo>
                      <a:pt x="162756" y="37799"/>
                    </a:lnTo>
                    <a:close/>
                    <a:moveTo>
                      <a:pt x="174939" y="37799"/>
                    </a:moveTo>
                    <a:lnTo>
                      <a:pt x="174939" y="43735"/>
                    </a:lnTo>
                    <a:lnTo>
                      <a:pt x="169005" y="43735"/>
                    </a:lnTo>
                    <a:lnTo>
                      <a:pt x="169005" y="37799"/>
                    </a:lnTo>
                    <a:close/>
                    <a:moveTo>
                      <a:pt x="181186" y="37799"/>
                    </a:moveTo>
                    <a:lnTo>
                      <a:pt x="181186" y="43735"/>
                    </a:lnTo>
                    <a:lnTo>
                      <a:pt x="175252" y="43735"/>
                    </a:lnTo>
                    <a:lnTo>
                      <a:pt x="175252" y="37799"/>
                    </a:lnTo>
                    <a:close/>
                    <a:moveTo>
                      <a:pt x="187435" y="37799"/>
                    </a:moveTo>
                    <a:lnTo>
                      <a:pt x="187435" y="43735"/>
                    </a:lnTo>
                    <a:lnTo>
                      <a:pt x="181499" y="43735"/>
                    </a:lnTo>
                    <a:lnTo>
                      <a:pt x="181499" y="37799"/>
                    </a:lnTo>
                    <a:close/>
                    <a:moveTo>
                      <a:pt x="193684" y="37799"/>
                    </a:moveTo>
                    <a:lnTo>
                      <a:pt x="193684" y="43735"/>
                    </a:lnTo>
                    <a:lnTo>
                      <a:pt x="187749" y="43735"/>
                    </a:lnTo>
                    <a:lnTo>
                      <a:pt x="187749" y="37799"/>
                    </a:lnTo>
                    <a:close/>
                    <a:moveTo>
                      <a:pt x="199931" y="37799"/>
                    </a:moveTo>
                    <a:lnTo>
                      <a:pt x="199931" y="43735"/>
                    </a:lnTo>
                    <a:lnTo>
                      <a:pt x="193996" y="43735"/>
                    </a:lnTo>
                    <a:lnTo>
                      <a:pt x="193996" y="37799"/>
                    </a:lnTo>
                    <a:close/>
                    <a:moveTo>
                      <a:pt x="206180" y="37799"/>
                    </a:moveTo>
                    <a:lnTo>
                      <a:pt x="206180" y="43735"/>
                    </a:lnTo>
                    <a:lnTo>
                      <a:pt x="200244" y="43735"/>
                    </a:lnTo>
                    <a:lnTo>
                      <a:pt x="200244" y="37799"/>
                    </a:lnTo>
                    <a:close/>
                    <a:moveTo>
                      <a:pt x="212427" y="37799"/>
                    </a:moveTo>
                    <a:lnTo>
                      <a:pt x="212427" y="43735"/>
                    </a:lnTo>
                    <a:lnTo>
                      <a:pt x="206491" y="43735"/>
                    </a:lnTo>
                    <a:lnTo>
                      <a:pt x="206491" y="37799"/>
                    </a:lnTo>
                    <a:close/>
                    <a:moveTo>
                      <a:pt x="218674" y="37799"/>
                    </a:moveTo>
                    <a:lnTo>
                      <a:pt x="218674" y="43735"/>
                    </a:lnTo>
                    <a:lnTo>
                      <a:pt x="212739" y="43735"/>
                    </a:lnTo>
                    <a:lnTo>
                      <a:pt x="212739" y="37799"/>
                    </a:lnTo>
                    <a:close/>
                    <a:moveTo>
                      <a:pt x="224921" y="37799"/>
                    </a:moveTo>
                    <a:lnTo>
                      <a:pt x="224921" y="43735"/>
                    </a:lnTo>
                    <a:lnTo>
                      <a:pt x="218987" y="43735"/>
                    </a:lnTo>
                    <a:lnTo>
                      <a:pt x="218987" y="37799"/>
                    </a:lnTo>
                    <a:close/>
                    <a:moveTo>
                      <a:pt x="231170" y="37799"/>
                    </a:moveTo>
                    <a:lnTo>
                      <a:pt x="231170" y="43735"/>
                    </a:lnTo>
                    <a:lnTo>
                      <a:pt x="225234" y="43735"/>
                    </a:lnTo>
                    <a:lnTo>
                      <a:pt x="225234" y="37799"/>
                    </a:lnTo>
                    <a:close/>
                    <a:moveTo>
                      <a:pt x="237417" y="37799"/>
                    </a:moveTo>
                    <a:lnTo>
                      <a:pt x="237417" y="43735"/>
                    </a:lnTo>
                    <a:lnTo>
                      <a:pt x="231481" y="43735"/>
                    </a:lnTo>
                    <a:lnTo>
                      <a:pt x="231481" y="37799"/>
                    </a:lnTo>
                    <a:close/>
                    <a:moveTo>
                      <a:pt x="243664" y="37799"/>
                    </a:moveTo>
                    <a:lnTo>
                      <a:pt x="243664" y="43735"/>
                    </a:lnTo>
                    <a:lnTo>
                      <a:pt x="237729" y="43735"/>
                    </a:lnTo>
                    <a:lnTo>
                      <a:pt x="237729" y="37799"/>
                    </a:lnTo>
                    <a:close/>
                    <a:moveTo>
                      <a:pt x="249911" y="37799"/>
                    </a:moveTo>
                    <a:lnTo>
                      <a:pt x="249911" y="43735"/>
                    </a:lnTo>
                    <a:lnTo>
                      <a:pt x="243977" y="43735"/>
                    </a:lnTo>
                    <a:lnTo>
                      <a:pt x="243977" y="37799"/>
                    </a:lnTo>
                    <a:close/>
                    <a:moveTo>
                      <a:pt x="256161" y="37799"/>
                    </a:moveTo>
                    <a:lnTo>
                      <a:pt x="256161" y="43735"/>
                    </a:lnTo>
                    <a:lnTo>
                      <a:pt x="250225" y="43735"/>
                    </a:lnTo>
                    <a:lnTo>
                      <a:pt x="250225" y="37799"/>
                    </a:lnTo>
                    <a:close/>
                    <a:moveTo>
                      <a:pt x="262409" y="37799"/>
                    </a:moveTo>
                    <a:lnTo>
                      <a:pt x="262409" y="43735"/>
                    </a:lnTo>
                    <a:lnTo>
                      <a:pt x="256474" y="43735"/>
                    </a:lnTo>
                    <a:lnTo>
                      <a:pt x="256474" y="37799"/>
                    </a:lnTo>
                    <a:close/>
                    <a:moveTo>
                      <a:pt x="268656" y="37799"/>
                    </a:moveTo>
                    <a:lnTo>
                      <a:pt x="268656" y="43735"/>
                    </a:lnTo>
                    <a:lnTo>
                      <a:pt x="262721" y="43735"/>
                    </a:lnTo>
                    <a:lnTo>
                      <a:pt x="262721" y="37799"/>
                    </a:lnTo>
                    <a:close/>
                    <a:moveTo>
                      <a:pt x="274904" y="37799"/>
                    </a:moveTo>
                    <a:lnTo>
                      <a:pt x="274904" y="43735"/>
                    </a:lnTo>
                    <a:lnTo>
                      <a:pt x="268968" y="43735"/>
                    </a:lnTo>
                    <a:lnTo>
                      <a:pt x="268968" y="37799"/>
                    </a:lnTo>
                    <a:close/>
                    <a:moveTo>
                      <a:pt x="6251" y="44046"/>
                    </a:moveTo>
                    <a:lnTo>
                      <a:pt x="6251" y="49982"/>
                    </a:lnTo>
                    <a:lnTo>
                      <a:pt x="315" y="49982"/>
                    </a:lnTo>
                    <a:lnTo>
                      <a:pt x="315" y="44046"/>
                    </a:lnTo>
                    <a:close/>
                    <a:moveTo>
                      <a:pt x="12498" y="44046"/>
                    </a:moveTo>
                    <a:lnTo>
                      <a:pt x="12498" y="49982"/>
                    </a:lnTo>
                    <a:lnTo>
                      <a:pt x="6562" y="49982"/>
                    </a:lnTo>
                    <a:lnTo>
                      <a:pt x="6562" y="44046"/>
                    </a:lnTo>
                    <a:close/>
                    <a:moveTo>
                      <a:pt x="18745" y="44046"/>
                    </a:moveTo>
                    <a:lnTo>
                      <a:pt x="18745" y="49982"/>
                    </a:lnTo>
                    <a:lnTo>
                      <a:pt x="12810" y="49982"/>
                    </a:lnTo>
                    <a:lnTo>
                      <a:pt x="12810" y="44046"/>
                    </a:lnTo>
                    <a:close/>
                    <a:moveTo>
                      <a:pt x="24992" y="44046"/>
                    </a:moveTo>
                    <a:lnTo>
                      <a:pt x="24992" y="49982"/>
                    </a:lnTo>
                    <a:lnTo>
                      <a:pt x="19058" y="49982"/>
                    </a:lnTo>
                    <a:lnTo>
                      <a:pt x="19058" y="44046"/>
                    </a:lnTo>
                    <a:close/>
                    <a:moveTo>
                      <a:pt x="31242" y="44046"/>
                    </a:moveTo>
                    <a:lnTo>
                      <a:pt x="31242" y="49982"/>
                    </a:lnTo>
                    <a:lnTo>
                      <a:pt x="25305" y="49982"/>
                    </a:lnTo>
                    <a:lnTo>
                      <a:pt x="25305" y="44046"/>
                    </a:lnTo>
                    <a:close/>
                    <a:moveTo>
                      <a:pt x="37489" y="44046"/>
                    </a:moveTo>
                    <a:lnTo>
                      <a:pt x="37489" y="49982"/>
                    </a:lnTo>
                    <a:lnTo>
                      <a:pt x="31553" y="49982"/>
                    </a:lnTo>
                    <a:lnTo>
                      <a:pt x="31553" y="44046"/>
                    </a:lnTo>
                    <a:close/>
                    <a:moveTo>
                      <a:pt x="43737" y="44046"/>
                    </a:moveTo>
                    <a:lnTo>
                      <a:pt x="43737" y="49982"/>
                    </a:lnTo>
                    <a:lnTo>
                      <a:pt x="37802" y="49982"/>
                    </a:lnTo>
                    <a:lnTo>
                      <a:pt x="37802" y="44046"/>
                    </a:lnTo>
                    <a:close/>
                    <a:moveTo>
                      <a:pt x="49985" y="44046"/>
                    </a:moveTo>
                    <a:lnTo>
                      <a:pt x="49985" y="49982"/>
                    </a:lnTo>
                    <a:lnTo>
                      <a:pt x="44049" y="49982"/>
                    </a:lnTo>
                    <a:lnTo>
                      <a:pt x="44049" y="44046"/>
                    </a:lnTo>
                    <a:close/>
                    <a:moveTo>
                      <a:pt x="56232" y="44046"/>
                    </a:moveTo>
                    <a:lnTo>
                      <a:pt x="56232" y="49982"/>
                    </a:lnTo>
                    <a:lnTo>
                      <a:pt x="50296" y="49982"/>
                    </a:lnTo>
                    <a:lnTo>
                      <a:pt x="50296" y="44046"/>
                    </a:lnTo>
                    <a:close/>
                    <a:moveTo>
                      <a:pt x="62480" y="44046"/>
                    </a:moveTo>
                    <a:lnTo>
                      <a:pt x="62480" y="49982"/>
                    </a:lnTo>
                    <a:lnTo>
                      <a:pt x="56545" y="49982"/>
                    </a:lnTo>
                    <a:lnTo>
                      <a:pt x="56545" y="44046"/>
                    </a:lnTo>
                    <a:close/>
                    <a:moveTo>
                      <a:pt x="68727" y="44046"/>
                    </a:moveTo>
                    <a:lnTo>
                      <a:pt x="68727" y="49982"/>
                    </a:lnTo>
                    <a:lnTo>
                      <a:pt x="62792" y="49982"/>
                    </a:lnTo>
                    <a:lnTo>
                      <a:pt x="62792" y="44046"/>
                    </a:lnTo>
                    <a:close/>
                    <a:moveTo>
                      <a:pt x="74975" y="44046"/>
                    </a:moveTo>
                    <a:lnTo>
                      <a:pt x="74975" y="49982"/>
                    </a:lnTo>
                    <a:lnTo>
                      <a:pt x="69039" y="49982"/>
                    </a:lnTo>
                    <a:lnTo>
                      <a:pt x="69039" y="44046"/>
                    </a:lnTo>
                    <a:close/>
                    <a:moveTo>
                      <a:pt x="81223" y="44046"/>
                    </a:moveTo>
                    <a:lnTo>
                      <a:pt x="81223" y="49982"/>
                    </a:lnTo>
                    <a:lnTo>
                      <a:pt x="75286" y="49982"/>
                    </a:lnTo>
                    <a:lnTo>
                      <a:pt x="75286" y="44046"/>
                    </a:lnTo>
                    <a:close/>
                    <a:moveTo>
                      <a:pt x="87470" y="44046"/>
                    </a:moveTo>
                    <a:lnTo>
                      <a:pt x="87470" y="49982"/>
                    </a:lnTo>
                    <a:lnTo>
                      <a:pt x="81535" y="49982"/>
                    </a:lnTo>
                    <a:lnTo>
                      <a:pt x="81535" y="44046"/>
                    </a:lnTo>
                    <a:close/>
                    <a:moveTo>
                      <a:pt x="93720" y="44046"/>
                    </a:moveTo>
                    <a:lnTo>
                      <a:pt x="93720" y="49982"/>
                    </a:lnTo>
                    <a:lnTo>
                      <a:pt x="87784" y="49982"/>
                    </a:lnTo>
                    <a:lnTo>
                      <a:pt x="87784" y="44046"/>
                    </a:lnTo>
                    <a:close/>
                    <a:moveTo>
                      <a:pt x="99967" y="44046"/>
                    </a:moveTo>
                    <a:lnTo>
                      <a:pt x="99967" y="49982"/>
                    </a:lnTo>
                    <a:lnTo>
                      <a:pt x="94031" y="49982"/>
                    </a:lnTo>
                    <a:lnTo>
                      <a:pt x="94031" y="44046"/>
                    </a:lnTo>
                    <a:close/>
                    <a:moveTo>
                      <a:pt x="106214" y="44046"/>
                    </a:moveTo>
                    <a:lnTo>
                      <a:pt x="106214" y="49982"/>
                    </a:lnTo>
                    <a:lnTo>
                      <a:pt x="100278" y="49982"/>
                    </a:lnTo>
                    <a:lnTo>
                      <a:pt x="100278" y="44046"/>
                    </a:lnTo>
                    <a:close/>
                    <a:moveTo>
                      <a:pt x="112461" y="44046"/>
                    </a:moveTo>
                    <a:lnTo>
                      <a:pt x="112461" y="49982"/>
                    </a:lnTo>
                    <a:lnTo>
                      <a:pt x="106527" y="49982"/>
                    </a:lnTo>
                    <a:lnTo>
                      <a:pt x="106527" y="44046"/>
                    </a:lnTo>
                    <a:close/>
                    <a:moveTo>
                      <a:pt x="118710" y="44046"/>
                    </a:moveTo>
                    <a:lnTo>
                      <a:pt x="118710" y="49982"/>
                    </a:lnTo>
                    <a:lnTo>
                      <a:pt x="112774" y="49982"/>
                    </a:lnTo>
                    <a:lnTo>
                      <a:pt x="112774" y="44046"/>
                    </a:lnTo>
                    <a:close/>
                    <a:moveTo>
                      <a:pt x="124957" y="44046"/>
                    </a:moveTo>
                    <a:lnTo>
                      <a:pt x="124957" y="49982"/>
                    </a:lnTo>
                    <a:lnTo>
                      <a:pt x="119021" y="49982"/>
                    </a:lnTo>
                    <a:lnTo>
                      <a:pt x="119021" y="44046"/>
                    </a:lnTo>
                    <a:close/>
                    <a:moveTo>
                      <a:pt x="131204" y="44046"/>
                    </a:moveTo>
                    <a:lnTo>
                      <a:pt x="131204" y="49982"/>
                    </a:lnTo>
                    <a:lnTo>
                      <a:pt x="125270" y="49982"/>
                    </a:lnTo>
                    <a:lnTo>
                      <a:pt x="125270" y="44046"/>
                    </a:lnTo>
                    <a:close/>
                    <a:moveTo>
                      <a:pt x="137451" y="44046"/>
                    </a:moveTo>
                    <a:lnTo>
                      <a:pt x="137451" y="49982"/>
                    </a:lnTo>
                    <a:lnTo>
                      <a:pt x="131517" y="49982"/>
                    </a:lnTo>
                    <a:lnTo>
                      <a:pt x="131517" y="44046"/>
                    </a:lnTo>
                    <a:close/>
                    <a:moveTo>
                      <a:pt x="143702" y="44046"/>
                    </a:moveTo>
                    <a:lnTo>
                      <a:pt x="143702" y="49982"/>
                    </a:lnTo>
                    <a:lnTo>
                      <a:pt x="137766" y="49982"/>
                    </a:lnTo>
                    <a:lnTo>
                      <a:pt x="137766" y="44046"/>
                    </a:lnTo>
                    <a:close/>
                    <a:moveTo>
                      <a:pt x="149949" y="44046"/>
                    </a:moveTo>
                    <a:lnTo>
                      <a:pt x="149949" y="49982"/>
                    </a:lnTo>
                    <a:lnTo>
                      <a:pt x="144015" y="49982"/>
                    </a:lnTo>
                    <a:lnTo>
                      <a:pt x="144015" y="44046"/>
                    </a:lnTo>
                    <a:close/>
                    <a:moveTo>
                      <a:pt x="156196" y="44046"/>
                    </a:moveTo>
                    <a:lnTo>
                      <a:pt x="156196" y="49982"/>
                    </a:lnTo>
                    <a:lnTo>
                      <a:pt x="150262" y="49982"/>
                    </a:lnTo>
                    <a:lnTo>
                      <a:pt x="150262" y="44046"/>
                    </a:lnTo>
                    <a:close/>
                    <a:moveTo>
                      <a:pt x="162445" y="44046"/>
                    </a:moveTo>
                    <a:lnTo>
                      <a:pt x="162445" y="49982"/>
                    </a:lnTo>
                    <a:lnTo>
                      <a:pt x="156509" y="49982"/>
                    </a:lnTo>
                    <a:lnTo>
                      <a:pt x="156509" y="44046"/>
                    </a:lnTo>
                    <a:close/>
                    <a:moveTo>
                      <a:pt x="168692" y="44046"/>
                    </a:moveTo>
                    <a:lnTo>
                      <a:pt x="168692" y="49982"/>
                    </a:lnTo>
                    <a:lnTo>
                      <a:pt x="162756" y="49982"/>
                    </a:lnTo>
                    <a:lnTo>
                      <a:pt x="162756" y="44046"/>
                    </a:lnTo>
                    <a:close/>
                    <a:moveTo>
                      <a:pt x="174939" y="44046"/>
                    </a:moveTo>
                    <a:lnTo>
                      <a:pt x="174939" y="49982"/>
                    </a:lnTo>
                    <a:lnTo>
                      <a:pt x="169005" y="49982"/>
                    </a:lnTo>
                    <a:lnTo>
                      <a:pt x="169005" y="44046"/>
                    </a:lnTo>
                    <a:close/>
                    <a:moveTo>
                      <a:pt x="181186" y="44046"/>
                    </a:moveTo>
                    <a:lnTo>
                      <a:pt x="181186" y="49982"/>
                    </a:lnTo>
                    <a:lnTo>
                      <a:pt x="175252" y="49982"/>
                    </a:lnTo>
                    <a:lnTo>
                      <a:pt x="175252" y="44046"/>
                    </a:lnTo>
                    <a:close/>
                    <a:moveTo>
                      <a:pt x="187435" y="44046"/>
                    </a:moveTo>
                    <a:lnTo>
                      <a:pt x="187435" y="49982"/>
                    </a:lnTo>
                    <a:lnTo>
                      <a:pt x="181499" y="49982"/>
                    </a:lnTo>
                    <a:lnTo>
                      <a:pt x="181499" y="44046"/>
                    </a:lnTo>
                    <a:close/>
                    <a:moveTo>
                      <a:pt x="193684" y="44046"/>
                    </a:moveTo>
                    <a:lnTo>
                      <a:pt x="193684" y="49982"/>
                    </a:lnTo>
                    <a:lnTo>
                      <a:pt x="187749" y="49982"/>
                    </a:lnTo>
                    <a:lnTo>
                      <a:pt x="187749" y="44046"/>
                    </a:lnTo>
                    <a:close/>
                    <a:moveTo>
                      <a:pt x="199931" y="44046"/>
                    </a:moveTo>
                    <a:lnTo>
                      <a:pt x="199931" y="49982"/>
                    </a:lnTo>
                    <a:lnTo>
                      <a:pt x="193996" y="49982"/>
                    </a:lnTo>
                    <a:lnTo>
                      <a:pt x="193996" y="44046"/>
                    </a:lnTo>
                    <a:close/>
                    <a:moveTo>
                      <a:pt x="206180" y="44046"/>
                    </a:moveTo>
                    <a:lnTo>
                      <a:pt x="206180" y="49982"/>
                    </a:lnTo>
                    <a:lnTo>
                      <a:pt x="200244" y="49982"/>
                    </a:lnTo>
                    <a:lnTo>
                      <a:pt x="200244" y="44046"/>
                    </a:lnTo>
                    <a:close/>
                    <a:moveTo>
                      <a:pt x="212427" y="44046"/>
                    </a:moveTo>
                    <a:lnTo>
                      <a:pt x="212427" y="49982"/>
                    </a:lnTo>
                    <a:lnTo>
                      <a:pt x="206491" y="49982"/>
                    </a:lnTo>
                    <a:lnTo>
                      <a:pt x="206491" y="44046"/>
                    </a:lnTo>
                    <a:close/>
                    <a:moveTo>
                      <a:pt x="218674" y="44046"/>
                    </a:moveTo>
                    <a:lnTo>
                      <a:pt x="218674" y="49982"/>
                    </a:lnTo>
                    <a:lnTo>
                      <a:pt x="212739" y="49982"/>
                    </a:lnTo>
                    <a:lnTo>
                      <a:pt x="212739" y="44046"/>
                    </a:lnTo>
                    <a:close/>
                    <a:moveTo>
                      <a:pt x="224921" y="44046"/>
                    </a:moveTo>
                    <a:lnTo>
                      <a:pt x="224921" y="49982"/>
                    </a:lnTo>
                    <a:lnTo>
                      <a:pt x="218987" y="49982"/>
                    </a:lnTo>
                    <a:lnTo>
                      <a:pt x="218987" y="44046"/>
                    </a:lnTo>
                    <a:close/>
                    <a:moveTo>
                      <a:pt x="231170" y="44046"/>
                    </a:moveTo>
                    <a:lnTo>
                      <a:pt x="231170" y="49982"/>
                    </a:lnTo>
                    <a:lnTo>
                      <a:pt x="225234" y="49982"/>
                    </a:lnTo>
                    <a:lnTo>
                      <a:pt x="225234" y="44046"/>
                    </a:lnTo>
                    <a:close/>
                    <a:moveTo>
                      <a:pt x="237417" y="44046"/>
                    </a:moveTo>
                    <a:lnTo>
                      <a:pt x="237417" y="49982"/>
                    </a:lnTo>
                    <a:lnTo>
                      <a:pt x="231481" y="49982"/>
                    </a:lnTo>
                    <a:lnTo>
                      <a:pt x="231481" y="44046"/>
                    </a:lnTo>
                    <a:close/>
                    <a:moveTo>
                      <a:pt x="243664" y="44046"/>
                    </a:moveTo>
                    <a:lnTo>
                      <a:pt x="243664" y="49982"/>
                    </a:lnTo>
                    <a:lnTo>
                      <a:pt x="237729" y="49982"/>
                    </a:lnTo>
                    <a:lnTo>
                      <a:pt x="237729" y="44046"/>
                    </a:lnTo>
                    <a:close/>
                    <a:moveTo>
                      <a:pt x="249911" y="44046"/>
                    </a:moveTo>
                    <a:lnTo>
                      <a:pt x="249911" y="49982"/>
                    </a:lnTo>
                    <a:lnTo>
                      <a:pt x="243977" y="49982"/>
                    </a:lnTo>
                    <a:lnTo>
                      <a:pt x="243977" y="44046"/>
                    </a:lnTo>
                    <a:close/>
                    <a:moveTo>
                      <a:pt x="256161" y="44046"/>
                    </a:moveTo>
                    <a:lnTo>
                      <a:pt x="256161" y="49982"/>
                    </a:lnTo>
                    <a:lnTo>
                      <a:pt x="250225" y="49982"/>
                    </a:lnTo>
                    <a:lnTo>
                      <a:pt x="250225" y="44046"/>
                    </a:lnTo>
                    <a:close/>
                    <a:moveTo>
                      <a:pt x="262409" y="44046"/>
                    </a:moveTo>
                    <a:lnTo>
                      <a:pt x="262409" y="49982"/>
                    </a:lnTo>
                    <a:lnTo>
                      <a:pt x="256474" y="49982"/>
                    </a:lnTo>
                    <a:lnTo>
                      <a:pt x="256474" y="44046"/>
                    </a:lnTo>
                    <a:close/>
                    <a:moveTo>
                      <a:pt x="268656" y="44046"/>
                    </a:moveTo>
                    <a:lnTo>
                      <a:pt x="268656" y="49982"/>
                    </a:lnTo>
                    <a:lnTo>
                      <a:pt x="262721" y="49982"/>
                    </a:lnTo>
                    <a:lnTo>
                      <a:pt x="262721" y="44046"/>
                    </a:lnTo>
                    <a:close/>
                    <a:moveTo>
                      <a:pt x="274904" y="44046"/>
                    </a:moveTo>
                    <a:lnTo>
                      <a:pt x="274904" y="49982"/>
                    </a:lnTo>
                    <a:lnTo>
                      <a:pt x="268968" y="49982"/>
                    </a:lnTo>
                    <a:lnTo>
                      <a:pt x="268968" y="44046"/>
                    </a:lnTo>
                    <a:close/>
                    <a:moveTo>
                      <a:pt x="6251" y="50295"/>
                    </a:moveTo>
                    <a:lnTo>
                      <a:pt x="6251" y="56229"/>
                    </a:lnTo>
                    <a:lnTo>
                      <a:pt x="315" y="56229"/>
                    </a:lnTo>
                    <a:lnTo>
                      <a:pt x="315" y="50295"/>
                    </a:lnTo>
                    <a:close/>
                    <a:moveTo>
                      <a:pt x="12498" y="50295"/>
                    </a:moveTo>
                    <a:lnTo>
                      <a:pt x="12498" y="56229"/>
                    </a:lnTo>
                    <a:lnTo>
                      <a:pt x="6562" y="56229"/>
                    </a:lnTo>
                    <a:lnTo>
                      <a:pt x="6562" y="50295"/>
                    </a:lnTo>
                    <a:close/>
                    <a:moveTo>
                      <a:pt x="18745" y="50295"/>
                    </a:moveTo>
                    <a:lnTo>
                      <a:pt x="18745" y="56229"/>
                    </a:lnTo>
                    <a:lnTo>
                      <a:pt x="12810" y="56229"/>
                    </a:lnTo>
                    <a:lnTo>
                      <a:pt x="12810" y="50295"/>
                    </a:lnTo>
                    <a:close/>
                    <a:moveTo>
                      <a:pt x="24992" y="50295"/>
                    </a:moveTo>
                    <a:lnTo>
                      <a:pt x="24992" y="56229"/>
                    </a:lnTo>
                    <a:lnTo>
                      <a:pt x="19058" y="56229"/>
                    </a:lnTo>
                    <a:lnTo>
                      <a:pt x="19058" y="50295"/>
                    </a:lnTo>
                    <a:close/>
                    <a:moveTo>
                      <a:pt x="31242" y="50295"/>
                    </a:moveTo>
                    <a:lnTo>
                      <a:pt x="31242" y="56229"/>
                    </a:lnTo>
                    <a:lnTo>
                      <a:pt x="25305" y="56229"/>
                    </a:lnTo>
                    <a:lnTo>
                      <a:pt x="25305" y="50295"/>
                    </a:lnTo>
                    <a:close/>
                    <a:moveTo>
                      <a:pt x="37489" y="50295"/>
                    </a:moveTo>
                    <a:lnTo>
                      <a:pt x="37489" y="56229"/>
                    </a:lnTo>
                    <a:lnTo>
                      <a:pt x="31553" y="56229"/>
                    </a:lnTo>
                    <a:lnTo>
                      <a:pt x="31553" y="50295"/>
                    </a:lnTo>
                    <a:close/>
                    <a:moveTo>
                      <a:pt x="43737" y="50295"/>
                    </a:moveTo>
                    <a:lnTo>
                      <a:pt x="43737" y="56229"/>
                    </a:lnTo>
                    <a:lnTo>
                      <a:pt x="37802" y="56229"/>
                    </a:lnTo>
                    <a:lnTo>
                      <a:pt x="37802" y="50295"/>
                    </a:lnTo>
                    <a:close/>
                    <a:moveTo>
                      <a:pt x="49985" y="50295"/>
                    </a:moveTo>
                    <a:lnTo>
                      <a:pt x="49985" y="56229"/>
                    </a:lnTo>
                    <a:lnTo>
                      <a:pt x="44049" y="56229"/>
                    </a:lnTo>
                    <a:lnTo>
                      <a:pt x="44049" y="50295"/>
                    </a:lnTo>
                    <a:close/>
                    <a:moveTo>
                      <a:pt x="56232" y="50295"/>
                    </a:moveTo>
                    <a:lnTo>
                      <a:pt x="56232" y="56229"/>
                    </a:lnTo>
                    <a:lnTo>
                      <a:pt x="50296" y="56229"/>
                    </a:lnTo>
                    <a:lnTo>
                      <a:pt x="50296" y="50295"/>
                    </a:lnTo>
                    <a:close/>
                    <a:moveTo>
                      <a:pt x="62480" y="50295"/>
                    </a:moveTo>
                    <a:lnTo>
                      <a:pt x="62480" y="56229"/>
                    </a:lnTo>
                    <a:lnTo>
                      <a:pt x="56545" y="56229"/>
                    </a:lnTo>
                    <a:lnTo>
                      <a:pt x="56545" y="50295"/>
                    </a:lnTo>
                    <a:close/>
                    <a:moveTo>
                      <a:pt x="68727" y="50295"/>
                    </a:moveTo>
                    <a:lnTo>
                      <a:pt x="68727" y="56229"/>
                    </a:lnTo>
                    <a:lnTo>
                      <a:pt x="62792" y="56229"/>
                    </a:lnTo>
                    <a:lnTo>
                      <a:pt x="62792" y="50295"/>
                    </a:lnTo>
                    <a:close/>
                    <a:moveTo>
                      <a:pt x="74975" y="50295"/>
                    </a:moveTo>
                    <a:lnTo>
                      <a:pt x="74975" y="56229"/>
                    </a:lnTo>
                    <a:lnTo>
                      <a:pt x="69039" y="56229"/>
                    </a:lnTo>
                    <a:lnTo>
                      <a:pt x="69039" y="50295"/>
                    </a:lnTo>
                    <a:close/>
                    <a:moveTo>
                      <a:pt x="81223" y="50295"/>
                    </a:moveTo>
                    <a:lnTo>
                      <a:pt x="81223" y="56229"/>
                    </a:lnTo>
                    <a:lnTo>
                      <a:pt x="75286" y="56229"/>
                    </a:lnTo>
                    <a:lnTo>
                      <a:pt x="75286" y="50295"/>
                    </a:lnTo>
                    <a:close/>
                    <a:moveTo>
                      <a:pt x="87470" y="50295"/>
                    </a:moveTo>
                    <a:lnTo>
                      <a:pt x="87470" y="56229"/>
                    </a:lnTo>
                    <a:lnTo>
                      <a:pt x="81535" y="56229"/>
                    </a:lnTo>
                    <a:lnTo>
                      <a:pt x="81535" y="50295"/>
                    </a:lnTo>
                    <a:close/>
                    <a:moveTo>
                      <a:pt x="93720" y="50295"/>
                    </a:moveTo>
                    <a:lnTo>
                      <a:pt x="93720" y="56229"/>
                    </a:lnTo>
                    <a:lnTo>
                      <a:pt x="87784" y="56229"/>
                    </a:lnTo>
                    <a:lnTo>
                      <a:pt x="87784" y="50295"/>
                    </a:lnTo>
                    <a:close/>
                    <a:moveTo>
                      <a:pt x="99967" y="50295"/>
                    </a:moveTo>
                    <a:lnTo>
                      <a:pt x="99967" y="56229"/>
                    </a:lnTo>
                    <a:lnTo>
                      <a:pt x="94031" y="56229"/>
                    </a:lnTo>
                    <a:lnTo>
                      <a:pt x="94031" y="50295"/>
                    </a:lnTo>
                    <a:close/>
                    <a:moveTo>
                      <a:pt x="106214" y="50295"/>
                    </a:moveTo>
                    <a:lnTo>
                      <a:pt x="106214" y="56229"/>
                    </a:lnTo>
                    <a:lnTo>
                      <a:pt x="100278" y="56229"/>
                    </a:lnTo>
                    <a:lnTo>
                      <a:pt x="100278" y="50295"/>
                    </a:lnTo>
                    <a:close/>
                    <a:moveTo>
                      <a:pt x="112461" y="50295"/>
                    </a:moveTo>
                    <a:lnTo>
                      <a:pt x="112461" y="56229"/>
                    </a:lnTo>
                    <a:lnTo>
                      <a:pt x="106527" y="56229"/>
                    </a:lnTo>
                    <a:lnTo>
                      <a:pt x="106527" y="50295"/>
                    </a:lnTo>
                    <a:close/>
                    <a:moveTo>
                      <a:pt x="118710" y="50295"/>
                    </a:moveTo>
                    <a:lnTo>
                      <a:pt x="118710" y="56229"/>
                    </a:lnTo>
                    <a:lnTo>
                      <a:pt x="112774" y="56229"/>
                    </a:lnTo>
                    <a:lnTo>
                      <a:pt x="112774" y="50295"/>
                    </a:lnTo>
                    <a:close/>
                    <a:moveTo>
                      <a:pt x="124957" y="50295"/>
                    </a:moveTo>
                    <a:lnTo>
                      <a:pt x="124957" y="56229"/>
                    </a:lnTo>
                    <a:lnTo>
                      <a:pt x="119021" y="56229"/>
                    </a:lnTo>
                    <a:lnTo>
                      <a:pt x="119021" y="50295"/>
                    </a:lnTo>
                    <a:close/>
                    <a:moveTo>
                      <a:pt x="131204" y="50295"/>
                    </a:moveTo>
                    <a:lnTo>
                      <a:pt x="131204" y="56229"/>
                    </a:lnTo>
                    <a:lnTo>
                      <a:pt x="125270" y="56229"/>
                    </a:lnTo>
                    <a:lnTo>
                      <a:pt x="125270" y="50295"/>
                    </a:lnTo>
                    <a:close/>
                    <a:moveTo>
                      <a:pt x="137451" y="50295"/>
                    </a:moveTo>
                    <a:lnTo>
                      <a:pt x="137451" y="56229"/>
                    </a:lnTo>
                    <a:lnTo>
                      <a:pt x="131517" y="56229"/>
                    </a:lnTo>
                    <a:lnTo>
                      <a:pt x="131517" y="50295"/>
                    </a:lnTo>
                    <a:close/>
                    <a:moveTo>
                      <a:pt x="143702" y="50295"/>
                    </a:moveTo>
                    <a:lnTo>
                      <a:pt x="143702" y="56229"/>
                    </a:lnTo>
                    <a:lnTo>
                      <a:pt x="137766" y="56229"/>
                    </a:lnTo>
                    <a:lnTo>
                      <a:pt x="137766" y="50295"/>
                    </a:lnTo>
                    <a:close/>
                    <a:moveTo>
                      <a:pt x="149949" y="50295"/>
                    </a:moveTo>
                    <a:lnTo>
                      <a:pt x="149949" y="56229"/>
                    </a:lnTo>
                    <a:lnTo>
                      <a:pt x="144015" y="56229"/>
                    </a:lnTo>
                    <a:lnTo>
                      <a:pt x="144015" y="50295"/>
                    </a:lnTo>
                    <a:close/>
                    <a:moveTo>
                      <a:pt x="156196" y="50295"/>
                    </a:moveTo>
                    <a:lnTo>
                      <a:pt x="156196" y="56229"/>
                    </a:lnTo>
                    <a:lnTo>
                      <a:pt x="150262" y="56229"/>
                    </a:lnTo>
                    <a:lnTo>
                      <a:pt x="150262" y="50295"/>
                    </a:lnTo>
                    <a:close/>
                    <a:moveTo>
                      <a:pt x="162445" y="50295"/>
                    </a:moveTo>
                    <a:lnTo>
                      <a:pt x="162445" y="56229"/>
                    </a:lnTo>
                    <a:lnTo>
                      <a:pt x="156509" y="56229"/>
                    </a:lnTo>
                    <a:lnTo>
                      <a:pt x="156509" y="50295"/>
                    </a:lnTo>
                    <a:close/>
                    <a:moveTo>
                      <a:pt x="168692" y="50295"/>
                    </a:moveTo>
                    <a:lnTo>
                      <a:pt x="168692" y="56229"/>
                    </a:lnTo>
                    <a:lnTo>
                      <a:pt x="162756" y="56229"/>
                    </a:lnTo>
                    <a:lnTo>
                      <a:pt x="162756" y="50295"/>
                    </a:lnTo>
                    <a:close/>
                    <a:moveTo>
                      <a:pt x="174939" y="50295"/>
                    </a:moveTo>
                    <a:lnTo>
                      <a:pt x="174939" y="56229"/>
                    </a:lnTo>
                    <a:lnTo>
                      <a:pt x="169005" y="56229"/>
                    </a:lnTo>
                    <a:lnTo>
                      <a:pt x="169005" y="50295"/>
                    </a:lnTo>
                    <a:close/>
                    <a:moveTo>
                      <a:pt x="181186" y="50295"/>
                    </a:moveTo>
                    <a:lnTo>
                      <a:pt x="181186" y="56229"/>
                    </a:lnTo>
                    <a:lnTo>
                      <a:pt x="175252" y="56229"/>
                    </a:lnTo>
                    <a:lnTo>
                      <a:pt x="175252" y="50295"/>
                    </a:lnTo>
                    <a:close/>
                    <a:moveTo>
                      <a:pt x="187435" y="50295"/>
                    </a:moveTo>
                    <a:lnTo>
                      <a:pt x="187435" y="56229"/>
                    </a:lnTo>
                    <a:lnTo>
                      <a:pt x="181499" y="56229"/>
                    </a:lnTo>
                    <a:lnTo>
                      <a:pt x="181499" y="50295"/>
                    </a:lnTo>
                    <a:close/>
                    <a:moveTo>
                      <a:pt x="193684" y="50295"/>
                    </a:moveTo>
                    <a:lnTo>
                      <a:pt x="193684" y="56229"/>
                    </a:lnTo>
                    <a:lnTo>
                      <a:pt x="187749" y="56229"/>
                    </a:lnTo>
                    <a:lnTo>
                      <a:pt x="187749" y="50295"/>
                    </a:lnTo>
                    <a:close/>
                    <a:moveTo>
                      <a:pt x="199931" y="50295"/>
                    </a:moveTo>
                    <a:lnTo>
                      <a:pt x="199931" y="56229"/>
                    </a:lnTo>
                    <a:lnTo>
                      <a:pt x="193996" y="56229"/>
                    </a:lnTo>
                    <a:lnTo>
                      <a:pt x="193996" y="50295"/>
                    </a:lnTo>
                    <a:close/>
                    <a:moveTo>
                      <a:pt x="206180" y="50295"/>
                    </a:moveTo>
                    <a:lnTo>
                      <a:pt x="206180" y="56229"/>
                    </a:lnTo>
                    <a:lnTo>
                      <a:pt x="200244" y="56229"/>
                    </a:lnTo>
                    <a:lnTo>
                      <a:pt x="200244" y="50295"/>
                    </a:lnTo>
                    <a:close/>
                    <a:moveTo>
                      <a:pt x="212427" y="50295"/>
                    </a:moveTo>
                    <a:lnTo>
                      <a:pt x="212427" y="56229"/>
                    </a:lnTo>
                    <a:lnTo>
                      <a:pt x="206491" y="56229"/>
                    </a:lnTo>
                    <a:lnTo>
                      <a:pt x="206491" y="50295"/>
                    </a:lnTo>
                    <a:close/>
                    <a:moveTo>
                      <a:pt x="218674" y="50295"/>
                    </a:moveTo>
                    <a:lnTo>
                      <a:pt x="218674" y="56229"/>
                    </a:lnTo>
                    <a:lnTo>
                      <a:pt x="212739" y="56229"/>
                    </a:lnTo>
                    <a:lnTo>
                      <a:pt x="212739" y="50295"/>
                    </a:lnTo>
                    <a:close/>
                    <a:moveTo>
                      <a:pt x="224921" y="50295"/>
                    </a:moveTo>
                    <a:lnTo>
                      <a:pt x="224921" y="56229"/>
                    </a:lnTo>
                    <a:lnTo>
                      <a:pt x="218987" y="56229"/>
                    </a:lnTo>
                    <a:lnTo>
                      <a:pt x="218987" y="50295"/>
                    </a:lnTo>
                    <a:close/>
                    <a:moveTo>
                      <a:pt x="231170" y="50295"/>
                    </a:moveTo>
                    <a:lnTo>
                      <a:pt x="231170" y="56229"/>
                    </a:lnTo>
                    <a:lnTo>
                      <a:pt x="225234" y="56229"/>
                    </a:lnTo>
                    <a:lnTo>
                      <a:pt x="225234" y="50295"/>
                    </a:lnTo>
                    <a:close/>
                    <a:moveTo>
                      <a:pt x="237417" y="50295"/>
                    </a:moveTo>
                    <a:lnTo>
                      <a:pt x="237417" y="56229"/>
                    </a:lnTo>
                    <a:lnTo>
                      <a:pt x="231481" y="56229"/>
                    </a:lnTo>
                    <a:lnTo>
                      <a:pt x="231481" y="50295"/>
                    </a:lnTo>
                    <a:close/>
                    <a:moveTo>
                      <a:pt x="243664" y="50295"/>
                    </a:moveTo>
                    <a:lnTo>
                      <a:pt x="243664" y="56229"/>
                    </a:lnTo>
                    <a:lnTo>
                      <a:pt x="237729" y="56229"/>
                    </a:lnTo>
                    <a:lnTo>
                      <a:pt x="237729" y="50295"/>
                    </a:lnTo>
                    <a:close/>
                    <a:moveTo>
                      <a:pt x="249911" y="50295"/>
                    </a:moveTo>
                    <a:lnTo>
                      <a:pt x="249911" y="56229"/>
                    </a:lnTo>
                    <a:lnTo>
                      <a:pt x="243977" y="56229"/>
                    </a:lnTo>
                    <a:lnTo>
                      <a:pt x="243977" y="50295"/>
                    </a:lnTo>
                    <a:close/>
                    <a:moveTo>
                      <a:pt x="256161" y="50295"/>
                    </a:moveTo>
                    <a:lnTo>
                      <a:pt x="256161" y="56229"/>
                    </a:lnTo>
                    <a:lnTo>
                      <a:pt x="250225" y="56229"/>
                    </a:lnTo>
                    <a:lnTo>
                      <a:pt x="250225" y="50295"/>
                    </a:lnTo>
                    <a:close/>
                    <a:moveTo>
                      <a:pt x="262409" y="50295"/>
                    </a:moveTo>
                    <a:lnTo>
                      <a:pt x="262409" y="56229"/>
                    </a:lnTo>
                    <a:lnTo>
                      <a:pt x="256474" y="56229"/>
                    </a:lnTo>
                    <a:lnTo>
                      <a:pt x="256474" y="50295"/>
                    </a:lnTo>
                    <a:close/>
                    <a:moveTo>
                      <a:pt x="268656" y="50295"/>
                    </a:moveTo>
                    <a:lnTo>
                      <a:pt x="268656" y="56229"/>
                    </a:lnTo>
                    <a:lnTo>
                      <a:pt x="262721" y="56229"/>
                    </a:lnTo>
                    <a:lnTo>
                      <a:pt x="262721" y="50295"/>
                    </a:lnTo>
                    <a:close/>
                    <a:moveTo>
                      <a:pt x="274904" y="50295"/>
                    </a:moveTo>
                    <a:lnTo>
                      <a:pt x="274904" y="56229"/>
                    </a:lnTo>
                    <a:lnTo>
                      <a:pt x="268968" y="56229"/>
                    </a:lnTo>
                    <a:lnTo>
                      <a:pt x="268968" y="50295"/>
                    </a:lnTo>
                    <a:close/>
                    <a:moveTo>
                      <a:pt x="6251" y="56542"/>
                    </a:moveTo>
                    <a:lnTo>
                      <a:pt x="6251" y="62476"/>
                    </a:lnTo>
                    <a:lnTo>
                      <a:pt x="315" y="62476"/>
                    </a:lnTo>
                    <a:lnTo>
                      <a:pt x="315" y="56542"/>
                    </a:lnTo>
                    <a:close/>
                    <a:moveTo>
                      <a:pt x="12498" y="56542"/>
                    </a:moveTo>
                    <a:lnTo>
                      <a:pt x="12498" y="62476"/>
                    </a:lnTo>
                    <a:lnTo>
                      <a:pt x="6562" y="62476"/>
                    </a:lnTo>
                    <a:lnTo>
                      <a:pt x="6562" y="56542"/>
                    </a:lnTo>
                    <a:close/>
                    <a:moveTo>
                      <a:pt x="18745" y="56542"/>
                    </a:moveTo>
                    <a:lnTo>
                      <a:pt x="18745" y="62476"/>
                    </a:lnTo>
                    <a:lnTo>
                      <a:pt x="12810" y="62476"/>
                    </a:lnTo>
                    <a:lnTo>
                      <a:pt x="12810" y="56542"/>
                    </a:lnTo>
                    <a:close/>
                    <a:moveTo>
                      <a:pt x="24992" y="56542"/>
                    </a:moveTo>
                    <a:lnTo>
                      <a:pt x="24992" y="62476"/>
                    </a:lnTo>
                    <a:lnTo>
                      <a:pt x="19058" y="62476"/>
                    </a:lnTo>
                    <a:lnTo>
                      <a:pt x="19058" y="56542"/>
                    </a:lnTo>
                    <a:close/>
                    <a:moveTo>
                      <a:pt x="31242" y="56542"/>
                    </a:moveTo>
                    <a:lnTo>
                      <a:pt x="31242" y="62476"/>
                    </a:lnTo>
                    <a:lnTo>
                      <a:pt x="25305" y="62476"/>
                    </a:lnTo>
                    <a:lnTo>
                      <a:pt x="25305" y="56542"/>
                    </a:lnTo>
                    <a:close/>
                    <a:moveTo>
                      <a:pt x="37489" y="56542"/>
                    </a:moveTo>
                    <a:lnTo>
                      <a:pt x="37489" y="62476"/>
                    </a:lnTo>
                    <a:lnTo>
                      <a:pt x="31553" y="62476"/>
                    </a:lnTo>
                    <a:lnTo>
                      <a:pt x="31553" y="56542"/>
                    </a:lnTo>
                    <a:close/>
                    <a:moveTo>
                      <a:pt x="43737" y="56542"/>
                    </a:moveTo>
                    <a:lnTo>
                      <a:pt x="43737" y="62476"/>
                    </a:lnTo>
                    <a:lnTo>
                      <a:pt x="37802" y="62476"/>
                    </a:lnTo>
                    <a:lnTo>
                      <a:pt x="37802" y="56542"/>
                    </a:lnTo>
                    <a:close/>
                    <a:moveTo>
                      <a:pt x="49985" y="56542"/>
                    </a:moveTo>
                    <a:lnTo>
                      <a:pt x="49985" y="62476"/>
                    </a:lnTo>
                    <a:lnTo>
                      <a:pt x="44049" y="62476"/>
                    </a:lnTo>
                    <a:lnTo>
                      <a:pt x="44049" y="56542"/>
                    </a:lnTo>
                    <a:close/>
                    <a:moveTo>
                      <a:pt x="56232" y="56542"/>
                    </a:moveTo>
                    <a:lnTo>
                      <a:pt x="56232" y="62476"/>
                    </a:lnTo>
                    <a:lnTo>
                      <a:pt x="50296" y="62476"/>
                    </a:lnTo>
                    <a:lnTo>
                      <a:pt x="50296" y="56542"/>
                    </a:lnTo>
                    <a:close/>
                    <a:moveTo>
                      <a:pt x="62480" y="56542"/>
                    </a:moveTo>
                    <a:lnTo>
                      <a:pt x="62480" y="62476"/>
                    </a:lnTo>
                    <a:lnTo>
                      <a:pt x="56545" y="62476"/>
                    </a:lnTo>
                    <a:lnTo>
                      <a:pt x="56545" y="56542"/>
                    </a:lnTo>
                    <a:close/>
                    <a:moveTo>
                      <a:pt x="68727" y="56542"/>
                    </a:moveTo>
                    <a:lnTo>
                      <a:pt x="68727" y="62476"/>
                    </a:lnTo>
                    <a:lnTo>
                      <a:pt x="62792" y="62476"/>
                    </a:lnTo>
                    <a:lnTo>
                      <a:pt x="62792" y="56542"/>
                    </a:lnTo>
                    <a:close/>
                    <a:moveTo>
                      <a:pt x="74975" y="56542"/>
                    </a:moveTo>
                    <a:lnTo>
                      <a:pt x="74975" y="62476"/>
                    </a:lnTo>
                    <a:lnTo>
                      <a:pt x="69039" y="62476"/>
                    </a:lnTo>
                    <a:lnTo>
                      <a:pt x="69039" y="56542"/>
                    </a:lnTo>
                    <a:close/>
                    <a:moveTo>
                      <a:pt x="81223" y="56542"/>
                    </a:moveTo>
                    <a:lnTo>
                      <a:pt x="81223" y="62476"/>
                    </a:lnTo>
                    <a:lnTo>
                      <a:pt x="75286" y="62476"/>
                    </a:lnTo>
                    <a:lnTo>
                      <a:pt x="75286" y="56542"/>
                    </a:lnTo>
                    <a:close/>
                    <a:moveTo>
                      <a:pt x="87470" y="56542"/>
                    </a:moveTo>
                    <a:lnTo>
                      <a:pt x="87470" y="62476"/>
                    </a:lnTo>
                    <a:lnTo>
                      <a:pt x="81535" y="62476"/>
                    </a:lnTo>
                    <a:lnTo>
                      <a:pt x="81535" y="56542"/>
                    </a:lnTo>
                    <a:close/>
                    <a:moveTo>
                      <a:pt x="93718" y="56542"/>
                    </a:moveTo>
                    <a:lnTo>
                      <a:pt x="93718" y="62476"/>
                    </a:lnTo>
                    <a:lnTo>
                      <a:pt x="87784" y="62476"/>
                    </a:lnTo>
                    <a:lnTo>
                      <a:pt x="87784" y="56542"/>
                    </a:lnTo>
                    <a:close/>
                    <a:moveTo>
                      <a:pt x="99967" y="56542"/>
                    </a:moveTo>
                    <a:lnTo>
                      <a:pt x="99967" y="62476"/>
                    </a:lnTo>
                    <a:lnTo>
                      <a:pt x="94031" y="62476"/>
                    </a:lnTo>
                    <a:lnTo>
                      <a:pt x="94031" y="56542"/>
                    </a:lnTo>
                    <a:close/>
                    <a:moveTo>
                      <a:pt x="106214" y="56542"/>
                    </a:moveTo>
                    <a:lnTo>
                      <a:pt x="106214" y="62476"/>
                    </a:lnTo>
                    <a:lnTo>
                      <a:pt x="100278" y="62476"/>
                    </a:lnTo>
                    <a:lnTo>
                      <a:pt x="100278" y="56542"/>
                    </a:lnTo>
                    <a:close/>
                    <a:moveTo>
                      <a:pt x="112461" y="56542"/>
                    </a:moveTo>
                    <a:lnTo>
                      <a:pt x="112461" y="62476"/>
                    </a:lnTo>
                    <a:lnTo>
                      <a:pt x="106527" y="62476"/>
                    </a:lnTo>
                    <a:lnTo>
                      <a:pt x="106527" y="56542"/>
                    </a:lnTo>
                    <a:close/>
                    <a:moveTo>
                      <a:pt x="118710" y="56542"/>
                    </a:moveTo>
                    <a:lnTo>
                      <a:pt x="118710" y="62476"/>
                    </a:lnTo>
                    <a:lnTo>
                      <a:pt x="112774" y="62476"/>
                    </a:lnTo>
                    <a:lnTo>
                      <a:pt x="112774" y="56542"/>
                    </a:lnTo>
                    <a:close/>
                    <a:moveTo>
                      <a:pt x="124957" y="56542"/>
                    </a:moveTo>
                    <a:lnTo>
                      <a:pt x="124957" y="62476"/>
                    </a:lnTo>
                    <a:lnTo>
                      <a:pt x="119021" y="62476"/>
                    </a:lnTo>
                    <a:lnTo>
                      <a:pt x="119021" y="56542"/>
                    </a:lnTo>
                    <a:close/>
                    <a:moveTo>
                      <a:pt x="131204" y="56542"/>
                    </a:moveTo>
                    <a:lnTo>
                      <a:pt x="131204" y="62476"/>
                    </a:lnTo>
                    <a:lnTo>
                      <a:pt x="125270" y="62476"/>
                    </a:lnTo>
                    <a:lnTo>
                      <a:pt x="125270" y="56542"/>
                    </a:lnTo>
                    <a:close/>
                    <a:moveTo>
                      <a:pt x="137451" y="56542"/>
                    </a:moveTo>
                    <a:lnTo>
                      <a:pt x="137451" y="62476"/>
                    </a:lnTo>
                    <a:lnTo>
                      <a:pt x="131517" y="62476"/>
                    </a:lnTo>
                    <a:lnTo>
                      <a:pt x="131517" y="56542"/>
                    </a:lnTo>
                    <a:close/>
                    <a:moveTo>
                      <a:pt x="143702" y="56542"/>
                    </a:moveTo>
                    <a:lnTo>
                      <a:pt x="143702" y="62476"/>
                    </a:lnTo>
                    <a:lnTo>
                      <a:pt x="137766" y="62476"/>
                    </a:lnTo>
                    <a:lnTo>
                      <a:pt x="137766" y="56542"/>
                    </a:lnTo>
                    <a:close/>
                    <a:moveTo>
                      <a:pt x="149949" y="56542"/>
                    </a:moveTo>
                    <a:lnTo>
                      <a:pt x="149949" y="62476"/>
                    </a:lnTo>
                    <a:lnTo>
                      <a:pt x="144015" y="62476"/>
                    </a:lnTo>
                    <a:lnTo>
                      <a:pt x="144015" y="56542"/>
                    </a:lnTo>
                    <a:close/>
                    <a:moveTo>
                      <a:pt x="156196" y="56542"/>
                    </a:moveTo>
                    <a:lnTo>
                      <a:pt x="156196" y="62476"/>
                    </a:lnTo>
                    <a:lnTo>
                      <a:pt x="150262" y="62476"/>
                    </a:lnTo>
                    <a:lnTo>
                      <a:pt x="150262" y="56542"/>
                    </a:lnTo>
                    <a:close/>
                    <a:moveTo>
                      <a:pt x="162445" y="56542"/>
                    </a:moveTo>
                    <a:lnTo>
                      <a:pt x="162445" y="62476"/>
                    </a:lnTo>
                    <a:lnTo>
                      <a:pt x="156509" y="62476"/>
                    </a:lnTo>
                    <a:lnTo>
                      <a:pt x="156509" y="56542"/>
                    </a:lnTo>
                    <a:close/>
                    <a:moveTo>
                      <a:pt x="168692" y="56542"/>
                    </a:moveTo>
                    <a:lnTo>
                      <a:pt x="168692" y="62476"/>
                    </a:lnTo>
                    <a:lnTo>
                      <a:pt x="162756" y="62476"/>
                    </a:lnTo>
                    <a:lnTo>
                      <a:pt x="162756" y="56542"/>
                    </a:lnTo>
                    <a:close/>
                    <a:moveTo>
                      <a:pt x="174939" y="56542"/>
                    </a:moveTo>
                    <a:lnTo>
                      <a:pt x="174939" y="62476"/>
                    </a:lnTo>
                    <a:lnTo>
                      <a:pt x="169005" y="62476"/>
                    </a:lnTo>
                    <a:lnTo>
                      <a:pt x="169005" y="56542"/>
                    </a:lnTo>
                    <a:close/>
                    <a:moveTo>
                      <a:pt x="181186" y="56542"/>
                    </a:moveTo>
                    <a:lnTo>
                      <a:pt x="181186" y="62476"/>
                    </a:lnTo>
                    <a:lnTo>
                      <a:pt x="175252" y="62476"/>
                    </a:lnTo>
                    <a:lnTo>
                      <a:pt x="175252" y="56542"/>
                    </a:lnTo>
                    <a:close/>
                    <a:moveTo>
                      <a:pt x="187435" y="56542"/>
                    </a:moveTo>
                    <a:lnTo>
                      <a:pt x="187435" y="62476"/>
                    </a:lnTo>
                    <a:lnTo>
                      <a:pt x="181499" y="62476"/>
                    </a:lnTo>
                    <a:lnTo>
                      <a:pt x="181499" y="56542"/>
                    </a:lnTo>
                    <a:close/>
                    <a:moveTo>
                      <a:pt x="193684" y="56542"/>
                    </a:moveTo>
                    <a:lnTo>
                      <a:pt x="193684" y="62476"/>
                    </a:lnTo>
                    <a:lnTo>
                      <a:pt x="187749" y="62476"/>
                    </a:lnTo>
                    <a:lnTo>
                      <a:pt x="187749" y="56542"/>
                    </a:lnTo>
                    <a:close/>
                    <a:moveTo>
                      <a:pt x="199931" y="56542"/>
                    </a:moveTo>
                    <a:lnTo>
                      <a:pt x="199931" y="62476"/>
                    </a:lnTo>
                    <a:lnTo>
                      <a:pt x="193996" y="62476"/>
                    </a:lnTo>
                    <a:lnTo>
                      <a:pt x="193996" y="56542"/>
                    </a:lnTo>
                    <a:close/>
                    <a:moveTo>
                      <a:pt x="206180" y="56542"/>
                    </a:moveTo>
                    <a:lnTo>
                      <a:pt x="206180" y="62476"/>
                    </a:lnTo>
                    <a:lnTo>
                      <a:pt x="200244" y="62476"/>
                    </a:lnTo>
                    <a:lnTo>
                      <a:pt x="200244" y="56542"/>
                    </a:lnTo>
                    <a:close/>
                    <a:moveTo>
                      <a:pt x="212427" y="56542"/>
                    </a:moveTo>
                    <a:lnTo>
                      <a:pt x="212427" y="62476"/>
                    </a:lnTo>
                    <a:lnTo>
                      <a:pt x="206491" y="62476"/>
                    </a:lnTo>
                    <a:lnTo>
                      <a:pt x="206491" y="56542"/>
                    </a:lnTo>
                    <a:close/>
                    <a:moveTo>
                      <a:pt x="218674" y="56542"/>
                    </a:moveTo>
                    <a:lnTo>
                      <a:pt x="218674" y="62476"/>
                    </a:lnTo>
                    <a:lnTo>
                      <a:pt x="212739" y="62476"/>
                    </a:lnTo>
                    <a:lnTo>
                      <a:pt x="212739" y="56542"/>
                    </a:lnTo>
                    <a:close/>
                    <a:moveTo>
                      <a:pt x="224921" y="56542"/>
                    </a:moveTo>
                    <a:lnTo>
                      <a:pt x="224921" y="62476"/>
                    </a:lnTo>
                    <a:lnTo>
                      <a:pt x="218987" y="62476"/>
                    </a:lnTo>
                    <a:lnTo>
                      <a:pt x="218987" y="56542"/>
                    </a:lnTo>
                    <a:close/>
                    <a:moveTo>
                      <a:pt x="231170" y="56542"/>
                    </a:moveTo>
                    <a:lnTo>
                      <a:pt x="231170" y="62476"/>
                    </a:lnTo>
                    <a:lnTo>
                      <a:pt x="225234" y="62476"/>
                    </a:lnTo>
                    <a:lnTo>
                      <a:pt x="225234" y="56542"/>
                    </a:lnTo>
                    <a:close/>
                    <a:moveTo>
                      <a:pt x="237417" y="56542"/>
                    </a:moveTo>
                    <a:lnTo>
                      <a:pt x="237417" y="62476"/>
                    </a:lnTo>
                    <a:lnTo>
                      <a:pt x="231481" y="62476"/>
                    </a:lnTo>
                    <a:lnTo>
                      <a:pt x="231481" y="56542"/>
                    </a:lnTo>
                    <a:close/>
                    <a:moveTo>
                      <a:pt x="243664" y="56542"/>
                    </a:moveTo>
                    <a:lnTo>
                      <a:pt x="243664" y="62476"/>
                    </a:lnTo>
                    <a:lnTo>
                      <a:pt x="237729" y="62476"/>
                    </a:lnTo>
                    <a:lnTo>
                      <a:pt x="237729" y="56542"/>
                    </a:lnTo>
                    <a:close/>
                    <a:moveTo>
                      <a:pt x="249911" y="56542"/>
                    </a:moveTo>
                    <a:lnTo>
                      <a:pt x="249911" y="62476"/>
                    </a:lnTo>
                    <a:lnTo>
                      <a:pt x="243977" y="62476"/>
                    </a:lnTo>
                    <a:lnTo>
                      <a:pt x="243977" y="56542"/>
                    </a:lnTo>
                    <a:close/>
                    <a:moveTo>
                      <a:pt x="256161" y="56542"/>
                    </a:moveTo>
                    <a:lnTo>
                      <a:pt x="256161" y="62476"/>
                    </a:lnTo>
                    <a:lnTo>
                      <a:pt x="250225" y="62476"/>
                    </a:lnTo>
                    <a:lnTo>
                      <a:pt x="250225" y="56542"/>
                    </a:lnTo>
                    <a:close/>
                    <a:moveTo>
                      <a:pt x="262409" y="56542"/>
                    </a:moveTo>
                    <a:lnTo>
                      <a:pt x="262409" y="62476"/>
                    </a:lnTo>
                    <a:lnTo>
                      <a:pt x="256474" y="62476"/>
                    </a:lnTo>
                    <a:lnTo>
                      <a:pt x="256474" y="56542"/>
                    </a:lnTo>
                    <a:close/>
                    <a:moveTo>
                      <a:pt x="268656" y="56542"/>
                    </a:moveTo>
                    <a:lnTo>
                      <a:pt x="268656" y="62476"/>
                    </a:lnTo>
                    <a:lnTo>
                      <a:pt x="262721" y="62476"/>
                    </a:lnTo>
                    <a:lnTo>
                      <a:pt x="262721" y="56542"/>
                    </a:lnTo>
                    <a:close/>
                    <a:moveTo>
                      <a:pt x="274904" y="56542"/>
                    </a:moveTo>
                    <a:lnTo>
                      <a:pt x="274904" y="62476"/>
                    </a:lnTo>
                    <a:lnTo>
                      <a:pt x="268968" y="62476"/>
                    </a:lnTo>
                    <a:lnTo>
                      <a:pt x="268968" y="56542"/>
                    </a:lnTo>
                    <a:close/>
                    <a:moveTo>
                      <a:pt x="6251" y="62789"/>
                    </a:moveTo>
                    <a:lnTo>
                      <a:pt x="6251" y="68725"/>
                    </a:lnTo>
                    <a:lnTo>
                      <a:pt x="315" y="68725"/>
                    </a:lnTo>
                    <a:lnTo>
                      <a:pt x="315" y="62789"/>
                    </a:lnTo>
                    <a:close/>
                    <a:moveTo>
                      <a:pt x="12498" y="62789"/>
                    </a:moveTo>
                    <a:lnTo>
                      <a:pt x="12498" y="68725"/>
                    </a:lnTo>
                    <a:lnTo>
                      <a:pt x="6562" y="68725"/>
                    </a:lnTo>
                    <a:lnTo>
                      <a:pt x="6562" y="62789"/>
                    </a:lnTo>
                    <a:close/>
                    <a:moveTo>
                      <a:pt x="18745" y="62789"/>
                    </a:moveTo>
                    <a:lnTo>
                      <a:pt x="18745" y="68725"/>
                    </a:lnTo>
                    <a:lnTo>
                      <a:pt x="12810" y="68725"/>
                    </a:lnTo>
                    <a:lnTo>
                      <a:pt x="12810" y="62789"/>
                    </a:lnTo>
                    <a:close/>
                    <a:moveTo>
                      <a:pt x="24992" y="62789"/>
                    </a:moveTo>
                    <a:lnTo>
                      <a:pt x="24992" y="68725"/>
                    </a:lnTo>
                    <a:lnTo>
                      <a:pt x="19058" y="68725"/>
                    </a:lnTo>
                    <a:lnTo>
                      <a:pt x="19058" y="62789"/>
                    </a:lnTo>
                    <a:close/>
                    <a:moveTo>
                      <a:pt x="31242" y="62789"/>
                    </a:moveTo>
                    <a:lnTo>
                      <a:pt x="31242" y="68725"/>
                    </a:lnTo>
                    <a:lnTo>
                      <a:pt x="25305" y="68725"/>
                    </a:lnTo>
                    <a:lnTo>
                      <a:pt x="25305" y="62789"/>
                    </a:lnTo>
                    <a:close/>
                    <a:moveTo>
                      <a:pt x="37489" y="62789"/>
                    </a:moveTo>
                    <a:lnTo>
                      <a:pt x="37489" y="68725"/>
                    </a:lnTo>
                    <a:lnTo>
                      <a:pt x="31553" y="68725"/>
                    </a:lnTo>
                    <a:lnTo>
                      <a:pt x="31553" y="62789"/>
                    </a:lnTo>
                    <a:close/>
                    <a:moveTo>
                      <a:pt x="43737" y="62789"/>
                    </a:moveTo>
                    <a:lnTo>
                      <a:pt x="43737" y="68725"/>
                    </a:lnTo>
                    <a:lnTo>
                      <a:pt x="37802" y="68725"/>
                    </a:lnTo>
                    <a:lnTo>
                      <a:pt x="37802" y="62789"/>
                    </a:lnTo>
                    <a:close/>
                    <a:moveTo>
                      <a:pt x="49985" y="62789"/>
                    </a:moveTo>
                    <a:lnTo>
                      <a:pt x="49985" y="68725"/>
                    </a:lnTo>
                    <a:lnTo>
                      <a:pt x="44049" y="68725"/>
                    </a:lnTo>
                    <a:lnTo>
                      <a:pt x="44049" y="62789"/>
                    </a:lnTo>
                    <a:close/>
                    <a:moveTo>
                      <a:pt x="56232" y="62789"/>
                    </a:moveTo>
                    <a:lnTo>
                      <a:pt x="56232" y="68725"/>
                    </a:lnTo>
                    <a:lnTo>
                      <a:pt x="50296" y="68725"/>
                    </a:lnTo>
                    <a:lnTo>
                      <a:pt x="50296" y="62789"/>
                    </a:lnTo>
                    <a:close/>
                    <a:moveTo>
                      <a:pt x="62480" y="62789"/>
                    </a:moveTo>
                    <a:lnTo>
                      <a:pt x="62480" y="68725"/>
                    </a:lnTo>
                    <a:lnTo>
                      <a:pt x="56545" y="68725"/>
                    </a:lnTo>
                    <a:lnTo>
                      <a:pt x="56545" y="62789"/>
                    </a:lnTo>
                    <a:close/>
                    <a:moveTo>
                      <a:pt x="68727" y="62789"/>
                    </a:moveTo>
                    <a:lnTo>
                      <a:pt x="68727" y="68725"/>
                    </a:lnTo>
                    <a:lnTo>
                      <a:pt x="62792" y="68725"/>
                    </a:lnTo>
                    <a:lnTo>
                      <a:pt x="62792" y="62789"/>
                    </a:lnTo>
                    <a:close/>
                    <a:moveTo>
                      <a:pt x="74975" y="62789"/>
                    </a:moveTo>
                    <a:lnTo>
                      <a:pt x="74975" y="68725"/>
                    </a:lnTo>
                    <a:lnTo>
                      <a:pt x="69039" y="68725"/>
                    </a:lnTo>
                    <a:lnTo>
                      <a:pt x="69039" y="62789"/>
                    </a:lnTo>
                    <a:close/>
                    <a:moveTo>
                      <a:pt x="81223" y="62789"/>
                    </a:moveTo>
                    <a:lnTo>
                      <a:pt x="81223" y="68725"/>
                    </a:lnTo>
                    <a:lnTo>
                      <a:pt x="75286" y="68725"/>
                    </a:lnTo>
                    <a:lnTo>
                      <a:pt x="75286" y="62789"/>
                    </a:lnTo>
                    <a:close/>
                    <a:moveTo>
                      <a:pt x="87470" y="62789"/>
                    </a:moveTo>
                    <a:lnTo>
                      <a:pt x="87470" y="68725"/>
                    </a:lnTo>
                    <a:lnTo>
                      <a:pt x="81535" y="68725"/>
                    </a:lnTo>
                    <a:lnTo>
                      <a:pt x="81535" y="62789"/>
                    </a:lnTo>
                    <a:close/>
                    <a:moveTo>
                      <a:pt x="93718" y="62789"/>
                    </a:moveTo>
                    <a:lnTo>
                      <a:pt x="93718" y="68725"/>
                    </a:lnTo>
                    <a:lnTo>
                      <a:pt x="87784" y="68725"/>
                    </a:lnTo>
                    <a:lnTo>
                      <a:pt x="87784" y="62789"/>
                    </a:lnTo>
                    <a:close/>
                    <a:moveTo>
                      <a:pt x="99967" y="62789"/>
                    </a:moveTo>
                    <a:lnTo>
                      <a:pt x="99967" y="68725"/>
                    </a:lnTo>
                    <a:lnTo>
                      <a:pt x="94031" y="68725"/>
                    </a:lnTo>
                    <a:lnTo>
                      <a:pt x="94031" y="62789"/>
                    </a:lnTo>
                    <a:close/>
                    <a:moveTo>
                      <a:pt x="106214" y="62789"/>
                    </a:moveTo>
                    <a:lnTo>
                      <a:pt x="106214" y="68725"/>
                    </a:lnTo>
                    <a:lnTo>
                      <a:pt x="100278" y="68725"/>
                    </a:lnTo>
                    <a:lnTo>
                      <a:pt x="100278" y="62789"/>
                    </a:lnTo>
                    <a:close/>
                    <a:moveTo>
                      <a:pt x="112461" y="62789"/>
                    </a:moveTo>
                    <a:lnTo>
                      <a:pt x="112461" y="68725"/>
                    </a:lnTo>
                    <a:lnTo>
                      <a:pt x="106527" y="68725"/>
                    </a:lnTo>
                    <a:lnTo>
                      <a:pt x="106527" y="62789"/>
                    </a:lnTo>
                    <a:close/>
                    <a:moveTo>
                      <a:pt x="118710" y="62789"/>
                    </a:moveTo>
                    <a:lnTo>
                      <a:pt x="118710" y="68725"/>
                    </a:lnTo>
                    <a:lnTo>
                      <a:pt x="112774" y="68725"/>
                    </a:lnTo>
                    <a:lnTo>
                      <a:pt x="112774" y="62789"/>
                    </a:lnTo>
                    <a:close/>
                    <a:moveTo>
                      <a:pt x="124957" y="62789"/>
                    </a:moveTo>
                    <a:lnTo>
                      <a:pt x="124957" y="68725"/>
                    </a:lnTo>
                    <a:lnTo>
                      <a:pt x="119021" y="68725"/>
                    </a:lnTo>
                    <a:lnTo>
                      <a:pt x="119021" y="62789"/>
                    </a:lnTo>
                    <a:close/>
                    <a:moveTo>
                      <a:pt x="131204" y="62789"/>
                    </a:moveTo>
                    <a:lnTo>
                      <a:pt x="131204" y="68725"/>
                    </a:lnTo>
                    <a:lnTo>
                      <a:pt x="125270" y="68725"/>
                    </a:lnTo>
                    <a:lnTo>
                      <a:pt x="125270" y="62789"/>
                    </a:lnTo>
                    <a:close/>
                    <a:moveTo>
                      <a:pt x="137451" y="62789"/>
                    </a:moveTo>
                    <a:lnTo>
                      <a:pt x="137451" y="68725"/>
                    </a:lnTo>
                    <a:lnTo>
                      <a:pt x="131517" y="68725"/>
                    </a:lnTo>
                    <a:lnTo>
                      <a:pt x="131517" y="62789"/>
                    </a:lnTo>
                    <a:close/>
                    <a:moveTo>
                      <a:pt x="143702" y="62789"/>
                    </a:moveTo>
                    <a:lnTo>
                      <a:pt x="143702" y="68725"/>
                    </a:lnTo>
                    <a:lnTo>
                      <a:pt x="137766" y="68725"/>
                    </a:lnTo>
                    <a:lnTo>
                      <a:pt x="137766" y="62789"/>
                    </a:lnTo>
                    <a:close/>
                    <a:moveTo>
                      <a:pt x="149949" y="62789"/>
                    </a:moveTo>
                    <a:lnTo>
                      <a:pt x="149949" y="68725"/>
                    </a:lnTo>
                    <a:lnTo>
                      <a:pt x="144015" y="68725"/>
                    </a:lnTo>
                    <a:lnTo>
                      <a:pt x="144015" y="62789"/>
                    </a:lnTo>
                    <a:close/>
                    <a:moveTo>
                      <a:pt x="156196" y="62789"/>
                    </a:moveTo>
                    <a:lnTo>
                      <a:pt x="156196" y="68725"/>
                    </a:lnTo>
                    <a:lnTo>
                      <a:pt x="150262" y="68725"/>
                    </a:lnTo>
                    <a:lnTo>
                      <a:pt x="150262" y="62789"/>
                    </a:lnTo>
                    <a:close/>
                    <a:moveTo>
                      <a:pt x="162445" y="62789"/>
                    </a:moveTo>
                    <a:lnTo>
                      <a:pt x="162445" y="68725"/>
                    </a:lnTo>
                    <a:lnTo>
                      <a:pt x="156509" y="68725"/>
                    </a:lnTo>
                    <a:lnTo>
                      <a:pt x="156509" y="62789"/>
                    </a:lnTo>
                    <a:close/>
                    <a:moveTo>
                      <a:pt x="168692" y="62789"/>
                    </a:moveTo>
                    <a:lnTo>
                      <a:pt x="168692" y="68725"/>
                    </a:lnTo>
                    <a:lnTo>
                      <a:pt x="162756" y="68725"/>
                    </a:lnTo>
                    <a:lnTo>
                      <a:pt x="162756" y="62789"/>
                    </a:lnTo>
                    <a:close/>
                    <a:moveTo>
                      <a:pt x="174939" y="62789"/>
                    </a:moveTo>
                    <a:lnTo>
                      <a:pt x="174939" y="68725"/>
                    </a:lnTo>
                    <a:lnTo>
                      <a:pt x="169005" y="68725"/>
                    </a:lnTo>
                    <a:lnTo>
                      <a:pt x="169005" y="62789"/>
                    </a:lnTo>
                    <a:close/>
                    <a:moveTo>
                      <a:pt x="181186" y="62789"/>
                    </a:moveTo>
                    <a:lnTo>
                      <a:pt x="181186" y="68725"/>
                    </a:lnTo>
                    <a:lnTo>
                      <a:pt x="175252" y="68725"/>
                    </a:lnTo>
                    <a:lnTo>
                      <a:pt x="175252" y="62789"/>
                    </a:lnTo>
                    <a:close/>
                    <a:moveTo>
                      <a:pt x="187435" y="62789"/>
                    </a:moveTo>
                    <a:lnTo>
                      <a:pt x="187435" y="68725"/>
                    </a:lnTo>
                    <a:lnTo>
                      <a:pt x="181499" y="68725"/>
                    </a:lnTo>
                    <a:lnTo>
                      <a:pt x="181499" y="62789"/>
                    </a:lnTo>
                    <a:close/>
                    <a:moveTo>
                      <a:pt x="193684" y="62789"/>
                    </a:moveTo>
                    <a:lnTo>
                      <a:pt x="193684" y="68725"/>
                    </a:lnTo>
                    <a:lnTo>
                      <a:pt x="187749" y="68725"/>
                    </a:lnTo>
                    <a:lnTo>
                      <a:pt x="187749" y="62789"/>
                    </a:lnTo>
                    <a:close/>
                    <a:moveTo>
                      <a:pt x="199931" y="62789"/>
                    </a:moveTo>
                    <a:lnTo>
                      <a:pt x="199931" y="68725"/>
                    </a:lnTo>
                    <a:lnTo>
                      <a:pt x="193996" y="68725"/>
                    </a:lnTo>
                    <a:lnTo>
                      <a:pt x="193996" y="62789"/>
                    </a:lnTo>
                    <a:close/>
                    <a:moveTo>
                      <a:pt x="206180" y="62789"/>
                    </a:moveTo>
                    <a:lnTo>
                      <a:pt x="206180" y="68725"/>
                    </a:lnTo>
                    <a:lnTo>
                      <a:pt x="200244" y="68725"/>
                    </a:lnTo>
                    <a:lnTo>
                      <a:pt x="200244" y="62789"/>
                    </a:lnTo>
                    <a:close/>
                    <a:moveTo>
                      <a:pt x="212427" y="62789"/>
                    </a:moveTo>
                    <a:lnTo>
                      <a:pt x="212427" y="68725"/>
                    </a:lnTo>
                    <a:lnTo>
                      <a:pt x="206491" y="68725"/>
                    </a:lnTo>
                    <a:lnTo>
                      <a:pt x="206491" y="62789"/>
                    </a:lnTo>
                    <a:close/>
                    <a:moveTo>
                      <a:pt x="218674" y="62789"/>
                    </a:moveTo>
                    <a:lnTo>
                      <a:pt x="218674" y="68725"/>
                    </a:lnTo>
                    <a:lnTo>
                      <a:pt x="212739" y="68725"/>
                    </a:lnTo>
                    <a:lnTo>
                      <a:pt x="212739" y="62789"/>
                    </a:lnTo>
                    <a:close/>
                    <a:moveTo>
                      <a:pt x="224921" y="62789"/>
                    </a:moveTo>
                    <a:lnTo>
                      <a:pt x="224921" y="68725"/>
                    </a:lnTo>
                    <a:lnTo>
                      <a:pt x="218987" y="68725"/>
                    </a:lnTo>
                    <a:lnTo>
                      <a:pt x="218987" y="62789"/>
                    </a:lnTo>
                    <a:close/>
                    <a:moveTo>
                      <a:pt x="231170" y="62789"/>
                    </a:moveTo>
                    <a:lnTo>
                      <a:pt x="231170" y="68725"/>
                    </a:lnTo>
                    <a:lnTo>
                      <a:pt x="225234" y="68725"/>
                    </a:lnTo>
                    <a:lnTo>
                      <a:pt x="225234" y="62789"/>
                    </a:lnTo>
                    <a:close/>
                    <a:moveTo>
                      <a:pt x="237417" y="62789"/>
                    </a:moveTo>
                    <a:lnTo>
                      <a:pt x="237417" y="68725"/>
                    </a:lnTo>
                    <a:lnTo>
                      <a:pt x="231481" y="68725"/>
                    </a:lnTo>
                    <a:lnTo>
                      <a:pt x="231481" y="62789"/>
                    </a:lnTo>
                    <a:close/>
                    <a:moveTo>
                      <a:pt x="243664" y="62789"/>
                    </a:moveTo>
                    <a:lnTo>
                      <a:pt x="243664" y="68725"/>
                    </a:lnTo>
                    <a:lnTo>
                      <a:pt x="237729" y="68725"/>
                    </a:lnTo>
                    <a:lnTo>
                      <a:pt x="237729" y="62789"/>
                    </a:lnTo>
                    <a:close/>
                    <a:moveTo>
                      <a:pt x="249911" y="62789"/>
                    </a:moveTo>
                    <a:lnTo>
                      <a:pt x="249911" y="68725"/>
                    </a:lnTo>
                    <a:lnTo>
                      <a:pt x="243977" y="68725"/>
                    </a:lnTo>
                    <a:lnTo>
                      <a:pt x="243977" y="62789"/>
                    </a:lnTo>
                    <a:close/>
                    <a:moveTo>
                      <a:pt x="256161" y="62789"/>
                    </a:moveTo>
                    <a:lnTo>
                      <a:pt x="256161" y="68725"/>
                    </a:lnTo>
                    <a:lnTo>
                      <a:pt x="250225" y="68725"/>
                    </a:lnTo>
                    <a:lnTo>
                      <a:pt x="250225" y="62789"/>
                    </a:lnTo>
                    <a:close/>
                    <a:moveTo>
                      <a:pt x="262409" y="62789"/>
                    </a:moveTo>
                    <a:lnTo>
                      <a:pt x="262409" y="68725"/>
                    </a:lnTo>
                    <a:lnTo>
                      <a:pt x="256474" y="68725"/>
                    </a:lnTo>
                    <a:lnTo>
                      <a:pt x="256474" y="62789"/>
                    </a:lnTo>
                    <a:close/>
                    <a:moveTo>
                      <a:pt x="268656" y="62789"/>
                    </a:moveTo>
                    <a:lnTo>
                      <a:pt x="268656" y="68725"/>
                    </a:lnTo>
                    <a:lnTo>
                      <a:pt x="262721" y="68725"/>
                    </a:lnTo>
                    <a:lnTo>
                      <a:pt x="262721" y="62789"/>
                    </a:lnTo>
                    <a:close/>
                    <a:moveTo>
                      <a:pt x="274904" y="62789"/>
                    </a:moveTo>
                    <a:lnTo>
                      <a:pt x="274904" y="68725"/>
                    </a:lnTo>
                    <a:lnTo>
                      <a:pt x="268968" y="68725"/>
                    </a:lnTo>
                    <a:lnTo>
                      <a:pt x="268968" y="62789"/>
                    </a:lnTo>
                    <a:close/>
                    <a:moveTo>
                      <a:pt x="6251" y="69036"/>
                    </a:moveTo>
                    <a:lnTo>
                      <a:pt x="6251" y="74972"/>
                    </a:lnTo>
                    <a:lnTo>
                      <a:pt x="315" y="74972"/>
                    </a:lnTo>
                    <a:lnTo>
                      <a:pt x="315" y="69036"/>
                    </a:lnTo>
                    <a:close/>
                    <a:moveTo>
                      <a:pt x="12498" y="69036"/>
                    </a:moveTo>
                    <a:lnTo>
                      <a:pt x="12498" y="74972"/>
                    </a:lnTo>
                    <a:lnTo>
                      <a:pt x="6562" y="74972"/>
                    </a:lnTo>
                    <a:lnTo>
                      <a:pt x="6562" y="69036"/>
                    </a:lnTo>
                    <a:close/>
                    <a:moveTo>
                      <a:pt x="18745" y="69036"/>
                    </a:moveTo>
                    <a:lnTo>
                      <a:pt x="18745" y="74972"/>
                    </a:lnTo>
                    <a:lnTo>
                      <a:pt x="12810" y="74972"/>
                    </a:lnTo>
                    <a:lnTo>
                      <a:pt x="12810" y="69036"/>
                    </a:lnTo>
                    <a:close/>
                    <a:moveTo>
                      <a:pt x="24992" y="69036"/>
                    </a:moveTo>
                    <a:lnTo>
                      <a:pt x="24992" y="74972"/>
                    </a:lnTo>
                    <a:lnTo>
                      <a:pt x="19058" y="74972"/>
                    </a:lnTo>
                    <a:lnTo>
                      <a:pt x="19058" y="69036"/>
                    </a:lnTo>
                    <a:close/>
                    <a:moveTo>
                      <a:pt x="31242" y="69036"/>
                    </a:moveTo>
                    <a:lnTo>
                      <a:pt x="31242" y="74972"/>
                    </a:lnTo>
                    <a:lnTo>
                      <a:pt x="25305" y="74972"/>
                    </a:lnTo>
                    <a:lnTo>
                      <a:pt x="25305" y="69036"/>
                    </a:lnTo>
                    <a:close/>
                    <a:moveTo>
                      <a:pt x="37489" y="69036"/>
                    </a:moveTo>
                    <a:lnTo>
                      <a:pt x="37489" y="74972"/>
                    </a:lnTo>
                    <a:lnTo>
                      <a:pt x="31553" y="74972"/>
                    </a:lnTo>
                    <a:lnTo>
                      <a:pt x="31553" y="69036"/>
                    </a:lnTo>
                    <a:close/>
                    <a:moveTo>
                      <a:pt x="43737" y="69036"/>
                    </a:moveTo>
                    <a:lnTo>
                      <a:pt x="43737" y="74972"/>
                    </a:lnTo>
                    <a:lnTo>
                      <a:pt x="37802" y="74972"/>
                    </a:lnTo>
                    <a:lnTo>
                      <a:pt x="37802" y="69036"/>
                    </a:lnTo>
                    <a:close/>
                    <a:moveTo>
                      <a:pt x="49985" y="69036"/>
                    </a:moveTo>
                    <a:lnTo>
                      <a:pt x="49985" y="74972"/>
                    </a:lnTo>
                    <a:lnTo>
                      <a:pt x="44049" y="74972"/>
                    </a:lnTo>
                    <a:lnTo>
                      <a:pt x="44049" y="69036"/>
                    </a:lnTo>
                    <a:close/>
                    <a:moveTo>
                      <a:pt x="56232" y="69036"/>
                    </a:moveTo>
                    <a:lnTo>
                      <a:pt x="56232" y="74972"/>
                    </a:lnTo>
                    <a:lnTo>
                      <a:pt x="50296" y="74972"/>
                    </a:lnTo>
                    <a:lnTo>
                      <a:pt x="50296" y="69036"/>
                    </a:lnTo>
                    <a:close/>
                    <a:moveTo>
                      <a:pt x="62480" y="69036"/>
                    </a:moveTo>
                    <a:lnTo>
                      <a:pt x="62480" y="74972"/>
                    </a:lnTo>
                    <a:lnTo>
                      <a:pt x="56545" y="74972"/>
                    </a:lnTo>
                    <a:lnTo>
                      <a:pt x="56545" y="69036"/>
                    </a:lnTo>
                    <a:close/>
                    <a:moveTo>
                      <a:pt x="68727" y="69036"/>
                    </a:moveTo>
                    <a:lnTo>
                      <a:pt x="68727" y="74972"/>
                    </a:lnTo>
                    <a:lnTo>
                      <a:pt x="62792" y="74972"/>
                    </a:lnTo>
                    <a:lnTo>
                      <a:pt x="62792" y="69036"/>
                    </a:lnTo>
                    <a:close/>
                    <a:moveTo>
                      <a:pt x="74975" y="69036"/>
                    </a:moveTo>
                    <a:lnTo>
                      <a:pt x="74975" y="74972"/>
                    </a:lnTo>
                    <a:lnTo>
                      <a:pt x="69039" y="74972"/>
                    </a:lnTo>
                    <a:lnTo>
                      <a:pt x="69039" y="69036"/>
                    </a:lnTo>
                    <a:close/>
                    <a:moveTo>
                      <a:pt x="81223" y="69036"/>
                    </a:moveTo>
                    <a:lnTo>
                      <a:pt x="81223" y="74972"/>
                    </a:lnTo>
                    <a:lnTo>
                      <a:pt x="75286" y="74972"/>
                    </a:lnTo>
                    <a:lnTo>
                      <a:pt x="75286" y="69036"/>
                    </a:lnTo>
                    <a:close/>
                    <a:moveTo>
                      <a:pt x="87470" y="69036"/>
                    </a:moveTo>
                    <a:lnTo>
                      <a:pt x="87470" y="74972"/>
                    </a:lnTo>
                    <a:lnTo>
                      <a:pt x="81535" y="74972"/>
                    </a:lnTo>
                    <a:lnTo>
                      <a:pt x="81535" y="69036"/>
                    </a:lnTo>
                    <a:close/>
                    <a:moveTo>
                      <a:pt x="93718" y="69036"/>
                    </a:moveTo>
                    <a:lnTo>
                      <a:pt x="93718" y="74972"/>
                    </a:lnTo>
                    <a:lnTo>
                      <a:pt x="87784" y="74972"/>
                    </a:lnTo>
                    <a:lnTo>
                      <a:pt x="87784" y="69036"/>
                    </a:lnTo>
                    <a:close/>
                    <a:moveTo>
                      <a:pt x="99967" y="69036"/>
                    </a:moveTo>
                    <a:lnTo>
                      <a:pt x="99967" y="74972"/>
                    </a:lnTo>
                    <a:lnTo>
                      <a:pt x="94031" y="74972"/>
                    </a:lnTo>
                    <a:lnTo>
                      <a:pt x="94031" y="69036"/>
                    </a:lnTo>
                    <a:close/>
                    <a:moveTo>
                      <a:pt x="106214" y="69036"/>
                    </a:moveTo>
                    <a:lnTo>
                      <a:pt x="106214" y="74972"/>
                    </a:lnTo>
                    <a:lnTo>
                      <a:pt x="100278" y="74972"/>
                    </a:lnTo>
                    <a:lnTo>
                      <a:pt x="100278" y="69036"/>
                    </a:lnTo>
                    <a:close/>
                    <a:moveTo>
                      <a:pt x="112461" y="69036"/>
                    </a:moveTo>
                    <a:lnTo>
                      <a:pt x="112461" y="74972"/>
                    </a:lnTo>
                    <a:lnTo>
                      <a:pt x="106527" y="74972"/>
                    </a:lnTo>
                    <a:lnTo>
                      <a:pt x="106527" y="69036"/>
                    </a:lnTo>
                    <a:close/>
                    <a:moveTo>
                      <a:pt x="118710" y="69036"/>
                    </a:moveTo>
                    <a:lnTo>
                      <a:pt x="118710" y="74972"/>
                    </a:lnTo>
                    <a:lnTo>
                      <a:pt x="112774" y="74972"/>
                    </a:lnTo>
                    <a:lnTo>
                      <a:pt x="112774" y="69036"/>
                    </a:lnTo>
                    <a:close/>
                    <a:moveTo>
                      <a:pt x="124957" y="69036"/>
                    </a:moveTo>
                    <a:lnTo>
                      <a:pt x="124957" y="74972"/>
                    </a:lnTo>
                    <a:lnTo>
                      <a:pt x="119021" y="74972"/>
                    </a:lnTo>
                    <a:lnTo>
                      <a:pt x="119021" y="69036"/>
                    </a:lnTo>
                    <a:close/>
                    <a:moveTo>
                      <a:pt x="131204" y="69036"/>
                    </a:moveTo>
                    <a:lnTo>
                      <a:pt x="131204" y="74972"/>
                    </a:lnTo>
                    <a:lnTo>
                      <a:pt x="125270" y="74972"/>
                    </a:lnTo>
                    <a:lnTo>
                      <a:pt x="125270" y="69036"/>
                    </a:lnTo>
                    <a:close/>
                    <a:moveTo>
                      <a:pt x="137451" y="69036"/>
                    </a:moveTo>
                    <a:lnTo>
                      <a:pt x="137451" y="74972"/>
                    </a:lnTo>
                    <a:lnTo>
                      <a:pt x="131517" y="74972"/>
                    </a:lnTo>
                    <a:lnTo>
                      <a:pt x="131517" y="69036"/>
                    </a:lnTo>
                    <a:close/>
                    <a:moveTo>
                      <a:pt x="143702" y="69036"/>
                    </a:moveTo>
                    <a:lnTo>
                      <a:pt x="143702" y="74972"/>
                    </a:lnTo>
                    <a:lnTo>
                      <a:pt x="137766" y="74972"/>
                    </a:lnTo>
                    <a:lnTo>
                      <a:pt x="137766" y="69036"/>
                    </a:lnTo>
                    <a:close/>
                    <a:moveTo>
                      <a:pt x="149949" y="69036"/>
                    </a:moveTo>
                    <a:lnTo>
                      <a:pt x="149949" y="74972"/>
                    </a:lnTo>
                    <a:lnTo>
                      <a:pt x="144015" y="74972"/>
                    </a:lnTo>
                    <a:lnTo>
                      <a:pt x="144015" y="69036"/>
                    </a:lnTo>
                    <a:close/>
                    <a:moveTo>
                      <a:pt x="156196" y="69036"/>
                    </a:moveTo>
                    <a:lnTo>
                      <a:pt x="156196" y="74972"/>
                    </a:lnTo>
                    <a:lnTo>
                      <a:pt x="150262" y="74972"/>
                    </a:lnTo>
                    <a:lnTo>
                      <a:pt x="150262" y="69036"/>
                    </a:lnTo>
                    <a:close/>
                    <a:moveTo>
                      <a:pt x="162445" y="69036"/>
                    </a:moveTo>
                    <a:lnTo>
                      <a:pt x="162445" y="74972"/>
                    </a:lnTo>
                    <a:lnTo>
                      <a:pt x="156509" y="74972"/>
                    </a:lnTo>
                    <a:lnTo>
                      <a:pt x="156509" y="69036"/>
                    </a:lnTo>
                    <a:close/>
                    <a:moveTo>
                      <a:pt x="168692" y="69036"/>
                    </a:moveTo>
                    <a:lnTo>
                      <a:pt x="168692" y="74972"/>
                    </a:lnTo>
                    <a:lnTo>
                      <a:pt x="162756" y="74972"/>
                    </a:lnTo>
                    <a:lnTo>
                      <a:pt x="162756" y="69036"/>
                    </a:lnTo>
                    <a:close/>
                    <a:moveTo>
                      <a:pt x="174939" y="69036"/>
                    </a:moveTo>
                    <a:lnTo>
                      <a:pt x="174939" y="74972"/>
                    </a:lnTo>
                    <a:lnTo>
                      <a:pt x="169005" y="74972"/>
                    </a:lnTo>
                    <a:lnTo>
                      <a:pt x="169005" y="69036"/>
                    </a:lnTo>
                    <a:close/>
                    <a:moveTo>
                      <a:pt x="181186" y="69036"/>
                    </a:moveTo>
                    <a:lnTo>
                      <a:pt x="181186" y="74972"/>
                    </a:lnTo>
                    <a:lnTo>
                      <a:pt x="175252" y="74972"/>
                    </a:lnTo>
                    <a:lnTo>
                      <a:pt x="175252" y="69036"/>
                    </a:lnTo>
                    <a:close/>
                    <a:moveTo>
                      <a:pt x="187435" y="69036"/>
                    </a:moveTo>
                    <a:lnTo>
                      <a:pt x="187435" y="74972"/>
                    </a:lnTo>
                    <a:lnTo>
                      <a:pt x="181499" y="74972"/>
                    </a:lnTo>
                    <a:lnTo>
                      <a:pt x="181499" y="69036"/>
                    </a:lnTo>
                    <a:close/>
                    <a:moveTo>
                      <a:pt x="193684" y="69036"/>
                    </a:moveTo>
                    <a:lnTo>
                      <a:pt x="193684" y="74972"/>
                    </a:lnTo>
                    <a:lnTo>
                      <a:pt x="187749" y="74972"/>
                    </a:lnTo>
                    <a:lnTo>
                      <a:pt x="187749" y="69036"/>
                    </a:lnTo>
                    <a:close/>
                    <a:moveTo>
                      <a:pt x="199931" y="69036"/>
                    </a:moveTo>
                    <a:lnTo>
                      <a:pt x="199931" y="74972"/>
                    </a:lnTo>
                    <a:lnTo>
                      <a:pt x="193996" y="74972"/>
                    </a:lnTo>
                    <a:lnTo>
                      <a:pt x="193996" y="69036"/>
                    </a:lnTo>
                    <a:close/>
                    <a:moveTo>
                      <a:pt x="206180" y="69036"/>
                    </a:moveTo>
                    <a:lnTo>
                      <a:pt x="206180" y="74972"/>
                    </a:lnTo>
                    <a:lnTo>
                      <a:pt x="200244" y="74972"/>
                    </a:lnTo>
                    <a:lnTo>
                      <a:pt x="200244" y="69036"/>
                    </a:lnTo>
                    <a:close/>
                    <a:moveTo>
                      <a:pt x="212427" y="69036"/>
                    </a:moveTo>
                    <a:lnTo>
                      <a:pt x="212427" y="74972"/>
                    </a:lnTo>
                    <a:lnTo>
                      <a:pt x="206491" y="74972"/>
                    </a:lnTo>
                    <a:lnTo>
                      <a:pt x="206491" y="69036"/>
                    </a:lnTo>
                    <a:close/>
                    <a:moveTo>
                      <a:pt x="218674" y="69036"/>
                    </a:moveTo>
                    <a:lnTo>
                      <a:pt x="218674" y="74972"/>
                    </a:lnTo>
                    <a:lnTo>
                      <a:pt x="212739" y="74972"/>
                    </a:lnTo>
                    <a:lnTo>
                      <a:pt x="212739" y="69036"/>
                    </a:lnTo>
                    <a:close/>
                    <a:moveTo>
                      <a:pt x="224921" y="69036"/>
                    </a:moveTo>
                    <a:lnTo>
                      <a:pt x="224921" y="74972"/>
                    </a:lnTo>
                    <a:lnTo>
                      <a:pt x="218987" y="74972"/>
                    </a:lnTo>
                    <a:lnTo>
                      <a:pt x="218987" y="69036"/>
                    </a:lnTo>
                    <a:close/>
                    <a:moveTo>
                      <a:pt x="231170" y="69036"/>
                    </a:moveTo>
                    <a:lnTo>
                      <a:pt x="231170" y="74972"/>
                    </a:lnTo>
                    <a:lnTo>
                      <a:pt x="225234" y="74972"/>
                    </a:lnTo>
                    <a:lnTo>
                      <a:pt x="225234" y="69036"/>
                    </a:lnTo>
                    <a:close/>
                    <a:moveTo>
                      <a:pt x="237417" y="69036"/>
                    </a:moveTo>
                    <a:lnTo>
                      <a:pt x="237417" y="74972"/>
                    </a:lnTo>
                    <a:lnTo>
                      <a:pt x="231481" y="74972"/>
                    </a:lnTo>
                    <a:lnTo>
                      <a:pt x="231481" y="69036"/>
                    </a:lnTo>
                    <a:close/>
                    <a:moveTo>
                      <a:pt x="243664" y="69036"/>
                    </a:moveTo>
                    <a:lnTo>
                      <a:pt x="243664" y="74972"/>
                    </a:lnTo>
                    <a:lnTo>
                      <a:pt x="237729" y="74972"/>
                    </a:lnTo>
                    <a:lnTo>
                      <a:pt x="237729" y="69036"/>
                    </a:lnTo>
                    <a:close/>
                    <a:moveTo>
                      <a:pt x="249911" y="69036"/>
                    </a:moveTo>
                    <a:lnTo>
                      <a:pt x="249911" y="74972"/>
                    </a:lnTo>
                    <a:lnTo>
                      <a:pt x="243977" y="74972"/>
                    </a:lnTo>
                    <a:lnTo>
                      <a:pt x="243977" y="69036"/>
                    </a:lnTo>
                    <a:close/>
                    <a:moveTo>
                      <a:pt x="256161" y="69036"/>
                    </a:moveTo>
                    <a:lnTo>
                      <a:pt x="256161" y="74972"/>
                    </a:lnTo>
                    <a:lnTo>
                      <a:pt x="250225" y="74972"/>
                    </a:lnTo>
                    <a:lnTo>
                      <a:pt x="250225" y="69036"/>
                    </a:lnTo>
                    <a:close/>
                    <a:moveTo>
                      <a:pt x="262409" y="69036"/>
                    </a:moveTo>
                    <a:lnTo>
                      <a:pt x="262409" y="74972"/>
                    </a:lnTo>
                    <a:lnTo>
                      <a:pt x="256474" y="74972"/>
                    </a:lnTo>
                    <a:lnTo>
                      <a:pt x="256474" y="69036"/>
                    </a:lnTo>
                    <a:close/>
                    <a:moveTo>
                      <a:pt x="268656" y="69036"/>
                    </a:moveTo>
                    <a:lnTo>
                      <a:pt x="268656" y="74972"/>
                    </a:lnTo>
                    <a:lnTo>
                      <a:pt x="262721" y="74972"/>
                    </a:lnTo>
                    <a:lnTo>
                      <a:pt x="262721" y="69036"/>
                    </a:lnTo>
                    <a:close/>
                    <a:moveTo>
                      <a:pt x="274904" y="69036"/>
                    </a:moveTo>
                    <a:lnTo>
                      <a:pt x="274904" y="74972"/>
                    </a:lnTo>
                    <a:lnTo>
                      <a:pt x="268968" y="74972"/>
                    </a:lnTo>
                    <a:lnTo>
                      <a:pt x="268968" y="69036"/>
                    </a:lnTo>
                    <a:close/>
                    <a:moveTo>
                      <a:pt x="6251" y="75285"/>
                    </a:moveTo>
                    <a:lnTo>
                      <a:pt x="6251" y="81219"/>
                    </a:lnTo>
                    <a:lnTo>
                      <a:pt x="315" y="81219"/>
                    </a:lnTo>
                    <a:lnTo>
                      <a:pt x="315" y="75285"/>
                    </a:lnTo>
                    <a:close/>
                    <a:moveTo>
                      <a:pt x="12498" y="75285"/>
                    </a:moveTo>
                    <a:lnTo>
                      <a:pt x="12498" y="81219"/>
                    </a:lnTo>
                    <a:lnTo>
                      <a:pt x="6562" y="81219"/>
                    </a:lnTo>
                    <a:lnTo>
                      <a:pt x="6562" y="75285"/>
                    </a:lnTo>
                    <a:close/>
                    <a:moveTo>
                      <a:pt x="18745" y="75285"/>
                    </a:moveTo>
                    <a:lnTo>
                      <a:pt x="18745" y="81219"/>
                    </a:lnTo>
                    <a:lnTo>
                      <a:pt x="12810" y="81219"/>
                    </a:lnTo>
                    <a:lnTo>
                      <a:pt x="12810" y="75285"/>
                    </a:lnTo>
                    <a:close/>
                    <a:moveTo>
                      <a:pt x="24992" y="75285"/>
                    </a:moveTo>
                    <a:lnTo>
                      <a:pt x="24992" y="81219"/>
                    </a:lnTo>
                    <a:lnTo>
                      <a:pt x="19058" y="81219"/>
                    </a:lnTo>
                    <a:lnTo>
                      <a:pt x="19058" y="75285"/>
                    </a:lnTo>
                    <a:close/>
                    <a:moveTo>
                      <a:pt x="31242" y="75285"/>
                    </a:moveTo>
                    <a:lnTo>
                      <a:pt x="31242" y="81219"/>
                    </a:lnTo>
                    <a:lnTo>
                      <a:pt x="25305" y="81219"/>
                    </a:lnTo>
                    <a:lnTo>
                      <a:pt x="25305" y="75285"/>
                    </a:lnTo>
                    <a:close/>
                    <a:moveTo>
                      <a:pt x="37489" y="75285"/>
                    </a:moveTo>
                    <a:lnTo>
                      <a:pt x="37489" y="81219"/>
                    </a:lnTo>
                    <a:lnTo>
                      <a:pt x="31553" y="81219"/>
                    </a:lnTo>
                    <a:lnTo>
                      <a:pt x="31553" y="75285"/>
                    </a:lnTo>
                    <a:close/>
                    <a:moveTo>
                      <a:pt x="43737" y="75285"/>
                    </a:moveTo>
                    <a:lnTo>
                      <a:pt x="43737" y="81219"/>
                    </a:lnTo>
                    <a:lnTo>
                      <a:pt x="37802" y="81219"/>
                    </a:lnTo>
                    <a:lnTo>
                      <a:pt x="37802" y="75285"/>
                    </a:lnTo>
                    <a:close/>
                    <a:moveTo>
                      <a:pt x="49985" y="75285"/>
                    </a:moveTo>
                    <a:lnTo>
                      <a:pt x="49985" y="81219"/>
                    </a:lnTo>
                    <a:lnTo>
                      <a:pt x="44049" y="81219"/>
                    </a:lnTo>
                    <a:lnTo>
                      <a:pt x="44049" y="75285"/>
                    </a:lnTo>
                    <a:close/>
                    <a:moveTo>
                      <a:pt x="56232" y="75285"/>
                    </a:moveTo>
                    <a:lnTo>
                      <a:pt x="56232" y="81219"/>
                    </a:lnTo>
                    <a:lnTo>
                      <a:pt x="50296" y="81219"/>
                    </a:lnTo>
                    <a:lnTo>
                      <a:pt x="50296" y="75285"/>
                    </a:lnTo>
                    <a:close/>
                    <a:moveTo>
                      <a:pt x="62480" y="75285"/>
                    </a:moveTo>
                    <a:lnTo>
                      <a:pt x="62480" y="81219"/>
                    </a:lnTo>
                    <a:lnTo>
                      <a:pt x="56545" y="81219"/>
                    </a:lnTo>
                    <a:lnTo>
                      <a:pt x="56545" y="75285"/>
                    </a:lnTo>
                    <a:close/>
                    <a:moveTo>
                      <a:pt x="68727" y="75285"/>
                    </a:moveTo>
                    <a:lnTo>
                      <a:pt x="68727" y="81219"/>
                    </a:lnTo>
                    <a:lnTo>
                      <a:pt x="62792" y="81219"/>
                    </a:lnTo>
                    <a:lnTo>
                      <a:pt x="62792" y="75285"/>
                    </a:lnTo>
                    <a:close/>
                    <a:moveTo>
                      <a:pt x="74975" y="75285"/>
                    </a:moveTo>
                    <a:lnTo>
                      <a:pt x="74975" y="81219"/>
                    </a:lnTo>
                    <a:lnTo>
                      <a:pt x="69039" y="81219"/>
                    </a:lnTo>
                    <a:lnTo>
                      <a:pt x="69039" y="75285"/>
                    </a:lnTo>
                    <a:close/>
                    <a:moveTo>
                      <a:pt x="81223" y="75285"/>
                    </a:moveTo>
                    <a:lnTo>
                      <a:pt x="81223" y="81219"/>
                    </a:lnTo>
                    <a:lnTo>
                      <a:pt x="75286" y="81219"/>
                    </a:lnTo>
                    <a:lnTo>
                      <a:pt x="75286" y="75285"/>
                    </a:lnTo>
                    <a:close/>
                    <a:moveTo>
                      <a:pt x="87470" y="75285"/>
                    </a:moveTo>
                    <a:lnTo>
                      <a:pt x="87470" y="81219"/>
                    </a:lnTo>
                    <a:lnTo>
                      <a:pt x="81535" y="81219"/>
                    </a:lnTo>
                    <a:lnTo>
                      <a:pt x="81535" y="75285"/>
                    </a:lnTo>
                    <a:close/>
                    <a:moveTo>
                      <a:pt x="93718" y="75285"/>
                    </a:moveTo>
                    <a:lnTo>
                      <a:pt x="93718" y="81219"/>
                    </a:lnTo>
                    <a:lnTo>
                      <a:pt x="87784" y="81219"/>
                    </a:lnTo>
                    <a:lnTo>
                      <a:pt x="87784" y="75285"/>
                    </a:lnTo>
                    <a:close/>
                    <a:moveTo>
                      <a:pt x="99967" y="75285"/>
                    </a:moveTo>
                    <a:lnTo>
                      <a:pt x="99967" y="81219"/>
                    </a:lnTo>
                    <a:lnTo>
                      <a:pt x="94031" y="81219"/>
                    </a:lnTo>
                    <a:lnTo>
                      <a:pt x="94031" y="75285"/>
                    </a:lnTo>
                    <a:close/>
                    <a:moveTo>
                      <a:pt x="106214" y="75285"/>
                    </a:moveTo>
                    <a:lnTo>
                      <a:pt x="106214" y="81219"/>
                    </a:lnTo>
                    <a:lnTo>
                      <a:pt x="100278" y="81219"/>
                    </a:lnTo>
                    <a:lnTo>
                      <a:pt x="100278" y="75285"/>
                    </a:lnTo>
                    <a:close/>
                    <a:moveTo>
                      <a:pt x="112461" y="75285"/>
                    </a:moveTo>
                    <a:lnTo>
                      <a:pt x="112461" y="81219"/>
                    </a:lnTo>
                    <a:lnTo>
                      <a:pt x="106527" y="81219"/>
                    </a:lnTo>
                    <a:lnTo>
                      <a:pt x="106527" y="75285"/>
                    </a:lnTo>
                    <a:close/>
                    <a:moveTo>
                      <a:pt x="118710" y="75285"/>
                    </a:moveTo>
                    <a:lnTo>
                      <a:pt x="118710" y="81219"/>
                    </a:lnTo>
                    <a:lnTo>
                      <a:pt x="112774" y="81219"/>
                    </a:lnTo>
                    <a:lnTo>
                      <a:pt x="112774" y="75285"/>
                    </a:lnTo>
                    <a:close/>
                    <a:moveTo>
                      <a:pt x="124957" y="75285"/>
                    </a:moveTo>
                    <a:lnTo>
                      <a:pt x="124957" y="81219"/>
                    </a:lnTo>
                    <a:lnTo>
                      <a:pt x="119021" y="81219"/>
                    </a:lnTo>
                    <a:lnTo>
                      <a:pt x="119021" y="75285"/>
                    </a:lnTo>
                    <a:close/>
                    <a:moveTo>
                      <a:pt x="131204" y="75285"/>
                    </a:moveTo>
                    <a:lnTo>
                      <a:pt x="131204" y="81219"/>
                    </a:lnTo>
                    <a:lnTo>
                      <a:pt x="125270" y="81219"/>
                    </a:lnTo>
                    <a:lnTo>
                      <a:pt x="125270" y="75285"/>
                    </a:lnTo>
                    <a:close/>
                    <a:moveTo>
                      <a:pt x="137451" y="75285"/>
                    </a:moveTo>
                    <a:lnTo>
                      <a:pt x="137451" y="81219"/>
                    </a:lnTo>
                    <a:lnTo>
                      <a:pt x="131517" y="81219"/>
                    </a:lnTo>
                    <a:lnTo>
                      <a:pt x="131517" y="75285"/>
                    </a:lnTo>
                    <a:close/>
                    <a:moveTo>
                      <a:pt x="143702" y="75285"/>
                    </a:moveTo>
                    <a:lnTo>
                      <a:pt x="143702" y="81219"/>
                    </a:lnTo>
                    <a:lnTo>
                      <a:pt x="137766" y="81219"/>
                    </a:lnTo>
                    <a:lnTo>
                      <a:pt x="137766" y="75285"/>
                    </a:lnTo>
                    <a:close/>
                    <a:moveTo>
                      <a:pt x="149949" y="75285"/>
                    </a:moveTo>
                    <a:lnTo>
                      <a:pt x="149949" y="81219"/>
                    </a:lnTo>
                    <a:lnTo>
                      <a:pt x="144015" y="81219"/>
                    </a:lnTo>
                    <a:lnTo>
                      <a:pt x="144015" y="75285"/>
                    </a:lnTo>
                    <a:close/>
                    <a:moveTo>
                      <a:pt x="156196" y="75285"/>
                    </a:moveTo>
                    <a:lnTo>
                      <a:pt x="156196" y="81219"/>
                    </a:lnTo>
                    <a:lnTo>
                      <a:pt x="150262" y="81219"/>
                    </a:lnTo>
                    <a:lnTo>
                      <a:pt x="150262" y="75285"/>
                    </a:lnTo>
                    <a:close/>
                    <a:moveTo>
                      <a:pt x="162445" y="75285"/>
                    </a:moveTo>
                    <a:lnTo>
                      <a:pt x="162445" y="81219"/>
                    </a:lnTo>
                    <a:lnTo>
                      <a:pt x="156509" y="81219"/>
                    </a:lnTo>
                    <a:lnTo>
                      <a:pt x="156509" y="75285"/>
                    </a:lnTo>
                    <a:close/>
                    <a:moveTo>
                      <a:pt x="168692" y="75285"/>
                    </a:moveTo>
                    <a:lnTo>
                      <a:pt x="168692" y="81219"/>
                    </a:lnTo>
                    <a:lnTo>
                      <a:pt x="162756" y="81219"/>
                    </a:lnTo>
                    <a:lnTo>
                      <a:pt x="162756" y="75285"/>
                    </a:lnTo>
                    <a:close/>
                    <a:moveTo>
                      <a:pt x="174939" y="75285"/>
                    </a:moveTo>
                    <a:lnTo>
                      <a:pt x="174939" y="81219"/>
                    </a:lnTo>
                    <a:lnTo>
                      <a:pt x="169005" y="81219"/>
                    </a:lnTo>
                    <a:lnTo>
                      <a:pt x="169005" y="75285"/>
                    </a:lnTo>
                    <a:close/>
                    <a:moveTo>
                      <a:pt x="181186" y="75285"/>
                    </a:moveTo>
                    <a:lnTo>
                      <a:pt x="181186" y="81219"/>
                    </a:lnTo>
                    <a:lnTo>
                      <a:pt x="175252" y="81219"/>
                    </a:lnTo>
                    <a:lnTo>
                      <a:pt x="175252" y="75285"/>
                    </a:lnTo>
                    <a:close/>
                    <a:moveTo>
                      <a:pt x="187435" y="75285"/>
                    </a:moveTo>
                    <a:lnTo>
                      <a:pt x="187435" y="81219"/>
                    </a:lnTo>
                    <a:lnTo>
                      <a:pt x="181499" y="81219"/>
                    </a:lnTo>
                    <a:lnTo>
                      <a:pt x="181499" y="75285"/>
                    </a:lnTo>
                    <a:close/>
                    <a:moveTo>
                      <a:pt x="193684" y="75285"/>
                    </a:moveTo>
                    <a:lnTo>
                      <a:pt x="193684" y="81219"/>
                    </a:lnTo>
                    <a:lnTo>
                      <a:pt x="187749" y="81219"/>
                    </a:lnTo>
                    <a:lnTo>
                      <a:pt x="187749" y="75285"/>
                    </a:lnTo>
                    <a:close/>
                    <a:moveTo>
                      <a:pt x="199931" y="75285"/>
                    </a:moveTo>
                    <a:lnTo>
                      <a:pt x="199931" y="81219"/>
                    </a:lnTo>
                    <a:lnTo>
                      <a:pt x="193996" y="81219"/>
                    </a:lnTo>
                    <a:lnTo>
                      <a:pt x="193996" y="75285"/>
                    </a:lnTo>
                    <a:close/>
                    <a:moveTo>
                      <a:pt x="206180" y="75285"/>
                    </a:moveTo>
                    <a:lnTo>
                      <a:pt x="206180" y="81219"/>
                    </a:lnTo>
                    <a:lnTo>
                      <a:pt x="200244" y="81219"/>
                    </a:lnTo>
                    <a:lnTo>
                      <a:pt x="200244" y="75285"/>
                    </a:lnTo>
                    <a:close/>
                    <a:moveTo>
                      <a:pt x="212427" y="75285"/>
                    </a:moveTo>
                    <a:lnTo>
                      <a:pt x="212427" y="81219"/>
                    </a:lnTo>
                    <a:lnTo>
                      <a:pt x="206491" y="81219"/>
                    </a:lnTo>
                    <a:lnTo>
                      <a:pt x="206491" y="75285"/>
                    </a:lnTo>
                    <a:close/>
                    <a:moveTo>
                      <a:pt x="218674" y="75285"/>
                    </a:moveTo>
                    <a:lnTo>
                      <a:pt x="218674" y="81219"/>
                    </a:lnTo>
                    <a:lnTo>
                      <a:pt x="212739" y="81219"/>
                    </a:lnTo>
                    <a:lnTo>
                      <a:pt x="212739" y="75285"/>
                    </a:lnTo>
                    <a:close/>
                    <a:moveTo>
                      <a:pt x="224921" y="75285"/>
                    </a:moveTo>
                    <a:lnTo>
                      <a:pt x="224921" y="81219"/>
                    </a:lnTo>
                    <a:lnTo>
                      <a:pt x="218987" y="81219"/>
                    </a:lnTo>
                    <a:lnTo>
                      <a:pt x="218987" y="75285"/>
                    </a:lnTo>
                    <a:close/>
                    <a:moveTo>
                      <a:pt x="231170" y="75285"/>
                    </a:moveTo>
                    <a:lnTo>
                      <a:pt x="231170" y="81219"/>
                    </a:lnTo>
                    <a:lnTo>
                      <a:pt x="225234" y="81219"/>
                    </a:lnTo>
                    <a:lnTo>
                      <a:pt x="225234" y="75285"/>
                    </a:lnTo>
                    <a:close/>
                    <a:moveTo>
                      <a:pt x="237417" y="75285"/>
                    </a:moveTo>
                    <a:lnTo>
                      <a:pt x="237417" y="81219"/>
                    </a:lnTo>
                    <a:lnTo>
                      <a:pt x="231481" y="81219"/>
                    </a:lnTo>
                    <a:lnTo>
                      <a:pt x="231481" y="75285"/>
                    </a:lnTo>
                    <a:close/>
                    <a:moveTo>
                      <a:pt x="243664" y="75285"/>
                    </a:moveTo>
                    <a:lnTo>
                      <a:pt x="243664" y="81219"/>
                    </a:lnTo>
                    <a:lnTo>
                      <a:pt x="237729" y="81219"/>
                    </a:lnTo>
                    <a:lnTo>
                      <a:pt x="237729" y="75285"/>
                    </a:lnTo>
                    <a:close/>
                    <a:moveTo>
                      <a:pt x="249911" y="75285"/>
                    </a:moveTo>
                    <a:lnTo>
                      <a:pt x="249911" y="81219"/>
                    </a:lnTo>
                    <a:lnTo>
                      <a:pt x="243977" y="81219"/>
                    </a:lnTo>
                    <a:lnTo>
                      <a:pt x="243977" y="75285"/>
                    </a:lnTo>
                    <a:close/>
                    <a:moveTo>
                      <a:pt x="256161" y="75285"/>
                    </a:moveTo>
                    <a:lnTo>
                      <a:pt x="256161" y="81219"/>
                    </a:lnTo>
                    <a:lnTo>
                      <a:pt x="250225" y="81219"/>
                    </a:lnTo>
                    <a:lnTo>
                      <a:pt x="250225" y="75285"/>
                    </a:lnTo>
                    <a:close/>
                    <a:moveTo>
                      <a:pt x="262409" y="75285"/>
                    </a:moveTo>
                    <a:lnTo>
                      <a:pt x="262409" y="81219"/>
                    </a:lnTo>
                    <a:lnTo>
                      <a:pt x="256474" y="81219"/>
                    </a:lnTo>
                    <a:lnTo>
                      <a:pt x="256474" y="75285"/>
                    </a:lnTo>
                    <a:close/>
                    <a:moveTo>
                      <a:pt x="268656" y="75285"/>
                    </a:moveTo>
                    <a:lnTo>
                      <a:pt x="268656" y="81219"/>
                    </a:lnTo>
                    <a:lnTo>
                      <a:pt x="262721" y="81219"/>
                    </a:lnTo>
                    <a:lnTo>
                      <a:pt x="262721" y="75285"/>
                    </a:lnTo>
                    <a:close/>
                    <a:moveTo>
                      <a:pt x="274904" y="75285"/>
                    </a:moveTo>
                    <a:lnTo>
                      <a:pt x="274904" y="81219"/>
                    </a:lnTo>
                    <a:lnTo>
                      <a:pt x="268968" y="81219"/>
                    </a:lnTo>
                    <a:lnTo>
                      <a:pt x="268968" y="75285"/>
                    </a:lnTo>
                    <a:close/>
                    <a:moveTo>
                      <a:pt x="6251" y="81532"/>
                    </a:moveTo>
                    <a:lnTo>
                      <a:pt x="6251" y="87466"/>
                    </a:lnTo>
                    <a:lnTo>
                      <a:pt x="315" y="87466"/>
                    </a:lnTo>
                    <a:lnTo>
                      <a:pt x="315" y="81532"/>
                    </a:lnTo>
                    <a:close/>
                    <a:moveTo>
                      <a:pt x="12498" y="81532"/>
                    </a:moveTo>
                    <a:lnTo>
                      <a:pt x="12498" y="87466"/>
                    </a:lnTo>
                    <a:lnTo>
                      <a:pt x="6562" y="87466"/>
                    </a:lnTo>
                    <a:lnTo>
                      <a:pt x="6562" y="81532"/>
                    </a:lnTo>
                    <a:close/>
                    <a:moveTo>
                      <a:pt x="18745" y="81532"/>
                    </a:moveTo>
                    <a:lnTo>
                      <a:pt x="18745" y="87466"/>
                    </a:lnTo>
                    <a:lnTo>
                      <a:pt x="12810" y="87466"/>
                    </a:lnTo>
                    <a:lnTo>
                      <a:pt x="12810" y="81532"/>
                    </a:lnTo>
                    <a:close/>
                    <a:moveTo>
                      <a:pt x="24992" y="81532"/>
                    </a:moveTo>
                    <a:lnTo>
                      <a:pt x="24992" y="87466"/>
                    </a:lnTo>
                    <a:lnTo>
                      <a:pt x="19058" y="87466"/>
                    </a:lnTo>
                    <a:lnTo>
                      <a:pt x="19058" y="81532"/>
                    </a:lnTo>
                    <a:close/>
                    <a:moveTo>
                      <a:pt x="31242" y="81532"/>
                    </a:moveTo>
                    <a:lnTo>
                      <a:pt x="31242" y="87466"/>
                    </a:lnTo>
                    <a:lnTo>
                      <a:pt x="25305" y="87466"/>
                    </a:lnTo>
                    <a:lnTo>
                      <a:pt x="25305" y="81532"/>
                    </a:lnTo>
                    <a:close/>
                    <a:moveTo>
                      <a:pt x="37489" y="81532"/>
                    </a:moveTo>
                    <a:lnTo>
                      <a:pt x="37489" y="87466"/>
                    </a:lnTo>
                    <a:lnTo>
                      <a:pt x="31553" y="87466"/>
                    </a:lnTo>
                    <a:lnTo>
                      <a:pt x="31553" y="81532"/>
                    </a:lnTo>
                    <a:close/>
                    <a:moveTo>
                      <a:pt x="43737" y="81532"/>
                    </a:moveTo>
                    <a:lnTo>
                      <a:pt x="43737" y="87466"/>
                    </a:lnTo>
                    <a:lnTo>
                      <a:pt x="37802" y="87466"/>
                    </a:lnTo>
                    <a:lnTo>
                      <a:pt x="37802" y="81532"/>
                    </a:lnTo>
                    <a:close/>
                    <a:moveTo>
                      <a:pt x="49985" y="81532"/>
                    </a:moveTo>
                    <a:lnTo>
                      <a:pt x="49985" y="87466"/>
                    </a:lnTo>
                    <a:lnTo>
                      <a:pt x="44049" y="87466"/>
                    </a:lnTo>
                    <a:lnTo>
                      <a:pt x="44049" y="81532"/>
                    </a:lnTo>
                    <a:close/>
                    <a:moveTo>
                      <a:pt x="56232" y="81532"/>
                    </a:moveTo>
                    <a:lnTo>
                      <a:pt x="56232" y="87466"/>
                    </a:lnTo>
                    <a:lnTo>
                      <a:pt x="50296" y="87466"/>
                    </a:lnTo>
                    <a:lnTo>
                      <a:pt x="50296" y="81532"/>
                    </a:lnTo>
                    <a:close/>
                    <a:moveTo>
                      <a:pt x="62480" y="81532"/>
                    </a:moveTo>
                    <a:lnTo>
                      <a:pt x="62480" y="87466"/>
                    </a:lnTo>
                    <a:lnTo>
                      <a:pt x="56545" y="87466"/>
                    </a:lnTo>
                    <a:lnTo>
                      <a:pt x="56545" y="81532"/>
                    </a:lnTo>
                    <a:close/>
                    <a:moveTo>
                      <a:pt x="68727" y="81532"/>
                    </a:moveTo>
                    <a:lnTo>
                      <a:pt x="68727" y="87466"/>
                    </a:lnTo>
                    <a:lnTo>
                      <a:pt x="62792" y="87466"/>
                    </a:lnTo>
                    <a:lnTo>
                      <a:pt x="62792" y="81532"/>
                    </a:lnTo>
                    <a:close/>
                    <a:moveTo>
                      <a:pt x="74975" y="81532"/>
                    </a:moveTo>
                    <a:lnTo>
                      <a:pt x="74975" y="87466"/>
                    </a:lnTo>
                    <a:lnTo>
                      <a:pt x="69039" y="87466"/>
                    </a:lnTo>
                    <a:lnTo>
                      <a:pt x="69039" y="81532"/>
                    </a:lnTo>
                    <a:close/>
                    <a:moveTo>
                      <a:pt x="81223" y="81532"/>
                    </a:moveTo>
                    <a:lnTo>
                      <a:pt x="81223" y="87466"/>
                    </a:lnTo>
                    <a:lnTo>
                      <a:pt x="75286" y="87466"/>
                    </a:lnTo>
                    <a:lnTo>
                      <a:pt x="75286" y="81532"/>
                    </a:lnTo>
                    <a:close/>
                    <a:moveTo>
                      <a:pt x="87470" y="81532"/>
                    </a:moveTo>
                    <a:lnTo>
                      <a:pt x="87470" y="87466"/>
                    </a:lnTo>
                    <a:lnTo>
                      <a:pt x="81535" y="87466"/>
                    </a:lnTo>
                    <a:lnTo>
                      <a:pt x="81535" y="81532"/>
                    </a:lnTo>
                    <a:close/>
                    <a:moveTo>
                      <a:pt x="93718" y="81532"/>
                    </a:moveTo>
                    <a:lnTo>
                      <a:pt x="93718" y="87466"/>
                    </a:lnTo>
                    <a:lnTo>
                      <a:pt x="87784" y="87466"/>
                    </a:lnTo>
                    <a:lnTo>
                      <a:pt x="87784" y="81532"/>
                    </a:lnTo>
                    <a:close/>
                    <a:moveTo>
                      <a:pt x="99967" y="81532"/>
                    </a:moveTo>
                    <a:lnTo>
                      <a:pt x="99967" y="87466"/>
                    </a:lnTo>
                    <a:lnTo>
                      <a:pt x="94031" y="87466"/>
                    </a:lnTo>
                    <a:lnTo>
                      <a:pt x="94031" y="81532"/>
                    </a:lnTo>
                    <a:close/>
                    <a:moveTo>
                      <a:pt x="106214" y="81532"/>
                    </a:moveTo>
                    <a:lnTo>
                      <a:pt x="106214" y="87466"/>
                    </a:lnTo>
                    <a:lnTo>
                      <a:pt x="100278" y="87466"/>
                    </a:lnTo>
                    <a:lnTo>
                      <a:pt x="100278" y="81532"/>
                    </a:lnTo>
                    <a:close/>
                    <a:moveTo>
                      <a:pt x="112461" y="81532"/>
                    </a:moveTo>
                    <a:lnTo>
                      <a:pt x="112461" y="87466"/>
                    </a:lnTo>
                    <a:lnTo>
                      <a:pt x="106527" y="87466"/>
                    </a:lnTo>
                    <a:lnTo>
                      <a:pt x="106527" y="81532"/>
                    </a:lnTo>
                    <a:close/>
                    <a:moveTo>
                      <a:pt x="118710" y="81532"/>
                    </a:moveTo>
                    <a:lnTo>
                      <a:pt x="118710" y="87466"/>
                    </a:lnTo>
                    <a:lnTo>
                      <a:pt x="112774" y="87466"/>
                    </a:lnTo>
                    <a:lnTo>
                      <a:pt x="112774" y="81532"/>
                    </a:lnTo>
                    <a:close/>
                    <a:moveTo>
                      <a:pt x="124957" y="81532"/>
                    </a:moveTo>
                    <a:lnTo>
                      <a:pt x="124957" y="87466"/>
                    </a:lnTo>
                    <a:lnTo>
                      <a:pt x="119021" y="87466"/>
                    </a:lnTo>
                    <a:lnTo>
                      <a:pt x="119021" y="81532"/>
                    </a:lnTo>
                    <a:close/>
                    <a:moveTo>
                      <a:pt x="131204" y="81532"/>
                    </a:moveTo>
                    <a:lnTo>
                      <a:pt x="131204" y="87466"/>
                    </a:lnTo>
                    <a:lnTo>
                      <a:pt x="125270" y="87466"/>
                    </a:lnTo>
                    <a:lnTo>
                      <a:pt x="125270" y="81532"/>
                    </a:lnTo>
                    <a:close/>
                    <a:moveTo>
                      <a:pt x="137451" y="81532"/>
                    </a:moveTo>
                    <a:lnTo>
                      <a:pt x="137451" y="87466"/>
                    </a:lnTo>
                    <a:lnTo>
                      <a:pt x="131517" y="87466"/>
                    </a:lnTo>
                    <a:lnTo>
                      <a:pt x="131517" y="81532"/>
                    </a:lnTo>
                    <a:close/>
                    <a:moveTo>
                      <a:pt x="143702" y="81532"/>
                    </a:moveTo>
                    <a:lnTo>
                      <a:pt x="143702" y="87466"/>
                    </a:lnTo>
                    <a:lnTo>
                      <a:pt x="137766" y="87466"/>
                    </a:lnTo>
                    <a:lnTo>
                      <a:pt x="137766" y="81532"/>
                    </a:lnTo>
                    <a:close/>
                    <a:moveTo>
                      <a:pt x="149949" y="81532"/>
                    </a:moveTo>
                    <a:lnTo>
                      <a:pt x="149949" y="87466"/>
                    </a:lnTo>
                    <a:lnTo>
                      <a:pt x="144015" y="87466"/>
                    </a:lnTo>
                    <a:lnTo>
                      <a:pt x="144015" y="81532"/>
                    </a:lnTo>
                    <a:close/>
                    <a:moveTo>
                      <a:pt x="156196" y="81532"/>
                    </a:moveTo>
                    <a:lnTo>
                      <a:pt x="156196" y="87466"/>
                    </a:lnTo>
                    <a:lnTo>
                      <a:pt x="150262" y="87466"/>
                    </a:lnTo>
                    <a:lnTo>
                      <a:pt x="150262" y="81532"/>
                    </a:lnTo>
                    <a:close/>
                    <a:moveTo>
                      <a:pt x="162445" y="81532"/>
                    </a:moveTo>
                    <a:lnTo>
                      <a:pt x="162445" y="87466"/>
                    </a:lnTo>
                    <a:lnTo>
                      <a:pt x="156509" y="87466"/>
                    </a:lnTo>
                    <a:lnTo>
                      <a:pt x="156509" y="81532"/>
                    </a:lnTo>
                    <a:close/>
                    <a:moveTo>
                      <a:pt x="168692" y="81532"/>
                    </a:moveTo>
                    <a:lnTo>
                      <a:pt x="168692" y="87466"/>
                    </a:lnTo>
                    <a:lnTo>
                      <a:pt x="162756" y="87466"/>
                    </a:lnTo>
                    <a:lnTo>
                      <a:pt x="162756" y="81532"/>
                    </a:lnTo>
                    <a:close/>
                    <a:moveTo>
                      <a:pt x="174939" y="81532"/>
                    </a:moveTo>
                    <a:lnTo>
                      <a:pt x="174939" y="87466"/>
                    </a:lnTo>
                    <a:lnTo>
                      <a:pt x="169005" y="87466"/>
                    </a:lnTo>
                    <a:lnTo>
                      <a:pt x="169005" y="81532"/>
                    </a:lnTo>
                    <a:close/>
                    <a:moveTo>
                      <a:pt x="181186" y="81532"/>
                    </a:moveTo>
                    <a:lnTo>
                      <a:pt x="181186" y="87466"/>
                    </a:lnTo>
                    <a:lnTo>
                      <a:pt x="175252" y="87466"/>
                    </a:lnTo>
                    <a:lnTo>
                      <a:pt x="175252" y="81532"/>
                    </a:lnTo>
                    <a:close/>
                    <a:moveTo>
                      <a:pt x="187435" y="81532"/>
                    </a:moveTo>
                    <a:lnTo>
                      <a:pt x="187435" y="87466"/>
                    </a:lnTo>
                    <a:lnTo>
                      <a:pt x="181499" y="87466"/>
                    </a:lnTo>
                    <a:lnTo>
                      <a:pt x="181499" y="81532"/>
                    </a:lnTo>
                    <a:close/>
                    <a:moveTo>
                      <a:pt x="193684" y="81532"/>
                    </a:moveTo>
                    <a:lnTo>
                      <a:pt x="193684" y="87466"/>
                    </a:lnTo>
                    <a:lnTo>
                      <a:pt x="187749" y="87466"/>
                    </a:lnTo>
                    <a:lnTo>
                      <a:pt x="187749" y="81532"/>
                    </a:lnTo>
                    <a:close/>
                    <a:moveTo>
                      <a:pt x="199931" y="81532"/>
                    </a:moveTo>
                    <a:lnTo>
                      <a:pt x="199931" y="87466"/>
                    </a:lnTo>
                    <a:lnTo>
                      <a:pt x="193996" y="87466"/>
                    </a:lnTo>
                    <a:lnTo>
                      <a:pt x="193996" y="81532"/>
                    </a:lnTo>
                    <a:close/>
                    <a:moveTo>
                      <a:pt x="206180" y="81532"/>
                    </a:moveTo>
                    <a:lnTo>
                      <a:pt x="206180" y="87466"/>
                    </a:lnTo>
                    <a:lnTo>
                      <a:pt x="200244" y="87466"/>
                    </a:lnTo>
                    <a:lnTo>
                      <a:pt x="200244" y="81532"/>
                    </a:lnTo>
                    <a:close/>
                    <a:moveTo>
                      <a:pt x="212427" y="81532"/>
                    </a:moveTo>
                    <a:lnTo>
                      <a:pt x="212427" y="87466"/>
                    </a:lnTo>
                    <a:lnTo>
                      <a:pt x="206491" y="87466"/>
                    </a:lnTo>
                    <a:lnTo>
                      <a:pt x="206491" y="81532"/>
                    </a:lnTo>
                    <a:close/>
                    <a:moveTo>
                      <a:pt x="218674" y="81532"/>
                    </a:moveTo>
                    <a:lnTo>
                      <a:pt x="218674" y="87466"/>
                    </a:lnTo>
                    <a:lnTo>
                      <a:pt x="212739" y="87466"/>
                    </a:lnTo>
                    <a:lnTo>
                      <a:pt x="212739" y="81532"/>
                    </a:lnTo>
                    <a:close/>
                    <a:moveTo>
                      <a:pt x="224921" y="81532"/>
                    </a:moveTo>
                    <a:lnTo>
                      <a:pt x="224921" y="87466"/>
                    </a:lnTo>
                    <a:lnTo>
                      <a:pt x="218987" y="87466"/>
                    </a:lnTo>
                    <a:lnTo>
                      <a:pt x="218987" y="81532"/>
                    </a:lnTo>
                    <a:close/>
                    <a:moveTo>
                      <a:pt x="231170" y="81532"/>
                    </a:moveTo>
                    <a:lnTo>
                      <a:pt x="231170" y="87466"/>
                    </a:lnTo>
                    <a:lnTo>
                      <a:pt x="225234" y="87466"/>
                    </a:lnTo>
                    <a:lnTo>
                      <a:pt x="225234" y="81532"/>
                    </a:lnTo>
                    <a:close/>
                    <a:moveTo>
                      <a:pt x="237417" y="81532"/>
                    </a:moveTo>
                    <a:lnTo>
                      <a:pt x="237417" y="87466"/>
                    </a:lnTo>
                    <a:lnTo>
                      <a:pt x="231481" y="87466"/>
                    </a:lnTo>
                    <a:lnTo>
                      <a:pt x="231481" y="81532"/>
                    </a:lnTo>
                    <a:close/>
                    <a:moveTo>
                      <a:pt x="243664" y="81532"/>
                    </a:moveTo>
                    <a:lnTo>
                      <a:pt x="243664" y="87466"/>
                    </a:lnTo>
                    <a:lnTo>
                      <a:pt x="237729" y="87466"/>
                    </a:lnTo>
                    <a:lnTo>
                      <a:pt x="237729" y="81532"/>
                    </a:lnTo>
                    <a:close/>
                    <a:moveTo>
                      <a:pt x="249911" y="81532"/>
                    </a:moveTo>
                    <a:lnTo>
                      <a:pt x="249911" y="87466"/>
                    </a:lnTo>
                    <a:lnTo>
                      <a:pt x="243977" y="87466"/>
                    </a:lnTo>
                    <a:lnTo>
                      <a:pt x="243977" y="81532"/>
                    </a:lnTo>
                    <a:close/>
                    <a:moveTo>
                      <a:pt x="256161" y="81532"/>
                    </a:moveTo>
                    <a:lnTo>
                      <a:pt x="256161" y="87466"/>
                    </a:lnTo>
                    <a:lnTo>
                      <a:pt x="250225" y="87466"/>
                    </a:lnTo>
                    <a:lnTo>
                      <a:pt x="250225" y="81532"/>
                    </a:lnTo>
                    <a:close/>
                    <a:moveTo>
                      <a:pt x="262409" y="81532"/>
                    </a:moveTo>
                    <a:lnTo>
                      <a:pt x="262409" y="87466"/>
                    </a:lnTo>
                    <a:lnTo>
                      <a:pt x="256474" y="87466"/>
                    </a:lnTo>
                    <a:lnTo>
                      <a:pt x="256474" y="81532"/>
                    </a:lnTo>
                    <a:close/>
                    <a:moveTo>
                      <a:pt x="268656" y="81532"/>
                    </a:moveTo>
                    <a:lnTo>
                      <a:pt x="268656" y="87466"/>
                    </a:lnTo>
                    <a:lnTo>
                      <a:pt x="262721" y="87466"/>
                    </a:lnTo>
                    <a:lnTo>
                      <a:pt x="262721" y="81532"/>
                    </a:lnTo>
                    <a:close/>
                    <a:moveTo>
                      <a:pt x="274904" y="81532"/>
                    </a:moveTo>
                    <a:lnTo>
                      <a:pt x="274904" y="87466"/>
                    </a:lnTo>
                    <a:lnTo>
                      <a:pt x="268968" y="87466"/>
                    </a:lnTo>
                    <a:lnTo>
                      <a:pt x="268968" y="81532"/>
                    </a:lnTo>
                    <a:close/>
                    <a:moveTo>
                      <a:pt x="6251" y="87779"/>
                    </a:moveTo>
                    <a:lnTo>
                      <a:pt x="6251" y="93713"/>
                    </a:lnTo>
                    <a:lnTo>
                      <a:pt x="315" y="93713"/>
                    </a:lnTo>
                    <a:lnTo>
                      <a:pt x="315" y="87779"/>
                    </a:lnTo>
                    <a:close/>
                    <a:moveTo>
                      <a:pt x="12498" y="87779"/>
                    </a:moveTo>
                    <a:lnTo>
                      <a:pt x="12498" y="93713"/>
                    </a:lnTo>
                    <a:lnTo>
                      <a:pt x="6562" y="93713"/>
                    </a:lnTo>
                    <a:lnTo>
                      <a:pt x="6562" y="87779"/>
                    </a:lnTo>
                    <a:close/>
                    <a:moveTo>
                      <a:pt x="18745" y="87779"/>
                    </a:moveTo>
                    <a:lnTo>
                      <a:pt x="18745" y="93713"/>
                    </a:lnTo>
                    <a:lnTo>
                      <a:pt x="12810" y="93713"/>
                    </a:lnTo>
                    <a:lnTo>
                      <a:pt x="12810" y="87779"/>
                    </a:lnTo>
                    <a:close/>
                    <a:moveTo>
                      <a:pt x="24992" y="87779"/>
                    </a:moveTo>
                    <a:lnTo>
                      <a:pt x="24992" y="93713"/>
                    </a:lnTo>
                    <a:lnTo>
                      <a:pt x="19058" y="93713"/>
                    </a:lnTo>
                    <a:lnTo>
                      <a:pt x="19058" y="87779"/>
                    </a:lnTo>
                    <a:close/>
                    <a:moveTo>
                      <a:pt x="31242" y="87779"/>
                    </a:moveTo>
                    <a:lnTo>
                      <a:pt x="31242" y="93713"/>
                    </a:lnTo>
                    <a:lnTo>
                      <a:pt x="25305" y="93713"/>
                    </a:lnTo>
                    <a:lnTo>
                      <a:pt x="25305" y="87779"/>
                    </a:lnTo>
                    <a:close/>
                    <a:moveTo>
                      <a:pt x="37489" y="87779"/>
                    </a:moveTo>
                    <a:lnTo>
                      <a:pt x="37489" y="93713"/>
                    </a:lnTo>
                    <a:lnTo>
                      <a:pt x="31553" y="93713"/>
                    </a:lnTo>
                    <a:lnTo>
                      <a:pt x="31553" y="87779"/>
                    </a:lnTo>
                    <a:close/>
                    <a:moveTo>
                      <a:pt x="43737" y="87779"/>
                    </a:moveTo>
                    <a:lnTo>
                      <a:pt x="43737" y="93713"/>
                    </a:lnTo>
                    <a:lnTo>
                      <a:pt x="37802" y="93713"/>
                    </a:lnTo>
                    <a:lnTo>
                      <a:pt x="37802" y="87779"/>
                    </a:lnTo>
                    <a:close/>
                    <a:moveTo>
                      <a:pt x="49985" y="87779"/>
                    </a:moveTo>
                    <a:lnTo>
                      <a:pt x="49985" y="93713"/>
                    </a:lnTo>
                    <a:lnTo>
                      <a:pt x="44049" y="93713"/>
                    </a:lnTo>
                    <a:lnTo>
                      <a:pt x="44049" y="87779"/>
                    </a:lnTo>
                    <a:close/>
                    <a:moveTo>
                      <a:pt x="56232" y="87779"/>
                    </a:moveTo>
                    <a:lnTo>
                      <a:pt x="56232" y="93713"/>
                    </a:lnTo>
                    <a:lnTo>
                      <a:pt x="50296" y="93713"/>
                    </a:lnTo>
                    <a:lnTo>
                      <a:pt x="50296" y="87779"/>
                    </a:lnTo>
                    <a:close/>
                    <a:moveTo>
                      <a:pt x="62480" y="87779"/>
                    </a:moveTo>
                    <a:lnTo>
                      <a:pt x="62480" y="93713"/>
                    </a:lnTo>
                    <a:lnTo>
                      <a:pt x="56545" y="93713"/>
                    </a:lnTo>
                    <a:lnTo>
                      <a:pt x="56545" y="87779"/>
                    </a:lnTo>
                    <a:close/>
                    <a:moveTo>
                      <a:pt x="68727" y="87779"/>
                    </a:moveTo>
                    <a:lnTo>
                      <a:pt x="68727" y="93713"/>
                    </a:lnTo>
                    <a:lnTo>
                      <a:pt x="62792" y="93713"/>
                    </a:lnTo>
                    <a:lnTo>
                      <a:pt x="62792" y="87779"/>
                    </a:lnTo>
                    <a:close/>
                    <a:moveTo>
                      <a:pt x="74975" y="87779"/>
                    </a:moveTo>
                    <a:lnTo>
                      <a:pt x="74975" y="93713"/>
                    </a:lnTo>
                    <a:lnTo>
                      <a:pt x="69039" y="93713"/>
                    </a:lnTo>
                    <a:lnTo>
                      <a:pt x="69039" y="87779"/>
                    </a:lnTo>
                    <a:close/>
                    <a:moveTo>
                      <a:pt x="81223" y="87779"/>
                    </a:moveTo>
                    <a:lnTo>
                      <a:pt x="81223" y="93713"/>
                    </a:lnTo>
                    <a:lnTo>
                      <a:pt x="75286" y="93713"/>
                    </a:lnTo>
                    <a:lnTo>
                      <a:pt x="75286" y="87779"/>
                    </a:lnTo>
                    <a:close/>
                    <a:moveTo>
                      <a:pt x="87470" y="87779"/>
                    </a:moveTo>
                    <a:lnTo>
                      <a:pt x="87470" y="93713"/>
                    </a:lnTo>
                    <a:lnTo>
                      <a:pt x="81535" y="93713"/>
                    </a:lnTo>
                    <a:lnTo>
                      <a:pt x="81535" y="87779"/>
                    </a:lnTo>
                    <a:close/>
                    <a:moveTo>
                      <a:pt x="93718" y="87779"/>
                    </a:moveTo>
                    <a:lnTo>
                      <a:pt x="93718" y="93713"/>
                    </a:lnTo>
                    <a:lnTo>
                      <a:pt x="87784" y="93713"/>
                    </a:lnTo>
                    <a:lnTo>
                      <a:pt x="87784" y="87779"/>
                    </a:lnTo>
                    <a:close/>
                    <a:moveTo>
                      <a:pt x="162445" y="87779"/>
                    </a:moveTo>
                    <a:lnTo>
                      <a:pt x="162445" y="93713"/>
                    </a:lnTo>
                    <a:lnTo>
                      <a:pt x="156509" y="93713"/>
                    </a:lnTo>
                    <a:lnTo>
                      <a:pt x="156509" y="87779"/>
                    </a:lnTo>
                    <a:close/>
                    <a:moveTo>
                      <a:pt x="168692" y="87779"/>
                    </a:moveTo>
                    <a:lnTo>
                      <a:pt x="168692" y="93713"/>
                    </a:lnTo>
                    <a:lnTo>
                      <a:pt x="162756" y="93713"/>
                    </a:lnTo>
                    <a:lnTo>
                      <a:pt x="162756" y="87779"/>
                    </a:lnTo>
                    <a:close/>
                    <a:moveTo>
                      <a:pt x="174939" y="87779"/>
                    </a:moveTo>
                    <a:lnTo>
                      <a:pt x="174939" y="93713"/>
                    </a:lnTo>
                    <a:lnTo>
                      <a:pt x="169005" y="93713"/>
                    </a:lnTo>
                    <a:lnTo>
                      <a:pt x="169005" y="87779"/>
                    </a:lnTo>
                    <a:close/>
                    <a:moveTo>
                      <a:pt x="181186" y="87779"/>
                    </a:moveTo>
                    <a:lnTo>
                      <a:pt x="181186" y="93713"/>
                    </a:lnTo>
                    <a:lnTo>
                      <a:pt x="175252" y="93713"/>
                    </a:lnTo>
                    <a:lnTo>
                      <a:pt x="175252" y="87779"/>
                    </a:lnTo>
                    <a:close/>
                    <a:moveTo>
                      <a:pt x="187435" y="87779"/>
                    </a:moveTo>
                    <a:lnTo>
                      <a:pt x="187435" y="93713"/>
                    </a:lnTo>
                    <a:lnTo>
                      <a:pt x="181499" y="93713"/>
                    </a:lnTo>
                    <a:lnTo>
                      <a:pt x="181499" y="87779"/>
                    </a:lnTo>
                    <a:close/>
                    <a:moveTo>
                      <a:pt x="193684" y="87779"/>
                    </a:moveTo>
                    <a:lnTo>
                      <a:pt x="193684" y="93713"/>
                    </a:lnTo>
                    <a:lnTo>
                      <a:pt x="187749" y="93713"/>
                    </a:lnTo>
                    <a:lnTo>
                      <a:pt x="187749" y="87779"/>
                    </a:lnTo>
                    <a:close/>
                    <a:moveTo>
                      <a:pt x="199931" y="87779"/>
                    </a:moveTo>
                    <a:lnTo>
                      <a:pt x="199931" y="93713"/>
                    </a:lnTo>
                    <a:lnTo>
                      <a:pt x="193996" y="93713"/>
                    </a:lnTo>
                    <a:lnTo>
                      <a:pt x="193996" y="87779"/>
                    </a:lnTo>
                    <a:close/>
                    <a:moveTo>
                      <a:pt x="206180" y="87779"/>
                    </a:moveTo>
                    <a:lnTo>
                      <a:pt x="206180" y="93713"/>
                    </a:lnTo>
                    <a:lnTo>
                      <a:pt x="200244" y="93713"/>
                    </a:lnTo>
                    <a:lnTo>
                      <a:pt x="200244" y="87779"/>
                    </a:lnTo>
                    <a:close/>
                    <a:moveTo>
                      <a:pt x="212427" y="87779"/>
                    </a:moveTo>
                    <a:lnTo>
                      <a:pt x="212427" y="93713"/>
                    </a:lnTo>
                    <a:lnTo>
                      <a:pt x="206491" y="93713"/>
                    </a:lnTo>
                    <a:lnTo>
                      <a:pt x="206491" y="87779"/>
                    </a:lnTo>
                    <a:close/>
                    <a:moveTo>
                      <a:pt x="99967" y="87781"/>
                    </a:moveTo>
                    <a:lnTo>
                      <a:pt x="99967" y="93717"/>
                    </a:lnTo>
                    <a:lnTo>
                      <a:pt x="94031" y="93717"/>
                    </a:lnTo>
                    <a:lnTo>
                      <a:pt x="94031" y="87781"/>
                    </a:lnTo>
                    <a:close/>
                    <a:moveTo>
                      <a:pt x="106214" y="87781"/>
                    </a:moveTo>
                    <a:lnTo>
                      <a:pt x="106214" y="93717"/>
                    </a:lnTo>
                    <a:lnTo>
                      <a:pt x="100278" y="93717"/>
                    </a:lnTo>
                    <a:lnTo>
                      <a:pt x="100278" y="87781"/>
                    </a:lnTo>
                    <a:close/>
                    <a:moveTo>
                      <a:pt x="112461" y="87781"/>
                    </a:moveTo>
                    <a:lnTo>
                      <a:pt x="112461" y="93717"/>
                    </a:lnTo>
                    <a:lnTo>
                      <a:pt x="106527" y="93717"/>
                    </a:lnTo>
                    <a:lnTo>
                      <a:pt x="106527" y="87781"/>
                    </a:lnTo>
                    <a:close/>
                    <a:moveTo>
                      <a:pt x="118710" y="87781"/>
                    </a:moveTo>
                    <a:lnTo>
                      <a:pt x="118710" y="93717"/>
                    </a:lnTo>
                    <a:lnTo>
                      <a:pt x="112774" y="93717"/>
                    </a:lnTo>
                    <a:lnTo>
                      <a:pt x="112774" y="87781"/>
                    </a:lnTo>
                    <a:close/>
                    <a:moveTo>
                      <a:pt x="124957" y="87781"/>
                    </a:moveTo>
                    <a:lnTo>
                      <a:pt x="124957" y="93717"/>
                    </a:lnTo>
                    <a:lnTo>
                      <a:pt x="119021" y="93717"/>
                    </a:lnTo>
                    <a:lnTo>
                      <a:pt x="119021" y="87781"/>
                    </a:lnTo>
                    <a:close/>
                    <a:moveTo>
                      <a:pt x="131204" y="87781"/>
                    </a:moveTo>
                    <a:lnTo>
                      <a:pt x="131204" y="93717"/>
                    </a:lnTo>
                    <a:lnTo>
                      <a:pt x="125270" y="93717"/>
                    </a:lnTo>
                    <a:lnTo>
                      <a:pt x="125270" y="87781"/>
                    </a:lnTo>
                    <a:close/>
                    <a:moveTo>
                      <a:pt x="137451" y="87781"/>
                    </a:moveTo>
                    <a:lnTo>
                      <a:pt x="137451" y="93717"/>
                    </a:lnTo>
                    <a:lnTo>
                      <a:pt x="131517" y="93717"/>
                    </a:lnTo>
                    <a:lnTo>
                      <a:pt x="131517" y="87781"/>
                    </a:lnTo>
                    <a:close/>
                    <a:moveTo>
                      <a:pt x="143702" y="87781"/>
                    </a:moveTo>
                    <a:lnTo>
                      <a:pt x="143702" y="93717"/>
                    </a:lnTo>
                    <a:lnTo>
                      <a:pt x="137766" y="93717"/>
                    </a:lnTo>
                    <a:lnTo>
                      <a:pt x="137766" y="87781"/>
                    </a:lnTo>
                    <a:close/>
                    <a:moveTo>
                      <a:pt x="149949" y="87781"/>
                    </a:moveTo>
                    <a:lnTo>
                      <a:pt x="149949" y="93717"/>
                    </a:lnTo>
                    <a:lnTo>
                      <a:pt x="144015" y="93717"/>
                    </a:lnTo>
                    <a:lnTo>
                      <a:pt x="144015" y="87781"/>
                    </a:lnTo>
                    <a:close/>
                    <a:moveTo>
                      <a:pt x="156196" y="87781"/>
                    </a:moveTo>
                    <a:lnTo>
                      <a:pt x="156196" y="93717"/>
                    </a:lnTo>
                    <a:lnTo>
                      <a:pt x="150262" y="93717"/>
                    </a:lnTo>
                    <a:lnTo>
                      <a:pt x="150262" y="87781"/>
                    </a:lnTo>
                    <a:close/>
                    <a:moveTo>
                      <a:pt x="218674" y="87781"/>
                    </a:moveTo>
                    <a:lnTo>
                      <a:pt x="218674" y="93717"/>
                    </a:lnTo>
                    <a:lnTo>
                      <a:pt x="212739" y="93717"/>
                    </a:lnTo>
                    <a:lnTo>
                      <a:pt x="212739" y="87781"/>
                    </a:lnTo>
                    <a:close/>
                    <a:moveTo>
                      <a:pt x="224921" y="87781"/>
                    </a:moveTo>
                    <a:lnTo>
                      <a:pt x="224921" y="93717"/>
                    </a:lnTo>
                    <a:lnTo>
                      <a:pt x="218987" y="93717"/>
                    </a:lnTo>
                    <a:lnTo>
                      <a:pt x="218987" y="87781"/>
                    </a:lnTo>
                    <a:close/>
                    <a:moveTo>
                      <a:pt x="231170" y="87781"/>
                    </a:moveTo>
                    <a:lnTo>
                      <a:pt x="231170" y="93717"/>
                    </a:lnTo>
                    <a:lnTo>
                      <a:pt x="225234" y="93717"/>
                    </a:lnTo>
                    <a:lnTo>
                      <a:pt x="225234" y="87781"/>
                    </a:lnTo>
                    <a:close/>
                    <a:moveTo>
                      <a:pt x="237417" y="87781"/>
                    </a:moveTo>
                    <a:lnTo>
                      <a:pt x="237417" y="93717"/>
                    </a:lnTo>
                    <a:lnTo>
                      <a:pt x="231481" y="93717"/>
                    </a:lnTo>
                    <a:lnTo>
                      <a:pt x="231481" y="87781"/>
                    </a:lnTo>
                    <a:close/>
                    <a:moveTo>
                      <a:pt x="243664" y="87781"/>
                    </a:moveTo>
                    <a:lnTo>
                      <a:pt x="243664" y="93717"/>
                    </a:lnTo>
                    <a:lnTo>
                      <a:pt x="237729" y="93717"/>
                    </a:lnTo>
                    <a:lnTo>
                      <a:pt x="237729" y="87781"/>
                    </a:lnTo>
                    <a:close/>
                    <a:moveTo>
                      <a:pt x="249911" y="87781"/>
                    </a:moveTo>
                    <a:lnTo>
                      <a:pt x="249911" y="93717"/>
                    </a:lnTo>
                    <a:lnTo>
                      <a:pt x="243977" y="93717"/>
                    </a:lnTo>
                    <a:lnTo>
                      <a:pt x="243977" y="87781"/>
                    </a:lnTo>
                    <a:close/>
                    <a:moveTo>
                      <a:pt x="256161" y="87781"/>
                    </a:moveTo>
                    <a:lnTo>
                      <a:pt x="256161" y="93717"/>
                    </a:lnTo>
                    <a:lnTo>
                      <a:pt x="250225" y="93717"/>
                    </a:lnTo>
                    <a:lnTo>
                      <a:pt x="250225" y="87781"/>
                    </a:lnTo>
                    <a:close/>
                    <a:moveTo>
                      <a:pt x="262409" y="87781"/>
                    </a:moveTo>
                    <a:lnTo>
                      <a:pt x="262409" y="93717"/>
                    </a:lnTo>
                    <a:lnTo>
                      <a:pt x="256474" y="93717"/>
                    </a:lnTo>
                    <a:lnTo>
                      <a:pt x="256474" y="87781"/>
                    </a:lnTo>
                    <a:close/>
                    <a:moveTo>
                      <a:pt x="268656" y="87781"/>
                    </a:moveTo>
                    <a:lnTo>
                      <a:pt x="268656" y="93717"/>
                    </a:lnTo>
                    <a:lnTo>
                      <a:pt x="262721" y="93717"/>
                    </a:lnTo>
                    <a:lnTo>
                      <a:pt x="262721" y="87781"/>
                    </a:lnTo>
                    <a:close/>
                    <a:moveTo>
                      <a:pt x="274904" y="87781"/>
                    </a:moveTo>
                    <a:lnTo>
                      <a:pt x="274904" y="93717"/>
                    </a:lnTo>
                    <a:lnTo>
                      <a:pt x="268968" y="93717"/>
                    </a:lnTo>
                    <a:lnTo>
                      <a:pt x="268968" y="87781"/>
                    </a:lnTo>
                    <a:close/>
                    <a:moveTo>
                      <a:pt x="6251" y="94028"/>
                    </a:moveTo>
                    <a:lnTo>
                      <a:pt x="6251" y="99964"/>
                    </a:lnTo>
                    <a:lnTo>
                      <a:pt x="315" y="99964"/>
                    </a:lnTo>
                    <a:lnTo>
                      <a:pt x="315" y="94028"/>
                    </a:lnTo>
                    <a:close/>
                    <a:moveTo>
                      <a:pt x="12498" y="94028"/>
                    </a:moveTo>
                    <a:lnTo>
                      <a:pt x="12498" y="99964"/>
                    </a:lnTo>
                    <a:lnTo>
                      <a:pt x="6562" y="99964"/>
                    </a:lnTo>
                    <a:lnTo>
                      <a:pt x="6562" y="94028"/>
                    </a:lnTo>
                    <a:close/>
                    <a:moveTo>
                      <a:pt x="18745" y="94028"/>
                    </a:moveTo>
                    <a:lnTo>
                      <a:pt x="18745" y="99964"/>
                    </a:lnTo>
                    <a:lnTo>
                      <a:pt x="12810" y="99964"/>
                    </a:lnTo>
                    <a:lnTo>
                      <a:pt x="12810" y="94028"/>
                    </a:lnTo>
                    <a:close/>
                    <a:moveTo>
                      <a:pt x="24992" y="94028"/>
                    </a:moveTo>
                    <a:lnTo>
                      <a:pt x="24992" y="99964"/>
                    </a:lnTo>
                    <a:lnTo>
                      <a:pt x="19058" y="99964"/>
                    </a:lnTo>
                    <a:lnTo>
                      <a:pt x="19058" y="94028"/>
                    </a:lnTo>
                    <a:close/>
                    <a:moveTo>
                      <a:pt x="31242" y="94028"/>
                    </a:moveTo>
                    <a:lnTo>
                      <a:pt x="31242" y="99964"/>
                    </a:lnTo>
                    <a:lnTo>
                      <a:pt x="25305" y="99964"/>
                    </a:lnTo>
                    <a:lnTo>
                      <a:pt x="25305" y="94028"/>
                    </a:lnTo>
                    <a:close/>
                    <a:moveTo>
                      <a:pt x="37489" y="94028"/>
                    </a:moveTo>
                    <a:lnTo>
                      <a:pt x="37489" y="99964"/>
                    </a:lnTo>
                    <a:lnTo>
                      <a:pt x="31553" y="99964"/>
                    </a:lnTo>
                    <a:lnTo>
                      <a:pt x="31553" y="94028"/>
                    </a:lnTo>
                    <a:close/>
                    <a:moveTo>
                      <a:pt x="43737" y="94028"/>
                    </a:moveTo>
                    <a:lnTo>
                      <a:pt x="43737" y="99964"/>
                    </a:lnTo>
                    <a:lnTo>
                      <a:pt x="37802" y="99964"/>
                    </a:lnTo>
                    <a:lnTo>
                      <a:pt x="37802" y="94028"/>
                    </a:lnTo>
                    <a:close/>
                    <a:moveTo>
                      <a:pt x="49985" y="94028"/>
                    </a:moveTo>
                    <a:lnTo>
                      <a:pt x="49985" y="99964"/>
                    </a:lnTo>
                    <a:lnTo>
                      <a:pt x="44049" y="99964"/>
                    </a:lnTo>
                    <a:lnTo>
                      <a:pt x="44049" y="94028"/>
                    </a:lnTo>
                    <a:close/>
                    <a:moveTo>
                      <a:pt x="56232" y="94028"/>
                    </a:moveTo>
                    <a:lnTo>
                      <a:pt x="56232" y="99964"/>
                    </a:lnTo>
                    <a:lnTo>
                      <a:pt x="50296" y="99964"/>
                    </a:lnTo>
                    <a:lnTo>
                      <a:pt x="50296" y="94028"/>
                    </a:lnTo>
                    <a:close/>
                    <a:moveTo>
                      <a:pt x="62480" y="94028"/>
                    </a:moveTo>
                    <a:lnTo>
                      <a:pt x="62480" y="99964"/>
                    </a:lnTo>
                    <a:lnTo>
                      <a:pt x="56545" y="99964"/>
                    </a:lnTo>
                    <a:lnTo>
                      <a:pt x="56545" y="94028"/>
                    </a:lnTo>
                    <a:close/>
                    <a:moveTo>
                      <a:pt x="68727" y="94028"/>
                    </a:moveTo>
                    <a:lnTo>
                      <a:pt x="68727" y="99964"/>
                    </a:lnTo>
                    <a:lnTo>
                      <a:pt x="62792" y="99964"/>
                    </a:lnTo>
                    <a:lnTo>
                      <a:pt x="62792" y="94028"/>
                    </a:lnTo>
                    <a:close/>
                    <a:moveTo>
                      <a:pt x="74975" y="94028"/>
                    </a:moveTo>
                    <a:lnTo>
                      <a:pt x="74975" y="99964"/>
                    </a:lnTo>
                    <a:lnTo>
                      <a:pt x="69039" y="99964"/>
                    </a:lnTo>
                    <a:lnTo>
                      <a:pt x="69039" y="94028"/>
                    </a:lnTo>
                    <a:close/>
                    <a:moveTo>
                      <a:pt x="81223" y="94028"/>
                    </a:moveTo>
                    <a:lnTo>
                      <a:pt x="81223" y="99964"/>
                    </a:lnTo>
                    <a:lnTo>
                      <a:pt x="75286" y="99964"/>
                    </a:lnTo>
                    <a:lnTo>
                      <a:pt x="75286" y="94028"/>
                    </a:lnTo>
                    <a:close/>
                    <a:moveTo>
                      <a:pt x="87470" y="94028"/>
                    </a:moveTo>
                    <a:lnTo>
                      <a:pt x="87470" y="99964"/>
                    </a:lnTo>
                    <a:lnTo>
                      <a:pt x="81535" y="99964"/>
                    </a:lnTo>
                    <a:lnTo>
                      <a:pt x="81535" y="94028"/>
                    </a:lnTo>
                    <a:close/>
                    <a:moveTo>
                      <a:pt x="93718" y="94028"/>
                    </a:moveTo>
                    <a:lnTo>
                      <a:pt x="93718" y="99964"/>
                    </a:lnTo>
                    <a:lnTo>
                      <a:pt x="87784" y="99964"/>
                    </a:lnTo>
                    <a:lnTo>
                      <a:pt x="87784" y="94028"/>
                    </a:lnTo>
                    <a:close/>
                    <a:moveTo>
                      <a:pt x="99967" y="94028"/>
                    </a:moveTo>
                    <a:lnTo>
                      <a:pt x="99967" y="99964"/>
                    </a:lnTo>
                    <a:lnTo>
                      <a:pt x="94031" y="99964"/>
                    </a:lnTo>
                    <a:lnTo>
                      <a:pt x="94031" y="94028"/>
                    </a:lnTo>
                    <a:close/>
                    <a:moveTo>
                      <a:pt x="106214" y="94029"/>
                    </a:moveTo>
                    <a:lnTo>
                      <a:pt x="106214" y="99964"/>
                    </a:lnTo>
                    <a:lnTo>
                      <a:pt x="100278" y="99964"/>
                    </a:lnTo>
                    <a:lnTo>
                      <a:pt x="100278" y="94029"/>
                    </a:lnTo>
                    <a:close/>
                    <a:moveTo>
                      <a:pt x="112461" y="94029"/>
                    </a:moveTo>
                    <a:lnTo>
                      <a:pt x="112461" y="99964"/>
                    </a:lnTo>
                    <a:lnTo>
                      <a:pt x="106527" y="99964"/>
                    </a:lnTo>
                    <a:lnTo>
                      <a:pt x="106527" y="94029"/>
                    </a:lnTo>
                    <a:close/>
                    <a:moveTo>
                      <a:pt x="118710" y="94029"/>
                    </a:moveTo>
                    <a:lnTo>
                      <a:pt x="118710" y="99964"/>
                    </a:lnTo>
                    <a:lnTo>
                      <a:pt x="112774" y="99964"/>
                    </a:lnTo>
                    <a:lnTo>
                      <a:pt x="112774" y="94029"/>
                    </a:lnTo>
                    <a:close/>
                    <a:moveTo>
                      <a:pt x="124957" y="94029"/>
                    </a:moveTo>
                    <a:lnTo>
                      <a:pt x="124957" y="99964"/>
                    </a:lnTo>
                    <a:lnTo>
                      <a:pt x="119021" y="99964"/>
                    </a:lnTo>
                    <a:lnTo>
                      <a:pt x="119021" y="94029"/>
                    </a:lnTo>
                    <a:close/>
                    <a:moveTo>
                      <a:pt x="131204" y="94029"/>
                    </a:moveTo>
                    <a:lnTo>
                      <a:pt x="131204" y="99964"/>
                    </a:lnTo>
                    <a:lnTo>
                      <a:pt x="125270" y="99964"/>
                    </a:lnTo>
                    <a:lnTo>
                      <a:pt x="125270" y="94029"/>
                    </a:lnTo>
                    <a:close/>
                    <a:moveTo>
                      <a:pt x="137451" y="94029"/>
                    </a:moveTo>
                    <a:lnTo>
                      <a:pt x="137451" y="99964"/>
                    </a:lnTo>
                    <a:lnTo>
                      <a:pt x="131517" y="99964"/>
                    </a:lnTo>
                    <a:lnTo>
                      <a:pt x="131517" y="94029"/>
                    </a:lnTo>
                    <a:close/>
                    <a:moveTo>
                      <a:pt x="143702" y="94029"/>
                    </a:moveTo>
                    <a:lnTo>
                      <a:pt x="143702" y="99964"/>
                    </a:lnTo>
                    <a:lnTo>
                      <a:pt x="137766" y="99964"/>
                    </a:lnTo>
                    <a:lnTo>
                      <a:pt x="137766" y="94029"/>
                    </a:lnTo>
                    <a:close/>
                    <a:moveTo>
                      <a:pt x="149949" y="94029"/>
                    </a:moveTo>
                    <a:lnTo>
                      <a:pt x="149949" y="99964"/>
                    </a:lnTo>
                    <a:lnTo>
                      <a:pt x="144015" y="99964"/>
                    </a:lnTo>
                    <a:lnTo>
                      <a:pt x="144015" y="94029"/>
                    </a:lnTo>
                    <a:close/>
                    <a:moveTo>
                      <a:pt x="156196" y="94029"/>
                    </a:moveTo>
                    <a:lnTo>
                      <a:pt x="156196" y="99964"/>
                    </a:lnTo>
                    <a:lnTo>
                      <a:pt x="150262" y="99964"/>
                    </a:lnTo>
                    <a:lnTo>
                      <a:pt x="150262" y="94029"/>
                    </a:lnTo>
                    <a:close/>
                    <a:moveTo>
                      <a:pt x="162445" y="94028"/>
                    </a:moveTo>
                    <a:lnTo>
                      <a:pt x="162445" y="99964"/>
                    </a:lnTo>
                    <a:lnTo>
                      <a:pt x="156509" y="99964"/>
                    </a:lnTo>
                    <a:lnTo>
                      <a:pt x="156509" y="94028"/>
                    </a:lnTo>
                    <a:close/>
                    <a:moveTo>
                      <a:pt x="168692" y="94028"/>
                    </a:moveTo>
                    <a:lnTo>
                      <a:pt x="168692" y="99964"/>
                    </a:lnTo>
                    <a:lnTo>
                      <a:pt x="162756" y="99964"/>
                    </a:lnTo>
                    <a:lnTo>
                      <a:pt x="162756" y="94028"/>
                    </a:lnTo>
                    <a:close/>
                    <a:moveTo>
                      <a:pt x="174939" y="94028"/>
                    </a:moveTo>
                    <a:lnTo>
                      <a:pt x="174939" y="99964"/>
                    </a:lnTo>
                    <a:lnTo>
                      <a:pt x="169005" y="99964"/>
                    </a:lnTo>
                    <a:lnTo>
                      <a:pt x="169005" y="94028"/>
                    </a:lnTo>
                    <a:close/>
                    <a:moveTo>
                      <a:pt x="181186" y="94028"/>
                    </a:moveTo>
                    <a:lnTo>
                      <a:pt x="181186" y="99964"/>
                    </a:lnTo>
                    <a:lnTo>
                      <a:pt x="175252" y="99964"/>
                    </a:lnTo>
                    <a:lnTo>
                      <a:pt x="175252" y="94028"/>
                    </a:lnTo>
                    <a:close/>
                    <a:moveTo>
                      <a:pt x="187435" y="94028"/>
                    </a:moveTo>
                    <a:lnTo>
                      <a:pt x="187435" y="99964"/>
                    </a:lnTo>
                    <a:lnTo>
                      <a:pt x="181499" y="99964"/>
                    </a:lnTo>
                    <a:lnTo>
                      <a:pt x="181499" y="94028"/>
                    </a:lnTo>
                    <a:close/>
                    <a:moveTo>
                      <a:pt x="193684" y="94028"/>
                    </a:moveTo>
                    <a:lnTo>
                      <a:pt x="193684" y="99964"/>
                    </a:lnTo>
                    <a:lnTo>
                      <a:pt x="187749" y="99964"/>
                    </a:lnTo>
                    <a:lnTo>
                      <a:pt x="187749" y="94028"/>
                    </a:lnTo>
                    <a:close/>
                    <a:moveTo>
                      <a:pt x="199931" y="94028"/>
                    </a:moveTo>
                    <a:lnTo>
                      <a:pt x="199931" y="99964"/>
                    </a:lnTo>
                    <a:lnTo>
                      <a:pt x="193996" y="99964"/>
                    </a:lnTo>
                    <a:lnTo>
                      <a:pt x="193996" y="94028"/>
                    </a:lnTo>
                    <a:close/>
                    <a:moveTo>
                      <a:pt x="206180" y="94028"/>
                    </a:moveTo>
                    <a:lnTo>
                      <a:pt x="206180" y="99964"/>
                    </a:lnTo>
                    <a:lnTo>
                      <a:pt x="200244" y="99964"/>
                    </a:lnTo>
                    <a:lnTo>
                      <a:pt x="200244" y="94028"/>
                    </a:lnTo>
                    <a:close/>
                    <a:moveTo>
                      <a:pt x="212427" y="94028"/>
                    </a:moveTo>
                    <a:lnTo>
                      <a:pt x="212427" y="99964"/>
                    </a:lnTo>
                    <a:lnTo>
                      <a:pt x="206491" y="99964"/>
                    </a:lnTo>
                    <a:lnTo>
                      <a:pt x="206491" y="94028"/>
                    </a:lnTo>
                    <a:close/>
                    <a:moveTo>
                      <a:pt x="218674" y="94028"/>
                    </a:moveTo>
                    <a:lnTo>
                      <a:pt x="218674" y="99964"/>
                    </a:lnTo>
                    <a:lnTo>
                      <a:pt x="212739" y="99964"/>
                    </a:lnTo>
                    <a:lnTo>
                      <a:pt x="212739" y="94028"/>
                    </a:lnTo>
                    <a:close/>
                    <a:moveTo>
                      <a:pt x="224921" y="94029"/>
                    </a:moveTo>
                    <a:lnTo>
                      <a:pt x="224921" y="99964"/>
                    </a:lnTo>
                    <a:lnTo>
                      <a:pt x="218987" y="99964"/>
                    </a:lnTo>
                    <a:lnTo>
                      <a:pt x="218987" y="94029"/>
                    </a:lnTo>
                    <a:close/>
                    <a:moveTo>
                      <a:pt x="231170" y="94029"/>
                    </a:moveTo>
                    <a:lnTo>
                      <a:pt x="231170" y="99964"/>
                    </a:lnTo>
                    <a:lnTo>
                      <a:pt x="225234" y="99964"/>
                    </a:lnTo>
                    <a:lnTo>
                      <a:pt x="225234" y="94029"/>
                    </a:lnTo>
                    <a:close/>
                    <a:moveTo>
                      <a:pt x="237417" y="94029"/>
                    </a:moveTo>
                    <a:lnTo>
                      <a:pt x="237417" y="99964"/>
                    </a:lnTo>
                    <a:lnTo>
                      <a:pt x="231481" y="99964"/>
                    </a:lnTo>
                    <a:lnTo>
                      <a:pt x="231481" y="94029"/>
                    </a:lnTo>
                    <a:close/>
                    <a:moveTo>
                      <a:pt x="243664" y="94029"/>
                    </a:moveTo>
                    <a:lnTo>
                      <a:pt x="243664" y="99964"/>
                    </a:lnTo>
                    <a:lnTo>
                      <a:pt x="237729" y="99964"/>
                    </a:lnTo>
                    <a:lnTo>
                      <a:pt x="237729" y="94029"/>
                    </a:lnTo>
                    <a:close/>
                    <a:moveTo>
                      <a:pt x="249911" y="94029"/>
                    </a:moveTo>
                    <a:lnTo>
                      <a:pt x="249911" y="99964"/>
                    </a:lnTo>
                    <a:lnTo>
                      <a:pt x="243977" y="99964"/>
                    </a:lnTo>
                    <a:lnTo>
                      <a:pt x="243977" y="94029"/>
                    </a:lnTo>
                    <a:close/>
                    <a:moveTo>
                      <a:pt x="256161" y="94029"/>
                    </a:moveTo>
                    <a:lnTo>
                      <a:pt x="256161" y="99964"/>
                    </a:lnTo>
                    <a:lnTo>
                      <a:pt x="250225" y="99964"/>
                    </a:lnTo>
                    <a:lnTo>
                      <a:pt x="250225" y="94029"/>
                    </a:lnTo>
                    <a:close/>
                    <a:moveTo>
                      <a:pt x="262409" y="94029"/>
                    </a:moveTo>
                    <a:lnTo>
                      <a:pt x="262409" y="99964"/>
                    </a:lnTo>
                    <a:lnTo>
                      <a:pt x="256474" y="99964"/>
                    </a:lnTo>
                    <a:lnTo>
                      <a:pt x="256474" y="94029"/>
                    </a:lnTo>
                    <a:close/>
                    <a:moveTo>
                      <a:pt x="268656" y="94029"/>
                    </a:moveTo>
                    <a:lnTo>
                      <a:pt x="268656" y="99964"/>
                    </a:lnTo>
                    <a:lnTo>
                      <a:pt x="262721" y="99964"/>
                    </a:lnTo>
                    <a:lnTo>
                      <a:pt x="262721" y="94029"/>
                    </a:lnTo>
                    <a:close/>
                    <a:moveTo>
                      <a:pt x="274904" y="94029"/>
                    </a:moveTo>
                    <a:lnTo>
                      <a:pt x="274904" y="99964"/>
                    </a:lnTo>
                    <a:lnTo>
                      <a:pt x="268968" y="99964"/>
                    </a:lnTo>
                    <a:lnTo>
                      <a:pt x="268968" y="94029"/>
                    </a:lnTo>
                    <a:close/>
                    <a:moveTo>
                      <a:pt x="6251" y="100276"/>
                    </a:moveTo>
                    <a:lnTo>
                      <a:pt x="6251" y="106211"/>
                    </a:lnTo>
                    <a:lnTo>
                      <a:pt x="315" y="106211"/>
                    </a:lnTo>
                    <a:lnTo>
                      <a:pt x="315" y="100276"/>
                    </a:lnTo>
                    <a:close/>
                    <a:moveTo>
                      <a:pt x="12498" y="100276"/>
                    </a:moveTo>
                    <a:lnTo>
                      <a:pt x="12498" y="106211"/>
                    </a:lnTo>
                    <a:lnTo>
                      <a:pt x="6562" y="106211"/>
                    </a:lnTo>
                    <a:lnTo>
                      <a:pt x="6562" y="100276"/>
                    </a:lnTo>
                    <a:close/>
                    <a:moveTo>
                      <a:pt x="18745" y="100276"/>
                    </a:moveTo>
                    <a:lnTo>
                      <a:pt x="18745" y="106211"/>
                    </a:lnTo>
                    <a:lnTo>
                      <a:pt x="12810" y="106211"/>
                    </a:lnTo>
                    <a:lnTo>
                      <a:pt x="12810" y="100276"/>
                    </a:lnTo>
                    <a:close/>
                    <a:moveTo>
                      <a:pt x="24992" y="100276"/>
                    </a:moveTo>
                    <a:lnTo>
                      <a:pt x="24992" y="106211"/>
                    </a:lnTo>
                    <a:lnTo>
                      <a:pt x="19058" y="106211"/>
                    </a:lnTo>
                    <a:lnTo>
                      <a:pt x="19058" y="100276"/>
                    </a:lnTo>
                    <a:close/>
                    <a:moveTo>
                      <a:pt x="31242" y="100276"/>
                    </a:moveTo>
                    <a:lnTo>
                      <a:pt x="31242" y="106211"/>
                    </a:lnTo>
                    <a:lnTo>
                      <a:pt x="25305" y="106211"/>
                    </a:lnTo>
                    <a:lnTo>
                      <a:pt x="25305" y="100276"/>
                    </a:lnTo>
                    <a:close/>
                    <a:moveTo>
                      <a:pt x="37489" y="100276"/>
                    </a:moveTo>
                    <a:lnTo>
                      <a:pt x="37489" y="106211"/>
                    </a:lnTo>
                    <a:lnTo>
                      <a:pt x="31553" y="106211"/>
                    </a:lnTo>
                    <a:lnTo>
                      <a:pt x="31553" y="100276"/>
                    </a:lnTo>
                    <a:close/>
                    <a:moveTo>
                      <a:pt x="43737" y="100276"/>
                    </a:moveTo>
                    <a:lnTo>
                      <a:pt x="43737" y="106211"/>
                    </a:lnTo>
                    <a:lnTo>
                      <a:pt x="37802" y="106211"/>
                    </a:lnTo>
                    <a:lnTo>
                      <a:pt x="37802" y="100276"/>
                    </a:lnTo>
                    <a:close/>
                    <a:moveTo>
                      <a:pt x="49985" y="100276"/>
                    </a:moveTo>
                    <a:lnTo>
                      <a:pt x="49985" y="106211"/>
                    </a:lnTo>
                    <a:lnTo>
                      <a:pt x="44049" y="106211"/>
                    </a:lnTo>
                    <a:lnTo>
                      <a:pt x="44049" y="100276"/>
                    </a:lnTo>
                    <a:close/>
                    <a:moveTo>
                      <a:pt x="56232" y="100276"/>
                    </a:moveTo>
                    <a:lnTo>
                      <a:pt x="56232" y="106211"/>
                    </a:lnTo>
                    <a:lnTo>
                      <a:pt x="50296" y="106211"/>
                    </a:lnTo>
                    <a:lnTo>
                      <a:pt x="50296" y="100276"/>
                    </a:lnTo>
                    <a:close/>
                    <a:moveTo>
                      <a:pt x="62480" y="100276"/>
                    </a:moveTo>
                    <a:lnTo>
                      <a:pt x="62480" y="106211"/>
                    </a:lnTo>
                    <a:lnTo>
                      <a:pt x="56545" y="106211"/>
                    </a:lnTo>
                    <a:lnTo>
                      <a:pt x="56545" y="100276"/>
                    </a:lnTo>
                    <a:close/>
                    <a:moveTo>
                      <a:pt x="68727" y="100276"/>
                    </a:moveTo>
                    <a:lnTo>
                      <a:pt x="68727" y="106211"/>
                    </a:lnTo>
                    <a:lnTo>
                      <a:pt x="62792" y="106211"/>
                    </a:lnTo>
                    <a:lnTo>
                      <a:pt x="62792" y="100276"/>
                    </a:lnTo>
                    <a:close/>
                    <a:moveTo>
                      <a:pt x="74975" y="100276"/>
                    </a:moveTo>
                    <a:lnTo>
                      <a:pt x="74975" y="106211"/>
                    </a:lnTo>
                    <a:lnTo>
                      <a:pt x="69039" y="106211"/>
                    </a:lnTo>
                    <a:lnTo>
                      <a:pt x="69039" y="100276"/>
                    </a:lnTo>
                    <a:close/>
                    <a:moveTo>
                      <a:pt x="81223" y="100276"/>
                    </a:moveTo>
                    <a:lnTo>
                      <a:pt x="81223" y="106211"/>
                    </a:lnTo>
                    <a:lnTo>
                      <a:pt x="75286" y="106211"/>
                    </a:lnTo>
                    <a:lnTo>
                      <a:pt x="75286" y="100276"/>
                    </a:lnTo>
                    <a:close/>
                    <a:moveTo>
                      <a:pt x="87470" y="100276"/>
                    </a:moveTo>
                    <a:lnTo>
                      <a:pt x="87470" y="106211"/>
                    </a:lnTo>
                    <a:lnTo>
                      <a:pt x="81535" y="106211"/>
                    </a:lnTo>
                    <a:lnTo>
                      <a:pt x="81535" y="100276"/>
                    </a:lnTo>
                    <a:close/>
                    <a:moveTo>
                      <a:pt x="93718" y="100276"/>
                    </a:moveTo>
                    <a:lnTo>
                      <a:pt x="93718" y="106211"/>
                    </a:lnTo>
                    <a:lnTo>
                      <a:pt x="87784" y="106211"/>
                    </a:lnTo>
                    <a:lnTo>
                      <a:pt x="87784" y="100276"/>
                    </a:lnTo>
                    <a:close/>
                    <a:moveTo>
                      <a:pt x="99967" y="100276"/>
                    </a:moveTo>
                    <a:lnTo>
                      <a:pt x="99967" y="106211"/>
                    </a:lnTo>
                    <a:lnTo>
                      <a:pt x="94031" y="106211"/>
                    </a:lnTo>
                    <a:lnTo>
                      <a:pt x="94031" y="100276"/>
                    </a:lnTo>
                    <a:close/>
                    <a:moveTo>
                      <a:pt x="106214" y="100276"/>
                    </a:moveTo>
                    <a:lnTo>
                      <a:pt x="106214" y="106211"/>
                    </a:lnTo>
                    <a:lnTo>
                      <a:pt x="100278" y="106211"/>
                    </a:lnTo>
                    <a:lnTo>
                      <a:pt x="100278" y="100276"/>
                    </a:lnTo>
                    <a:close/>
                    <a:moveTo>
                      <a:pt x="112461" y="100276"/>
                    </a:moveTo>
                    <a:lnTo>
                      <a:pt x="112461" y="106211"/>
                    </a:lnTo>
                    <a:lnTo>
                      <a:pt x="106527" y="106211"/>
                    </a:lnTo>
                    <a:lnTo>
                      <a:pt x="106527" y="100276"/>
                    </a:lnTo>
                    <a:close/>
                    <a:moveTo>
                      <a:pt x="118710" y="100276"/>
                    </a:moveTo>
                    <a:lnTo>
                      <a:pt x="118710" y="106211"/>
                    </a:lnTo>
                    <a:lnTo>
                      <a:pt x="112774" y="106211"/>
                    </a:lnTo>
                    <a:lnTo>
                      <a:pt x="112774" y="100276"/>
                    </a:lnTo>
                    <a:close/>
                    <a:moveTo>
                      <a:pt x="124957" y="100276"/>
                    </a:moveTo>
                    <a:lnTo>
                      <a:pt x="124957" y="106211"/>
                    </a:lnTo>
                    <a:lnTo>
                      <a:pt x="119021" y="106211"/>
                    </a:lnTo>
                    <a:lnTo>
                      <a:pt x="119021" y="100276"/>
                    </a:lnTo>
                    <a:close/>
                    <a:moveTo>
                      <a:pt x="131204" y="100276"/>
                    </a:moveTo>
                    <a:lnTo>
                      <a:pt x="131204" y="106211"/>
                    </a:lnTo>
                    <a:lnTo>
                      <a:pt x="125270" y="106211"/>
                    </a:lnTo>
                    <a:lnTo>
                      <a:pt x="125270" y="100276"/>
                    </a:lnTo>
                    <a:close/>
                    <a:moveTo>
                      <a:pt x="137451" y="100276"/>
                    </a:moveTo>
                    <a:lnTo>
                      <a:pt x="137451" y="106211"/>
                    </a:lnTo>
                    <a:lnTo>
                      <a:pt x="131517" y="106211"/>
                    </a:lnTo>
                    <a:lnTo>
                      <a:pt x="131517" y="100276"/>
                    </a:lnTo>
                    <a:close/>
                    <a:moveTo>
                      <a:pt x="143702" y="100276"/>
                    </a:moveTo>
                    <a:lnTo>
                      <a:pt x="143702" y="106211"/>
                    </a:lnTo>
                    <a:lnTo>
                      <a:pt x="137766" y="106211"/>
                    </a:lnTo>
                    <a:lnTo>
                      <a:pt x="137766" y="100276"/>
                    </a:lnTo>
                    <a:close/>
                    <a:moveTo>
                      <a:pt x="149949" y="100276"/>
                    </a:moveTo>
                    <a:lnTo>
                      <a:pt x="149949" y="106211"/>
                    </a:lnTo>
                    <a:lnTo>
                      <a:pt x="144015" y="106211"/>
                    </a:lnTo>
                    <a:lnTo>
                      <a:pt x="144015" y="100276"/>
                    </a:lnTo>
                    <a:close/>
                    <a:moveTo>
                      <a:pt x="156196" y="100276"/>
                    </a:moveTo>
                    <a:lnTo>
                      <a:pt x="156196" y="106211"/>
                    </a:lnTo>
                    <a:lnTo>
                      <a:pt x="150262" y="106211"/>
                    </a:lnTo>
                    <a:lnTo>
                      <a:pt x="150262" y="100276"/>
                    </a:lnTo>
                    <a:close/>
                    <a:moveTo>
                      <a:pt x="162445" y="100276"/>
                    </a:moveTo>
                    <a:lnTo>
                      <a:pt x="162445" y="106211"/>
                    </a:lnTo>
                    <a:lnTo>
                      <a:pt x="156509" y="106211"/>
                    </a:lnTo>
                    <a:lnTo>
                      <a:pt x="156509" y="100276"/>
                    </a:lnTo>
                    <a:close/>
                    <a:moveTo>
                      <a:pt x="168692" y="100276"/>
                    </a:moveTo>
                    <a:lnTo>
                      <a:pt x="168692" y="106211"/>
                    </a:lnTo>
                    <a:lnTo>
                      <a:pt x="162756" y="106211"/>
                    </a:lnTo>
                    <a:lnTo>
                      <a:pt x="162756" y="100276"/>
                    </a:lnTo>
                    <a:close/>
                    <a:moveTo>
                      <a:pt x="174939" y="100276"/>
                    </a:moveTo>
                    <a:lnTo>
                      <a:pt x="174939" y="106211"/>
                    </a:lnTo>
                    <a:lnTo>
                      <a:pt x="169005" y="106211"/>
                    </a:lnTo>
                    <a:lnTo>
                      <a:pt x="169005" y="100276"/>
                    </a:lnTo>
                    <a:close/>
                    <a:moveTo>
                      <a:pt x="181186" y="100276"/>
                    </a:moveTo>
                    <a:lnTo>
                      <a:pt x="181186" y="106211"/>
                    </a:lnTo>
                    <a:lnTo>
                      <a:pt x="175252" y="106211"/>
                    </a:lnTo>
                    <a:lnTo>
                      <a:pt x="175252" y="100276"/>
                    </a:lnTo>
                    <a:close/>
                    <a:moveTo>
                      <a:pt x="187435" y="100276"/>
                    </a:moveTo>
                    <a:lnTo>
                      <a:pt x="187435" y="106211"/>
                    </a:lnTo>
                    <a:lnTo>
                      <a:pt x="181499" y="106211"/>
                    </a:lnTo>
                    <a:lnTo>
                      <a:pt x="181499" y="100276"/>
                    </a:lnTo>
                    <a:close/>
                    <a:moveTo>
                      <a:pt x="193684" y="100276"/>
                    </a:moveTo>
                    <a:lnTo>
                      <a:pt x="193684" y="106211"/>
                    </a:lnTo>
                    <a:lnTo>
                      <a:pt x="187749" y="106211"/>
                    </a:lnTo>
                    <a:lnTo>
                      <a:pt x="187749" y="100276"/>
                    </a:lnTo>
                    <a:close/>
                    <a:moveTo>
                      <a:pt x="199931" y="100276"/>
                    </a:moveTo>
                    <a:lnTo>
                      <a:pt x="199931" y="106211"/>
                    </a:lnTo>
                    <a:lnTo>
                      <a:pt x="193996" y="106211"/>
                    </a:lnTo>
                    <a:lnTo>
                      <a:pt x="193996" y="100276"/>
                    </a:lnTo>
                    <a:close/>
                    <a:moveTo>
                      <a:pt x="206180" y="100276"/>
                    </a:moveTo>
                    <a:lnTo>
                      <a:pt x="206180" y="106211"/>
                    </a:lnTo>
                    <a:lnTo>
                      <a:pt x="200244" y="106211"/>
                    </a:lnTo>
                    <a:lnTo>
                      <a:pt x="200244" y="100276"/>
                    </a:lnTo>
                    <a:close/>
                    <a:moveTo>
                      <a:pt x="212427" y="100276"/>
                    </a:moveTo>
                    <a:lnTo>
                      <a:pt x="212427" y="106211"/>
                    </a:lnTo>
                    <a:lnTo>
                      <a:pt x="206491" y="106211"/>
                    </a:lnTo>
                    <a:lnTo>
                      <a:pt x="206491" y="100276"/>
                    </a:lnTo>
                    <a:close/>
                    <a:moveTo>
                      <a:pt x="218674" y="100276"/>
                    </a:moveTo>
                    <a:lnTo>
                      <a:pt x="218674" y="106211"/>
                    </a:lnTo>
                    <a:lnTo>
                      <a:pt x="212739" y="106211"/>
                    </a:lnTo>
                    <a:lnTo>
                      <a:pt x="212739" y="100276"/>
                    </a:lnTo>
                    <a:close/>
                    <a:moveTo>
                      <a:pt x="224921" y="100276"/>
                    </a:moveTo>
                    <a:lnTo>
                      <a:pt x="224921" y="106211"/>
                    </a:lnTo>
                    <a:lnTo>
                      <a:pt x="218987" y="106211"/>
                    </a:lnTo>
                    <a:lnTo>
                      <a:pt x="218987" y="100276"/>
                    </a:lnTo>
                    <a:close/>
                    <a:moveTo>
                      <a:pt x="231170" y="100276"/>
                    </a:moveTo>
                    <a:lnTo>
                      <a:pt x="231170" y="106211"/>
                    </a:lnTo>
                    <a:lnTo>
                      <a:pt x="225234" y="106211"/>
                    </a:lnTo>
                    <a:lnTo>
                      <a:pt x="225234" y="100276"/>
                    </a:lnTo>
                    <a:close/>
                    <a:moveTo>
                      <a:pt x="237417" y="100276"/>
                    </a:moveTo>
                    <a:lnTo>
                      <a:pt x="237417" y="106211"/>
                    </a:lnTo>
                    <a:lnTo>
                      <a:pt x="231481" y="106211"/>
                    </a:lnTo>
                    <a:lnTo>
                      <a:pt x="231481" y="100276"/>
                    </a:lnTo>
                    <a:close/>
                    <a:moveTo>
                      <a:pt x="243664" y="100276"/>
                    </a:moveTo>
                    <a:lnTo>
                      <a:pt x="243664" y="106211"/>
                    </a:lnTo>
                    <a:lnTo>
                      <a:pt x="237729" y="106211"/>
                    </a:lnTo>
                    <a:lnTo>
                      <a:pt x="237729" y="100276"/>
                    </a:lnTo>
                    <a:close/>
                    <a:moveTo>
                      <a:pt x="249911" y="100276"/>
                    </a:moveTo>
                    <a:lnTo>
                      <a:pt x="249911" y="106211"/>
                    </a:lnTo>
                    <a:lnTo>
                      <a:pt x="243977" y="106211"/>
                    </a:lnTo>
                    <a:lnTo>
                      <a:pt x="243977" y="100276"/>
                    </a:lnTo>
                    <a:close/>
                    <a:moveTo>
                      <a:pt x="256161" y="100276"/>
                    </a:moveTo>
                    <a:lnTo>
                      <a:pt x="256161" y="106211"/>
                    </a:lnTo>
                    <a:lnTo>
                      <a:pt x="250225" y="106211"/>
                    </a:lnTo>
                    <a:lnTo>
                      <a:pt x="250225" y="100276"/>
                    </a:lnTo>
                    <a:close/>
                    <a:moveTo>
                      <a:pt x="262409" y="100276"/>
                    </a:moveTo>
                    <a:lnTo>
                      <a:pt x="262409" y="106211"/>
                    </a:lnTo>
                    <a:lnTo>
                      <a:pt x="256474" y="106211"/>
                    </a:lnTo>
                    <a:lnTo>
                      <a:pt x="256474" y="100276"/>
                    </a:lnTo>
                    <a:close/>
                    <a:moveTo>
                      <a:pt x="268656" y="100276"/>
                    </a:moveTo>
                    <a:lnTo>
                      <a:pt x="268656" y="106211"/>
                    </a:lnTo>
                    <a:lnTo>
                      <a:pt x="262721" y="106211"/>
                    </a:lnTo>
                    <a:lnTo>
                      <a:pt x="262721" y="100276"/>
                    </a:lnTo>
                    <a:close/>
                    <a:moveTo>
                      <a:pt x="274904" y="100276"/>
                    </a:moveTo>
                    <a:lnTo>
                      <a:pt x="274904" y="106211"/>
                    </a:lnTo>
                    <a:lnTo>
                      <a:pt x="268968" y="106211"/>
                    </a:lnTo>
                    <a:lnTo>
                      <a:pt x="268968" y="100276"/>
                    </a:lnTo>
                    <a:close/>
                    <a:moveTo>
                      <a:pt x="6251" y="106523"/>
                    </a:moveTo>
                    <a:lnTo>
                      <a:pt x="6251" y="112460"/>
                    </a:lnTo>
                    <a:lnTo>
                      <a:pt x="315" y="112460"/>
                    </a:lnTo>
                    <a:lnTo>
                      <a:pt x="315" y="106523"/>
                    </a:lnTo>
                    <a:close/>
                    <a:moveTo>
                      <a:pt x="12498" y="106523"/>
                    </a:moveTo>
                    <a:lnTo>
                      <a:pt x="12498" y="112460"/>
                    </a:lnTo>
                    <a:lnTo>
                      <a:pt x="6562" y="112460"/>
                    </a:lnTo>
                    <a:lnTo>
                      <a:pt x="6562" y="106523"/>
                    </a:lnTo>
                    <a:close/>
                    <a:moveTo>
                      <a:pt x="18745" y="106523"/>
                    </a:moveTo>
                    <a:lnTo>
                      <a:pt x="18745" y="112460"/>
                    </a:lnTo>
                    <a:lnTo>
                      <a:pt x="12810" y="112460"/>
                    </a:lnTo>
                    <a:lnTo>
                      <a:pt x="12810" y="106523"/>
                    </a:lnTo>
                    <a:close/>
                    <a:moveTo>
                      <a:pt x="24992" y="106523"/>
                    </a:moveTo>
                    <a:lnTo>
                      <a:pt x="24992" y="112460"/>
                    </a:lnTo>
                    <a:lnTo>
                      <a:pt x="19058" y="112460"/>
                    </a:lnTo>
                    <a:lnTo>
                      <a:pt x="19058" y="106523"/>
                    </a:lnTo>
                    <a:close/>
                    <a:moveTo>
                      <a:pt x="31242" y="106523"/>
                    </a:moveTo>
                    <a:lnTo>
                      <a:pt x="31242" y="112460"/>
                    </a:lnTo>
                    <a:lnTo>
                      <a:pt x="25305" y="112460"/>
                    </a:lnTo>
                    <a:lnTo>
                      <a:pt x="25305" y="106523"/>
                    </a:lnTo>
                    <a:close/>
                    <a:moveTo>
                      <a:pt x="37489" y="106523"/>
                    </a:moveTo>
                    <a:lnTo>
                      <a:pt x="37489" y="112460"/>
                    </a:lnTo>
                    <a:lnTo>
                      <a:pt x="31553" y="112460"/>
                    </a:lnTo>
                    <a:lnTo>
                      <a:pt x="31553" y="106523"/>
                    </a:lnTo>
                    <a:close/>
                    <a:moveTo>
                      <a:pt x="43737" y="106523"/>
                    </a:moveTo>
                    <a:lnTo>
                      <a:pt x="43737" y="112460"/>
                    </a:lnTo>
                    <a:lnTo>
                      <a:pt x="37802" y="112460"/>
                    </a:lnTo>
                    <a:lnTo>
                      <a:pt x="37802" y="106523"/>
                    </a:lnTo>
                    <a:close/>
                    <a:moveTo>
                      <a:pt x="49985" y="106523"/>
                    </a:moveTo>
                    <a:lnTo>
                      <a:pt x="49985" y="112460"/>
                    </a:lnTo>
                    <a:lnTo>
                      <a:pt x="44049" y="112460"/>
                    </a:lnTo>
                    <a:lnTo>
                      <a:pt x="44049" y="106523"/>
                    </a:lnTo>
                    <a:close/>
                    <a:moveTo>
                      <a:pt x="56232" y="106523"/>
                    </a:moveTo>
                    <a:lnTo>
                      <a:pt x="56232" y="112460"/>
                    </a:lnTo>
                    <a:lnTo>
                      <a:pt x="50296" y="112460"/>
                    </a:lnTo>
                    <a:lnTo>
                      <a:pt x="50296" y="106523"/>
                    </a:lnTo>
                    <a:close/>
                    <a:moveTo>
                      <a:pt x="62480" y="106523"/>
                    </a:moveTo>
                    <a:lnTo>
                      <a:pt x="62480" y="112460"/>
                    </a:lnTo>
                    <a:lnTo>
                      <a:pt x="56545" y="112460"/>
                    </a:lnTo>
                    <a:lnTo>
                      <a:pt x="56545" y="106523"/>
                    </a:lnTo>
                    <a:close/>
                    <a:moveTo>
                      <a:pt x="68727" y="106523"/>
                    </a:moveTo>
                    <a:lnTo>
                      <a:pt x="68727" y="112460"/>
                    </a:lnTo>
                    <a:lnTo>
                      <a:pt x="62792" y="112460"/>
                    </a:lnTo>
                    <a:lnTo>
                      <a:pt x="62792" y="106523"/>
                    </a:lnTo>
                    <a:close/>
                    <a:moveTo>
                      <a:pt x="74975" y="106523"/>
                    </a:moveTo>
                    <a:lnTo>
                      <a:pt x="74975" y="112460"/>
                    </a:lnTo>
                    <a:lnTo>
                      <a:pt x="69039" y="112460"/>
                    </a:lnTo>
                    <a:lnTo>
                      <a:pt x="69039" y="106523"/>
                    </a:lnTo>
                    <a:close/>
                    <a:moveTo>
                      <a:pt x="81223" y="106523"/>
                    </a:moveTo>
                    <a:lnTo>
                      <a:pt x="81223" y="112460"/>
                    </a:lnTo>
                    <a:lnTo>
                      <a:pt x="75286" y="112460"/>
                    </a:lnTo>
                    <a:lnTo>
                      <a:pt x="75286" y="106523"/>
                    </a:lnTo>
                    <a:close/>
                    <a:moveTo>
                      <a:pt x="87470" y="106523"/>
                    </a:moveTo>
                    <a:lnTo>
                      <a:pt x="87470" y="112460"/>
                    </a:lnTo>
                    <a:lnTo>
                      <a:pt x="81535" y="112460"/>
                    </a:lnTo>
                    <a:lnTo>
                      <a:pt x="81535" y="106523"/>
                    </a:lnTo>
                    <a:close/>
                    <a:moveTo>
                      <a:pt x="93718" y="106523"/>
                    </a:moveTo>
                    <a:lnTo>
                      <a:pt x="93718" y="112460"/>
                    </a:lnTo>
                    <a:lnTo>
                      <a:pt x="87784" y="112460"/>
                    </a:lnTo>
                    <a:lnTo>
                      <a:pt x="87784" y="106523"/>
                    </a:lnTo>
                    <a:close/>
                    <a:moveTo>
                      <a:pt x="99967" y="106523"/>
                    </a:moveTo>
                    <a:lnTo>
                      <a:pt x="99967" y="112460"/>
                    </a:lnTo>
                    <a:lnTo>
                      <a:pt x="94031" y="112460"/>
                    </a:lnTo>
                    <a:lnTo>
                      <a:pt x="94031" y="106523"/>
                    </a:lnTo>
                    <a:close/>
                    <a:moveTo>
                      <a:pt x="106214" y="106523"/>
                    </a:moveTo>
                    <a:lnTo>
                      <a:pt x="106214" y="112460"/>
                    </a:lnTo>
                    <a:lnTo>
                      <a:pt x="100278" y="112460"/>
                    </a:lnTo>
                    <a:lnTo>
                      <a:pt x="100278" y="106523"/>
                    </a:lnTo>
                    <a:close/>
                    <a:moveTo>
                      <a:pt x="112461" y="106523"/>
                    </a:moveTo>
                    <a:lnTo>
                      <a:pt x="112461" y="112460"/>
                    </a:lnTo>
                    <a:lnTo>
                      <a:pt x="106527" y="112460"/>
                    </a:lnTo>
                    <a:lnTo>
                      <a:pt x="106527" y="106523"/>
                    </a:lnTo>
                    <a:close/>
                    <a:moveTo>
                      <a:pt x="118710" y="106523"/>
                    </a:moveTo>
                    <a:lnTo>
                      <a:pt x="118710" y="112460"/>
                    </a:lnTo>
                    <a:lnTo>
                      <a:pt x="112774" y="112460"/>
                    </a:lnTo>
                    <a:lnTo>
                      <a:pt x="112774" y="106523"/>
                    </a:lnTo>
                    <a:close/>
                    <a:moveTo>
                      <a:pt x="124957" y="106523"/>
                    </a:moveTo>
                    <a:lnTo>
                      <a:pt x="124957" y="112460"/>
                    </a:lnTo>
                    <a:lnTo>
                      <a:pt x="119021" y="112460"/>
                    </a:lnTo>
                    <a:lnTo>
                      <a:pt x="119021" y="106523"/>
                    </a:lnTo>
                    <a:close/>
                    <a:moveTo>
                      <a:pt x="131204" y="106523"/>
                    </a:moveTo>
                    <a:lnTo>
                      <a:pt x="131204" y="112460"/>
                    </a:lnTo>
                    <a:lnTo>
                      <a:pt x="125270" y="112460"/>
                    </a:lnTo>
                    <a:lnTo>
                      <a:pt x="125270" y="106523"/>
                    </a:lnTo>
                    <a:close/>
                    <a:moveTo>
                      <a:pt x="137451" y="106523"/>
                    </a:moveTo>
                    <a:lnTo>
                      <a:pt x="137451" y="112460"/>
                    </a:lnTo>
                    <a:lnTo>
                      <a:pt x="131517" y="112460"/>
                    </a:lnTo>
                    <a:lnTo>
                      <a:pt x="131517" y="106523"/>
                    </a:lnTo>
                    <a:close/>
                    <a:moveTo>
                      <a:pt x="143702" y="106523"/>
                    </a:moveTo>
                    <a:lnTo>
                      <a:pt x="143702" y="112460"/>
                    </a:lnTo>
                    <a:lnTo>
                      <a:pt x="137766" y="112460"/>
                    </a:lnTo>
                    <a:lnTo>
                      <a:pt x="137766" y="106523"/>
                    </a:lnTo>
                    <a:close/>
                    <a:moveTo>
                      <a:pt x="149949" y="106523"/>
                    </a:moveTo>
                    <a:lnTo>
                      <a:pt x="149949" y="112460"/>
                    </a:lnTo>
                    <a:lnTo>
                      <a:pt x="144015" y="112460"/>
                    </a:lnTo>
                    <a:lnTo>
                      <a:pt x="144015" y="106523"/>
                    </a:lnTo>
                    <a:close/>
                    <a:moveTo>
                      <a:pt x="156196" y="106523"/>
                    </a:moveTo>
                    <a:lnTo>
                      <a:pt x="156196" y="112460"/>
                    </a:lnTo>
                    <a:lnTo>
                      <a:pt x="150262" y="112460"/>
                    </a:lnTo>
                    <a:lnTo>
                      <a:pt x="150262" y="106523"/>
                    </a:lnTo>
                    <a:close/>
                    <a:moveTo>
                      <a:pt x="162445" y="106523"/>
                    </a:moveTo>
                    <a:lnTo>
                      <a:pt x="162445" y="112460"/>
                    </a:lnTo>
                    <a:lnTo>
                      <a:pt x="156509" y="112460"/>
                    </a:lnTo>
                    <a:lnTo>
                      <a:pt x="156509" y="106523"/>
                    </a:lnTo>
                    <a:close/>
                    <a:moveTo>
                      <a:pt x="168692" y="106523"/>
                    </a:moveTo>
                    <a:lnTo>
                      <a:pt x="168692" y="112460"/>
                    </a:lnTo>
                    <a:lnTo>
                      <a:pt x="162756" y="112460"/>
                    </a:lnTo>
                    <a:lnTo>
                      <a:pt x="162756" y="106523"/>
                    </a:lnTo>
                    <a:close/>
                    <a:moveTo>
                      <a:pt x="174939" y="106523"/>
                    </a:moveTo>
                    <a:lnTo>
                      <a:pt x="174939" y="112460"/>
                    </a:lnTo>
                    <a:lnTo>
                      <a:pt x="169005" y="112460"/>
                    </a:lnTo>
                    <a:lnTo>
                      <a:pt x="169005" y="106523"/>
                    </a:lnTo>
                    <a:close/>
                    <a:moveTo>
                      <a:pt x="181186" y="106523"/>
                    </a:moveTo>
                    <a:lnTo>
                      <a:pt x="181186" y="112460"/>
                    </a:lnTo>
                    <a:lnTo>
                      <a:pt x="175252" y="112460"/>
                    </a:lnTo>
                    <a:lnTo>
                      <a:pt x="175252" y="106523"/>
                    </a:lnTo>
                    <a:close/>
                    <a:moveTo>
                      <a:pt x="187435" y="106523"/>
                    </a:moveTo>
                    <a:lnTo>
                      <a:pt x="187435" y="112460"/>
                    </a:lnTo>
                    <a:lnTo>
                      <a:pt x="181499" y="112460"/>
                    </a:lnTo>
                    <a:lnTo>
                      <a:pt x="181499" y="106523"/>
                    </a:lnTo>
                    <a:close/>
                    <a:moveTo>
                      <a:pt x="193684" y="106523"/>
                    </a:moveTo>
                    <a:lnTo>
                      <a:pt x="193684" y="112460"/>
                    </a:lnTo>
                    <a:lnTo>
                      <a:pt x="187749" y="112460"/>
                    </a:lnTo>
                    <a:lnTo>
                      <a:pt x="187749" y="106523"/>
                    </a:lnTo>
                    <a:close/>
                    <a:moveTo>
                      <a:pt x="199931" y="106523"/>
                    </a:moveTo>
                    <a:lnTo>
                      <a:pt x="199931" y="112460"/>
                    </a:lnTo>
                    <a:lnTo>
                      <a:pt x="193996" y="112460"/>
                    </a:lnTo>
                    <a:lnTo>
                      <a:pt x="193996" y="106523"/>
                    </a:lnTo>
                    <a:close/>
                    <a:moveTo>
                      <a:pt x="206180" y="106523"/>
                    </a:moveTo>
                    <a:lnTo>
                      <a:pt x="206180" y="112460"/>
                    </a:lnTo>
                    <a:lnTo>
                      <a:pt x="200244" y="112460"/>
                    </a:lnTo>
                    <a:lnTo>
                      <a:pt x="200244" y="106523"/>
                    </a:lnTo>
                    <a:close/>
                    <a:moveTo>
                      <a:pt x="212427" y="106523"/>
                    </a:moveTo>
                    <a:lnTo>
                      <a:pt x="212427" y="112460"/>
                    </a:lnTo>
                    <a:lnTo>
                      <a:pt x="206491" y="112460"/>
                    </a:lnTo>
                    <a:lnTo>
                      <a:pt x="206491" y="106523"/>
                    </a:lnTo>
                    <a:close/>
                    <a:moveTo>
                      <a:pt x="218674" y="106523"/>
                    </a:moveTo>
                    <a:lnTo>
                      <a:pt x="218674" y="112460"/>
                    </a:lnTo>
                    <a:lnTo>
                      <a:pt x="212739" y="112460"/>
                    </a:lnTo>
                    <a:lnTo>
                      <a:pt x="212739" y="106523"/>
                    </a:lnTo>
                    <a:close/>
                    <a:moveTo>
                      <a:pt x="224921" y="106523"/>
                    </a:moveTo>
                    <a:lnTo>
                      <a:pt x="224921" y="112460"/>
                    </a:lnTo>
                    <a:lnTo>
                      <a:pt x="218987" y="112460"/>
                    </a:lnTo>
                    <a:lnTo>
                      <a:pt x="218987" y="106523"/>
                    </a:lnTo>
                    <a:close/>
                    <a:moveTo>
                      <a:pt x="231170" y="106523"/>
                    </a:moveTo>
                    <a:lnTo>
                      <a:pt x="231170" y="112460"/>
                    </a:lnTo>
                    <a:lnTo>
                      <a:pt x="225234" y="112460"/>
                    </a:lnTo>
                    <a:lnTo>
                      <a:pt x="225234" y="106523"/>
                    </a:lnTo>
                    <a:close/>
                    <a:moveTo>
                      <a:pt x="237417" y="106523"/>
                    </a:moveTo>
                    <a:lnTo>
                      <a:pt x="237417" y="112460"/>
                    </a:lnTo>
                    <a:lnTo>
                      <a:pt x="231481" y="112460"/>
                    </a:lnTo>
                    <a:lnTo>
                      <a:pt x="231481" y="106523"/>
                    </a:lnTo>
                    <a:close/>
                    <a:moveTo>
                      <a:pt x="243664" y="106523"/>
                    </a:moveTo>
                    <a:lnTo>
                      <a:pt x="243664" y="112460"/>
                    </a:lnTo>
                    <a:lnTo>
                      <a:pt x="237729" y="112460"/>
                    </a:lnTo>
                    <a:lnTo>
                      <a:pt x="237729" y="106523"/>
                    </a:lnTo>
                    <a:close/>
                    <a:moveTo>
                      <a:pt x="249911" y="106523"/>
                    </a:moveTo>
                    <a:lnTo>
                      <a:pt x="249911" y="112460"/>
                    </a:lnTo>
                    <a:lnTo>
                      <a:pt x="243977" y="112460"/>
                    </a:lnTo>
                    <a:lnTo>
                      <a:pt x="243977" y="106523"/>
                    </a:lnTo>
                    <a:close/>
                    <a:moveTo>
                      <a:pt x="256161" y="106523"/>
                    </a:moveTo>
                    <a:lnTo>
                      <a:pt x="256161" y="112460"/>
                    </a:lnTo>
                    <a:lnTo>
                      <a:pt x="250225" y="112460"/>
                    </a:lnTo>
                    <a:lnTo>
                      <a:pt x="250225" y="106523"/>
                    </a:lnTo>
                    <a:close/>
                    <a:moveTo>
                      <a:pt x="262409" y="106523"/>
                    </a:moveTo>
                    <a:lnTo>
                      <a:pt x="262409" y="112460"/>
                    </a:lnTo>
                    <a:lnTo>
                      <a:pt x="256474" y="112460"/>
                    </a:lnTo>
                    <a:lnTo>
                      <a:pt x="256474" y="106523"/>
                    </a:lnTo>
                    <a:close/>
                    <a:moveTo>
                      <a:pt x="268656" y="106523"/>
                    </a:moveTo>
                    <a:lnTo>
                      <a:pt x="268656" y="112460"/>
                    </a:lnTo>
                    <a:lnTo>
                      <a:pt x="262721" y="112460"/>
                    </a:lnTo>
                    <a:lnTo>
                      <a:pt x="262721" y="106523"/>
                    </a:lnTo>
                    <a:close/>
                    <a:moveTo>
                      <a:pt x="274904" y="106523"/>
                    </a:moveTo>
                    <a:lnTo>
                      <a:pt x="274904" y="112460"/>
                    </a:lnTo>
                    <a:lnTo>
                      <a:pt x="268968" y="112460"/>
                    </a:lnTo>
                    <a:lnTo>
                      <a:pt x="268968" y="106523"/>
                    </a:lnTo>
                    <a:close/>
                    <a:moveTo>
                      <a:pt x="6251" y="112771"/>
                    </a:moveTo>
                    <a:lnTo>
                      <a:pt x="6251" y="118707"/>
                    </a:lnTo>
                    <a:lnTo>
                      <a:pt x="315" y="118707"/>
                    </a:lnTo>
                    <a:lnTo>
                      <a:pt x="315" y="112771"/>
                    </a:lnTo>
                    <a:close/>
                    <a:moveTo>
                      <a:pt x="12498" y="112771"/>
                    </a:moveTo>
                    <a:lnTo>
                      <a:pt x="12498" y="118707"/>
                    </a:lnTo>
                    <a:lnTo>
                      <a:pt x="6562" y="118707"/>
                    </a:lnTo>
                    <a:lnTo>
                      <a:pt x="6562" y="112771"/>
                    </a:lnTo>
                    <a:close/>
                    <a:moveTo>
                      <a:pt x="18745" y="112771"/>
                    </a:moveTo>
                    <a:lnTo>
                      <a:pt x="18745" y="118707"/>
                    </a:lnTo>
                    <a:lnTo>
                      <a:pt x="12810" y="118707"/>
                    </a:lnTo>
                    <a:lnTo>
                      <a:pt x="12810" y="112771"/>
                    </a:lnTo>
                    <a:close/>
                    <a:moveTo>
                      <a:pt x="24992" y="112771"/>
                    </a:moveTo>
                    <a:lnTo>
                      <a:pt x="24992" y="118707"/>
                    </a:lnTo>
                    <a:lnTo>
                      <a:pt x="19058" y="118707"/>
                    </a:lnTo>
                    <a:lnTo>
                      <a:pt x="19058" y="112771"/>
                    </a:lnTo>
                    <a:close/>
                    <a:moveTo>
                      <a:pt x="31242" y="112771"/>
                    </a:moveTo>
                    <a:lnTo>
                      <a:pt x="31242" y="118707"/>
                    </a:lnTo>
                    <a:lnTo>
                      <a:pt x="25305" y="118707"/>
                    </a:lnTo>
                    <a:lnTo>
                      <a:pt x="25305" y="112771"/>
                    </a:lnTo>
                    <a:close/>
                    <a:moveTo>
                      <a:pt x="37489" y="112771"/>
                    </a:moveTo>
                    <a:lnTo>
                      <a:pt x="37489" y="118707"/>
                    </a:lnTo>
                    <a:lnTo>
                      <a:pt x="31553" y="118707"/>
                    </a:lnTo>
                    <a:lnTo>
                      <a:pt x="31553" y="112771"/>
                    </a:lnTo>
                    <a:close/>
                    <a:moveTo>
                      <a:pt x="43737" y="112771"/>
                    </a:moveTo>
                    <a:lnTo>
                      <a:pt x="43737" y="118707"/>
                    </a:lnTo>
                    <a:lnTo>
                      <a:pt x="37802" y="118707"/>
                    </a:lnTo>
                    <a:lnTo>
                      <a:pt x="37802" y="112771"/>
                    </a:lnTo>
                    <a:close/>
                    <a:moveTo>
                      <a:pt x="49985" y="112771"/>
                    </a:moveTo>
                    <a:lnTo>
                      <a:pt x="49985" y="118707"/>
                    </a:lnTo>
                    <a:lnTo>
                      <a:pt x="44049" y="118707"/>
                    </a:lnTo>
                    <a:lnTo>
                      <a:pt x="44049" y="112771"/>
                    </a:lnTo>
                    <a:close/>
                    <a:moveTo>
                      <a:pt x="56232" y="112771"/>
                    </a:moveTo>
                    <a:lnTo>
                      <a:pt x="56232" y="118707"/>
                    </a:lnTo>
                    <a:lnTo>
                      <a:pt x="50296" y="118707"/>
                    </a:lnTo>
                    <a:lnTo>
                      <a:pt x="50296" y="112771"/>
                    </a:lnTo>
                    <a:close/>
                    <a:moveTo>
                      <a:pt x="62480" y="112771"/>
                    </a:moveTo>
                    <a:lnTo>
                      <a:pt x="62480" y="118707"/>
                    </a:lnTo>
                    <a:lnTo>
                      <a:pt x="56545" y="118707"/>
                    </a:lnTo>
                    <a:lnTo>
                      <a:pt x="56545" y="112771"/>
                    </a:lnTo>
                    <a:close/>
                    <a:moveTo>
                      <a:pt x="68727" y="112771"/>
                    </a:moveTo>
                    <a:lnTo>
                      <a:pt x="68727" y="118707"/>
                    </a:lnTo>
                    <a:lnTo>
                      <a:pt x="62792" y="118707"/>
                    </a:lnTo>
                    <a:lnTo>
                      <a:pt x="62792" y="112771"/>
                    </a:lnTo>
                    <a:close/>
                    <a:moveTo>
                      <a:pt x="74975" y="112771"/>
                    </a:moveTo>
                    <a:lnTo>
                      <a:pt x="74975" y="118707"/>
                    </a:lnTo>
                    <a:lnTo>
                      <a:pt x="69039" y="118707"/>
                    </a:lnTo>
                    <a:lnTo>
                      <a:pt x="69039" y="112771"/>
                    </a:lnTo>
                    <a:close/>
                    <a:moveTo>
                      <a:pt x="81223" y="112771"/>
                    </a:moveTo>
                    <a:lnTo>
                      <a:pt x="81223" y="118707"/>
                    </a:lnTo>
                    <a:lnTo>
                      <a:pt x="75286" y="118707"/>
                    </a:lnTo>
                    <a:lnTo>
                      <a:pt x="75286" y="112771"/>
                    </a:lnTo>
                    <a:close/>
                    <a:moveTo>
                      <a:pt x="87470" y="112771"/>
                    </a:moveTo>
                    <a:lnTo>
                      <a:pt x="87470" y="118707"/>
                    </a:lnTo>
                    <a:lnTo>
                      <a:pt x="81535" y="118707"/>
                    </a:lnTo>
                    <a:lnTo>
                      <a:pt x="81535" y="112771"/>
                    </a:lnTo>
                    <a:close/>
                    <a:moveTo>
                      <a:pt x="93718" y="112771"/>
                    </a:moveTo>
                    <a:lnTo>
                      <a:pt x="93718" y="118707"/>
                    </a:lnTo>
                    <a:lnTo>
                      <a:pt x="87784" y="118707"/>
                    </a:lnTo>
                    <a:lnTo>
                      <a:pt x="87784" y="112771"/>
                    </a:lnTo>
                    <a:close/>
                    <a:moveTo>
                      <a:pt x="99967" y="112771"/>
                    </a:moveTo>
                    <a:lnTo>
                      <a:pt x="99967" y="118707"/>
                    </a:lnTo>
                    <a:lnTo>
                      <a:pt x="94031" y="118707"/>
                    </a:lnTo>
                    <a:lnTo>
                      <a:pt x="94031" y="112771"/>
                    </a:lnTo>
                    <a:close/>
                    <a:moveTo>
                      <a:pt x="106214" y="112771"/>
                    </a:moveTo>
                    <a:lnTo>
                      <a:pt x="106214" y="118707"/>
                    </a:lnTo>
                    <a:lnTo>
                      <a:pt x="100278" y="118707"/>
                    </a:lnTo>
                    <a:lnTo>
                      <a:pt x="100278" y="112771"/>
                    </a:lnTo>
                    <a:close/>
                    <a:moveTo>
                      <a:pt x="112461" y="112771"/>
                    </a:moveTo>
                    <a:lnTo>
                      <a:pt x="112461" y="118707"/>
                    </a:lnTo>
                    <a:lnTo>
                      <a:pt x="106527" y="118707"/>
                    </a:lnTo>
                    <a:lnTo>
                      <a:pt x="106527" y="112771"/>
                    </a:lnTo>
                    <a:close/>
                    <a:moveTo>
                      <a:pt x="118710" y="112771"/>
                    </a:moveTo>
                    <a:lnTo>
                      <a:pt x="118710" y="118707"/>
                    </a:lnTo>
                    <a:lnTo>
                      <a:pt x="112774" y="118707"/>
                    </a:lnTo>
                    <a:lnTo>
                      <a:pt x="112774" y="112771"/>
                    </a:lnTo>
                    <a:close/>
                    <a:moveTo>
                      <a:pt x="124957" y="112771"/>
                    </a:moveTo>
                    <a:lnTo>
                      <a:pt x="124957" y="118707"/>
                    </a:lnTo>
                    <a:lnTo>
                      <a:pt x="119021" y="118707"/>
                    </a:lnTo>
                    <a:lnTo>
                      <a:pt x="119021" y="112771"/>
                    </a:lnTo>
                    <a:close/>
                    <a:moveTo>
                      <a:pt x="131204" y="112771"/>
                    </a:moveTo>
                    <a:lnTo>
                      <a:pt x="131204" y="118707"/>
                    </a:lnTo>
                    <a:lnTo>
                      <a:pt x="125270" y="118707"/>
                    </a:lnTo>
                    <a:lnTo>
                      <a:pt x="125270" y="112771"/>
                    </a:lnTo>
                    <a:close/>
                    <a:moveTo>
                      <a:pt x="137451" y="112771"/>
                    </a:moveTo>
                    <a:lnTo>
                      <a:pt x="137451" y="118707"/>
                    </a:lnTo>
                    <a:lnTo>
                      <a:pt x="131517" y="118707"/>
                    </a:lnTo>
                    <a:lnTo>
                      <a:pt x="131517" y="112771"/>
                    </a:lnTo>
                    <a:close/>
                    <a:moveTo>
                      <a:pt x="143702" y="112771"/>
                    </a:moveTo>
                    <a:lnTo>
                      <a:pt x="143702" y="118707"/>
                    </a:lnTo>
                    <a:lnTo>
                      <a:pt x="137766" y="118707"/>
                    </a:lnTo>
                    <a:lnTo>
                      <a:pt x="137766" y="112771"/>
                    </a:lnTo>
                    <a:close/>
                    <a:moveTo>
                      <a:pt x="149949" y="112771"/>
                    </a:moveTo>
                    <a:lnTo>
                      <a:pt x="149949" y="118707"/>
                    </a:lnTo>
                    <a:lnTo>
                      <a:pt x="144015" y="118707"/>
                    </a:lnTo>
                    <a:lnTo>
                      <a:pt x="144015" y="112771"/>
                    </a:lnTo>
                    <a:close/>
                    <a:moveTo>
                      <a:pt x="156196" y="112771"/>
                    </a:moveTo>
                    <a:lnTo>
                      <a:pt x="156196" y="118707"/>
                    </a:lnTo>
                    <a:lnTo>
                      <a:pt x="150262" y="118707"/>
                    </a:lnTo>
                    <a:lnTo>
                      <a:pt x="150262" y="112771"/>
                    </a:lnTo>
                    <a:close/>
                    <a:moveTo>
                      <a:pt x="162445" y="112771"/>
                    </a:moveTo>
                    <a:lnTo>
                      <a:pt x="162445" y="118707"/>
                    </a:lnTo>
                    <a:lnTo>
                      <a:pt x="156509" y="118707"/>
                    </a:lnTo>
                    <a:lnTo>
                      <a:pt x="156509" y="112771"/>
                    </a:lnTo>
                    <a:close/>
                    <a:moveTo>
                      <a:pt x="168692" y="112771"/>
                    </a:moveTo>
                    <a:lnTo>
                      <a:pt x="168692" y="118707"/>
                    </a:lnTo>
                    <a:lnTo>
                      <a:pt x="162756" y="118707"/>
                    </a:lnTo>
                    <a:lnTo>
                      <a:pt x="162756" y="112771"/>
                    </a:lnTo>
                    <a:close/>
                    <a:moveTo>
                      <a:pt x="174939" y="112771"/>
                    </a:moveTo>
                    <a:lnTo>
                      <a:pt x="174939" y="118707"/>
                    </a:lnTo>
                    <a:lnTo>
                      <a:pt x="169005" y="118707"/>
                    </a:lnTo>
                    <a:lnTo>
                      <a:pt x="169005" y="112771"/>
                    </a:lnTo>
                    <a:close/>
                    <a:moveTo>
                      <a:pt x="181186" y="112771"/>
                    </a:moveTo>
                    <a:lnTo>
                      <a:pt x="181186" y="118707"/>
                    </a:lnTo>
                    <a:lnTo>
                      <a:pt x="175252" y="118707"/>
                    </a:lnTo>
                    <a:lnTo>
                      <a:pt x="175252" y="112771"/>
                    </a:lnTo>
                    <a:close/>
                    <a:moveTo>
                      <a:pt x="187435" y="112771"/>
                    </a:moveTo>
                    <a:lnTo>
                      <a:pt x="187435" y="118707"/>
                    </a:lnTo>
                    <a:lnTo>
                      <a:pt x="181499" y="118707"/>
                    </a:lnTo>
                    <a:lnTo>
                      <a:pt x="181499" y="112771"/>
                    </a:lnTo>
                    <a:close/>
                    <a:moveTo>
                      <a:pt x="193684" y="112771"/>
                    </a:moveTo>
                    <a:lnTo>
                      <a:pt x="193684" y="118707"/>
                    </a:lnTo>
                    <a:lnTo>
                      <a:pt x="187749" y="118707"/>
                    </a:lnTo>
                    <a:lnTo>
                      <a:pt x="187749" y="112771"/>
                    </a:lnTo>
                    <a:close/>
                    <a:moveTo>
                      <a:pt x="199931" y="112771"/>
                    </a:moveTo>
                    <a:lnTo>
                      <a:pt x="199931" y="118707"/>
                    </a:lnTo>
                    <a:lnTo>
                      <a:pt x="193996" y="118707"/>
                    </a:lnTo>
                    <a:lnTo>
                      <a:pt x="193996" y="112771"/>
                    </a:lnTo>
                    <a:close/>
                    <a:moveTo>
                      <a:pt x="206180" y="112771"/>
                    </a:moveTo>
                    <a:lnTo>
                      <a:pt x="206180" y="118707"/>
                    </a:lnTo>
                    <a:lnTo>
                      <a:pt x="200244" y="118707"/>
                    </a:lnTo>
                    <a:lnTo>
                      <a:pt x="200244" y="112771"/>
                    </a:lnTo>
                    <a:close/>
                    <a:moveTo>
                      <a:pt x="212427" y="112771"/>
                    </a:moveTo>
                    <a:lnTo>
                      <a:pt x="212427" y="118707"/>
                    </a:lnTo>
                    <a:lnTo>
                      <a:pt x="206491" y="118707"/>
                    </a:lnTo>
                    <a:lnTo>
                      <a:pt x="206491" y="112771"/>
                    </a:lnTo>
                    <a:close/>
                    <a:moveTo>
                      <a:pt x="218674" y="112771"/>
                    </a:moveTo>
                    <a:lnTo>
                      <a:pt x="218674" y="118707"/>
                    </a:lnTo>
                    <a:lnTo>
                      <a:pt x="212739" y="118707"/>
                    </a:lnTo>
                    <a:lnTo>
                      <a:pt x="212739" y="112771"/>
                    </a:lnTo>
                    <a:close/>
                    <a:moveTo>
                      <a:pt x="224921" y="112771"/>
                    </a:moveTo>
                    <a:lnTo>
                      <a:pt x="224921" y="118707"/>
                    </a:lnTo>
                    <a:lnTo>
                      <a:pt x="218987" y="118707"/>
                    </a:lnTo>
                    <a:lnTo>
                      <a:pt x="218987" y="112771"/>
                    </a:lnTo>
                    <a:close/>
                    <a:moveTo>
                      <a:pt x="231170" y="112771"/>
                    </a:moveTo>
                    <a:lnTo>
                      <a:pt x="231170" y="118707"/>
                    </a:lnTo>
                    <a:lnTo>
                      <a:pt x="225234" y="118707"/>
                    </a:lnTo>
                    <a:lnTo>
                      <a:pt x="225234" y="112771"/>
                    </a:lnTo>
                    <a:close/>
                    <a:moveTo>
                      <a:pt x="237417" y="112771"/>
                    </a:moveTo>
                    <a:lnTo>
                      <a:pt x="237417" y="118707"/>
                    </a:lnTo>
                    <a:lnTo>
                      <a:pt x="231481" y="118707"/>
                    </a:lnTo>
                    <a:lnTo>
                      <a:pt x="231481" y="112771"/>
                    </a:lnTo>
                    <a:close/>
                    <a:moveTo>
                      <a:pt x="243664" y="112771"/>
                    </a:moveTo>
                    <a:lnTo>
                      <a:pt x="243664" y="118707"/>
                    </a:lnTo>
                    <a:lnTo>
                      <a:pt x="237729" y="118707"/>
                    </a:lnTo>
                    <a:lnTo>
                      <a:pt x="237729" y="112771"/>
                    </a:lnTo>
                    <a:close/>
                    <a:moveTo>
                      <a:pt x="249911" y="112771"/>
                    </a:moveTo>
                    <a:lnTo>
                      <a:pt x="249911" y="118707"/>
                    </a:lnTo>
                    <a:lnTo>
                      <a:pt x="243977" y="118707"/>
                    </a:lnTo>
                    <a:lnTo>
                      <a:pt x="243977" y="112771"/>
                    </a:lnTo>
                    <a:close/>
                    <a:moveTo>
                      <a:pt x="256161" y="112771"/>
                    </a:moveTo>
                    <a:lnTo>
                      <a:pt x="256161" y="118707"/>
                    </a:lnTo>
                    <a:lnTo>
                      <a:pt x="250225" y="118707"/>
                    </a:lnTo>
                    <a:lnTo>
                      <a:pt x="250225" y="112771"/>
                    </a:lnTo>
                    <a:close/>
                    <a:moveTo>
                      <a:pt x="262409" y="112771"/>
                    </a:moveTo>
                    <a:lnTo>
                      <a:pt x="262409" y="118707"/>
                    </a:lnTo>
                    <a:lnTo>
                      <a:pt x="256474" y="118707"/>
                    </a:lnTo>
                    <a:lnTo>
                      <a:pt x="256474" y="112771"/>
                    </a:lnTo>
                    <a:close/>
                    <a:moveTo>
                      <a:pt x="268656" y="112771"/>
                    </a:moveTo>
                    <a:lnTo>
                      <a:pt x="268656" y="118707"/>
                    </a:lnTo>
                    <a:lnTo>
                      <a:pt x="262721" y="118707"/>
                    </a:lnTo>
                    <a:lnTo>
                      <a:pt x="262721" y="112771"/>
                    </a:lnTo>
                    <a:close/>
                    <a:moveTo>
                      <a:pt x="274904" y="112771"/>
                    </a:moveTo>
                    <a:lnTo>
                      <a:pt x="274904" y="118707"/>
                    </a:lnTo>
                    <a:lnTo>
                      <a:pt x="268968" y="118707"/>
                    </a:lnTo>
                    <a:lnTo>
                      <a:pt x="268968" y="112771"/>
                    </a:lnTo>
                    <a:close/>
                    <a:moveTo>
                      <a:pt x="6251" y="119019"/>
                    </a:moveTo>
                    <a:lnTo>
                      <a:pt x="6251" y="124954"/>
                    </a:lnTo>
                    <a:lnTo>
                      <a:pt x="315" y="124954"/>
                    </a:lnTo>
                    <a:lnTo>
                      <a:pt x="315" y="119019"/>
                    </a:lnTo>
                    <a:close/>
                    <a:moveTo>
                      <a:pt x="12498" y="119019"/>
                    </a:moveTo>
                    <a:lnTo>
                      <a:pt x="12498" y="124954"/>
                    </a:lnTo>
                    <a:lnTo>
                      <a:pt x="6562" y="124954"/>
                    </a:lnTo>
                    <a:lnTo>
                      <a:pt x="6562" y="119019"/>
                    </a:lnTo>
                    <a:close/>
                    <a:moveTo>
                      <a:pt x="18745" y="119019"/>
                    </a:moveTo>
                    <a:lnTo>
                      <a:pt x="18745" y="124954"/>
                    </a:lnTo>
                    <a:lnTo>
                      <a:pt x="12810" y="124954"/>
                    </a:lnTo>
                    <a:lnTo>
                      <a:pt x="12810" y="119019"/>
                    </a:lnTo>
                    <a:close/>
                    <a:moveTo>
                      <a:pt x="24992" y="119019"/>
                    </a:moveTo>
                    <a:lnTo>
                      <a:pt x="24992" y="124954"/>
                    </a:lnTo>
                    <a:lnTo>
                      <a:pt x="19058" y="124954"/>
                    </a:lnTo>
                    <a:lnTo>
                      <a:pt x="19058" y="119019"/>
                    </a:lnTo>
                    <a:close/>
                    <a:moveTo>
                      <a:pt x="31242" y="119019"/>
                    </a:moveTo>
                    <a:lnTo>
                      <a:pt x="31242" y="124954"/>
                    </a:lnTo>
                    <a:lnTo>
                      <a:pt x="25305" y="124954"/>
                    </a:lnTo>
                    <a:lnTo>
                      <a:pt x="25305" y="119019"/>
                    </a:lnTo>
                    <a:close/>
                    <a:moveTo>
                      <a:pt x="37489" y="119019"/>
                    </a:moveTo>
                    <a:lnTo>
                      <a:pt x="37489" y="124954"/>
                    </a:lnTo>
                    <a:lnTo>
                      <a:pt x="31553" y="124954"/>
                    </a:lnTo>
                    <a:lnTo>
                      <a:pt x="31553" y="119019"/>
                    </a:lnTo>
                    <a:close/>
                    <a:moveTo>
                      <a:pt x="43737" y="119019"/>
                    </a:moveTo>
                    <a:lnTo>
                      <a:pt x="43737" y="124954"/>
                    </a:lnTo>
                    <a:lnTo>
                      <a:pt x="37802" y="124954"/>
                    </a:lnTo>
                    <a:lnTo>
                      <a:pt x="37802" y="119019"/>
                    </a:lnTo>
                    <a:close/>
                    <a:moveTo>
                      <a:pt x="49985" y="119019"/>
                    </a:moveTo>
                    <a:lnTo>
                      <a:pt x="49985" y="124954"/>
                    </a:lnTo>
                    <a:lnTo>
                      <a:pt x="44049" y="124954"/>
                    </a:lnTo>
                    <a:lnTo>
                      <a:pt x="44049" y="119019"/>
                    </a:lnTo>
                    <a:close/>
                    <a:moveTo>
                      <a:pt x="56232" y="119019"/>
                    </a:moveTo>
                    <a:lnTo>
                      <a:pt x="56232" y="124954"/>
                    </a:lnTo>
                    <a:lnTo>
                      <a:pt x="50296" y="124954"/>
                    </a:lnTo>
                    <a:lnTo>
                      <a:pt x="50296" y="119019"/>
                    </a:lnTo>
                    <a:close/>
                    <a:moveTo>
                      <a:pt x="62480" y="119019"/>
                    </a:moveTo>
                    <a:lnTo>
                      <a:pt x="62480" y="124954"/>
                    </a:lnTo>
                    <a:lnTo>
                      <a:pt x="56545" y="124954"/>
                    </a:lnTo>
                    <a:lnTo>
                      <a:pt x="56545" y="119019"/>
                    </a:lnTo>
                    <a:close/>
                    <a:moveTo>
                      <a:pt x="68727" y="119019"/>
                    </a:moveTo>
                    <a:lnTo>
                      <a:pt x="68727" y="124954"/>
                    </a:lnTo>
                    <a:lnTo>
                      <a:pt x="62792" y="124954"/>
                    </a:lnTo>
                    <a:lnTo>
                      <a:pt x="62792" y="119019"/>
                    </a:lnTo>
                    <a:close/>
                    <a:moveTo>
                      <a:pt x="74975" y="119019"/>
                    </a:moveTo>
                    <a:lnTo>
                      <a:pt x="74975" y="124954"/>
                    </a:lnTo>
                    <a:lnTo>
                      <a:pt x="69039" y="124954"/>
                    </a:lnTo>
                    <a:lnTo>
                      <a:pt x="69039" y="119019"/>
                    </a:lnTo>
                    <a:close/>
                    <a:moveTo>
                      <a:pt x="81223" y="119019"/>
                    </a:moveTo>
                    <a:lnTo>
                      <a:pt x="81223" y="124954"/>
                    </a:lnTo>
                    <a:lnTo>
                      <a:pt x="75286" y="124954"/>
                    </a:lnTo>
                    <a:lnTo>
                      <a:pt x="75286" y="119019"/>
                    </a:lnTo>
                    <a:close/>
                    <a:moveTo>
                      <a:pt x="87470" y="119019"/>
                    </a:moveTo>
                    <a:lnTo>
                      <a:pt x="87470" y="124954"/>
                    </a:lnTo>
                    <a:lnTo>
                      <a:pt x="81535" y="124954"/>
                    </a:lnTo>
                    <a:lnTo>
                      <a:pt x="81535" y="119019"/>
                    </a:lnTo>
                    <a:close/>
                    <a:moveTo>
                      <a:pt x="93718" y="119019"/>
                    </a:moveTo>
                    <a:lnTo>
                      <a:pt x="93718" y="124954"/>
                    </a:lnTo>
                    <a:lnTo>
                      <a:pt x="87784" y="124954"/>
                    </a:lnTo>
                    <a:lnTo>
                      <a:pt x="87784" y="119019"/>
                    </a:lnTo>
                    <a:close/>
                    <a:moveTo>
                      <a:pt x="99967" y="119019"/>
                    </a:moveTo>
                    <a:lnTo>
                      <a:pt x="99967" y="124954"/>
                    </a:lnTo>
                    <a:lnTo>
                      <a:pt x="94031" y="124954"/>
                    </a:lnTo>
                    <a:lnTo>
                      <a:pt x="94031" y="119019"/>
                    </a:lnTo>
                    <a:close/>
                    <a:moveTo>
                      <a:pt x="106214" y="119019"/>
                    </a:moveTo>
                    <a:lnTo>
                      <a:pt x="106214" y="124954"/>
                    </a:lnTo>
                    <a:lnTo>
                      <a:pt x="100278" y="124954"/>
                    </a:lnTo>
                    <a:lnTo>
                      <a:pt x="100278" y="119019"/>
                    </a:lnTo>
                    <a:close/>
                    <a:moveTo>
                      <a:pt x="112461" y="119019"/>
                    </a:moveTo>
                    <a:lnTo>
                      <a:pt x="112461" y="124954"/>
                    </a:lnTo>
                    <a:lnTo>
                      <a:pt x="106527" y="124954"/>
                    </a:lnTo>
                    <a:lnTo>
                      <a:pt x="106527" y="119019"/>
                    </a:lnTo>
                    <a:close/>
                    <a:moveTo>
                      <a:pt x="118710" y="119019"/>
                    </a:moveTo>
                    <a:lnTo>
                      <a:pt x="118710" y="124954"/>
                    </a:lnTo>
                    <a:lnTo>
                      <a:pt x="112774" y="124954"/>
                    </a:lnTo>
                    <a:lnTo>
                      <a:pt x="112774" y="119019"/>
                    </a:lnTo>
                    <a:close/>
                    <a:moveTo>
                      <a:pt x="124957" y="119019"/>
                    </a:moveTo>
                    <a:lnTo>
                      <a:pt x="124957" y="124954"/>
                    </a:lnTo>
                    <a:lnTo>
                      <a:pt x="119021" y="124954"/>
                    </a:lnTo>
                    <a:lnTo>
                      <a:pt x="119021" y="119019"/>
                    </a:lnTo>
                    <a:close/>
                    <a:moveTo>
                      <a:pt x="131204" y="119019"/>
                    </a:moveTo>
                    <a:lnTo>
                      <a:pt x="131204" y="124954"/>
                    </a:lnTo>
                    <a:lnTo>
                      <a:pt x="125270" y="124954"/>
                    </a:lnTo>
                    <a:lnTo>
                      <a:pt x="125270" y="119019"/>
                    </a:lnTo>
                    <a:close/>
                    <a:moveTo>
                      <a:pt x="137451" y="119019"/>
                    </a:moveTo>
                    <a:lnTo>
                      <a:pt x="137451" y="124954"/>
                    </a:lnTo>
                    <a:lnTo>
                      <a:pt x="131517" y="124954"/>
                    </a:lnTo>
                    <a:lnTo>
                      <a:pt x="131517" y="119019"/>
                    </a:lnTo>
                    <a:close/>
                    <a:moveTo>
                      <a:pt x="143702" y="119019"/>
                    </a:moveTo>
                    <a:lnTo>
                      <a:pt x="143702" y="124954"/>
                    </a:lnTo>
                    <a:lnTo>
                      <a:pt x="137766" y="124954"/>
                    </a:lnTo>
                    <a:lnTo>
                      <a:pt x="137766" y="119019"/>
                    </a:lnTo>
                    <a:close/>
                    <a:moveTo>
                      <a:pt x="149949" y="119019"/>
                    </a:moveTo>
                    <a:lnTo>
                      <a:pt x="149949" y="124954"/>
                    </a:lnTo>
                    <a:lnTo>
                      <a:pt x="144015" y="124954"/>
                    </a:lnTo>
                    <a:lnTo>
                      <a:pt x="144015" y="119019"/>
                    </a:lnTo>
                    <a:close/>
                    <a:moveTo>
                      <a:pt x="156196" y="119019"/>
                    </a:moveTo>
                    <a:lnTo>
                      <a:pt x="156196" y="124954"/>
                    </a:lnTo>
                    <a:lnTo>
                      <a:pt x="150262" y="124954"/>
                    </a:lnTo>
                    <a:lnTo>
                      <a:pt x="150262" y="119019"/>
                    </a:lnTo>
                    <a:close/>
                    <a:moveTo>
                      <a:pt x="162445" y="119019"/>
                    </a:moveTo>
                    <a:lnTo>
                      <a:pt x="162445" y="124954"/>
                    </a:lnTo>
                    <a:lnTo>
                      <a:pt x="156509" y="124954"/>
                    </a:lnTo>
                    <a:lnTo>
                      <a:pt x="156509" y="119019"/>
                    </a:lnTo>
                    <a:close/>
                    <a:moveTo>
                      <a:pt x="168692" y="119019"/>
                    </a:moveTo>
                    <a:lnTo>
                      <a:pt x="168692" y="124954"/>
                    </a:lnTo>
                    <a:lnTo>
                      <a:pt x="162756" y="124954"/>
                    </a:lnTo>
                    <a:lnTo>
                      <a:pt x="162756" y="119019"/>
                    </a:lnTo>
                    <a:close/>
                    <a:moveTo>
                      <a:pt x="174939" y="119019"/>
                    </a:moveTo>
                    <a:lnTo>
                      <a:pt x="174939" y="124954"/>
                    </a:lnTo>
                    <a:lnTo>
                      <a:pt x="169005" y="124954"/>
                    </a:lnTo>
                    <a:lnTo>
                      <a:pt x="169005" y="119019"/>
                    </a:lnTo>
                    <a:close/>
                    <a:moveTo>
                      <a:pt x="181186" y="119019"/>
                    </a:moveTo>
                    <a:lnTo>
                      <a:pt x="181186" y="124954"/>
                    </a:lnTo>
                    <a:lnTo>
                      <a:pt x="175252" y="124954"/>
                    </a:lnTo>
                    <a:lnTo>
                      <a:pt x="175252" y="119019"/>
                    </a:lnTo>
                    <a:close/>
                    <a:moveTo>
                      <a:pt x="187435" y="119019"/>
                    </a:moveTo>
                    <a:lnTo>
                      <a:pt x="187435" y="124954"/>
                    </a:lnTo>
                    <a:lnTo>
                      <a:pt x="181499" y="124954"/>
                    </a:lnTo>
                    <a:lnTo>
                      <a:pt x="181499" y="119019"/>
                    </a:lnTo>
                    <a:close/>
                    <a:moveTo>
                      <a:pt x="193684" y="119019"/>
                    </a:moveTo>
                    <a:lnTo>
                      <a:pt x="193684" y="124954"/>
                    </a:lnTo>
                    <a:lnTo>
                      <a:pt x="187749" y="124954"/>
                    </a:lnTo>
                    <a:lnTo>
                      <a:pt x="187749" y="119019"/>
                    </a:lnTo>
                    <a:close/>
                    <a:moveTo>
                      <a:pt x="199931" y="119019"/>
                    </a:moveTo>
                    <a:lnTo>
                      <a:pt x="199931" y="124954"/>
                    </a:lnTo>
                    <a:lnTo>
                      <a:pt x="193996" y="124954"/>
                    </a:lnTo>
                    <a:lnTo>
                      <a:pt x="193996" y="119019"/>
                    </a:lnTo>
                    <a:close/>
                    <a:moveTo>
                      <a:pt x="206180" y="119019"/>
                    </a:moveTo>
                    <a:lnTo>
                      <a:pt x="206180" y="124954"/>
                    </a:lnTo>
                    <a:lnTo>
                      <a:pt x="200244" y="124954"/>
                    </a:lnTo>
                    <a:lnTo>
                      <a:pt x="200244" y="119019"/>
                    </a:lnTo>
                    <a:close/>
                    <a:moveTo>
                      <a:pt x="212427" y="119019"/>
                    </a:moveTo>
                    <a:lnTo>
                      <a:pt x="212427" y="124954"/>
                    </a:lnTo>
                    <a:lnTo>
                      <a:pt x="206491" y="124954"/>
                    </a:lnTo>
                    <a:lnTo>
                      <a:pt x="206491" y="119019"/>
                    </a:lnTo>
                    <a:close/>
                    <a:moveTo>
                      <a:pt x="218674" y="119019"/>
                    </a:moveTo>
                    <a:lnTo>
                      <a:pt x="218674" y="124954"/>
                    </a:lnTo>
                    <a:lnTo>
                      <a:pt x="212739" y="124954"/>
                    </a:lnTo>
                    <a:lnTo>
                      <a:pt x="212739" y="119019"/>
                    </a:lnTo>
                    <a:close/>
                    <a:moveTo>
                      <a:pt x="224921" y="119019"/>
                    </a:moveTo>
                    <a:lnTo>
                      <a:pt x="224921" y="124954"/>
                    </a:lnTo>
                    <a:lnTo>
                      <a:pt x="218987" y="124954"/>
                    </a:lnTo>
                    <a:lnTo>
                      <a:pt x="218987" y="119019"/>
                    </a:lnTo>
                    <a:close/>
                    <a:moveTo>
                      <a:pt x="231170" y="119019"/>
                    </a:moveTo>
                    <a:lnTo>
                      <a:pt x="231170" y="124954"/>
                    </a:lnTo>
                    <a:lnTo>
                      <a:pt x="225234" y="124954"/>
                    </a:lnTo>
                    <a:lnTo>
                      <a:pt x="225234" y="119019"/>
                    </a:lnTo>
                    <a:close/>
                    <a:moveTo>
                      <a:pt x="237417" y="119019"/>
                    </a:moveTo>
                    <a:lnTo>
                      <a:pt x="237417" y="124954"/>
                    </a:lnTo>
                    <a:lnTo>
                      <a:pt x="231481" y="124954"/>
                    </a:lnTo>
                    <a:lnTo>
                      <a:pt x="231481" y="119019"/>
                    </a:lnTo>
                    <a:close/>
                    <a:moveTo>
                      <a:pt x="243664" y="119019"/>
                    </a:moveTo>
                    <a:lnTo>
                      <a:pt x="243664" y="124954"/>
                    </a:lnTo>
                    <a:lnTo>
                      <a:pt x="237729" y="124954"/>
                    </a:lnTo>
                    <a:lnTo>
                      <a:pt x="237729" y="119019"/>
                    </a:lnTo>
                    <a:close/>
                    <a:moveTo>
                      <a:pt x="249911" y="119019"/>
                    </a:moveTo>
                    <a:lnTo>
                      <a:pt x="249911" y="124954"/>
                    </a:lnTo>
                    <a:lnTo>
                      <a:pt x="243977" y="124954"/>
                    </a:lnTo>
                    <a:lnTo>
                      <a:pt x="243977" y="119019"/>
                    </a:lnTo>
                    <a:close/>
                    <a:moveTo>
                      <a:pt x="256161" y="119019"/>
                    </a:moveTo>
                    <a:lnTo>
                      <a:pt x="256161" y="124954"/>
                    </a:lnTo>
                    <a:lnTo>
                      <a:pt x="250225" y="124954"/>
                    </a:lnTo>
                    <a:lnTo>
                      <a:pt x="250225" y="119019"/>
                    </a:lnTo>
                    <a:close/>
                    <a:moveTo>
                      <a:pt x="262409" y="119019"/>
                    </a:moveTo>
                    <a:lnTo>
                      <a:pt x="262409" y="124954"/>
                    </a:lnTo>
                    <a:lnTo>
                      <a:pt x="256474" y="124954"/>
                    </a:lnTo>
                    <a:lnTo>
                      <a:pt x="256474" y="119019"/>
                    </a:lnTo>
                    <a:close/>
                    <a:moveTo>
                      <a:pt x="268656" y="119019"/>
                    </a:moveTo>
                    <a:lnTo>
                      <a:pt x="268656" y="124954"/>
                    </a:lnTo>
                    <a:lnTo>
                      <a:pt x="262721" y="124954"/>
                    </a:lnTo>
                    <a:lnTo>
                      <a:pt x="262721" y="119019"/>
                    </a:lnTo>
                    <a:close/>
                    <a:moveTo>
                      <a:pt x="274904" y="119019"/>
                    </a:moveTo>
                    <a:lnTo>
                      <a:pt x="274904" y="124954"/>
                    </a:lnTo>
                    <a:lnTo>
                      <a:pt x="268968" y="124954"/>
                    </a:lnTo>
                    <a:lnTo>
                      <a:pt x="268968" y="119019"/>
                    </a:lnTo>
                    <a:close/>
                    <a:moveTo>
                      <a:pt x="6251" y="125266"/>
                    </a:moveTo>
                    <a:lnTo>
                      <a:pt x="6251" y="131201"/>
                    </a:lnTo>
                    <a:lnTo>
                      <a:pt x="315" y="131201"/>
                    </a:lnTo>
                    <a:lnTo>
                      <a:pt x="315" y="125266"/>
                    </a:lnTo>
                    <a:close/>
                    <a:moveTo>
                      <a:pt x="12498" y="125266"/>
                    </a:moveTo>
                    <a:lnTo>
                      <a:pt x="12498" y="131201"/>
                    </a:lnTo>
                    <a:lnTo>
                      <a:pt x="6562" y="131201"/>
                    </a:lnTo>
                    <a:lnTo>
                      <a:pt x="6562" y="125266"/>
                    </a:lnTo>
                    <a:close/>
                    <a:moveTo>
                      <a:pt x="18745" y="125266"/>
                    </a:moveTo>
                    <a:lnTo>
                      <a:pt x="18745" y="131201"/>
                    </a:lnTo>
                    <a:lnTo>
                      <a:pt x="12810" y="131201"/>
                    </a:lnTo>
                    <a:lnTo>
                      <a:pt x="12810" y="125266"/>
                    </a:lnTo>
                    <a:close/>
                    <a:moveTo>
                      <a:pt x="24992" y="125266"/>
                    </a:moveTo>
                    <a:lnTo>
                      <a:pt x="24992" y="131201"/>
                    </a:lnTo>
                    <a:lnTo>
                      <a:pt x="19058" y="131201"/>
                    </a:lnTo>
                    <a:lnTo>
                      <a:pt x="19058" y="125266"/>
                    </a:lnTo>
                    <a:close/>
                    <a:moveTo>
                      <a:pt x="31242" y="125266"/>
                    </a:moveTo>
                    <a:lnTo>
                      <a:pt x="31242" y="131201"/>
                    </a:lnTo>
                    <a:lnTo>
                      <a:pt x="25305" y="131201"/>
                    </a:lnTo>
                    <a:lnTo>
                      <a:pt x="25305" y="125266"/>
                    </a:lnTo>
                    <a:close/>
                    <a:moveTo>
                      <a:pt x="37489" y="125266"/>
                    </a:moveTo>
                    <a:lnTo>
                      <a:pt x="37489" y="131201"/>
                    </a:lnTo>
                    <a:lnTo>
                      <a:pt x="31553" y="131201"/>
                    </a:lnTo>
                    <a:lnTo>
                      <a:pt x="31553" y="125266"/>
                    </a:lnTo>
                    <a:close/>
                    <a:moveTo>
                      <a:pt x="43737" y="125266"/>
                    </a:moveTo>
                    <a:lnTo>
                      <a:pt x="43737" y="131201"/>
                    </a:lnTo>
                    <a:lnTo>
                      <a:pt x="37802" y="131201"/>
                    </a:lnTo>
                    <a:lnTo>
                      <a:pt x="37802" y="125266"/>
                    </a:lnTo>
                    <a:close/>
                    <a:moveTo>
                      <a:pt x="49985" y="125266"/>
                    </a:moveTo>
                    <a:lnTo>
                      <a:pt x="49985" y="131201"/>
                    </a:lnTo>
                    <a:lnTo>
                      <a:pt x="44049" y="131201"/>
                    </a:lnTo>
                    <a:lnTo>
                      <a:pt x="44049" y="125266"/>
                    </a:lnTo>
                    <a:close/>
                    <a:moveTo>
                      <a:pt x="56232" y="125266"/>
                    </a:moveTo>
                    <a:lnTo>
                      <a:pt x="56232" y="131201"/>
                    </a:lnTo>
                    <a:lnTo>
                      <a:pt x="50296" y="131201"/>
                    </a:lnTo>
                    <a:lnTo>
                      <a:pt x="50296" y="125266"/>
                    </a:lnTo>
                    <a:close/>
                    <a:moveTo>
                      <a:pt x="62480" y="125266"/>
                    </a:moveTo>
                    <a:lnTo>
                      <a:pt x="62480" y="131201"/>
                    </a:lnTo>
                    <a:lnTo>
                      <a:pt x="56545" y="131201"/>
                    </a:lnTo>
                    <a:lnTo>
                      <a:pt x="56545" y="125266"/>
                    </a:lnTo>
                    <a:close/>
                    <a:moveTo>
                      <a:pt x="68727" y="125266"/>
                    </a:moveTo>
                    <a:lnTo>
                      <a:pt x="68727" y="131201"/>
                    </a:lnTo>
                    <a:lnTo>
                      <a:pt x="62792" y="131201"/>
                    </a:lnTo>
                    <a:lnTo>
                      <a:pt x="62792" y="125266"/>
                    </a:lnTo>
                    <a:close/>
                    <a:moveTo>
                      <a:pt x="74975" y="125266"/>
                    </a:moveTo>
                    <a:lnTo>
                      <a:pt x="74975" y="131201"/>
                    </a:lnTo>
                    <a:lnTo>
                      <a:pt x="69039" y="131201"/>
                    </a:lnTo>
                    <a:lnTo>
                      <a:pt x="69039" y="125266"/>
                    </a:lnTo>
                    <a:close/>
                    <a:moveTo>
                      <a:pt x="81223" y="125266"/>
                    </a:moveTo>
                    <a:lnTo>
                      <a:pt x="81223" y="131201"/>
                    </a:lnTo>
                    <a:lnTo>
                      <a:pt x="75286" y="131201"/>
                    </a:lnTo>
                    <a:lnTo>
                      <a:pt x="75286" y="125266"/>
                    </a:lnTo>
                    <a:close/>
                    <a:moveTo>
                      <a:pt x="87470" y="125266"/>
                    </a:moveTo>
                    <a:lnTo>
                      <a:pt x="87470" y="131201"/>
                    </a:lnTo>
                    <a:lnTo>
                      <a:pt x="81535" y="131201"/>
                    </a:lnTo>
                    <a:lnTo>
                      <a:pt x="81535" y="125266"/>
                    </a:lnTo>
                    <a:close/>
                    <a:moveTo>
                      <a:pt x="93718" y="125266"/>
                    </a:moveTo>
                    <a:lnTo>
                      <a:pt x="93718" y="131201"/>
                    </a:lnTo>
                    <a:lnTo>
                      <a:pt x="87784" y="131201"/>
                    </a:lnTo>
                    <a:lnTo>
                      <a:pt x="87784" y="125266"/>
                    </a:lnTo>
                    <a:close/>
                    <a:moveTo>
                      <a:pt x="99967" y="125266"/>
                    </a:moveTo>
                    <a:lnTo>
                      <a:pt x="99967" y="131201"/>
                    </a:lnTo>
                    <a:lnTo>
                      <a:pt x="94031" y="131201"/>
                    </a:lnTo>
                    <a:lnTo>
                      <a:pt x="94031" y="125266"/>
                    </a:lnTo>
                    <a:close/>
                    <a:moveTo>
                      <a:pt x="106214" y="125266"/>
                    </a:moveTo>
                    <a:lnTo>
                      <a:pt x="106214" y="131201"/>
                    </a:lnTo>
                    <a:lnTo>
                      <a:pt x="100278" y="131201"/>
                    </a:lnTo>
                    <a:lnTo>
                      <a:pt x="100278" y="125266"/>
                    </a:lnTo>
                    <a:close/>
                    <a:moveTo>
                      <a:pt x="112461" y="125266"/>
                    </a:moveTo>
                    <a:lnTo>
                      <a:pt x="112461" y="131201"/>
                    </a:lnTo>
                    <a:lnTo>
                      <a:pt x="106527" y="131201"/>
                    </a:lnTo>
                    <a:lnTo>
                      <a:pt x="106527" y="125266"/>
                    </a:lnTo>
                    <a:close/>
                    <a:moveTo>
                      <a:pt x="118710" y="125266"/>
                    </a:moveTo>
                    <a:lnTo>
                      <a:pt x="118710" y="131201"/>
                    </a:lnTo>
                    <a:lnTo>
                      <a:pt x="112774" y="131201"/>
                    </a:lnTo>
                    <a:lnTo>
                      <a:pt x="112774" y="125266"/>
                    </a:lnTo>
                    <a:close/>
                    <a:moveTo>
                      <a:pt x="124957" y="125266"/>
                    </a:moveTo>
                    <a:lnTo>
                      <a:pt x="124957" y="131201"/>
                    </a:lnTo>
                    <a:lnTo>
                      <a:pt x="119021" y="131201"/>
                    </a:lnTo>
                    <a:lnTo>
                      <a:pt x="119021" y="125266"/>
                    </a:lnTo>
                    <a:close/>
                    <a:moveTo>
                      <a:pt x="131204" y="125266"/>
                    </a:moveTo>
                    <a:lnTo>
                      <a:pt x="131204" y="131201"/>
                    </a:lnTo>
                    <a:lnTo>
                      <a:pt x="125270" y="131201"/>
                    </a:lnTo>
                    <a:lnTo>
                      <a:pt x="125270" y="125266"/>
                    </a:lnTo>
                    <a:close/>
                    <a:moveTo>
                      <a:pt x="137451" y="125266"/>
                    </a:moveTo>
                    <a:lnTo>
                      <a:pt x="137451" y="131201"/>
                    </a:lnTo>
                    <a:lnTo>
                      <a:pt x="131517" y="131201"/>
                    </a:lnTo>
                    <a:lnTo>
                      <a:pt x="131517" y="125266"/>
                    </a:lnTo>
                    <a:close/>
                    <a:moveTo>
                      <a:pt x="143702" y="125266"/>
                    </a:moveTo>
                    <a:lnTo>
                      <a:pt x="143702" y="131201"/>
                    </a:lnTo>
                    <a:lnTo>
                      <a:pt x="137766" y="131201"/>
                    </a:lnTo>
                    <a:lnTo>
                      <a:pt x="137766" y="125266"/>
                    </a:lnTo>
                    <a:close/>
                    <a:moveTo>
                      <a:pt x="149949" y="125266"/>
                    </a:moveTo>
                    <a:lnTo>
                      <a:pt x="149949" y="131201"/>
                    </a:lnTo>
                    <a:lnTo>
                      <a:pt x="144015" y="131201"/>
                    </a:lnTo>
                    <a:lnTo>
                      <a:pt x="144015" y="125266"/>
                    </a:lnTo>
                    <a:close/>
                    <a:moveTo>
                      <a:pt x="156196" y="125266"/>
                    </a:moveTo>
                    <a:lnTo>
                      <a:pt x="156196" y="131201"/>
                    </a:lnTo>
                    <a:lnTo>
                      <a:pt x="150262" y="131201"/>
                    </a:lnTo>
                    <a:lnTo>
                      <a:pt x="150262" y="125266"/>
                    </a:lnTo>
                    <a:close/>
                    <a:moveTo>
                      <a:pt x="162445" y="125266"/>
                    </a:moveTo>
                    <a:lnTo>
                      <a:pt x="162445" y="131201"/>
                    </a:lnTo>
                    <a:lnTo>
                      <a:pt x="156509" y="131201"/>
                    </a:lnTo>
                    <a:lnTo>
                      <a:pt x="156509" y="125266"/>
                    </a:lnTo>
                    <a:close/>
                    <a:moveTo>
                      <a:pt x="168692" y="125266"/>
                    </a:moveTo>
                    <a:lnTo>
                      <a:pt x="168692" y="131201"/>
                    </a:lnTo>
                    <a:lnTo>
                      <a:pt x="162756" y="131201"/>
                    </a:lnTo>
                    <a:lnTo>
                      <a:pt x="162756" y="125266"/>
                    </a:lnTo>
                    <a:close/>
                    <a:moveTo>
                      <a:pt x="174939" y="125266"/>
                    </a:moveTo>
                    <a:lnTo>
                      <a:pt x="174939" y="131201"/>
                    </a:lnTo>
                    <a:lnTo>
                      <a:pt x="169005" y="131201"/>
                    </a:lnTo>
                    <a:lnTo>
                      <a:pt x="169005" y="125266"/>
                    </a:lnTo>
                    <a:close/>
                    <a:moveTo>
                      <a:pt x="181186" y="125266"/>
                    </a:moveTo>
                    <a:lnTo>
                      <a:pt x="181186" y="131201"/>
                    </a:lnTo>
                    <a:lnTo>
                      <a:pt x="175252" y="131201"/>
                    </a:lnTo>
                    <a:lnTo>
                      <a:pt x="175252" y="125266"/>
                    </a:lnTo>
                    <a:close/>
                    <a:moveTo>
                      <a:pt x="187435" y="125266"/>
                    </a:moveTo>
                    <a:lnTo>
                      <a:pt x="187435" y="131201"/>
                    </a:lnTo>
                    <a:lnTo>
                      <a:pt x="181499" y="131201"/>
                    </a:lnTo>
                    <a:lnTo>
                      <a:pt x="181499" y="125266"/>
                    </a:lnTo>
                    <a:close/>
                    <a:moveTo>
                      <a:pt x="193682" y="125266"/>
                    </a:moveTo>
                    <a:lnTo>
                      <a:pt x="193682" y="131201"/>
                    </a:lnTo>
                    <a:lnTo>
                      <a:pt x="187746" y="131201"/>
                    </a:lnTo>
                    <a:lnTo>
                      <a:pt x="187746" y="125266"/>
                    </a:lnTo>
                    <a:close/>
                    <a:moveTo>
                      <a:pt x="199931" y="125266"/>
                    </a:moveTo>
                    <a:lnTo>
                      <a:pt x="199931" y="131201"/>
                    </a:lnTo>
                    <a:lnTo>
                      <a:pt x="193996" y="131201"/>
                    </a:lnTo>
                    <a:lnTo>
                      <a:pt x="193996" y="125266"/>
                    </a:lnTo>
                    <a:close/>
                    <a:moveTo>
                      <a:pt x="206180" y="125266"/>
                    </a:moveTo>
                    <a:lnTo>
                      <a:pt x="206180" y="131201"/>
                    </a:lnTo>
                    <a:lnTo>
                      <a:pt x="200244" y="131201"/>
                    </a:lnTo>
                    <a:lnTo>
                      <a:pt x="200244" y="125266"/>
                    </a:lnTo>
                    <a:close/>
                    <a:moveTo>
                      <a:pt x="212427" y="125266"/>
                    </a:moveTo>
                    <a:lnTo>
                      <a:pt x="212427" y="131201"/>
                    </a:lnTo>
                    <a:lnTo>
                      <a:pt x="206491" y="131201"/>
                    </a:lnTo>
                    <a:lnTo>
                      <a:pt x="206491" y="125266"/>
                    </a:lnTo>
                    <a:close/>
                    <a:moveTo>
                      <a:pt x="218674" y="125266"/>
                    </a:moveTo>
                    <a:lnTo>
                      <a:pt x="218674" y="131201"/>
                    </a:lnTo>
                    <a:lnTo>
                      <a:pt x="212739" y="131201"/>
                    </a:lnTo>
                    <a:lnTo>
                      <a:pt x="212739" y="125266"/>
                    </a:lnTo>
                    <a:close/>
                    <a:moveTo>
                      <a:pt x="224921" y="125266"/>
                    </a:moveTo>
                    <a:lnTo>
                      <a:pt x="224921" y="131201"/>
                    </a:lnTo>
                    <a:lnTo>
                      <a:pt x="218987" y="131201"/>
                    </a:lnTo>
                    <a:lnTo>
                      <a:pt x="218987" y="125266"/>
                    </a:lnTo>
                    <a:close/>
                    <a:moveTo>
                      <a:pt x="231170" y="125266"/>
                    </a:moveTo>
                    <a:lnTo>
                      <a:pt x="231170" y="131201"/>
                    </a:lnTo>
                    <a:lnTo>
                      <a:pt x="225234" y="131201"/>
                    </a:lnTo>
                    <a:lnTo>
                      <a:pt x="225234" y="125266"/>
                    </a:lnTo>
                    <a:close/>
                    <a:moveTo>
                      <a:pt x="237417" y="125266"/>
                    </a:moveTo>
                    <a:lnTo>
                      <a:pt x="237417" y="131201"/>
                    </a:lnTo>
                    <a:lnTo>
                      <a:pt x="231481" y="131201"/>
                    </a:lnTo>
                    <a:lnTo>
                      <a:pt x="231481" y="125266"/>
                    </a:lnTo>
                    <a:close/>
                    <a:moveTo>
                      <a:pt x="243664" y="125266"/>
                    </a:moveTo>
                    <a:lnTo>
                      <a:pt x="243664" y="131201"/>
                    </a:lnTo>
                    <a:lnTo>
                      <a:pt x="237729" y="131201"/>
                    </a:lnTo>
                    <a:lnTo>
                      <a:pt x="237729" y="125266"/>
                    </a:lnTo>
                    <a:close/>
                    <a:moveTo>
                      <a:pt x="249911" y="125266"/>
                    </a:moveTo>
                    <a:lnTo>
                      <a:pt x="249911" y="131201"/>
                    </a:lnTo>
                    <a:lnTo>
                      <a:pt x="243977" y="131201"/>
                    </a:lnTo>
                    <a:lnTo>
                      <a:pt x="243977" y="125266"/>
                    </a:lnTo>
                    <a:close/>
                    <a:moveTo>
                      <a:pt x="256161" y="125266"/>
                    </a:moveTo>
                    <a:lnTo>
                      <a:pt x="256161" y="131201"/>
                    </a:lnTo>
                    <a:lnTo>
                      <a:pt x="250225" y="131201"/>
                    </a:lnTo>
                    <a:lnTo>
                      <a:pt x="250225" y="125266"/>
                    </a:lnTo>
                    <a:close/>
                    <a:moveTo>
                      <a:pt x="262409" y="125266"/>
                    </a:moveTo>
                    <a:lnTo>
                      <a:pt x="262409" y="131201"/>
                    </a:lnTo>
                    <a:lnTo>
                      <a:pt x="256474" y="131201"/>
                    </a:lnTo>
                    <a:lnTo>
                      <a:pt x="256474" y="125266"/>
                    </a:lnTo>
                    <a:close/>
                    <a:moveTo>
                      <a:pt x="268656" y="125266"/>
                    </a:moveTo>
                    <a:lnTo>
                      <a:pt x="268656" y="131201"/>
                    </a:lnTo>
                    <a:lnTo>
                      <a:pt x="262721" y="131201"/>
                    </a:lnTo>
                    <a:lnTo>
                      <a:pt x="262721" y="125266"/>
                    </a:lnTo>
                    <a:close/>
                    <a:moveTo>
                      <a:pt x="274904" y="125266"/>
                    </a:moveTo>
                    <a:lnTo>
                      <a:pt x="274904" y="131201"/>
                    </a:lnTo>
                    <a:lnTo>
                      <a:pt x="268968" y="131201"/>
                    </a:lnTo>
                    <a:lnTo>
                      <a:pt x="268968" y="125266"/>
                    </a:lnTo>
                    <a:close/>
                    <a:moveTo>
                      <a:pt x="6251" y="131513"/>
                    </a:moveTo>
                    <a:lnTo>
                      <a:pt x="6251" y="137449"/>
                    </a:lnTo>
                    <a:lnTo>
                      <a:pt x="315" y="137449"/>
                    </a:lnTo>
                    <a:lnTo>
                      <a:pt x="315" y="131513"/>
                    </a:lnTo>
                    <a:close/>
                    <a:moveTo>
                      <a:pt x="12498" y="131513"/>
                    </a:moveTo>
                    <a:lnTo>
                      <a:pt x="12498" y="137449"/>
                    </a:lnTo>
                    <a:lnTo>
                      <a:pt x="6562" y="137449"/>
                    </a:lnTo>
                    <a:lnTo>
                      <a:pt x="6562" y="131513"/>
                    </a:lnTo>
                    <a:close/>
                    <a:moveTo>
                      <a:pt x="18745" y="131513"/>
                    </a:moveTo>
                    <a:lnTo>
                      <a:pt x="18745" y="137449"/>
                    </a:lnTo>
                    <a:lnTo>
                      <a:pt x="12810" y="137449"/>
                    </a:lnTo>
                    <a:lnTo>
                      <a:pt x="12810" y="131513"/>
                    </a:lnTo>
                    <a:close/>
                    <a:moveTo>
                      <a:pt x="24992" y="131513"/>
                    </a:moveTo>
                    <a:lnTo>
                      <a:pt x="24992" y="137449"/>
                    </a:lnTo>
                    <a:lnTo>
                      <a:pt x="19058" y="137449"/>
                    </a:lnTo>
                    <a:lnTo>
                      <a:pt x="19058" y="131513"/>
                    </a:lnTo>
                    <a:close/>
                    <a:moveTo>
                      <a:pt x="31241" y="131513"/>
                    </a:moveTo>
                    <a:lnTo>
                      <a:pt x="31241" y="137449"/>
                    </a:lnTo>
                    <a:lnTo>
                      <a:pt x="25305" y="137449"/>
                    </a:lnTo>
                    <a:lnTo>
                      <a:pt x="25305" y="131513"/>
                    </a:lnTo>
                    <a:close/>
                    <a:moveTo>
                      <a:pt x="37489" y="131513"/>
                    </a:moveTo>
                    <a:lnTo>
                      <a:pt x="37489" y="137449"/>
                    </a:lnTo>
                    <a:lnTo>
                      <a:pt x="31553" y="137449"/>
                    </a:lnTo>
                    <a:lnTo>
                      <a:pt x="31553" y="131513"/>
                    </a:lnTo>
                    <a:close/>
                    <a:moveTo>
                      <a:pt x="43737" y="131513"/>
                    </a:moveTo>
                    <a:lnTo>
                      <a:pt x="43737" y="137449"/>
                    </a:lnTo>
                    <a:lnTo>
                      <a:pt x="37802" y="137449"/>
                    </a:lnTo>
                    <a:lnTo>
                      <a:pt x="37802" y="131513"/>
                    </a:lnTo>
                    <a:close/>
                    <a:moveTo>
                      <a:pt x="49985" y="131513"/>
                    </a:moveTo>
                    <a:lnTo>
                      <a:pt x="49985" y="137449"/>
                    </a:lnTo>
                    <a:lnTo>
                      <a:pt x="44049" y="137449"/>
                    </a:lnTo>
                    <a:lnTo>
                      <a:pt x="44049" y="131513"/>
                    </a:lnTo>
                    <a:close/>
                    <a:moveTo>
                      <a:pt x="56232" y="131513"/>
                    </a:moveTo>
                    <a:lnTo>
                      <a:pt x="56232" y="137449"/>
                    </a:lnTo>
                    <a:lnTo>
                      <a:pt x="50296" y="137449"/>
                    </a:lnTo>
                    <a:lnTo>
                      <a:pt x="50296" y="131513"/>
                    </a:lnTo>
                    <a:close/>
                    <a:moveTo>
                      <a:pt x="62480" y="131513"/>
                    </a:moveTo>
                    <a:lnTo>
                      <a:pt x="62480" y="137449"/>
                    </a:lnTo>
                    <a:lnTo>
                      <a:pt x="56545" y="137449"/>
                    </a:lnTo>
                    <a:lnTo>
                      <a:pt x="56545" y="131513"/>
                    </a:lnTo>
                    <a:close/>
                    <a:moveTo>
                      <a:pt x="68727" y="131513"/>
                    </a:moveTo>
                    <a:lnTo>
                      <a:pt x="68727" y="137449"/>
                    </a:lnTo>
                    <a:lnTo>
                      <a:pt x="62792" y="137449"/>
                    </a:lnTo>
                    <a:lnTo>
                      <a:pt x="62792" y="131513"/>
                    </a:lnTo>
                    <a:close/>
                    <a:moveTo>
                      <a:pt x="74975" y="131513"/>
                    </a:moveTo>
                    <a:lnTo>
                      <a:pt x="74975" y="137449"/>
                    </a:lnTo>
                    <a:lnTo>
                      <a:pt x="69039" y="137449"/>
                    </a:lnTo>
                    <a:lnTo>
                      <a:pt x="69039" y="131513"/>
                    </a:lnTo>
                    <a:close/>
                    <a:moveTo>
                      <a:pt x="81223" y="131513"/>
                    </a:moveTo>
                    <a:lnTo>
                      <a:pt x="81223" y="137449"/>
                    </a:lnTo>
                    <a:lnTo>
                      <a:pt x="75286" y="137449"/>
                    </a:lnTo>
                    <a:lnTo>
                      <a:pt x="75286" y="131513"/>
                    </a:lnTo>
                    <a:close/>
                    <a:moveTo>
                      <a:pt x="87470" y="131513"/>
                    </a:moveTo>
                    <a:lnTo>
                      <a:pt x="87470" y="137449"/>
                    </a:lnTo>
                    <a:lnTo>
                      <a:pt x="81535" y="137449"/>
                    </a:lnTo>
                    <a:lnTo>
                      <a:pt x="81535" y="131513"/>
                    </a:lnTo>
                    <a:close/>
                    <a:moveTo>
                      <a:pt x="93718" y="131513"/>
                    </a:moveTo>
                    <a:lnTo>
                      <a:pt x="93718" y="137449"/>
                    </a:lnTo>
                    <a:lnTo>
                      <a:pt x="87784" y="137449"/>
                    </a:lnTo>
                    <a:lnTo>
                      <a:pt x="87784" y="131513"/>
                    </a:lnTo>
                    <a:close/>
                    <a:moveTo>
                      <a:pt x="99967" y="131513"/>
                    </a:moveTo>
                    <a:lnTo>
                      <a:pt x="99967" y="137449"/>
                    </a:lnTo>
                    <a:lnTo>
                      <a:pt x="94031" y="137449"/>
                    </a:lnTo>
                    <a:lnTo>
                      <a:pt x="94031" y="131513"/>
                    </a:lnTo>
                    <a:close/>
                    <a:moveTo>
                      <a:pt x="106214" y="131513"/>
                    </a:moveTo>
                    <a:lnTo>
                      <a:pt x="106214" y="137449"/>
                    </a:lnTo>
                    <a:lnTo>
                      <a:pt x="100278" y="137449"/>
                    </a:lnTo>
                    <a:lnTo>
                      <a:pt x="100278" y="131513"/>
                    </a:lnTo>
                    <a:close/>
                    <a:moveTo>
                      <a:pt x="112461" y="131513"/>
                    </a:moveTo>
                    <a:lnTo>
                      <a:pt x="112461" y="137449"/>
                    </a:lnTo>
                    <a:lnTo>
                      <a:pt x="106527" y="137449"/>
                    </a:lnTo>
                    <a:lnTo>
                      <a:pt x="106527" y="131513"/>
                    </a:lnTo>
                    <a:close/>
                    <a:moveTo>
                      <a:pt x="118710" y="131513"/>
                    </a:moveTo>
                    <a:lnTo>
                      <a:pt x="118710" y="137449"/>
                    </a:lnTo>
                    <a:lnTo>
                      <a:pt x="112774" y="137449"/>
                    </a:lnTo>
                    <a:lnTo>
                      <a:pt x="112774" y="131513"/>
                    </a:lnTo>
                    <a:close/>
                    <a:moveTo>
                      <a:pt x="124957" y="131513"/>
                    </a:moveTo>
                    <a:lnTo>
                      <a:pt x="124957" y="137449"/>
                    </a:lnTo>
                    <a:lnTo>
                      <a:pt x="119021" y="137449"/>
                    </a:lnTo>
                    <a:lnTo>
                      <a:pt x="119021" y="131513"/>
                    </a:lnTo>
                    <a:close/>
                    <a:moveTo>
                      <a:pt x="131204" y="131513"/>
                    </a:moveTo>
                    <a:lnTo>
                      <a:pt x="131204" y="137449"/>
                    </a:lnTo>
                    <a:lnTo>
                      <a:pt x="125270" y="137449"/>
                    </a:lnTo>
                    <a:lnTo>
                      <a:pt x="125270" y="131513"/>
                    </a:lnTo>
                    <a:close/>
                    <a:moveTo>
                      <a:pt x="137451" y="131513"/>
                    </a:moveTo>
                    <a:lnTo>
                      <a:pt x="137451" y="137449"/>
                    </a:lnTo>
                    <a:lnTo>
                      <a:pt x="131517" y="137449"/>
                    </a:lnTo>
                    <a:lnTo>
                      <a:pt x="131517" y="131513"/>
                    </a:lnTo>
                    <a:close/>
                    <a:moveTo>
                      <a:pt x="143702" y="131513"/>
                    </a:moveTo>
                    <a:lnTo>
                      <a:pt x="143702" y="137449"/>
                    </a:lnTo>
                    <a:lnTo>
                      <a:pt x="137766" y="137449"/>
                    </a:lnTo>
                    <a:lnTo>
                      <a:pt x="137766" y="131513"/>
                    </a:lnTo>
                    <a:close/>
                    <a:moveTo>
                      <a:pt x="149949" y="131513"/>
                    </a:moveTo>
                    <a:lnTo>
                      <a:pt x="149949" y="137449"/>
                    </a:lnTo>
                    <a:lnTo>
                      <a:pt x="144015" y="137449"/>
                    </a:lnTo>
                    <a:lnTo>
                      <a:pt x="144015" y="131513"/>
                    </a:lnTo>
                    <a:close/>
                    <a:moveTo>
                      <a:pt x="156196" y="131513"/>
                    </a:moveTo>
                    <a:lnTo>
                      <a:pt x="156196" y="137449"/>
                    </a:lnTo>
                    <a:lnTo>
                      <a:pt x="150262" y="137449"/>
                    </a:lnTo>
                    <a:lnTo>
                      <a:pt x="150262" y="131513"/>
                    </a:lnTo>
                    <a:close/>
                    <a:moveTo>
                      <a:pt x="162445" y="131513"/>
                    </a:moveTo>
                    <a:lnTo>
                      <a:pt x="162445" y="137449"/>
                    </a:lnTo>
                    <a:lnTo>
                      <a:pt x="156509" y="137449"/>
                    </a:lnTo>
                    <a:lnTo>
                      <a:pt x="156509" y="131513"/>
                    </a:lnTo>
                    <a:close/>
                    <a:moveTo>
                      <a:pt x="168692" y="131513"/>
                    </a:moveTo>
                    <a:lnTo>
                      <a:pt x="168692" y="137449"/>
                    </a:lnTo>
                    <a:lnTo>
                      <a:pt x="162756" y="137449"/>
                    </a:lnTo>
                    <a:lnTo>
                      <a:pt x="162756" y="131513"/>
                    </a:lnTo>
                    <a:close/>
                    <a:moveTo>
                      <a:pt x="174939" y="131513"/>
                    </a:moveTo>
                    <a:lnTo>
                      <a:pt x="174939" y="137449"/>
                    </a:lnTo>
                    <a:lnTo>
                      <a:pt x="169005" y="137449"/>
                    </a:lnTo>
                    <a:lnTo>
                      <a:pt x="169005" y="131513"/>
                    </a:lnTo>
                    <a:close/>
                    <a:moveTo>
                      <a:pt x="181186" y="131513"/>
                    </a:moveTo>
                    <a:lnTo>
                      <a:pt x="181186" y="137449"/>
                    </a:lnTo>
                    <a:lnTo>
                      <a:pt x="175252" y="137449"/>
                    </a:lnTo>
                    <a:lnTo>
                      <a:pt x="175252" y="131513"/>
                    </a:lnTo>
                    <a:close/>
                    <a:moveTo>
                      <a:pt x="187433" y="131513"/>
                    </a:moveTo>
                    <a:lnTo>
                      <a:pt x="187433" y="137449"/>
                    </a:lnTo>
                    <a:lnTo>
                      <a:pt x="181499" y="137449"/>
                    </a:lnTo>
                    <a:lnTo>
                      <a:pt x="181499" y="131513"/>
                    </a:lnTo>
                    <a:close/>
                    <a:moveTo>
                      <a:pt x="193682" y="131513"/>
                    </a:moveTo>
                    <a:lnTo>
                      <a:pt x="193682" y="137449"/>
                    </a:lnTo>
                    <a:lnTo>
                      <a:pt x="187746" y="137449"/>
                    </a:lnTo>
                    <a:lnTo>
                      <a:pt x="187746" y="131513"/>
                    </a:lnTo>
                    <a:close/>
                    <a:moveTo>
                      <a:pt x="199931" y="131513"/>
                    </a:moveTo>
                    <a:lnTo>
                      <a:pt x="199931" y="137449"/>
                    </a:lnTo>
                    <a:lnTo>
                      <a:pt x="193996" y="137449"/>
                    </a:lnTo>
                    <a:lnTo>
                      <a:pt x="193996" y="131513"/>
                    </a:lnTo>
                    <a:close/>
                    <a:moveTo>
                      <a:pt x="206180" y="131513"/>
                    </a:moveTo>
                    <a:lnTo>
                      <a:pt x="206180" y="137449"/>
                    </a:lnTo>
                    <a:lnTo>
                      <a:pt x="200244" y="137449"/>
                    </a:lnTo>
                    <a:lnTo>
                      <a:pt x="200244" y="131513"/>
                    </a:lnTo>
                    <a:close/>
                    <a:moveTo>
                      <a:pt x="212427" y="131513"/>
                    </a:moveTo>
                    <a:lnTo>
                      <a:pt x="212427" y="137449"/>
                    </a:lnTo>
                    <a:lnTo>
                      <a:pt x="206491" y="137449"/>
                    </a:lnTo>
                    <a:lnTo>
                      <a:pt x="206491" y="131513"/>
                    </a:lnTo>
                    <a:close/>
                    <a:moveTo>
                      <a:pt x="218674" y="131513"/>
                    </a:moveTo>
                    <a:lnTo>
                      <a:pt x="218674" y="137449"/>
                    </a:lnTo>
                    <a:lnTo>
                      <a:pt x="212739" y="137449"/>
                    </a:lnTo>
                    <a:lnTo>
                      <a:pt x="212739" y="131513"/>
                    </a:lnTo>
                    <a:close/>
                    <a:moveTo>
                      <a:pt x="224921" y="131513"/>
                    </a:moveTo>
                    <a:lnTo>
                      <a:pt x="224921" y="137449"/>
                    </a:lnTo>
                    <a:lnTo>
                      <a:pt x="218987" y="137449"/>
                    </a:lnTo>
                    <a:lnTo>
                      <a:pt x="218987" y="131513"/>
                    </a:lnTo>
                    <a:close/>
                    <a:moveTo>
                      <a:pt x="231170" y="131513"/>
                    </a:moveTo>
                    <a:lnTo>
                      <a:pt x="231170" y="137449"/>
                    </a:lnTo>
                    <a:lnTo>
                      <a:pt x="225234" y="137449"/>
                    </a:lnTo>
                    <a:lnTo>
                      <a:pt x="225234" y="131513"/>
                    </a:lnTo>
                    <a:close/>
                    <a:moveTo>
                      <a:pt x="237417" y="131513"/>
                    </a:moveTo>
                    <a:lnTo>
                      <a:pt x="237417" y="137449"/>
                    </a:lnTo>
                    <a:lnTo>
                      <a:pt x="231481" y="137449"/>
                    </a:lnTo>
                    <a:lnTo>
                      <a:pt x="231481" y="131513"/>
                    </a:lnTo>
                    <a:close/>
                    <a:moveTo>
                      <a:pt x="243664" y="131513"/>
                    </a:moveTo>
                    <a:lnTo>
                      <a:pt x="243664" y="137449"/>
                    </a:lnTo>
                    <a:lnTo>
                      <a:pt x="237729" y="137449"/>
                    </a:lnTo>
                    <a:lnTo>
                      <a:pt x="237729" y="131513"/>
                    </a:lnTo>
                    <a:close/>
                    <a:moveTo>
                      <a:pt x="249911" y="131513"/>
                    </a:moveTo>
                    <a:lnTo>
                      <a:pt x="249911" y="137449"/>
                    </a:lnTo>
                    <a:lnTo>
                      <a:pt x="243977" y="137449"/>
                    </a:lnTo>
                    <a:lnTo>
                      <a:pt x="243977" y="131513"/>
                    </a:lnTo>
                    <a:close/>
                    <a:moveTo>
                      <a:pt x="256161" y="131513"/>
                    </a:moveTo>
                    <a:lnTo>
                      <a:pt x="256161" y="137449"/>
                    </a:lnTo>
                    <a:lnTo>
                      <a:pt x="250225" y="137449"/>
                    </a:lnTo>
                    <a:lnTo>
                      <a:pt x="250225" y="131513"/>
                    </a:lnTo>
                    <a:close/>
                    <a:moveTo>
                      <a:pt x="262409" y="131513"/>
                    </a:moveTo>
                    <a:lnTo>
                      <a:pt x="262409" y="137449"/>
                    </a:lnTo>
                    <a:lnTo>
                      <a:pt x="256474" y="137449"/>
                    </a:lnTo>
                    <a:lnTo>
                      <a:pt x="256474" y="131513"/>
                    </a:lnTo>
                    <a:close/>
                    <a:moveTo>
                      <a:pt x="268656" y="131513"/>
                    </a:moveTo>
                    <a:lnTo>
                      <a:pt x="268656" y="137449"/>
                    </a:lnTo>
                    <a:lnTo>
                      <a:pt x="262721" y="137449"/>
                    </a:lnTo>
                    <a:lnTo>
                      <a:pt x="262721" y="131513"/>
                    </a:lnTo>
                    <a:close/>
                    <a:moveTo>
                      <a:pt x="274904" y="131513"/>
                    </a:moveTo>
                    <a:lnTo>
                      <a:pt x="274904" y="137449"/>
                    </a:lnTo>
                    <a:lnTo>
                      <a:pt x="268968" y="137449"/>
                    </a:lnTo>
                    <a:lnTo>
                      <a:pt x="268968" y="131513"/>
                    </a:lnTo>
                    <a:close/>
                    <a:moveTo>
                      <a:pt x="6251" y="137760"/>
                    </a:moveTo>
                    <a:lnTo>
                      <a:pt x="6251" y="143697"/>
                    </a:lnTo>
                    <a:lnTo>
                      <a:pt x="315" y="143697"/>
                    </a:lnTo>
                    <a:lnTo>
                      <a:pt x="315" y="137760"/>
                    </a:lnTo>
                    <a:close/>
                    <a:moveTo>
                      <a:pt x="12498" y="137760"/>
                    </a:moveTo>
                    <a:lnTo>
                      <a:pt x="12498" y="143697"/>
                    </a:lnTo>
                    <a:lnTo>
                      <a:pt x="6562" y="143697"/>
                    </a:lnTo>
                    <a:lnTo>
                      <a:pt x="6562" y="137760"/>
                    </a:lnTo>
                    <a:close/>
                    <a:moveTo>
                      <a:pt x="18745" y="137760"/>
                    </a:moveTo>
                    <a:lnTo>
                      <a:pt x="18745" y="143697"/>
                    </a:lnTo>
                    <a:lnTo>
                      <a:pt x="12810" y="143697"/>
                    </a:lnTo>
                    <a:lnTo>
                      <a:pt x="12810" y="137760"/>
                    </a:lnTo>
                    <a:close/>
                    <a:moveTo>
                      <a:pt x="24992" y="137760"/>
                    </a:moveTo>
                    <a:lnTo>
                      <a:pt x="24992" y="143697"/>
                    </a:lnTo>
                    <a:lnTo>
                      <a:pt x="19058" y="143697"/>
                    </a:lnTo>
                    <a:lnTo>
                      <a:pt x="19058" y="137760"/>
                    </a:lnTo>
                    <a:close/>
                    <a:moveTo>
                      <a:pt x="31241" y="137760"/>
                    </a:moveTo>
                    <a:lnTo>
                      <a:pt x="31241" y="143697"/>
                    </a:lnTo>
                    <a:lnTo>
                      <a:pt x="25305" y="143697"/>
                    </a:lnTo>
                    <a:lnTo>
                      <a:pt x="25305" y="137760"/>
                    </a:lnTo>
                    <a:close/>
                    <a:moveTo>
                      <a:pt x="37489" y="137760"/>
                    </a:moveTo>
                    <a:lnTo>
                      <a:pt x="37489" y="143697"/>
                    </a:lnTo>
                    <a:lnTo>
                      <a:pt x="31553" y="143697"/>
                    </a:lnTo>
                    <a:lnTo>
                      <a:pt x="31553" y="137760"/>
                    </a:lnTo>
                    <a:close/>
                    <a:moveTo>
                      <a:pt x="43737" y="137760"/>
                    </a:moveTo>
                    <a:lnTo>
                      <a:pt x="43737" y="143697"/>
                    </a:lnTo>
                    <a:lnTo>
                      <a:pt x="37802" y="143697"/>
                    </a:lnTo>
                    <a:lnTo>
                      <a:pt x="37802" y="137760"/>
                    </a:lnTo>
                    <a:close/>
                    <a:moveTo>
                      <a:pt x="49985" y="137760"/>
                    </a:moveTo>
                    <a:lnTo>
                      <a:pt x="49985" y="143697"/>
                    </a:lnTo>
                    <a:lnTo>
                      <a:pt x="44049" y="143697"/>
                    </a:lnTo>
                    <a:lnTo>
                      <a:pt x="44049" y="137760"/>
                    </a:lnTo>
                    <a:close/>
                    <a:moveTo>
                      <a:pt x="56232" y="137760"/>
                    </a:moveTo>
                    <a:lnTo>
                      <a:pt x="56232" y="143697"/>
                    </a:lnTo>
                    <a:lnTo>
                      <a:pt x="50296" y="143697"/>
                    </a:lnTo>
                    <a:lnTo>
                      <a:pt x="50296" y="137760"/>
                    </a:lnTo>
                    <a:close/>
                    <a:moveTo>
                      <a:pt x="62480" y="137760"/>
                    </a:moveTo>
                    <a:lnTo>
                      <a:pt x="62480" y="143697"/>
                    </a:lnTo>
                    <a:lnTo>
                      <a:pt x="56545" y="143697"/>
                    </a:lnTo>
                    <a:lnTo>
                      <a:pt x="56545" y="137760"/>
                    </a:lnTo>
                    <a:close/>
                    <a:moveTo>
                      <a:pt x="68727" y="137760"/>
                    </a:moveTo>
                    <a:lnTo>
                      <a:pt x="68727" y="143697"/>
                    </a:lnTo>
                    <a:lnTo>
                      <a:pt x="62792" y="143697"/>
                    </a:lnTo>
                    <a:lnTo>
                      <a:pt x="62792" y="137760"/>
                    </a:lnTo>
                    <a:close/>
                    <a:moveTo>
                      <a:pt x="74975" y="137760"/>
                    </a:moveTo>
                    <a:lnTo>
                      <a:pt x="74975" y="143697"/>
                    </a:lnTo>
                    <a:lnTo>
                      <a:pt x="69039" y="143697"/>
                    </a:lnTo>
                    <a:lnTo>
                      <a:pt x="69039" y="137760"/>
                    </a:lnTo>
                    <a:close/>
                    <a:moveTo>
                      <a:pt x="81223" y="137760"/>
                    </a:moveTo>
                    <a:lnTo>
                      <a:pt x="81223" y="143697"/>
                    </a:lnTo>
                    <a:lnTo>
                      <a:pt x="75286" y="143697"/>
                    </a:lnTo>
                    <a:lnTo>
                      <a:pt x="75286" y="137760"/>
                    </a:lnTo>
                    <a:close/>
                    <a:moveTo>
                      <a:pt x="87470" y="137760"/>
                    </a:moveTo>
                    <a:lnTo>
                      <a:pt x="87470" y="143697"/>
                    </a:lnTo>
                    <a:lnTo>
                      <a:pt x="81535" y="143697"/>
                    </a:lnTo>
                    <a:lnTo>
                      <a:pt x="81535" y="137760"/>
                    </a:lnTo>
                    <a:close/>
                    <a:moveTo>
                      <a:pt x="93718" y="137760"/>
                    </a:moveTo>
                    <a:lnTo>
                      <a:pt x="93718" y="143697"/>
                    </a:lnTo>
                    <a:lnTo>
                      <a:pt x="87784" y="143697"/>
                    </a:lnTo>
                    <a:lnTo>
                      <a:pt x="87784" y="137760"/>
                    </a:lnTo>
                    <a:close/>
                    <a:moveTo>
                      <a:pt x="99967" y="137760"/>
                    </a:moveTo>
                    <a:lnTo>
                      <a:pt x="99967" y="143697"/>
                    </a:lnTo>
                    <a:lnTo>
                      <a:pt x="94031" y="143697"/>
                    </a:lnTo>
                    <a:lnTo>
                      <a:pt x="94031" y="137760"/>
                    </a:lnTo>
                    <a:close/>
                    <a:moveTo>
                      <a:pt x="106214" y="137760"/>
                    </a:moveTo>
                    <a:lnTo>
                      <a:pt x="106214" y="143697"/>
                    </a:lnTo>
                    <a:lnTo>
                      <a:pt x="100278" y="143697"/>
                    </a:lnTo>
                    <a:lnTo>
                      <a:pt x="100278" y="137760"/>
                    </a:lnTo>
                    <a:close/>
                    <a:moveTo>
                      <a:pt x="112461" y="137760"/>
                    </a:moveTo>
                    <a:lnTo>
                      <a:pt x="112461" y="143697"/>
                    </a:lnTo>
                    <a:lnTo>
                      <a:pt x="106527" y="143697"/>
                    </a:lnTo>
                    <a:lnTo>
                      <a:pt x="106527" y="137760"/>
                    </a:lnTo>
                    <a:close/>
                    <a:moveTo>
                      <a:pt x="118710" y="137760"/>
                    </a:moveTo>
                    <a:lnTo>
                      <a:pt x="118710" y="143697"/>
                    </a:lnTo>
                    <a:lnTo>
                      <a:pt x="112774" y="143697"/>
                    </a:lnTo>
                    <a:lnTo>
                      <a:pt x="112774" y="137760"/>
                    </a:lnTo>
                    <a:close/>
                    <a:moveTo>
                      <a:pt x="124957" y="137760"/>
                    </a:moveTo>
                    <a:lnTo>
                      <a:pt x="124957" y="143697"/>
                    </a:lnTo>
                    <a:lnTo>
                      <a:pt x="119021" y="143697"/>
                    </a:lnTo>
                    <a:lnTo>
                      <a:pt x="119021" y="137760"/>
                    </a:lnTo>
                    <a:close/>
                    <a:moveTo>
                      <a:pt x="131204" y="137760"/>
                    </a:moveTo>
                    <a:lnTo>
                      <a:pt x="131204" y="143697"/>
                    </a:lnTo>
                    <a:lnTo>
                      <a:pt x="125270" y="143697"/>
                    </a:lnTo>
                    <a:lnTo>
                      <a:pt x="125270" y="137760"/>
                    </a:lnTo>
                    <a:close/>
                    <a:moveTo>
                      <a:pt x="137451" y="137760"/>
                    </a:moveTo>
                    <a:lnTo>
                      <a:pt x="137451" y="143697"/>
                    </a:lnTo>
                    <a:lnTo>
                      <a:pt x="131517" y="143697"/>
                    </a:lnTo>
                    <a:lnTo>
                      <a:pt x="131517" y="137760"/>
                    </a:lnTo>
                    <a:close/>
                    <a:moveTo>
                      <a:pt x="143702" y="137760"/>
                    </a:moveTo>
                    <a:lnTo>
                      <a:pt x="143702" y="143697"/>
                    </a:lnTo>
                    <a:lnTo>
                      <a:pt x="137766" y="143697"/>
                    </a:lnTo>
                    <a:lnTo>
                      <a:pt x="137766" y="137760"/>
                    </a:lnTo>
                    <a:close/>
                    <a:moveTo>
                      <a:pt x="149949" y="137760"/>
                    </a:moveTo>
                    <a:lnTo>
                      <a:pt x="149949" y="143697"/>
                    </a:lnTo>
                    <a:lnTo>
                      <a:pt x="144015" y="143697"/>
                    </a:lnTo>
                    <a:lnTo>
                      <a:pt x="144015" y="137760"/>
                    </a:lnTo>
                    <a:close/>
                    <a:moveTo>
                      <a:pt x="156196" y="137760"/>
                    </a:moveTo>
                    <a:lnTo>
                      <a:pt x="156196" y="143697"/>
                    </a:lnTo>
                    <a:lnTo>
                      <a:pt x="150262" y="143697"/>
                    </a:lnTo>
                    <a:lnTo>
                      <a:pt x="150262" y="137760"/>
                    </a:lnTo>
                    <a:close/>
                    <a:moveTo>
                      <a:pt x="162445" y="137760"/>
                    </a:moveTo>
                    <a:lnTo>
                      <a:pt x="162445" y="143697"/>
                    </a:lnTo>
                    <a:lnTo>
                      <a:pt x="156509" y="143697"/>
                    </a:lnTo>
                    <a:lnTo>
                      <a:pt x="156509" y="137760"/>
                    </a:lnTo>
                    <a:close/>
                    <a:moveTo>
                      <a:pt x="168692" y="137760"/>
                    </a:moveTo>
                    <a:lnTo>
                      <a:pt x="168692" y="143697"/>
                    </a:lnTo>
                    <a:lnTo>
                      <a:pt x="162756" y="143697"/>
                    </a:lnTo>
                    <a:lnTo>
                      <a:pt x="162756" y="137760"/>
                    </a:lnTo>
                    <a:close/>
                    <a:moveTo>
                      <a:pt x="174939" y="137760"/>
                    </a:moveTo>
                    <a:lnTo>
                      <a:pt x="174939" y="143697"/>
                    </a:lnTo>
                    <a:lnTo>
                      <a:pt x="169005" y="143697"/>
                    </a:lnTo>
                    <a:lnTo>
                      <a:pt x="169005" y="137760"/>
                    </a:lnTo>
                    <a:close/>
                    <a:moveTo>
                      <a:pt x="181186" y="137760"/>
                    </a:moveTo>
                    <a:lnTo>
                      <a:pt x="181186" y="143697"/>
                    </a:lnTo>
                    <a:lnTo>
                      <a:pt x="175252" y="143697"/>
                    </a:lnTo>
                    <a:lnTo>
                      <a:pt x="175252" y="137760"/>
                    </a:lnTo>
                    <a:close/>
                    <a:moveTo>
                      <a:pt x="187433" y="137760"/>
                    </a:moveTo>
                    <a:lnTo>
                      <a:pt x="187433" y="143697"/>
                    </a:lnTo>
                    <a:lnTo>
                      <a:pt x="181499" y="143697"/>
                    </a:lnTo>
                    <a:lnTo>
                      <a:pt x="181499" y="137760"/>
                    </a:lnTo>
                    <a:close/>
                    <a:moveTo>
                      <a:pt x="193682" y="137760"/>
                    </a:moveTo>
                    <a:lnTo>
                      <a:pt x="193682" y="143697"/>
                    </a:lnTo>
                    <a:lnTo>
                      <a:pt x="187746" y="143697"/>
                    </a:lnTo>
                    <a:lnTo>
                      <a:pt x="187746" y="137760"/>
                    </a:lnTo>
                    <a:close/>
                    <a:moveTo>
                      <a:pt x="199931" y="137760"/>
                    </a:moveTo>
                    <a:lnTo>
                      <a:pt x="199931" y="143697"/>
                    </a:lnTo>
                    <a:lnTo>
                      <a:pt x="193996" y="143697"/>
                    </a:lnTo>
                    <a:lnTo>
                      <a:pt x="193996" y="137760"/>
                    </a:lnTo>
                    <a:close/>
                    <a:moveTo>
                      <a:pt x="206180" y="137760"/>
                    </a:moveTo>
                    <a:lnTo>
                      <a:pt x="206180" y="143697"/>
                    </a:lnTo>
                    <a:lnTo>
                      <a:pt x="200244" y="143697"/>
                    </a:lnTo>
                    <a:lnTo>
                      <a:pt x="200244" y="137760"/>
                    </a:lnTo>
                    <a:close/>
                    <a:moveTo>
                      <a:pt x="212427" y="137760"/>
                    </a:moveTo>
                    <a:lnTo>
                      <a:pt x="212427" y="143697"/>
                    </a:lnTo>
                    <a:lnTo>
                      <a:pt x="206491" y="143697"/>
                    </a:lnTo>
                    <a:lnTo>
                      <a:pt x="206491" y="137760"/>
                    </a:lnTo>
                    <a:close/>
                    <a:moveTo>
                      <a:pt x="218674" y="137760"/>
                    </a:moveTo>
                    <a:lnTo>
                      <a:pt x="218674" y="143697"/>
                    </a:lnTo>
                    <a:lnTo>
                      <a:pt x="212739" y="143697"/>
                    </a:lnTo>
                    <a:lnTo>
                      <a:pt x="212739" y="137760"/>
                    </a:lnTo>
                    <a:close/>
                    <a:moveTo>
                      <a:pt x="224921" y="137760"/>
                    </a:moveTo>
                    <a:lnTo>
                      <a:pt x="224921" y="143697"/>
                    </a:lnTo>
                    <a:lnTo>
                      <a:pt x="218987" y="143697"/>
                    </a:lnTo>
                    <a:lnTo>
                      <a:pt x="218987" y="137760"/>
                    </a:lnTo>
                    <a:close/>
                    <a:moveTo>
                      <a:pt x="231170" y="137760"/>
                    </a:moveTo>
                    <a:lnTo>
                      <a:pt x="231170" y="143697"/>
                    </a:lnTo>
                    <a:lnTo>
                      <a:pt x="225234" y="143697"/>
                    </a:lnTo>
                    <a:lnTo>
                      <a:pt x="225234" y="137760"/>
                    </a:lnTo>
                    <a:close/>
                    <a:moveTo>
                      <a:pt x="237417" y="137760"/>
                    </a:moveTo>
                    <a:lnTo>
                      <a:pt x="237417" y="143697"/>
                    </a:lnTo>
                    <a:lnTo>
                      <a:pt x="231481" y="143697"/>
                    </a:lnTo>
                    <a:lnTo>
                      <a:pt x="231481" y="137760"/>
                    </a:lnTo>
                    <a:close/>
                    <a:moveTo>
                      <a:pt x="243664" y="137760"/>
                    </a:moveTo>
                    <a:lnTo>
                      <a:pt x="243664" y="143697"/>
                    </a:lnTo>
                    <a:lnTo>
                      <a:pt x="237729" y="143697"/>
                    </a:lnTo>
                    <a:lnTo>
                      <a:pt x="237729" y="137760"/>
                    </a:lnTo>
                    <a:close/>
                    <a:moveTo>
                      <a:pt x="249911" y="137760"/>
                    </a:moveTo>
                    <a:lnTo>
                      <a:pt x="249911" y="143697"/>
                    </a:lnTo>
                    <a:lnTo>
                      <a:pt x="243977" y="143697"/>
                    </a:lnTo>
                    <a:lnTo>
                      <a:pt x="243977" y="137760"/>
                    </a:lnTo>
                    <a:close/>
                    <a:moveTo>
                      <a:pt x="256161" y="137760"/>
                    </a:moveTo>
                    <a:lnTo>
                      <a:pt x="256161" y="143697"/>
                    </a:lnTo>
                    <a:lnTo>
                      <a:pt x="250225" y="143697"/>
                    </a:lnTo>
                    <a:lnTo>
                      <a:pt x="250225" y="137760"/>
                    </a:lnTo>
                    <a:close/>
                    <a:moveTo>
                      <a:pt x="262409" y="137760"/>
                    </a:moveTo>
                    <a:lnTo>
                      <a:pt x="262409" y="143697"/>
                    </a:lnTo>
                    <a:lnTo>
                      <a:pt x="256474" y="143697"/>
                    </a:lnTo>
                    <a:lnTo>
                      <a:pt x="256474" y="137760"/>
                    </a:lnTo>
                    <a:close/>
                    <a:moveTo>
                      <a:pt x="268656" y="137760"/>
                    </a:moveTo>
                    <a:lnTo>
                      <a:pt x="268656" y="143697"/>
                    </a:lnTo>
                    <a:lnTo>
                      <a:pt x="262721" y="143697"/>
                    </a:lnTo>
                    <a:lnTo>
                      <a:pt x="262721" y="137760"/>
                    </a:lnTo>
                    <a:close/>
                    <a:moveTo>
                      <a:pt x="274904" y="137760"/>
                    </a:moveTo>
                    <a:lnTo>
                      <a:pt x="274904" y="143697"/>
                    </a:lnTo>
                    <a:lnTo>
                      <a:pt x="268968" y="143697"/>
                    </a:lnTo>
                    <a:lnTo>
                      <a:pt x="268968" y="137760"/>
                    </a:lnTo>
                    <a:close/>
                    <a:moveTo>
                      <a:pt x="6251" y="144011"/>
                    </a:moveTo>
                    <a:lnTo>
                      <a:pt x="6251" y="149945"/>
                    </a:lnTo>
                    <a:lnTo>
                      <a:pt x="315" y="149945"/>
                    </a:lnTo>
                    <a:lnTo>
                      <a:pt x="315" y="144011"/>
                    </a:lnTo>
                    <a:close/>
                    <a:moveTo>
                      <a:pt x="12498" y="144011"/>
                    </a:moveTo>
                    <a:lnTo>
                      <a:pt x="12498" y="149945"/>
                    </a:lnTo>
                    <a:lnTo>
                      <a:pt x="6562" y="149945"/>
                    </a:lnTo>
                    <a:lnTo>
                      <a:pt x="6562" y="144011"/>
                    </a:lnTo>
                    <a:close/>
                    <a:moveTo>
                      <a:pt x="18745" y="144011"/>
                    </a:moveTo>
                    <a:lnTo>
                      <a:pt x="18745" y="149945"/>
                    </a:lnTo>
                    <a:lnTo>
                      <a:pt x="12810" y="149945"/>
                    </a:lnTo>
                    <a:lnTo>
                      <a:pt x="12810" y="144011"/>
                    </a:lnTo>
                    <a:close/>
                    <a:moveTo>
                      <a:pt x="24992" y="144011"/>
                    </a:moveTo>
                    <a:lnTo>
                      <a:pt x="24992" y="149945"/>
                    </a:lnTo>
                    <a:lnTo>
                      <a:pt x="19058" y="149945"/>
                    </a:lnTo>
                    <a:lnTo>
                      <a:pt x="19058" y="144011"/>
                    </a:lnTo>
                    <a:close/>
                    <a:moveTo>
                      <a:pt x="31241" y="144011"/>
                    </a:moveTo>
                    <a:lnTo>
                      <a:pt x="31241" y="149945"/>
                    </a:lnTo>
                    <a:lnTo>
                      <a:pt x="25305" y="149945"/>
                    </a:lnTo>
                    <a:lnTo>
                      <a:pt x="25305" y="144011"/>
                    </a:lnTo>
                    <a:close/>
                    <a:moveTo>
                      <a:pt x="37489" y="144011"/>
                    </a:moveTo>
                    <a:lnTo>
                      <a:pt x="37489" y="149945"/>
                    </a:lnTo>
                    <a:lnTo>
                      <a:pt x="31553" y="149945"/>
                    </a:lnTo>
                    <a:lnTo>
                      <a:pt x="31553" y="144011"/>
                    </a:lnTo>
                    <a:close/>
                    <a:moveTo>
                      <a:pt x="43737" y="144011"/>
                    </a:moveTo>
                    <a:lnTo>
                      <a:pt x="43737" y="149945"/>
                    </a:lnTo>
                    <a:lnTo>
                      <a:pt x="37802" y="149945"/>
                    </a:lnTo>
                    <a:lnTo>
                      <a:pt x="37802" y="144011"/>
                    </a:lnTo>
                    <a:close/>
                    <a:moveTo>
                      <a:pt x="49985" y="144011"/>
                    </a:moveTo>
                    <a:lnTo>
                      <a:pt x="49985" y="149945"/>
                    </a:lnTo>
                    <a:lnTo>
                      <a:pt x="44049" y="149945"/>
                    </a:lnTo>
                    <a:lnTo>
                      <a:pt x="44049" y="144011"/>
                    </a:lnTo>
                    <a:close/>
                    <a:moveTo>
                      <a:pt x="56232" y="144011"/>
                    </a:moveTo>
                    <a:lnTo>
                      <a:pt x="56232" y="149945"/>
                    </a:lnTo>
                    <a:lnTo>
                      <a:pt x="50296" y="149945"/>
                    </a:lnTo>
                    <a:lnTo>
                      <a:pt x="50296" y="144011"/>
                    </a:lnTo>
                    <a:close/>
                    <a:moveTo>
                      <a:pt x="62480" y="144011"/>
                    </a:moveTo>
                    <a:lnTo>
                      <a:pt x="62480" y="149945"/>
                    </a:lnTo>
                    <a:lnTo>
                      <a:pt x="56545" y="149945"/>
                    </a:lnTo>
                    <a:lnTo>
                      <a:pt x="56545" y="144011"/>
                    </a:lnTo>
                    <a:close/>
                    <a:moveTo>
                      <a:pt x="68727" y="144011"/>
                    </a:moveTo>
                    <a:lnTo>
                      <a:pt x="68727" y="149945"/>
                    </a:lnTo>
                    <a:lnTo>
                      <a:pt x="62792" y="149945"/>
                    </a:lnTo>
                    <a:lnTo>
                      <a:pt x="62792" y="144011"/>
                    </a:lnTo>
                    <a:close/>
                    <a:moveTo>
                      <a:pt x="74975" y="144011"/>
                    </a:moveTo>
                    <a:lnTo>
                      <a:pt x="74975" y="149945"/>
                    </a:lnTo>
                    <a:lnTo>
                      <a:pt x="69039" y="149945"/>
                    </a:lnTo>
                    <a:lnTo>
                      <a:pt x="69039" y="144011"/>
                    </a:lnTo>
                    <a:close/>
                    <a:moveTo>
                      <a:pt x="81223" y="144011"/>
                    </a:moveTo>
                    <a:lnTo>
                      <a:pt x="81223" y="149945"/>
                    </a:lnTo>
                    <a:lnTo>
                      <a:pt x="75286" y="149945"/>
                    </a:lnTo>
                    <a:lnTo>
                      <a:pt x="75286" y="144011"/>
                    </a:lnTo>
                    <a:close/>
                    <a:moveTo>
                      <a:pt x="87470" y="144011"/>
                    </a:moveTo>
                    <a:lnTo>
                      <a:pt x="87470" y="149945"/>
                    </a:lnTo>
                    <a:lnTo>
                      <a:pt x="81535" y="149945"/>
                    </a:lnTo>
                    <a:lnTo>
                      <a:pt x="81535" y="144011"/>
                    </a:lnTo>
                    <a:close/>
                    <a:moveTo>
                      <a:pt x="93718" y="144011"/>
                    </a:moveTo>
                    <a:lnTo>
                      <a:pt x="93718" y="149945"/>
                    </a:lnTo>
                    <a:lnTo>
                      <a:pt x="87784" y="149945"/>
                    </a:lnTo>
                    <a:lnTo>
                      <a:pt x="87784" y="144011"/>
                    </a:lnTo>
                    <a:close/>
                    <a:moveTo>
                      <a:pt x="99967" y="144011"/>
                    </a:moveTo>
                    <a:lnTo>
                      <a:pt x="99967" y="149945"/>
                    </a:lnTo>
                    <a:lnTo>
                      <a:pt x="94031" y="149945"/>
                    </a:lnTo>
                    <a:lnTo>
                      <a:pt x="94031" y="144011"/>
                    </a:lnTo>
                    <a:close/>
                    <a:moveTo>
                      <a:pt x="106214" y="144011"/>
                    </a:moveTo>
                    <a:lnTo>
                      <a:pt x="106214" y="149945"/>
                    </a:lnTo>
                    <a:lnTo>
                      <a:pt x="100278" y="149945"/>
                    </a:lnTo>
                    <a:lnTo>
                      <a:pt x="100278" y="144011"/>
                    </a:lnTo>
                    <a:close/>
                    <a:moveTo>
                      <a:pt x="112461" y="144011"/>
                    </a:moveTo>
                    <a:lnTo>
                      <a:pt x="112461" y="149945"/>
                    </a:lnTo>
                    <a:lnTo>
                      <a:pt x="106527" y="149945"/>
                    </a:lnTo>
                    <a:lnTo>
                      <a:pt x="106527" y="144011"/>
                    </a:lnTo>
                    <a:close/>
                    <a:moveTo>
                      <a:pt x="118710" y="144011"/>
                    </a:moveTo>
                    <a:lnTo>
                      <a:pt x="118710" y="149945"/>
                    </a:lnTo>
                    <a:lnTo>
                      <a:pt x="112774" y="149945"/>
                    </a:lnTo>
                    <a:lnTo>
                      <a:pt x="112774" y="144011"/>
                    </a:lnTo>
                    <a:close/>
                    <a:moveTo>
                      <a:pt x="124957" y="144011"/>
                    </a:moveTo>
                    <a:lnTo>
                      <a:pt x="124957" y="149945"/>
                    </a:lnTo>
                    <a:lnTo>
                      <a:pt x="119021" y="149945"/>
                    </a:lnTo>
                    <a:lnTo>
                      <a:pt x="119021" y="144011"/>
                    </a:lnTo>
                    <a:close/>
                    <a:moveTo>
                      <a:pt x="131204" y="144011"/>
                    </a:moveTo>
                    <a:lnTo>
                      <a:pt x="131204" y="149945"/>
                    </a:lnTo>
                    <a:lnTo>
                      <a:pt x="125270" y="149945"/>
                    </a:lnTo>
                    <a:lnTo>
                      <a:pt x="125270" y="144011"/>
                    </a:lnTo>
                    <a:close/>
                    <a:moveTo>
                      <a:pt x="137451" y="144011"/>
                    </a:moveTo>
                    <a:lnTo>
                      <a:pt x="137451" y="149945"/>
                    </a:lnTo>
                    <a:lnTo>
                      <a:pt x="131517" y="149945"/>
                    </a:lnTo>
                    <a:lnTo>
                      <a:pt x="131517" y="144011"/>
                    </a:lnTo>
                    <a:close/>
                    <a:moveTo>
                      <a:pt x="143702" y="144011"/>
                    </a:moveTo>
                    <a:lnTo>
                      <a:pt x="143702" y="149945"/>
                    </a:lnTo>
                    <a:lnTo>
                      <a:pt x="137766" y="149945"/>
                    </a:lnTo>
                    <a:lnTo>
                      <a:pt x="137766" y="144011"/>
                    </a:lnTo>
                    <a:close/>
                    <a:moveTo>
                      <a:pt x="149949" y="144011"/>
                    </a:moveTo>
                    <a:lnTo>
                      <a:pt x="149949" y="149945"/>
                    </a:lnTo>
                    <a:lnTo>
                      <a:pt x="144015" y="149945"/>
                    </a:lnTo>
                    <a:lnTo>
                      <a:pt x="144015" y="144011"/>
                    </a:lnTo>
                    <a:close/>
                    <a:moveTo>
                      <a:pt x="156196" y="144011"/>
                    </a:moveTo>
                    <a:lnTo>
                      <a:pt x="156196" y="149945"/>
                    </a:lnTo>
                    <a:lnTo>
                      <a:pt x="150262" y="149945"/>
                    </a:lnTo>
                    <a:lnTo>
                      <a:pt x="150262" y="144011"/>
                    </a:lnTo>
                    <a:close/>
                    <a:moveTo>
                      <a:pt x="162445" y="144011"/>
                    </a:moveTo>
                    <a:lnTo>
                      <a:pt x="162445" y="149945"/>
                    </a:lnTo>
                    <a:lnTo>
                      <a:pt x="156509" y="149945"/>
                    </a:lnTo>
                    <a:lnTo>
                      <a:pt x="156509" y="144011"/>
                    </a:lnTo>
                    <a:close/>
                    <a:moveTo>
                      <a:pt x="168692" y="144011"/>
                    </a:moveTo>
                    <a:lnTo>
                      <a:pt x="168692" y="149945"/>
                    </a:lnTo>
                    <a:lnTo>
                      <a:pt x="162756" y="149945"/>
                    </a:lnTo>
                    <a:lnTo>
                      <a:pt x="162756" y="144011"/>
                    </a:lnTo>
                    <a:close/>
                    <a:moveTo>
                      <a:pt x="174939" y="144011"/>
                    </a:moveTo>
                    <a:lnTo>
                      <a:pt x="174939" y="149945"/>
                    </a:lnTo>
                    <a:lnTo>
                      <a:pt x="169005" y="149945"/>
                    </a:lnTo>
                    <a:lnTo>
                      <a:pt x="169005" y="144011"/>
                    </a:lnTo>
                    <a:close/>
                    <a:moveTo>
                      <a:pt x="181186" y="144011"/>
                    </a:moveTo>
                    <a:lnTo>
                      <a:pt x="181186" y="149945"/>
                    </a:lnTo>
                    <a:lnTo>
                      <a:pt x="175252" y="149945"/>
                    </a:lnTo>
                    <a:lnTo>
                      <a:pt x="175252" y="144011"/>
                    </a:lnTo>
                    <a:close/>
                    <a:moveTo>
                      <a:pt x="187433" y="144011"/>
                    </a:moveTo>
                    <a:lnTo>
                      <a:pt x="187433" y="149945"/>
                    </a:lnTo>
                    <a:lnTo>
                      <a:pt x="181499" y="149945"/>
                    </a:lnTo>
                    <a:lnTo>
                      <a:pt x="181499" y="144011"/>
                    </a:lnTo>
                    <a:close/>
                    <a:moveTo>
                      <a:pt x="193682" y="144011"/>
                    </a:moveTo>
                    <a:lnTo>
                      <a:pt x="193682" y="149945"/>
                    </a:lnTo>
                    <a:lnTo>
                      <a:pt x="187746" y="149945"/>
                    </a:lnTo>
                    <a:lnTo>
                      <a:pt x="187746" y="144011"/>
                    </a:lnTo>
                    <a:close/>
                    <a:moveTo>
                      <a:pt x="199931" y="144011"/>
                    </a:moveTo>
                    <a:lnTo>
                      <a:pt x="199931" y="149945"/>
                    </a:lnTo>
                    <a:lnTo>
                      <a:pt x="193996" y="149945"/>
                    </a:lnTo>
                    <a:lnTo>
                      <a:pt x="193996" y="144011"/>
                    </a:lnTo>
                    <a:close/>
                    <a:moveTo>
                      <a:pt x="206180" y="144011"/>
                    </a:moveTo>
                    <a:lnTo>
                      <a:pt x="206180" y="149945"/>
                    </a:lnTo>
                    <a:lnTo>
                      <a:pt x="200244" y="149945"/>
                    </a:lnTo>
                    <a:lnTo>
                      <a:pt x="200244" y="144011"/>
                    </a:lnTo>
                    <a:close/>
                    <a:moveTo>
                      <a:pt x="212427" y="144011"/>
                    </a:moveTo>
                    <a:lnTo>
                      <a:pt x="212427" y="149945"/>
                    </a:lnTo>
                    <a:lnTo>
                      <a:pt x="206491" y="149945"/>
                    </a:lnTo>
                    <a:lnTo>
                      <a:pt x="206491" y="144011"/>
                    </a:lnTo>
                    <a:close/>
                    <a:moveTo>
                      <a:pt x="218674" y="144011"/>
                    </a:moveTo>
                    <a:lnTo>
                      <a:pt x="218674" y="149945"/>
                    </a:lnTo>
                    <a:lnTo>
                      <a:pt x="212739" y="149945"/>
                    </a:lnTo>
                    <a:lnTo>
                      <a:pt x="212739" y="144011"/>
                    </a:lnTo>
                    <a:close/>
                    <a:moveTo>
                      <a:pt x="224921" y="144011"/>
                    </a:moveTo>
                    <a:lnTo>
                      <a:pt x="224921" y="149945"/>
                    </a:lnTo>
                    <a:lnTo>
                      <a:pt x="218987" y="149945"/>
                    </a:lnTo>
                    <a:lnTo>
                      <a:pt x="218987" y="144011"/>
                    </a:lnTo>
                    <a:close/>
                    <a:moveTo>
                      <a:pt x="231170" y="144011"/>
                    </a:moveTo>
                    <a:lnTo>
                      <a:pt x="231170" y="149945"/>
                    </a:lnTo>
                    <a:lnTo>
                      <a:pt x="225234" y="149945"/>
                    </a:lnTo>
                    <a:lnTo>
                      <a:pt x="225234" y="144011"/>
                    </a:lnTo>
                    <a:close/>
                    <a:moveTo>
                      <a:pt x="237417" y="144011"/>
                    </a:moveTo>
                    <a:lnTo>
                      <a:pt x="237417" y="149945"/>
                    </a:lnTo>
                    <a:lnTo>
                      <a:pt x="231481" y="149945"/>
                    </a:lnTo>
                    <a:lnTo>
                      <a:pt x="231481" y="144011"/>
                    </a:lnTo>
                    <a:close/>
                    <a:moveTo>
                      <a:pt x="243664" y="144011"/>
                    </a:moveTo>
                    <a:lnTo>
                      <a:pt x="243664" y="149945"/>
                    </a:lnTo>
                    <a:lnTo>
                      <a:pt x="237729" y="149945"/>
                    </a:lnTo>
                    <a:lnTo>
                      <a:pt x="237729" y="144011"/>
                    </a:lnTo>
                    <a:close/>
                    <a:moveTo>
                      <a:pt x="249911" y="144011"/>
                    </a:moveTo>
                    <a:lnTo>
                      <a:pt x="249911" y="149945"/>
                    </a:lnTo>
                    <a:lnTo>
                      <a:pt x="243977" y="149945"/>
                    </a:lnTo>
                    <a:lnTo>
                      <a:pt x="243977" y="144011"/>
                    </a:lnTo>
                    <a:close/>
                    <a:moveTo>
                      <a:pt x="256161" y="144011"/>
                    </a:moveTo>
                    <a:lnTo>
                      <a:pt x="256161" y="149945"/>
                    </a:lnTo>
                    <a:lnTo>
                      <a:pt x="250225" y="149945"/>
                    </a:lnTo>
                    <a:lnTo>
                      <a:pt x="250225" y="144011"/>
                    </a:lnTo>
                    <a:close/>
                    <a:moveTo>
                      <a:pt x="262409" y="144011"/>
                    </a:moveTo>
                    <a:lnTo>
                      <a:pt x="262409" y="149945"/>
                    </a:lnTo>
                    <a:lnTo>
                      <a:pt x="256474" y="149945"/>
                    </a:lnTo>
                    <a:lnTo>
                      <a:pt x="256474" y="144011"/>
                    </a:lnTo>
                    <a:close/>
                    <a:moveTo>
                      <a:pt x="268656" y="144011"/>
                    </a:moveTo>
                    <a:lnTo>
                      <a:pt x="268656" y="149945"/>
                    </a:lnTo>
                    <a:lnTo>
                      <a:pt x="262721" y="149945"/>
                    </a:lnTo>
                    <a:lnTo>
                      <a:pt x="262721" y="144011"/>
                    </a:lnTo>
                    <a:close/>
                    <a:moveTo>
                      <a:pt x="274904" y="144011"/>
                    </a:moveTo>
                    <a:lnTo>
                      <a:pt x="274904" y="149945"/>
                    </a:lnTo>
                    <a:lnTo>
                      <a:pt x="268968" y="149945"/>
                    </a:lnTo>
                    <a:lnTo>
                      <a:pt x="268968" y="144011"/>
                    </a:lnTo>
                    <a:close/>
                    <a:moveTo>
                      <a:pt x="6251" y="150258"/>
                    </a:moveTo>
                    <a:lnTo>
                      <a:pt x="6251" y="156192"/>
                    </a:lnTo>
                    <a:lnTo>
                      <a:pt x="315" y="156192"/>
                    </a:lnTo>
                    <a:lnTo>
                      <a:pt x="315" y="150258"/>
                    </a:lnTo>
                    <a:close/>
                    <a:moveTo>
                      <a:pt x="12498" y="150258"/>
                    </a:moveTo>
                    <a:lnTo>
                      <a:pt x="12498" y="156192"/>
                    </a:lnTo>
                    <a:lnTo>
                      <a:pt x="6562" y="156192"/>
                    </a:lnTo>
                    <a:lnTo>
                      <a:pt x="6562" y="150258"/>
                    </a:lnTo>
                    <a:close/>
                    <a:moveTo>
                      <a:pt x="18745" y="150258"/>
                    </a:moveTo>
                    <a:lnTo>
                      <a:pt x="18745" y="156192"/>
                    </a:lnTo>
                    <a:lnTo>
                      <a:pt x="12810" y="156192"/>
                    </a:lnTo>
                    <a:lnTo>
                      <a:pt x="12810" y="150258"/>
                    </a:lnTo>
                    <a:close/>
                    <a:moveTo>
                      <a:pt x="24992" y="150258"/>
                    </a:moveTo>
                    <a:lnTo>
                      <a:pt x="24992" y="156192"/>
                    </a:lnTo>
                    <a:lnTo>
                      <a:pt x="19058" y="156192"/>
                    </a:lnTo>
                    <a:lnTo>
                      <a:pt x="19058" y="150258"/>
                    </a:lnTo>
                    <a:close/>
                    <a:moveTo>
                      <a:pt x="31241" y="150258"/>
                    </a:moveTo>
                    <a:lnTo>
                      <a:pt x="31241" y="156192"/>
                    </a:lnTo>
                    <a:lnTo>
                      <a:pt x="25305" y="156192"/>
                    </a:lnTo>
                    <a:lnTo>
                      <a:pt x="25305" y="150258"/>
                    </a:lnTo>
                    <a:close/>
                    <a:moveTo>
                      <a:pt x="37489" y="150258"/>
                    </a:moveTo>
                    <a:lnTo>
                      <a:pt x="37489" y="156192"/>
                    </a:lnTo>
                    <a:lnTo>
                      <a:pt x="31553" y="156192"/>
                    </a:lnTo>
                    <a:lnTo>
                      <a:pt x="31553" y="150258"/>
                    </a:lnTo>
                    <a:close/>
                    <a:moveTo>
                      <a:pt x="43737" y="150258"/>
                    </a:moveTo>
                    <a:lnTo>
                      <a:pt x="43737" y="156192"/>
                    </a:lnTo>
                    <a:lnTo>
                      <a:pt x="37802" y="156192"/>
                    </a:lnTo>
                    <a:lnTo>
                      <a:pt x="37802" y="150258"/>
                    </a:lnTo>
                    <a:close/>
                    <a:moveTo>
                      <a:pt x="49985" y="150258"/>
                    </a:moveTo>
                    <a:lnTo>
                      <a:pt x="49985" y="156192"/>
                    </a:lnTo>
                    <a:lnTo>
                      <a:pt x="44049" y="156192"/>
                    </a:lnTo>
                    <a:lnTo>
                      <a:pt x="44049" y="150258"/>
                    </a:lnTo>
                    <a:close/>
                    <a:moveTo>
                      <a:pt x="56232" y="150258"/>
                    </a:moveTo>
                    <a:lnTo>
                      <a:pt x="56232" y="156192"/>
                    </a:lnTo>
                    <a:lnTo>
                      <a:pt x="50296" y="156192"/>
                    </a:lnTo>
                    <a:lnTo>
                      <a:pt x="50296" y="150258"/>
                    </a:lnTo>
                    <a:close/>
                    <a:moveTo>
                      <a:pt x="62480" y="150258"/>
                    </a:moveTo>
                    <a:lnTo>
                      <a:pt x="62480" y="156192"/>
                    </a:lnTo>
                    <a:lnTo>
                      <a:pt x="56545" y="156192"/>
                    </a:lnTo>
                    <a:lnTo>
                      <a:pt x="56545" y="150258"/>
                    </a:lnTo>
                    <a:close/>
                    <a:moveTo>
                      <a:pt x="68727" y="150258"/>
                    </a:moveTo>
                    <a:lnTo>
                      <a:pt x="68727" y="156192"/>
                    </a:lnTo>
                    <a:lnTo>
                      <a:pt x="62792" y="156192"/>
                    </a:lnTo>
                    <a:lnTo>
                      <a:pt x="62792" y="150258"/>
                    </a:lnTo>
                    <a:close/>
                    <a:moveTo>
                      <a:pt x="74975" y="150258"/>
                    </a:moveTo>
                    <a:lnTo>
                      <a:pt x="74975" y="156192"/>
                    </a:lnTo>
                    <a:lnTo>
                      <a:pt x="69039" y="156192"/>
                    </a:lnTo>
                    <a:lnTo>
                      <a:pt x="69039" y="150258"/>
                    </a:lnTo>
                    <a:close/>
                    <a:moveTo>
                      <a:pt x="81223" y="150258"/>
                    </a:moveTo>
                    <a:lnTo>
                      <a:pt x="81223" y="156192"/>
                    </a:lnTo>
                    <a:lnTo>
                      <a:pt x="75286" y="156192"/>
                    </a:lnTo>
                    <a:lnTo>
                      <a:pt x="75286" y="150258"/>
                    </a:lnTo>
                    <a:close/>
                    <a:moveTo>
                      <a:pt x="87470" y="150258"/>
                    </a:moveTo>
                    <a:lnTo>
                      <a:pt x="87470" y="156192"/>
                    </a:lnTo>
                    <a:lnTo>
                      <a:pt x="81535" y="156192"/>
                    </a:lnTo>
                    <a:lnTo>
                      <a:pt x="81535" y="150258"/>
                    </a:lnTo>
                    <a:close/>
                    <a:moveTo>
                      <a:pt x="93718" y="150258"/>
                    </a:moveTo>
                    <a:lnTo>
                      <a:pt x="93718" y="156192"/>
                    </a:lnTo>
                    <a:lnTo>
                      <a:pt x="87784" y="156192"/>
                    </a:lnTo>
                    <a:lnTo>
                      <a:pt x="87784" y="150258"/>
                    </a:lnTo>
                    <a:close/>
                    <a:moveTo>
                      <a:pt x="99967" y="150258"/>
                    </a:moveTo>
                    <a:lnTo>
                      <a:pt x="99967" y="156192"/>
                    </a:lnTo>
                    <a:lnTo>
                      <a:pt x="94031" y="156192"/>
                    </a:lnTo>
                    <a:lnTo>
                      <a:pt x="94031" y="150258"/>
                    </a:lnTo>
                    <a:close/>
                    <a:moveTo>
                      <a:pt x="106214" y="150258"/>
                    </a:moveTo>
                    <a:lnTo>
                      <a:pt x="106214" y="156192"/>
                    </a:lnTo>
                    <a:lnTo>
                      <a:pt x="100278" y="156192"/>
                    </a:lnTo>
                    <a:lnTo>
                      <a:pt x="100278" y="150258"/>
                    </a:lnTo>
                    <a:close/>
                    <a:moveTo>
                      <a:pt x="112461" y="150258"/>
                    </a:moveTo>
                    <a:lnTo>
                      <a:pt x="112461" y="156192"/>
                    </a:lnTo>
                    <a:lnTo>
                      <a:pt x="106527" y="156192"/>
                    </a:lnTo>
                    <a:lnTo>
                      <a:pt x="106527" y="150258"/>
                    </a:lnTo>
                    <a:close/>
                    <a:moveTo>
                      <a:pt x="118710" y="150258"/>
                    </a:moveTo>
                    <a:lnTo>
                      <a:pt x="118710" y="156192"/>
                    </a:lnTo>
                    <a:lnTo>
                      <a:pt x="112774" y="156192"/>
                    </a:lnTo>
                    <a:lnTo>
                      <a:pt x="112774" y="150258"/>
                    </a:lnTo>
                    <a:close/>
                    <a:moveTo>
                      <a:pt x="124957" y="150258"/>
                    </a:moveTo>
                    <a:lnTo>
                      <a:pt x="124957" y="156192"/>
                    </a:lnTo>
                    <a:lnTo>
                      <a:pt x="119021" y="156192"/>
                    </a:lnTo>
                    <a:lnTo>
                      <a:pt x="119021" y="150258"/>
                    </a:lnTo>
                    <a:close/>
                    <a:moveTo>
                      <a:pt x="131204" y="150258"/>
                    </a:moveTo>
                    <a:lnTo>
                      <a:pt x="131204" y="156192"/>
                    </a:lnTo>
                    <a:lnTo>
                      <a:pt x="125270" y="156192"/>
                    </a:lnTo>
                    <a:lnTo>
                      <a:pt x="125270" y="150258"/>
                    </a:lnTo>
                    <a:close/>
                    <a:moveTo>
                      <a:pt x="137451" y="150258"/>
                    </a:moveTo>
                    <a:lnTo>
                      <a:pt x="137451" y="156192"/>
                    </a:lnTo>
                    <a:lnTo>
                      <a:pt x="131517" y="156192"/>
                    </a:lnTo>
                    <a:lnTo>
                      <a:pt x="131517" y="150258"/>
                    </a:lnTo>
                    <a:close/>
                    <a:moveTo>
                      <a:pt x="143702" y="150258"/>
                    </a:moveTo>
                    <a:lnTo>
                      <a:pt x="143702" y="156192"/>
                    </a:lnTo>
                    <a:lnTo>
                      <a:pt x="137766" y="156192"/>
                    </a:lnTo>
                    <a:lnTo>
                      <a:pt x="137766" y="150258"/>
                    </a:lnTo>
                    <a:close/>
                    <a:moveTo>
                      <a:pt x="149949" y="150258"/>
                    </a:moveTo>
                    <a:lnTo>
                      <a:pt x="149949" y="156192"/>
                    </a:lnTo>
                    <a:lnTo>
                      <a:pt x="144015" y="156192"/>
                    </a:lnTo>
                    <a:lnTo>
                      <a:pt x="144015" y="150258"/>
                    </a:lnTo>
                    <a:close/>
                    <a:moveTo>
                      <a:pt x="156196" y="150258"/>
                    </a:moveTo>
                    <a:lnTo>
                      <a:pt x="156196" y="156192"/>
                    </a:lnTo>
                    <a:lnTo>
                      <a:pt x="150262" y="156192"/>
                    </a:lnTo>
                    <a:lnTo>
                      <a:pt x="150262" y="150258"/>
                    </a:lnTo>
                    <a:close/>
                    <a:moveTo>
                      <a:pt x="162445" y="150258"/>
                    </a:moveTo>
                    <a:lnTo>
                      <a:pt x="162445" y="156192"/>
                    </a:lnTo>
                    <a:lnTo>
                      <a:pt x="156509" y="156192"/>
                    </a:lnTo>
                    <a:lnTo>
                      <a:pt x="156509" y="150258"/>
                    </a:lnTo>
                    <a:close/>
                    <a:moveTo>
                      <a:pt x="168692" y="150258"/>
                    </a:moveTo>
                    <a:lnTo>
                      <a:pt x="168692" y="156192"/>
                    </a:lnTo>
                    <a:lnTo>
                      <a:pt x="162756" y="156192"/>
                    </a:lnTo>
                    <a:lnTo>
                      <a:pt x="162756" y="150258"/>
                    </a:lnTo>
                    <a:close/>
                    <a:moveTo>
                      <a:pt x="174939" y="150258"/>
                    </a:moveTo>
                    <a:lnTo>
                      <a:pt x="174939" y="156192"/>
                    </a:lnTo>
                    <a:lnTo>
                      <a:pt x="169005" y="156192"/>
                    </a:lnTo>
                    <a:lnTo>
                      <a:pt x="169005" y="150258"/>
                    </a:lnTo>
                    <a:close/>
                    <a:moveTo>
                      <a:pt x="181186" y="150258"/>
                    </a:moveTo>
                    <a:lnTo>
                      <a:pt x="181186" y="156192"/>
                    </a:lnTo>
                    <a:lnTo>
                      <a:pt x="175252" y="156192"/>
                    </a:lnTo>
                    <a:lnTo>
                      <a:pt x="175252" y="150258"/>
                    </a:lnTo>
                    <a:close/>
                    <a:moveTo>
                      <a:pt x="187433" y="150258"/>
                    </a:moveTo>
                    <a:lnTo>
                      <a:pt x="187433" y="156192"/>
                    </a:lnTo>
                    <a:lnTo>
                      <a:pt x="181499" y="156192"/>
                    </a:lnTo>
                    <a:lnTo>
                      <a:pt x="181499" y="150258"/>
                    </a:lnTo>
                    <a:close/>
                    <a:moveTo>
                      <a:pt x="193682" y="150258"/>
                    </a:moveTo>
                    <a:lnTo>
                      <a:pt x="193682" y="156192"/>
                    </a:lnTo>
                    <a:lnTo>
                      <a:pt x="187746" y="156192"/>
                    </a:lnTo>
                    <a:lnTo>
                      <a:pt x="187746" y="150258"/>
                    </a:lnTo>
                    <a:close/>
                    <a:moveTo>
                      <a:pt x="199931" y="150258"/>
                    </a:moveTo>
                    <a:lnTo>
                      <a:pt x="199931" y="156192"/>
                    </a:lnTo>
                    <a:lnTo>
                      <a:pt x="193996" y="156192"/>
                    </a:lnTo>
                    <a:lnTo>
                      <a:pt x="193996" y="150258"/>
                    </a:lnTo>
                    <a:close/>
                    <a:moveTo>
                      <a:pt x="206180" y="150258"/>
                    </a:moveTo>
                    <a:lnTo>
                      <a:pt x="206180" y="156192"/>
                    </a:lnTo>
                    <a:lnTo>
                      <a:pt x="200244" y="156192"/>
                    </a:lnTo>
                    <a:lnTo>
                      <a:pt x="200244" y="150258"/>
                    </a:lnTo>
                    <a:close/>
                    <a:moveTo>
                      <a:pt x="212427" y="150258"/>
                    </a:moveTo>
                    <a:lnTo>
                      <a:pt x="212427" y="156192"/>
                    </a:lnTo>
                    <a:lnTo>
                      <a:pt x="206491" y="156192"/>
                    </a:lnTo>
                    <a:lnTo>
                      <a:pt x="206491" y="150258"/>
                    </a:lnTo>
                    <a:close/>
                    <a:moveTo>
                      <a:pt x="218674" y="150258"/>
                    </a:moveTo>
                    <a:lnTo>
                      <a:pt x="218674" y="156192"/>
                    </a:lnTo>
                    <a:lnTo>
                      <a:pt x="212739" y="156192"/>
                    </a:lnTo>
                    <a:lnTo>
                      <a:pt x="212739" y="150258"/>
                    </a:lnTo>
                    <a:close/>
                    <a:moveTo>
                      <a:pt x="224921" y="150258"/>
                    </a:moveTo>
                    <a:lnTo>
                      <a:pt x="224921" y="156192"/>
                    </a:lnTo>
                    <a:lnTo>
                      <a:pt x="218987" y="156192"/>
                    </a:lnTo>
                    <a:lnTo>
                      <a:pt x="218987" y="150258"/>
                    </a:lnTo>
                    <a:close/>
                    <a:moveTo>
                      <a:pt x="231170" y="150258"/>
                    </a:moveTo>
                    <a:lnTo>
                      <a:pt x="231170" y="156192"/>
                    </a:lnTo>
                    <a:lnTo>
                      <a:pt x="225234" y="156192"/>
                    </a:lnTo>
                    <a:lnTo>
                      <a:pt x="225234" y="150258"/>
                    </a:lnTo>
                    <a:close/>
                    <a:moveTo>
                      <a:pt x="237417" y="150258"/>
                    </a:moveTo>
                    <a:lnTo>
                      <a:pt x="237417" y="156192"/>
                    </a:lnTo>
                    <a:lnTo>
                      <a:pt x="231481" y="156192"/>
                    </a:lnTo>
                    <a:lnTo>
                      <a:pt x="231481" y="150258"/>
                    </a:lnTo>
                    <a:close/>
                    <a:moveTo>
                      <a:pt x="243664" y="150258"/>
                    </a:moveTo>
                    <a:lnTo>
                      <a:pt x="243664" y="156192"/>
                    </a:lnTo>
                    <a:lnTo>
                      <a:pt x="237729" y="156192"/>
                    </a:lnTo>
                    <a:lnTo>
                      <a:pt x="237729" y="150258"/>
                    </a:lnTo>
                    <a:close/>
                    <a:moveTo>
                      <a:pt x="249911" y="150258"/>
                    </a:moveTo>
                    <a:lnTo>
                      <a:pt x="249911" y="156192"/>
                    </a:lnTo>
                    <a:lnTo>
                      <a:pt x="243977" y="156192"/>
                    </a:lnTo>
                    <a:lnTo>
                      <a:pt x="243977" y="150258"/>
                    </a:lnTo>
                    <a:close/>
                    <a:moveTo>
                      <a:pt x="256161" y="150258"/>
                    </a:moveTo>
                    <a:lnTo>
                      <a:pt x="256161" y="156192"/>
                    </a:lnTo>
                    <a:lnTo>
                      <a:pt x="250225" y="156192"/>
                    </a:lnTo>
                    <a:lnTo>
                      <a:pt x="250225" y="150258"/>
                    </a:lnTo>
                    <a:close/>
                    <a:moveTo>
                      <a:pt x="262409" y="150258"/>
                    </a:moveTo>
                    <a:lnTo>
                      <a:pt x="262409" y="156192"/>
                    </a:lnTo>
                    <a:lnTo>
                      <a:pt x="256474" y="156192"/>
                    </a:lnTo>
                    <a:lnTo>
                      <a:pt x="256474" y="150258"/>
                    </a:lnTo>
                    <a:close/>
                    <a:moveTo>
                      <a:pt x="268656" y="150258"/>
                    </a:moveTo>
                    <a:lnTo>
                      <a:pt x="268656" y="156192"/>
                    </a:lnTo>
                    <a:lnTo>
                      <a:pt x="262721" y="156192"/>
                    </a:lnTo>
                    <a:lnTo>
                      <a:pt x="262721" y="150258"/>
                    </a:lnTo>
                    <a:close/>
                    <a:moveTo>
                      <a:pt x="274904" y="150258"/>
                    </a:moveTo>
                    <a:lnTo>
                      <a:pt x="274904" y="156192"/>
                    </a:lnTo>
                    <a:lnTo>
                      <a:pt x="268968" y="156192"/>
                    </a:lnTo>
                    <a:lnTo>
                      <a:pt x="268968" y="150258"/>
                    </a:lnTo>
                    <a:close/>
                    <a:moveTo>
                      <a:pt x="158" y="0"/>
                    </a:moveTo>
                    <a:lnTo>
                      <a:pt x="158" y="157"/>
                    </a:lnTo>
                    <a:lnTo>
                      <a:pt x="0" y="157"/>
                    </a:lnTo>
                    <a:lnTo>
                      <a:pt x="0" y="156350"/>
                    </a:lnTo>
                    <a:lnTo>
                      <a:pt x="158" y="156350"/>
                    </a:lnTo>
                    <a:lnTo>
                      <a:pt x="158" y="156508"/>
                    </a:lnTo>
                    <a:lnTo>
                      <a:pt x="275059" y="156508"/>
                    </a:lnTo>
                    <a:lnTo>
                      <a:pt x="275059" y="156350"/>
                    </a:lnTo>
                    <a:lnTo>
                      <a:pt x="275215" y="156350"/>
                    </a:lnTo>
                    <a:lnTo>
                      <a:pt x="275215" y="155"/>
                    </a:lnTo>
                    <a:lnTo>
                      <a:pt x="275059" y="155"/>
                    </a:lnTo>
                    <a:lnTo>
                      <a:pt x="27505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54" name="Google Shape;454;p28"/>
            <p:cNvCxnSpPr/>
            <p:nvPr/>
          </p:nvCxnSpPr>
          <p:spPr>
            <a:xfrm>
              <a:off x="6071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5" name="Google Shape;455;p28"/>
            <p:cNvCxnSpPr/>
            <p:nvPr/>
          </p:nvCxnSpPr>
          <p:spPr>
            <a:xfrm>
              <a:off x="5528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56" name="Google Shape;456;p28"/>
            <p:cNvSpPr/>
            <p:nvPr/>
          </p:nvSpPr>
          <p:spPr>
            <a:xfrm>
              <a:off x="309638" y="12983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8"/>
            <p:cNvSpPr/>
            <p:nvPr/>
          </p:nvSpPr>
          <p:spPr>
            <a:xfrm>
              <a:off x="309638" y="4856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8"/>
            <p:cNvSpPr/>
            <p:nvPr/>
          </p:nvSpPr>
          <p:spPr>
            <a:xfrm>
              <a:off x="309638" y="45491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8"/>
            <p:cNvSpPr/>
            <p:nvPr/>
          </p:nvSpPr>
          <p:spPr>
            <a:xfrm>
              <a:off x="309638" y="37364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8"/>
            <p:cNvSpPr/>
            <p:nvPr/>
          </p:nvSpPr>
          <p:spPr>
            <a:xfrm>
              <a:off x="309638" y="29237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8"/>
            <p:cNvSpPr/>
            <p:nvPr/>
          </p:nvSpPr>
          <p:spPr>
            <a:xfrm>
              <a:off x="309638" y="2111088"/>
              <a:ext cx="108600" cy="108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0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bg>
      <p:bgPr>
        <a:solidFill>
          <a:schemeClr val="accent1"/>
        </a:solidFill>
        <a:effectLst/>
      </p:bgPr>
    </p:bg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3" name="Google Shape;463;p29"/>
          <p:cNvGrpSpPr/>
          <p:nvPr/>
        </p:nvGrpSpPr>
        <p:grpSpPr>
          <a:xfrm>
            <a:off x="209375" y="211300"/>
            <a:ext cx="8725075" cy="4723350"/>
            <a:chOff x="209375" y="211300"/>
            <a:chExt cx="8725075" cy="4723350"/>
          </a:xfrm>
        </p:grpSpPr>
        <p:grpSp>
          <p:nvGrpSpPr>
            <p:cNvPr id="464" name="Google Shape;464;p29"/>
            <p:cNvGrpSpPr/>
            <p:nvPr/>
          </p:nvGrpSpPr>
          <p:grpSpPr>
            <a:xfrm>
              <a:off x="209375" y="211300"/>
              <a:ext cx="8725075" cy="4720800"/>
              <a:chOff x="209375" y="211300"/>
              <a:chExt cx="8725075" cy="4720800"/>
            </a:xfrm>
          </p:grpSpPr>
          <p:sp>
            <p:nvSpPr>
              <p:cNvPr id="465" name="Google Shape;465;p29"/>
              <p:cNvSpPr/>
              <p:nvPr/>
            </p:nvSpPr>
            <p:spPr>
              <a:xfrm>
                <a:off x="209550" y="211300"/>
                <a:ext cx="8724900" cy="47208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29"/>
              <p:cNvSpPr/>
              <p:nvPr/>
            </p:nvSpPr>
            <p:spPr>
              <a:xfrm>
                <a:off x="209375" y="211350"/>
                <a:ext cx="8725035" cy="4720703"/>
              </a:xfrm>
              <a:custGeom>
                <a:avLst/>
                <a:gdLst/>
                <a:ahLst/>
                <a:cxnLst/>
                <a:rect l="l" t="t" r="r" b="b"/>
                <a:pathLst>
                  <a:path w="275216" h="156509" extrusionOk="0">
                    <a:moveTo>
                      <a:pt x="6251" y="311"/>
                    </a:moveTo>
                    <a:lnTo>
                      <a:pt x="6251" y="6247"/>
                    </a:lnTo>
                    <a:lnTo>
                      <a:pt x="315" y="6247"/>
                    </a:lnTo>
                    <a:lnTo>
                      <a:pt x="315" y="311"/>
                    </a:lnTo>
                    <a:close/>
                    <a:moveTo>
                      <a:pt x="12498" y="311"/>
                    </a:moveTo>
                    <a:lnTo>
                      <a:pt x="12498" y="6247"/>
                    </a:lnTo>
                    <a:lnTo>
                      <a:pt x="6562" y="6247"/>
                    </a:lnTo>
                    <a:lnTo>
                      <a:pt x="6562" y="311"/>
                    </a:lnTo>
                    <a:close/>
                    <a:moveTo>
                      <a:pt x="18745" y="311"/>
                    </a:moveTo>
                    <a:lnTo>
                      <a:pt x="18745" y="6247"/>
                    </a:lnTo>
                    <a:lnTo>
                      <a:pt x="12810" y="6247"/>
                    </a:lnTo>
                    <a:lnTo>
                      <a:pt x="12810" y="311"/>
                    </a:lnTo>
                    <a:close/>
                    <a:moveTo>
                      <a:pt x="24992" y="311"/>
                    </a:moveTo>
                    <a:lnTo>
                      <a:pt x="24992" y="6247"/>
                    </a:lnTo>
                    <a:lnTo>
                      <a:pt x="19058" y="6247"/>
                    </a:lnTo>
                    <a:lnTo>
                      <a:pt x="19058" y="311"/>
                    </a:lnTo>
                    <a:close/>
                    <a:moveTo>
                      <a:pt x="31241" y="311"/>
                    </a:moveTo>
                    <a:lnTo>
                      <a:pt x="31241" y="6247"/>
                    </a:lnTo>
                    <a:lnTo>
                      <a:pt x="25305" y="6247"/>
                    </a:lnTo>
                    <a:lnTo>
                      <a:pt x="25305" y="311"/>
                    </a:lnTo>
                    <a:close/>
                    <a:moveTo>
                      <a:pt x="37489" y="311"/>
                    </a:moveTo>
                    <a:lnTo>
                      <a:pt x="37489" y="6247"/>
                    </a:lnTo>
                    <a:lnTo>
                      <a:pt x="31553" y="6247"/>
                    </a:lnTo>
                    <a:lnTo>
                      <a:pt x="31553" y="311"/>
                    </a:lnTo>
                    <a:close/>
                    <a:moveTo>
                      <a:pt x="43737" y="311"/>
                    </a:moveTo>
                    <a:lnTo>
                      <a:pt x="43737" y="6247"/>
                    </a:lnTo>
                    <a:lnTo>
                      <a:pt x="37802" y="6247"/>
                    </a:lnTo>
                    <a:lnTo>
                      <a:pt x="37802" y="311"/>
                    </a:lnTo>
                    <a:close/>
                    <a:moveTo>
                      <a:pt x="49985" y="311"/>
                    </a:moveTo>
                    <a:lnTo>
                      <a:pt x="49985" y="6247"/>
                    </a:lnTo>
                    <a:lnTo>
                      <a:pt x="44049" y="6247"/>
                    </a:lnTo>
                    <a:lnTo>
                      <a:pt x="44049" y="311"/>
                    </a:lnTo>
                    <a:close/>
                    <a:moveTo>
                      <a:pt x="56232" y="311"/>
                    </a:moveTo>
                    <a:lnTo>
                      <a:pt x="56232" y="6247"/>
                    </a:lnTo>
                    <a:lnTo>
                      <a:pt x="50296" y="6247"/>
                    </a:lnTo>
                    <a:lnTo>
                      <a:pt x="50296" y="311"/>
                    </a:lnTo>
                    <a:close/>
                    <a:moveTo>
                      <a:pt x="62480" y="311"/>
                    </a:moveTo>
                    <a:lnTo>
                      <a:pt x="62480" y="6247"/>
                    </a:lnTo>
                    <a:lnTo>
                      <a:pt x="56545" y="6247"/>
                    </a:lnTo>
                    <a:lnTo>
                      <a:pt x="56545" y="311"/>
                    </a:lnTo>
                    <a:close/>
                    <a:moveTo>
                      <a:pt x="68727" y="311"/>
                    </a:moveTo>
                    <a:lnTo>
                      <a:pt x="68727" y="6247"/>
                    </a:lnTo>
                    <a:lnTo>
                      <a:pt x="62792" y="6247"/>
                    </a:lnTo>
                    <a:lnTo>
                      <a:pt x="62792" y="311"/>
                    </a:lnTo>
                    <a:close/>
                    <a:moveTo>
                      <a:pt x="74975" y="311"/>
                    </a:moveTo>
                    <a:lnTo>
                      <a:pt x="74975" y="6247"/>
                    </a:lnTo>
                    <a:lnTo>
                      <a:pt x="69039" y="6247"/>
                    </a:lnTo>
                    <a:lnTo>
                      <a:pt x="69039" y="311"/>
                    </a:lnTo>
                    <a:close/>
                    <a:moveTo>
                      <a:pt x="81223" y="311"/>
                    </a:moveTo>
                    <a:lnTo>
                      <a:pt x="81223" y="6247"/>
                    </a:lnTo>
                    <a:lnTo>
                      <a:pt x="75286" y="6247"/>
                    </a:lnTo>
                    <a:lnTo>
                      <a:pt x="75286" y="311"/>
                    </a:lnTo>
                    <a:close/>
                    <a:moveTo>
                      <a:pt x="87470" y="311"/>
                    </a:moveTo>
                    <a:lnTo>
                      <a:pt x="87470" y="6247"/>
                    </a:lnTo>
                    <a:lnTo>
                      <a:pt x="81535" y="6247"/>
                    </a:lnTo>
                    <a:lnTo>
                      <a:pt x="81535" y="311"/>
                    </a:lnTo>
                    <a:close/>
                    <a:moveTo>
                      <a:pt x="93720" y="311"/>
                    </a:moveTo>
                    <a:lnTo>
                      <a:pt x="93720" y="6247"/>
                    </a:lnTo>
                    <a:lnTo>
                      <a:pt x="87784" y="6247"/>
                    </a:lnTo>
                    <a:lnTo>
                      <a:pt x="87784" y="311"/>
                    </a:lnTo>
                    <a:close/>
                    <a:moveTo>
                      <a:pt x="99967" y="311"/>
                    </a:moveTo>
                    <a:lnTo>
                      <a:pt x="99967" y="6247"/>
                    </a:lnTo>
                    <a:lnTo>
                      <a:pt x="94031" y="6247"/>
                    </a:lnTo>
                    <a:lnTo>
                      <a:pt x="94031" y="311"/>
                    </a:lnTo>
                    <a:close/>
                    <a:moveTo>
                      <a:pt x="106214" y="311"/>
                    </a:moveTo>
                    <a:lnTo>
                      <a:pt x="106214" y="6247"/>
                    </a:lnTo>
                    <a:lnTo>
                      <a:pt x="100280" y="6247"/>
                    </a:lnTo>
                    <a:lnTo>
                      <a:pt x="100280" y="311"/>
                    </a:lnTo>
                    <a:close/>
                    <a:moveTo>
                      <a:pt x="112461" y="311"/>
                    </a:moveTo>
                    <a:lnTo>
                      <a:pt x="112461" y="6247"/>
                    </a:lnTo>
                    <a:lnTo>
                      <a:pt x="106527" y="6247"/>
                    </a:lnTo>
                    <a:lnTo>
                      <a:pt x="106527" y="311"/>
                    </a:lnTo>
                    <a:close/>
                    <a:moveTo>
                      <a:pt x="118710" y="311"/>
                    </a:moveTo>
                    <a:lnTo>
                      <a:pt x="118710" y="6247"/>
                    </a:lnTo>
                    <a:lnTo>
                      <a:pt x="112774" y="6247"/>
                    </a:lnTo>
                    <a:lnTo>
                      <a:pt x="112774" y="311"/>
                    </a:lnTo>
                    <a:close/>
                    <a:moveTo>
                      <a:pt x="124957" y="311"/>
                    </a:moveTo>
                    <a:lnTo>
                      <a:pt x="124957" y="6247"/>
                    </a:lnTo>
                    <a:lnTo>
                      <a:pt x="119021" y="6247"/>
                    </a:lnTo>
                    <a:lnTo>
                      <a:pt x="119021" y="311"/>
                    </a:lnTo>
                    <a:close/>
                    <a:moveTo>
                      <a:pt x="131204" y="311"/>
                    </a:moveTo>
                    <a:lnTo>
                      <a:pt x="131204" y="6247"/>
                    </a:lnTo>
                    <a:lnTo>
                      <a:pt x="125270" y="6247"/>
                    </a:lnTo>
                    <a:lnTo>
                      <a:pt x="125270" y="311"/>
                    </a:lnTo>
                    <a:close/>
                    <a:moveTo>
                      <a:pt x="137451" y="311"/>
                    </a:moveTo>
                    <a:lnTo>
                      <a:pt x="137451" y="6247"/>
                    </a:lnTo>
                    <a:lnTo>
                      <a:pt x="131517" y="6247"/>
                    </a:lnTo>
                    <a:lnTo>
                      <a:pt x="131517" y="311"/>
                    </a:lnTo>
                    <a:close/>
                    <a:moveTo>
                      <a:pt x="143702" y="311"/>
                    </a:moveTo>
                    <a:lnTo>
                      <a:pt x="143702" y="6247"/>
                    </a:lnTo>
                    <a:lnTo>
                      <a:pt x="137766" y="6247"/>
                    </a:lnTo>
                    <a:lnTo>
                      <a:pt x="137766" y="311"/>
                    </a:lnTo>
                    <a:close/>
                    <a:moveTo>
                      <a:pt x="149949" y="311"/>
                    </a:moveTo>
                    <a:lnTo>
                      <a:pt x="149949" y="6247"/>
                    </a:lnTo>
                    <a:lnTo>
                      <a:pt x="144015" y="6247"/>
                    </a:lnTo>
                    <a:lnTo>
                      <a:pt x="144015" y="311"/>
                    </a:lnTo>
                    <a:close/>
                    <a:moveTo>
                      <a:pt x="156196" y="311"/>
                    </a:moveTo>
                    <a:lnTo>
                      <a:pt x="156196" y="6247"/>
                    </a:lnTo>
                    <a:lnTo>
                      <a:pt x="150262" y="6247"/>
                    </a:lnTo>
                    <a:lnTo>
                      <a:pt x="150262" y="311"/>
                    </a:lnTo>
                    <a:close/>
                    <a:moveTo>
                      <a:pt x="162445" y="311"/>
                    </a:moveTo>
                    <a:lnTo>
                      <a:pt x="162445" y="6247"/>
                    </a:lnTo>
                    <a:lnTo>
                      <a:pt x="156509" y="6247"/>
                    </a:lnTo>
                    <a:lnTo>
                      <a:pt x="156509" y="311"/>
                    </a:lnTo>
                    <a:close/>
                    <a:moveTo>
                      <a:pt x="168692" y="311"/>
                    </a:moveTo>
                    <a:lnTo>
                      <a:pt x="168692" y="6247"/>
                    </a:lnTo>
                    <a:lnTo>
                      <a:pt x="162756" y="6247"/>
                    </a:lnTo>
                    <a:lnTo>
                      <a:pt x="162756" y="311"/>
                    </a:lnTo>
                    <a:close/>
                    <a:moveTo>
                      <a:pt x="174939" y="311"/>
                    </a:moveTo>
                    <a:lnTo>
                      <a:pt x="174939" y="6247"/>
                    </a:lnTo>
                    <a:lnTo>
                      <a:pt x="169005" y="6247"/>
                    </a:lnTo>
                    <a:lnTo>
                      <a:pt x="169005" y="311"/>
                    </a:lnTo>
                    <a:close/>
                    <a:moveTo>
                      <a:pt x="181186" y="311"/>
                    </a:moveTo>
                    <a:lnTo>
                      <a:pt x="181186" y="6247"/>
                    </a:lnTo>
                    <a:lnTo>
                      <a:pt x="175252" y="6247"/>
                    </a:lnTo>
                    <a:lnTo>
                      <a:pt x="175252" y="311"/>
                    </a:lnTo>
                    <a:close/>
                    <a:moveTo>
                      <a:pt x="187435" y="311"/>
                    </a:moveTo>
                    <a:lnTo>
                      <a:pt x="187435" y="6247"/>
                    </a:lnTo>
                    <a:lnTo>
                      <a:pt x="181499" y="6247"/>
                    </a:lnTo>
                    <a:lnTo>
                      <a:pt x="181499" y="311"/>
                    </a:lnTo>
                    <a:close/>
                    <a:moveTo>
                      <a:pt x="193684" y="311"/>
                    </a:moveTo>
                    <a:lnTo>
                      <a:pt x="193684" y="6247"/>
                    </a:lnTo>
                    <a:lnTo>
                      <a:pt x="187749" y="6247"/>
                    </a:lnTo>
                    <a:lnTo>
                      <a:pt x="187749" y="311"/>
                    </a:lnTo>
                    <a:close/>
                    <a:moveTo>
                      <a:pt x="199931" y="311"/>
                    </a:moveTo>
                    <a:lnTo>
                      <a:pt x="199931" y="6247"/>
                    </a:lnTo>
                    <a:lnTo>
                      <a:pt x="193996" y="6247"/>
                    </a:lnTo>
                    <a:lnTo>
                      <a:pt x="193996" y="311"/>
                    </a:lnTo>
                    <a:close/>
                    <a:moveTo>
                      <a:pt x="206180" y="311"/>
                    </a:moveTo>
                    <a:lnTo>
                      <a:pt x="206180" y="6247"/>
                    </a:lnTo>
                    <a:lnTo>
                      <a:pt x="200244" y="6247"/>
                    </a:lnTo>
                    <a:lnTo>
                      <a:pt x="200244" y="311"/>
                    </a:lnTo>
                    <a:close/>
                    <a:moveTo>
                      <a:pt x="212427" y="311"/>
                    </a:moveTo>
                    <a:lnTo>
                      <a:pt x="212427" y="6247"/>
                    </a:lnTo>
                    <a:lnTo>
                      <a:pt x="206491" y="6247"/>
                    </a:lnTo>
                    <a:lnTo>
                      <a:pt x="206491" y="311"/>
                    </a:lnTo>
                    <a:close/>
                    <a:moveTo>
                      <a:pt x="218674" y="311"/>
                    </a:moveTo>
                    <a:lnTo>
                      <a:pt x="218674" y="6247"/>
                    </a:lnTo>
                    <a:lnTo>
                      <a:pt x="212739" y="6247"/>
                    </a:lnTo>
                    <a:lnTo>
                      <a:pt x="212739" y="311"/>
                    </a:lnTo>
                    <a:close/>
                    <a:moveTo>
                      <a:pt x="224921" y="311"/>
                    </a:moveTo>
                    <a:lnTo>
                      <a:pt x="224921" y="6247"/>
                    </a:lnTo>
                    <a:lnTo>
                      <a:pt x="218987" y="6247"/>
                    </a:lnTo>
                    <a:lnTo>
                      <a:pt x="218987" y="311"/>
                    </a:lnTo>
                    <a:close/>
                    <a:moveTo>
                      <a:pt x="231170" y="311"/>
                    </a:moveTo>
                    <a:lnTo>
                      <a:pt x="231170" y="6247"/>
                    </a:lnTo>
                    <a:lnTo>
                      <a:pt x="225234" y="6247"/>
                    </a:lnTo>
                    <a:lnTo>
                      <a:pt x="225234" y="311"/>
                    </a:lnTo>
                    <a:close/>
                    <a:moveTo>
                      <a:pt x="237417" y="311"/>
                    </a:moveTo>
                    <a:lnTo>
                      <a:pt x="237417" y="6247"/>
                    </a:lnTo>
                    <a:lnTo>
                      <a:pt x="231481" y="6247"/>
                    </a:lnTo>
                    <a:lnTo>
                      <a:pt x="231481" y="311"/>
                    </a:lnTo>
                    <a:close/>
                    <a:moveTo>
                      <a:pt x="243664" y="311"/>
                    </a:moveTo>
                    <a:lnTo>
                      <a:pt x="243664" y="6247"/>
                    </a:lnTo>
                    <a:lnTo>
                      <a:pt x="237729" y="6247"/>
                    </a:lnTo>
                    <a:lnTo>
                      <a:pt x="237729" y="311"/>
                    </a:lnTo>
                    <a:close/>
                    <a:moveTo>
                      <a:pt x="249914" y="311"/>
                    </a:moveTo>
                    <a:lnTo>
                      <a:pt x="249914" y="6247"/>
                    </a:lnTo>
                    <a:lnTo>
                      <a:pt x="243978" y="6247"/>
                    </a:lnTo>
                    <a:lnTo>
                      <a:pt x="243978" y="311"/>
                    </a:lnTo>
                    <a:close/>
                    <a:moveTo>
                      <a:pt x="256161" y="311"/>
                    </a:moveTo>
                    <a:lnTo>
                      <a:pt x="256161" y="6247"/>
                    </a:lnTo>
                    <a:lnTo>
                      <a:pt x="250225" y="6247"/>
                    </a:lnTo>
                    <a:lnTo>
                      <a:pt x="250225" y="311"/>
                    </a:lnTo>
                    <a:close/>
                    <a:moveTo>
                      <a:pt x="262409" y="311"/>
                    </a:moveTo>
                    <a:lnTo>
                      <a:pt x="262409" y="6247"/>
                    </a:lnTo>
                    <a:lnTo>
                      <a:pt x="256474" y="6247"/>
                    </a:lnTo>
                    <a:lnTo>
                      <a:pt x="256474" y="311"/>
                    </a:lnTo>
                    <a:close/>
                    <a:moveTo>
                      <a:pt x="268656" y="311"/>
                    </a:moveTo>
                    <a:lnTo>
                      <a:pt x="268656" y="6247"/>
                    </a:lnTo>
                    <a:lnTo>
                      <a:pt x="262721" y="6247"/>
                    </a:lnTo>
                    <a:lnTo>
                      <a:pt x="262721" y="311"/>
                    </a:lnTo>
                    <a:close/>
                    <a:moveTo>
                      <a:pt x="274904" y="311"/>
                    </a:moveTo>
                    <a:lnTo>
                      <a:pt x="274904" y="6247"/>
                    </a:lnTo>
                    <a:lnTo>
                      <a:pt x="268968" y="6247"/>
                    </a:lnTo>
                    <a:lnTo>
                      <a:pt x="268968" y="311"/>
                    </a:lnTo>
                    <a:close/>
                    <a:moveTo>
                      <a:pt x="6251" y="6560"/>
                    </a:moveTo>
                    <a:lnTo>
                      <a:pt x="6251" y="12494"/>
                    </a:lnTo>
                    <a:lnTo>
                      <a:pt x="315" y="12494"/>
                    </a:lnTo>
                    <a:lnTo>
                      <a:pt x="315" y="6560"/>
                    </a:lnTo>
                    <a:close/>
                    <a:moveTo>
                      <a:pt x="12498" y="6560"/>
                    </a:moveTo>
                    <a:lnTo>
                      <a:pt x="12498" y="12494"/>
                    </a:lnTo>
                    <a:lnTo>
                      <a:pt x="6562" y="12494"/>
                    </a:lnTo>
                    <a:lnTo>
                      <a:pt x="6562" y="6560"/>
                    </a:lnTo>
                    <a:close/>
                    <a:moveTo>
                      <a:pt x="18745" y="6560"/>
                    </a:moveTo>
                    <a:lnTo>
                      <a:pt x="18745" y="12494"/>
                    </a:lnTo>
                    <a:lnTo>
                      <a:pt x="12810" y="12494"/>
                    </a:lnTo>
                    <a:lnTo>
                      <a:pt x="12810" y="6560"/>
                    </a:lnTo>
                    <a:close/>
                    <a:moveTo>
                      <a:pt x="24992" y="6560"/>
                    </a:moveTo>
                    <a:lnTo>
                      <a:pt x="24992" y="12494"/>
                    </a:lnTo>
                    <a:lnTo>
                      <a:pt x="19058" y="12494"/>
                    </a:lnTo>
                    <a:lnTo>
                      <a:pt x="19058" y="6560"/>
                    </a:lnTo>
                    <a:close/>
                    <a:moveTo>
                      <a:pt x="31241" y="6560"/>
                    </a:moveTo>
                    <a:lnTo>
                      <a:pt x="31241" y="12494"/>
                    </a:lnTo>
                    <a:lnTo>
                      <a:pt x="25305" y="12494"/>
                    </a:lnTo>
                    <a:lnTo>
                      <a:pt x="25305" y="6560"/>
                    </a:lnTo>
                    <a:close/>
                    <a:moveTo>
                      <a:pt x="37489" y="6560"/>
                    </a:moveTo>
                    <a:lnTo>
                      <a:pt x="37489" y="12494"/>
                    </a:lnTo>
                    <a:lnTo>
                      <a:pt x="31553" y="12494"/>
                    </a:lnTo>
                    <a:lnTo>
                      <a:pt x="31553" y="6560"/>
                    </a:lnTo>
                    <a:close/>
                    <a:moveTo>
                      <a:pt x="43737" y="6560"/>
                    </a:moveTo>
                    <a:lnTo>
                      <a:pt x="43737" y="12494"/>
                    </a:lnTo>
                    <a:lnTo>
                      <a:pt x="37802" y="12494"/>
                    </a:lnTo>
                    <a:lnTo>
                      <a:pt x="37802" y="6560"/>
                    </a:lnTo>
                    <a:close/>
                    <a:moveTo>
                      <a:pt x="49985" y="6560"/>
                    </a:moveTo>
                    <a:lnTo>
                      <a:pt x="49985" y="12494"/>
                    </a:lnTo>
                    <a:lnTo>
                      <a:pt x="44049" y="12494"/>
                    </a:lnTo>
                    <a:lnTo>
                      <a:pt x="44049" y="6560"/>
                    </a:lnTo>
                    <a:close/>
                    <a:moveTo>
                      <a:pt x="56232" y="6560"/>
                    </a:moveTo>
                    <a:lnTo>
                      <a:pt x="56232" y="12494"/>
                    </a:lnTo>
                    <a:lnTo>
                      <a:pt x="50296" y="12494"/>
                    </a:lnTo>
                    <a:lnTo>
                      <a:pt x="50296" y="6560"/>
                    </a:lnTo>
                    <a:close/>
                    <a:moveTo>
                      <a:pt x="62480" y="6560"/>
                    </a:moveTo>
                    <a:lnTo>
                      <a:pt x="62480" y="12494"/>
                    </a:lnTo>
                    <a:lnTo>
                      <a:pt x="56545" y="12494"/>
                    </a:lnTo>
                    <a:lnTo>
                      <a:pt x="56545" y="6560"/>
                    </a:lnTo>
                    <a:close/>
                    <a:moveTo>
                      <a:pt x="68727" y="6560"/>
                    </a:moveTo>
                    <a:lnTo>
                      <a:pt x="68727" y="12494"/>
                    </a:lnTo>
                    <a:lnTo>
                      <a:pt x="62792" y="12494"/>
                    </a:lnTo>
                    <a:lnTo>
                      <a:pt x="62792" y="6560"/>
                    </a:lnTo>
                    <a:close/>
                    <a:moveTo>
                      <a:pt x="74975" y="6560"/>
                    </a:moveTo>
                    <a:lnTo>
                      <a:pt x="74975" y="12494"/>
                    </a:lnTo>
                    <a:lnTo>
                      <a:pt x="69039" y="12494"/>
                    </a:lnTo>
                    <a:lnTo>
                      <a:pt x="69039" y="6560"/>
                    </a:lnTo>
                    <a:close/>
                    <a:moveTo>
                      <a:pt x="81223" y="6560"/>
                    </a:moveTo>
                    <a:lnTo>
                      <a:pt x="81223" y="12494"/>
                    </a:lnTo>
                    <a:lnTo>
                      <a:pt x="75286" y="12494"/>
                    </a:lnTo>
                    <a:lnTo>
                      <a:pt x="75286" y="6560"/>
                    </a:lnTo>
                    <a:close/>
                    <a:moveTo>
                      <a:pt x="87470" y="6560"/>
                    </a:moveTo>
                    <a:lnTo>
                      <a:pt x="87470" y="12494"/>
                    </a:lnTo>
                    <a:lnTo>
                      <a:pt x="81535" y="12494"/>
                    </a:lnTo>
                    <a:lnTo>
                      <a:pt x="81535" y="6560"/>
                    </a:lnTo>
                    <a:close/>
                    <a:moveTo>
                      <a:pt x="93720" y="6560"/>
                    </a:moveTo>
                    <a:lnTo>
                      <a:pt x="93720" y="12494"/>
                    </a:lnTo>
                    <a:lnTo>
                      <a:pt x="87784" y="12494"/>
                    </a:lnTo>
                    <a:lnTo>
                      <a:pt x="87784" y="6560"/>
                    </a:lnTo>
                    <a:close/>
                    <a:moveTo>
                      <a:pt x="99967" y="6560"/>
                    </a:moveTo>
                    <a:lnTo>
                      <a:pt x="99967" y="12494"/>
                    </a:lnTo>
                    <a:lnTo>
                      <a:pt x="94031" y="12494"/>
                    </a:lnTo>
                    <a:lnTo>
                      <a:pt x="94031" y="6560"/>
                    </a:lnTo>
                    <a:close/>
                    <a:moveTo>
                      <a:pt x="106214" y="6560"/>
                    </a:moveTo>
                    <a:lnTo>
                      <a:pt x="106214" y="12494"/>
                    </a:lnTo>
                    <a:lnTo>
                      <a:pt x="100280" y="12494"/>
                    </a:lnTo>
                    <a:lnTo>
                      <a:pt x="100280" y="6560"/>
                    </a:lnTo>
                    <a:close/>
                    <a:moveTo>
                      <a:pt x="112461" y="6560"/>
                    </a:moveTo>
                    <a:lnTo>
                      <a:pt x="112461" y="12494"/>
                    </a:lnTo>
                    <a:lnTo>
                      <a:pt x="106527" y="12494"/>
                    </a:lnTo>
                    <a:lnTo>
                      <a:pt x="106527" y="6560"/>
                    </a:lnTo>
                    <a:close/>
                    <a:moveTo>
                      <a:pt x="118710" y="6560"/>
                    </a:moveTo>
                    <a:lnTo>
                      <a:pt x="118710" y="12494"/>
                    </a:lnTo>
                    <a:lnTo>
                      <a:pt x="112774" y="12494"/>
                    </a:lnTo>
                    <a:lnTo>
                      <a:pt x="112774" y="6560"/>
                    </a:lnTo>
                    <a:close/>
                    <a:moveTo>
                      <a:pt x="124957" y="6560"/>
                    </a:moveTo>
                    <a:lnTo>
                      <a:pt x="124957" y="12494"/>
                    </a:lnTo>
                    <a:lnTo>
                      <a:pt x="119021" y="12494"/>
                    </a:lnTo>
                    <a:lnTo>
                      <a:pt x="119021" y="6560"/>
                    </a:lnTo>
                    <a:close/>
                    <a:moveTo>
                      <a:pt x="131204" y="6560"/>
                    </a:moveTo>
                    <a:lnTo>
                      <a:pt x="131204" y="12494"/>
                    </a:lnTo>
                    <a:lnTo>
                      <a:pt x="125270" y="12494"/>
                    </a:lnTo>
                    <a:lnTo>
                      <a:pt x="125270" y="6560"/>
                    </a:lnTo>
                    <a:close/>
                    <a:moveTo>
                      <a:pt x="137451" y="6560"/>
                    </a:moveTo>
                    <a:lnTo>
                      <a:pt x="137451" y="12494"/>
                    </a:lnTo>
                    <a:lnTo>
                      <a:pt x="131517" y="12494"/>
                    </a:lnTo>
                    <a:lnTo>
                      <a:pt x="131517" y="6560"/>
                    </a:lnTo>
                    <a:close/>
                    <a:moveTo>
                      <a:pt x="143702" y="6560"/>
                    </a:moveTo>
                    <a:lnTo>
                      <a:pt x="143702" y="12494"/>
                    </a:lnTo>
                    <a:lnTo>
                      <a:pt x="137766" y="12494"/>
                    </a:lnTo>
                    <a:lnTo>
                      <a:pt x="137766" y="6560"/>
                    </a:lnTo>
                    <a:close/>
                    <a:moveTo>
                      <a:pt x="149949" y="6560"/>
                    </a:moveTo>
                    <a:lnTo>
                      <a:pt x="149949" y="12494"/>
                    </a:lnTo>
                    <a:lnTo>
                      <a:pt x="144015" y="12494"/>
                    </a:lnTo>
                    <a:lnTo>
                      <a:pt x="144015" y="6560"/>
                    </a:lnTo>
                    <a:close/>
                    <a:moveTo>
                      <a:pt x="156196" y="6560"/>
                    </a:moveTo>
                    <a:lnTo>
                      <a:pt x="156196" y="12494"/>
                    </a:lnTo>
                    <a:lnTo>
                      <a:pt x="150262" y="12494"/>
                    </a:lnTo>
                    <a:lnTo>
                      <a:pt x="150262" y="6560"/>
                    </a:lnTo>
                    <a:close/>
                    <a:moveTo>
                      <a:pt x="162445" y="6560"/>
                    </a:moveTo>
                    <a:lnTo>
                      <a:pt x="162445" y="12494"/>
                    </a:lnTo>
                    <a:lnTo>
                      <a:pt x="156509" y="12494"/>
                    </a:lnTo>
                    <a:lnTo>
                      <a:pt x="156509" y="6560"/>
                    </a:lnTo>
                    <a:close/>
                    <a:moveTo>
                      <a:pt x="168692" y="6560"/>
                    </a:moveTo>
                    <a:lnTo>
                      <a:pt x="168692" y="12494"/>
                    </a:lnTo>
                    <a:lnTo>
                      <a:pt x="162756" y="12494"/>
                    </a:lnTo>
                    <a:lnTo>
                      <a:pt x="162756" y="6560"/>
                    </a:lnTo>
                    <a:close/>
                    <a:moveTo>
                      <a:pt x="174939" y="6560"/>
                    </a:moveTo>
                    <a:lnTo>
                      <a:pt x="174939" y="12494"/>
                    </a:lnTo>
                    <a:lnTo>
                      <a:pt x="169005" y="12494"/>
                    </a:lnTo>
                    <a:lnTo>
                      <a:pt x="169005" y="6560"/>
                    </a:lnTo>
                    <a:close/>
                    <a:moveTo>
                      <a:pt x="181186" y="6560"/>
                    </a:moveTo>
                    <a:lnTo>
                      <a:pt x="181186" y="12494"/>
                    </a:lnTo>
                    <a:lnTo>
                      <a:pt x="175252" y="12494"/>
                    </a:lnTo>
                    <a:lnTo>
                      <a:pt x="175252" y="6560"/>
                    </a:lnTo>
                    <a:close/>
                    <a:moveTo>
                      <a:pt x="187435" y="6560"/>
                    </a:moveTo>
                    <a:lnTo>
                      <a:pt x="187435" y="12494"/>
                    </a:lnTo>
                    <a:lnTo>
                      <a:pt x="181499" y="12494"/>
                    </a:lnTo>
                    <a:lnTo>
                      <a:pt x="181499" y="6560"/>
                    </a:lnTo>
                    <a:close/>
                    <a:moveTo>
                      <a:pt x="193684" y="6560"/>
                    </a:moveTo>
                    <a:lnTo>
                      <a:pt x="193684" y="12494"/>
                    </a:lnTo>
                    <a:lnTo>
                      <a:pt x="187749" y="12494"/>
                    </a:lnTo>
                    <a:lnTo>
                      <a:pt x="187749" y="6560"/>
                    </a:lnTo>
                    <a:close/>
                    <a:moveTo>
                      <a:pt x="199931" y="6560"/>
                    </a:moveTo>
                    <a:lnTo>
                      <a:pt x="199931" y="12494"/>
                    </a:lnTo>
                    <a:lnTo>
                      <a:pt x="193996" y="12494"/>
                    </a:lnTo>
                    <a:lnTo>
                      <a:pt x="193996" y="6560"/>
                    </a:lnTo>
                    <a:close/>
                    <a:moveTo>
                      <a:pt x="206180" y="6560"/>
                    </a:moveTo>
                    <a:lnTo>
                      <a:pt x="206180" y="12494"/>
                    </a:lnTo>
                    <a:lnTo>
                      <a:pt x="200244" y="12494"/>
                    </a:lnTo>
                    <a:lnTo>
                      <a:pt x="200244" y="6560"/>
                    </a:lnTo>
                    <a:close/>
                    <a:moveTo>
                      <a:pt x="212427" y="6560"/>
                    </a:moveTo>
                    <a:lnTo>
                      <a:pt x="212427" y="12494"/>
                    </a:lnTo>
                    <a:lnTo>
                      <a:pt x="206491" y="12494"/>
                    </a:lnTo>
                    <a:lnTo>
                      <a:pt x="206491" y="6560"/>
                    </a:lnTo>
                    <a:close/>
                    <a:moveTo>
                      <a:pt x="218674" y="6560"/>
                    </a:moveTo>
                    <a:lnTo>
                      <a:pt x="218674" y="12494"/>
                    </a:lnTo>
                    <a:lnTo>
                      <a:pt x="212739" y="12494"/>
                    </a:lnTo>
                    <a:lnTo>
                      <a:pt x="212739" y="6560"/>
                    </a:lnTo>
                    <a:close/>
                    <a:moveTo>
                      <a:pt x="224921" y="6560"/>
                    </a:moveTo>
                    <a:lnTo>
                      <a:pt x="224921" y="12494"/>
                    </a:lnTo>
                    <a:lnTo>
                      <a:pt x="218987" y="12494"/>
                    </a:lnTo>
                    <a:lnTo>
                      <a:pt x="218987" y="6560"/>
                    </a:lnTo>
                    <a:close/>
                    <a:moveTo>
                      <a:pt x="231170" y="6560"/>
                    </a:moveTo>
                    <a:lnTo>
                      <a:pt x="231170" y="12494"/>
                    </a:lnTo>
                    <a:lnTo>
                      <a:pt x="225234" y="12494"/>
                    </a:lnTo>
                    <a:lnTo>
                      <a:pt x="225234" y="6560"/>
                    </a:lnTo>
                    <a:close/>
                    <a:moveTo>
                      <a:pt x="237417" y="6560"/>
                    </a:moveTo>
                    <a:lnTo>
                      <a:pt x="237417" y="12494"/>
                    </a:lnTo>
                    <a:lnTo>
                      <a:pt x="231481" y="12494"/>
                    </a:lnTo>
                    <a:lnTo>
                      <a:pt x="231481" y="6560"/>
                    </a:lnTo>
                    <a:close/>
                    <a:moveTo>
                      <a:pt x="243664" y="6560"/>
                    </a:moveTo>
                    <a:lnTo>
                      <a:pt x="243664" y="12494"/>
                    </a:lnTo>
                    <a:lnTo>
                      <a:pt x="237729" y="12494"/>
                    </a:lnTo>
                    <a:lnTo>
                      <a:pt x="237729" y="6560"/>
                    </a:lnTo>
                    <a:close/>
                    <a:moveTo>
                      <a:pt x="249914" y="6560"/>
                    </a:moveTo>
                    <a:lnTo>
                      <a:pt x="249914" y="12494"/>
                    </a:lnTo>
                    <a:lnTo>
                      <a:pt x="243978" y="12494"/>
                    </a:lnTo>
                    <a:lnTo>
                      <a:pt x="243978" y="6560"/>
                    </a:lnTo>
                    <a:close/>
                    <a:moveTo>
                      <a:pt x="256161" y="6560"/>
                    </a:moveTo>
                    <a:lnTo>
                      <a:pt x="256161" y="12494"/>
                    </a:lnTo>
                    <a:lnTo>
                      <a:pt x="250225" y="12494"/>
                    </a:lnTo>
                    <a:lnTo>
                      <a:pt x="250225" y="6560"/>
                    </a:lnTo>
                    <a:close/>
                    <a:moveTo>
                      <a:pt x="262409" y="6560"/>
                    </a:moveTo>
                    <a:lnTo>
                      <a:pt x="262409" y="12494"/>
                    </a:lnTo>
                    <a:lnTo>
                      <a:pt x="256474" y="12494"/>
                    </a:lnTo>
                    <a:lnTo>
                      <a:pt x="256474" y="6560"/>
                    </a:lnTo>
                    <a:close/>
                    <a:moveTo>
                      <a:pt x="268656" y="6560"/>
                    </a:moveTo>
                    <a:lnTo>
                      <a:pt x="268656" y="12494"/>
                    </a:lnTo>
                    <a:lnTo>
                      <a:pt x="262721" y="12494"/>
                    </a:lnTo>
                    <a:lnTo>
                      <a:pt x="262721" y="6560"/>
                    </a:lnTo>
                    <a:close/>
                    <a:moveTo>
                      <a:pt x="274904" y="6560"/>
                    </a:moveTo>
                    <a:lnTo>
                      <a:pt x="274904" y="12494"/>
                    </a:lnTo>
                    <a:lnTo>
                      <a:pt x="268968" y="12494"/>
                    </a:lnTo>
                    <a:lnTo>
                      <a:pt x="268968" y="6560"/>
                    </a:lnTo>
                    <a:close/>
                    <a:moveTo>
                      <a:pt x="6251" y="12807"/>
                    </a:moveTo>
                    <a:lnTo>
                      <a:pt x="6251" y="18742"/>
                    </a:lnTo>
                    <a:lnTo>
                      <a:pt x="315" y="18742"/>
                    </a:lnTo>
                    <a:lnTo>
                      <a:pt x="315" y="12807"/>
                    </a:lnTo>
                    <a:close/>
                    <a:moveTo>
                      <a:pt x="12498" y="12807"/>
                    </a:moveTo>
                    <a:lnTo>
                      <a:pt x="12498" y="18742"/>
                    </a:lnTo>
                    <a:lnTo>
                      <a:pt x="6562" y="18742"/>
                    </a:lnTo>
                    <a:lnTo>
                      <a:pt x="6562" y="12807"/>
                    </a:lnTo>
                    <a:close/>
                    <a:moveTo>
                      <a:pt x="18745" y="12807"/>
                    </a:moveTo>
                    <a:lnTo>
                      <a:pt x="18745" y="18742"/>
                    </a:lnTo>
                    <a:lnTo>
                      <a:pt x="12810" y="18742"/>
                    </a:lnTo>
                    <a:lnTo>
                      <a:pt x="12810" y="12807"/>
                    </a:lnTo>
                    <a:close/>
                    <a:moveTo>
                      <a:pt x="24992" y="12807"/>
                    </a:moveTo>
                    <a:lnTo>
                      <a:pt x="24992" y="18742"/>
                    </a:lnTo>
                    <a:lnTo>
                      <a:pt x="19058" y="18742"/>
                    </a:lnTo>
                    <a:lnTo>
                      <a:pt x="19058" y="12807"/>
                    </a:lnTo>
                    <a:close/>
                    <a:moveTo>
                      <a:pt x="31241" y="12807"/>
                    </a:moveTo>
                    <a:lnTo>
                      <a:pt x="31241" y="18742"/>
                    </a:lnTo>
                    <a:lnTo>
                      <a:pt x="25305" y="18742"/>
                    </a:lnTo>
                    <a:lnTo>
                      <a:pt x="25305" y="12807"/>
                    </a:lnTo>
                    <a:close/>
                    <a:moveTo>
                      <a:pt x="37489" y="12807"/>
                    </a:moveTo>
                    <a:lnTo>
                      <a:pt x="37489" y="18742"/>
                    </a:lnTo>
                    <a:lnTo>
                      <a:pt x="31553" y="18742"/>
                    </a:lnTo>
                    <a:lnTo>
                      <a:pt x="31553" y="12807"/>
                    </a:lnTo>
                    <a:close/>
                    <a:moveTo>
                      <a:pt x="43737" y="12807"/>
                    </a:moveTo>
                    <a:lnTo>
                      <a:pt x="43737" y="18742"/>
                    </a:lnTo>
                    <a:lnTo>
                      <a:pt x="37802" y="18742"/>
                    </a:lnTo>
                    <a:lnTo>
                      <a:pt x="37802" y="12807"/>
                    </a:lnTo>
                    <a:close/>
                    <a:moveTo>
                      <a:pt x="49985" y="12807"/>
                    </a:moveTo>
                    <a:lnTo>
                      <a:pt x="49985" y="18742"/>
                    </a:lnTo>
                    <a:lnTo>
                      <a:pt x="44049" y="18742"/>
                    </a:lnTo>
                    <a:lnTo>
                      <a:pt x="44049" y="12807"/>
                    </a:lnTo>
                    <a:close/>
                    <a:moveTo>
                      <a:pt x="56232" y="12807"/>
                    </a:moveTo>
                    <a:lnTo>
                      <a:pt x="56232" y="18742"/>
                    </a:lnTo>
                    <a:lnTo>
                      <a:pt x="50296" y="18742"/>
                    </a:lnTo>
                    <a:lnTo>
                      <a:pt x="50296" y="12807"/>
                    </a:lnTo>
                    <a:close/>
                    <a:moveTo>
                      <a:pt x="62480" y="12807"/>
                    </a:moveTo>
                    <a:lnTo>
                      <a:pt x="62480" y="18742"/>
                    </a:lnTo>
                    <a:lnTo>
                      <a:pt x="56545" y="18742"/>
                    </a:lnTo>
                    <a:lnTo>
                      <a:pt x="56545" y="12807"/>
                    </a:lnTo>
                    <a:close/>
                    <a:moveTo>
                      <a:pt x="68727" y="12807"/>
                    </a:moveTo>
                    <a:lnTo>
                      <a:pt x="68727" y="18742"/>
                    </a:lnTo>
                    <a:lnTo>
                      <a:pt x="62792" y="18742"/>
                    </a:lnTo>
                    <a:lnTo>
                      <a:pt x="62792" y="12807"/>
                    </a:lnTo>
                    <a:close/>
                    <a:moveTo>
                      <a:pt x="74975" y="12807"/>
                    </a:moveTo>
                    <a:lnTo>
                      <a:pt x="74975" y="18742"/>
                    </a:lnTo>
                    <a:lnTo>
                      <a:pt x="69039" y="18742"/>
                    </a:lnTo>
                    <a:lnTo>
                      <a:pt x="69039" y="12807"/>
                    </a:lnTo>
                    <a:close/>
                    <a:moveTo>
                      <a:pt x="81223" y="12807"/>
                    </a:moveTo>
                    <a:lnTo>
                      <a:pt x="81223" y="18742"/>
                    </a:lnTo>
                    <a:lnTo>
                      <a:pt x="75286" y="18742"/>
                    </a:lnTo>
                    <a:lnTo>
                      <a:pt x="75286" y="12807"/>
                    </a:lnTo>
                    <a:close/>
                    <a:moveTo>
                      <a:pt x="87470" y="12807"/>
                    </a:moveTo>
                    <a:lnTo>
                      <a:pt x="87470" y="18742"/>
                    </a:lnTo>
                    <a:lnTo>
                      <a:pt x="81535" y="18742"/>
                    </a:lnTo>
                    <a:lnTo>
                      <a:pt x="81535" y="12807"/>
                    </a:lnTo>
                    <a:close/>
                    <a:moveTo>
                      <a:pt x="93720" y="12807"/>
                    </a:moveTo>
                    <a:lnTo>
                      <a:pt x="93720" y="18742"/>
                    </a:lnTo>
                    <a:lnTo>
                      <a:pt x="87784" y="18742"/>
                    </a:lnTo>
                    <a:lnTo>
                      <a:pt x="87784" y="12807"/>
                    </a:lnTo>
                    <a:close/>
                    <a:moveTo>
                      <a:pt x="99967" y="12807"/>
                    </a:moveTo>
                    <a:lnTo>
                      <a:pt x="99967" y="18742"/>
                    </a:lnTo>
                    <a:lnTo>
                      <a:pt x="94031" y="18742"/>
                    </a:lnTo>
                    <a:lnTo>
                      <a:pt x="94031" y="12807"/>
                    </a:lnTo>
                    <a:close/>
                    <a:moveTo>
                      <a:pt x="106214" y="12807"/>
                    </a:moveTo>
                    <a:lnTo>
                      <a:pt x="106214" y="18742"/>
                    </a:lnTo>
                    <a:lnTo>
                      <a:pt x="100280" y="18742"/>
                    </a:lnTo>
                    <a:lnTo>
                      <a:pt x="100280" y="12807"/>
                    </a:lnTo>
                    <a:close/>
                    <a:moveTo>
                      <a:pt x="112461" y="12807"/>
                    </a:moveTo>
                    <a:lnTo>
                      <a:pt x="112461" y="18742"/>
                    </a:lnTo>
                    <a:lnTo>
                      <a:pt x="106527" y="18742"/>
                    </a:lnTo>
                    <a:lnTo>
                      <a:pt x="106527" y="12807"/>
                    </a:lnTo>
                    <a:close/>
                    <a:moveTo>
                      <a:pt x="118710" y="12807"/>
                    </a:moveTo>
                    <a:lnTo>
                      <a:pt x="118710" y="18742"/>
                    </a:lnTo>
                    <a:lnTo>
                      <a:pt x="112774" y="18742"/>
                    </a:lnTo>
                    <a:lnTo>
                      <a:pt x="112774" y="12807"/>
                    </a:lnTo>
                    <a:close/>
                    <a:moveTo>
                      <a:pt x="124957" y="12807"/>
                    </a:moveTo>
                    <a:lnTo>
                      <a:pt x="124957" y="18742"/>
                    </a:lnTo>
                    <a:lnTo>
                      <a:pt x="119021" y="18742"/>
                    </a:lnTo>
                    <a:lnTo>
                      <a:pt x="119021" y="12807"/>
                    </a:lnTo>
                    <a:close/>
                    <a:moveTo>
                      <a:pt x="131204" y="12807"/>
                    </a:moveTo>
                    <a:lnTo>
                      <a:pt x="131204" y="18742"/>
                    </a:lnTo>
                    <a:lnTo>
                      <a:pt x="125270" y="18742"/>
                    </a:lnTo>
                    <a:lnTo>
                      <a:pt x="125270" y="12807"/>
                    </a:lnTo>
                    <a:close/>
                    <a:moveTo>
                      <a:pt x="137451" y="12807"/>
                    </a:moveTo>
                    <a:lnTo>
                      <a:pt x="137451" y="18742"/>
                    </a:lnTo>
                    <a:lnTo>
                      <a:pt x="131517" y="18742"/>
                    </a:lnTo>
                    <a:lnTo>
                      <a:pt x="131517" y="12807"/>
                    </a:lnTo>
                    <a:close/>
                    <a:moveTo>
                      <a:pt x="143702" y="12807"/>
                    </a:moveTo>
                    <a:lnTo>
                      <a:pt x="143702" y="18742"/>
                    </a:lnTo>
                    <a:lnTo>
                      <a:pt x="137766" y="18742"/>
                    </a:lnTo>
                    <a:lnTo>
                      <a:pt x="137766" y="12807"/>
                    </a:lnTo>
                    <a:close/>
                    <a:moveTo>
                      <a:pt x="149949" y="12807"/>
                    </a:moveTo>
                    <a:lnTo>
                      <a:pt x="149949" y="18742"/>
                    </a:lnTo>
                    <a:lnTo>
                      <a:pt x="144015" y="18742"/>
                    </a:lnTo>
                    <a:lnTo>
                      <a:pt x="144015" y="12807"/>
                    </a:lnTo>
                    <a:close/>
                    <a:moveTo>
                      <a:pt x="156196" y="12807"/>
                    </a:moveTo>
                    <a:lnTo>
                      <a:pt x="156196" y="18742"/>
                    </a:lnTo>
                    <a:lnTo>
                      <a:pt x="150262" y="18742"/>
                    </a:lnTo>
                    <a:lnTo>
                      <a:pt x="150262" y="12807"/>
                    </a:lnTo>
                    <a:close/>
                    <a:moveTo>
                      <a:pt x="162445" y="12807"/>
                    </a:moveTo>
                    <a:lnTo>
                      <a:pt x="162445" y="18742"/>
                    </a:lnTo>
                    <a:lnTo>
                      <a:pt x="156509" y="18742"/>
                    </a:lnTo>
                    <a:lnTo>
                      <a:pt x="156509" y="12807"/>
                    </a:lnTo>
                    <a:close/>
                    <a:moveTo>
                      <a:pt x="168692" y="12807"/>
                    </a:moveTo>
                    <a:lnTo>
                      <a:pt x="168692" y="18742"/>
                    </a:lnTo>
                    <a:lnTo>
                      <a:pt x="162756" y="18742"/>
                    </a:lnTo>
                    <a:lnTo>
                      <a:pt x="162756" y="12807"/>
                    </a:lnTo>
                    <a:close/>
                    <a:moveTo>
                      <a:pt x="174939" y="12807"/>
                    </a:moveTo>
                    <a:lnTo>
                      <a:pt x="174939" y="18742"/>
                    </a:lnTo>
                    <a:lnTo>
                      <a:pt x="169005" y="18742"/>
                    </a:lnTo>
                    <a:lnTo>
                      <a:pt x="169005" y="12807"/>
                    </a:lnTo>
                    <a:close/>
                    <a:moveTo>
                      <a:pt x="181186" y="12807"/>
                    </a:moveTo>
                    <a:lnTo>
                      <a:pt x="181186" y="18742"/>
                    </a:lnTo>
                    <a:lnTo>
                      <a:pt x="175252" y="18742"/>
                    </a:lnTo>
                    <a:lnTo>
                      <a:pt x="175252" y="12807"/>
                    </a:lnTo>
                    <a:close/>
                    <a:moveTo>
                      <a:pt x="187435" y="12807"/>
                    </a:moveTo>
                    <a:lnTo>
                      <a:pt x="187435" y="18742"/>
                    </a:lnTo>
                    <a:lnTo>
                      <a:pt x="181499" y="18742"/>
                    </a:lnTo>
                    <a:lnTo>
                      <a:pt x="181499" y="12807"/>
                    </a:lnTo>
                    <a:close/>
                    <a:moveTo>
                      <a:pt x="193684" y="12807"/>
                    </a:moveTo>
                    <a:lnTo>
                      <a:pt x="193684" y="18742"/>
                    </a:lnTo>
                    <a:lnTo>
                      <a:pt x="187749" y="18742"/>
                    </a:lnTo>
                    <a:lnTo>
                      <a:pt x="187749" y="12807"/>
                    </a:lnTo>
                    <a:close/>
                    <a:moveTo>
                      <a:pt x="199931" y="12807"/>
                    </a:moveTo>
                    <a:lnTo>
                      <a:pt x="199931" y="18742"/>
                    </a:lnTo>
                    <a:lnTo>
                      <a:pt x="193996" y="18742"/>
                    </a:lnTo>
                    <a:lnTo>
                      <a:pt x="193996" y="12807"/>
                    </a:lnTo>
                    <a:close/>
                    <a:moveTo>
                      <a:pt x="206180" y="12807"/>
                    </a:moveTo>
                    <a:lnTo>
                      <a:pt x="206180" y="18742"/>
                    </a:lnTo>
                    <a:lnTo>
                      <a:pt x="200244" y="18742"/>
                    </a:lnTo>
                    <a:lnTo>
                      <a:pt x="200244" y="12807"/>
                    </a:lnTo>
                    <a:close/>
                    <a:moveTo>
                      <a:pt x="212427" y="12807"/>
                    </a:moveTo>
                    <a:lnTo>
                      <a:pt x="212427" y="18742"/>
                    </a:lnTo>
                    <a:lnTo>
                      <a:pt x="206491" y="18742"/>
                    </a:lnTo>
                    <a:lnTo>
                      <a:pt x="206491" y="12807"/>
                    </a:lnTo>
                    <a:close/>
                    <a:moveTo>
                      <a:pt x="218674" y="12807"/>
                    </a:moveTo>
                    <a:lnTo>
                      <a:pt x="218674" y="18742"/>
                    </a:lnTo>
                    <a:lnTo>
                      <a:pt x="212739" y="18742"/>
                    </a:lnTo>
                    <a:lnTo>
                      <a:pt x="212739" y="12807"/>
                    </a:lnTo>
                    <a:close/>
                    <a:moveTo>
                      <a:pt x="224921" y="12807"/>
                    </a:moveTo>
                    <a:lnTo>
                      <a:pt x="224921" y="18742"/>
                    </a:lnTo>
                    <a:lnTo>
                      <a:pt x="218987" y="18742"/>
                    </a:lnTo>
                    <a:lnTo>
                      <a:pt x="218987" y="12807"/>
                    </a:lnTo>
                    <a:close/>
                    <a:moveTo>
                      <a:pt x="231170" y="12807"/>
                    </a:moveTo>
                    <a:lnTo>
                      <a:pt x="231170" y="18742"/>
                    </a:lnTo>
                    <a:lnTo>
                      <a:pt x="225234" y="18742"/>
                    </a:lnTo>
                    <a:lnTo>
                      <a:pt x="225234" y="12807"/>
                    </a:lnTo>
                    <a:close/>
                    <a:moveTo>
                      <a:pt x="237417" y="12807"/>
                    </a:moveTo>
                    <a:lnTo>
                      <a:pt x="237417" y="18742"/>
                    </a:lnTo>
                    <a:lnTo>
                      <a:pt x="231481" y="18742"/>
                    </a:lnTo>
                    <a:lnTo>
                      <a:pt x="231481" y="12807"/>
                    </a:lnTo>
                    <a:close/>
                    <a:moveTo>
                      <a:pt x="243664" y="12807"/>
                    </a:moveTo>
                    <a:lnTo>
                      <a:pt x="243664" y="18742"/>
                    </a:lnTo>
                    <a:lnTo>
                      <a:pt x="237729" y="18742"/>
                    </a:lnTo>
                    <a:lnTo>
                      <a:pt x="237729" y="12807"/>
                    </a:lnTo>
                    <a:close/>
                    <a:moveTo>
                      <a:pt x="249914" y="12807"/>
                    </a:moveTo>
                    <a:lnTo>
                      <a:pt x="249914" y="18742"/>
                    </a:lnTo>
                    <a:lnTo>
                      <a:pt x="243978" y="18742"/>
                    </a:lnTo>
                    <a:lnTo>
                      <a:pt x="243978" y="12807"/>
                    </a:lnTo>
                    <a:close/>
                    <a:moveTo>
                      <a:pt x="256161" y="12807"/>
                    </a:moveTo>
                    <a:lnTo>
                      <a:pt x="256161" y="18742"/>
                    </a:lnTo>
                    <a:lnTo>
                      <a:pt x="250225" y="18742"/>
                    </a:lnTo>
                    <a:lnTo>
                      <a:pt x="250225" y="12807"/>
                    </a:lnTo>
                    <a:close/>
                    <a:moveTo>
                      <a:pt x="262409" y="12807"/>
                    </a:moveTo>
                    <a:lnTo>
                      <a:pt x="262409" y="18742"/>
                    </a:lnTo>
                    <a:lnTo>
                      <a:pt x="256474" y="18742"/>
                    </a:lnTo>
                    <a:lnTo>
                      <a:pt x="256474" y="12807"/>
                    </a:lnTo>
                    <a:close/>
                    <a:moveTo>
                      <a:pt x="268656" y="12807"/>
                    </a:moveTo>
                    <a:lnTo>
                      <a:pt x="268656" y="18742"/>
                    </a:lnTo>
                    <a:lnTo>
                      <a:pt x="262721" y="18742"/>
                    </a:lnTo>
                    <a:lnTo>
                      <a:pt x="262721" y="12807"/>
                    </a:lnTo>
                    <a:close/>
                    <a:moveTo>
                      <a:pt x="274904" y="12807"/>
                    </a:moveTo>
                    <a:lnTo>
                      <a:pt x="274904" y="18742"/>
                    </a:lnTo>
                    <a:lnTo>
                      <a:pt x="268968" y="18742"/>
                    </a:lnTo>
                    <a:lnTo>
                      <a:pt x="268968" y="12807"/>
                    </a:lnTo>
                    <a:close/>
                    <a:moveTo>
                      <a:pt x="6251" y="19054"/>
                    </a:moveTo>
                    <a:lnTo>
                      <a:pt x="6251" y="24990"/>
                    </a:lnTo>
                    <a:lnTo>
                      <a:pt x="315" y="24990"/>
                    </a:lnTo>
                    <a:lnTo>
                      <a:pt x="315" y="19054"/>
                    </a:lnTo>
                    <a:close/>
                    <a:moveTo>
                      <a:pt x="12498" y="19054"/>
                    </a:moveTo>
                    <a:lnTo>
                      <a:pt x="12498" y="24990"/>
                    </a:lnTo>
                    <a:lnTo>
                      <a:pt x="6562" y="24990"/>
                    </a:lnTo>
                    <a:lnTo>
                      <a:pt x="6562" y="19054"/>
                    </a:lnTo>
                    <a:close/>
                    <a:moveTo>
                      <a:pt x="18745" y="19054"/>
                    </a:moveTo>
                    <a:lnTo>
                      <a:pt x="18745" y="24990"/>
                    </a:lnTo>
                    <a:lnTo>
                      <a:pt x="12810" y="24990"/>
                    </a:lnTo>
                    <a:lnTo>
                      <a:pt x="12810" y="19054"/>
                    </a:lnTo>
                    <a:close/>
                    <a:moveTo>
                      <a:pt x="24992" y="19054"/>
                    </a:moveTo>
                    <a:lnTo>
                      <a:pt x="24992" y="24990"/>
                    </a:lnTo>
                    <a:lnTo>
                      <a:pt x="19058" y="24990"/>
                    </a:lnTo>
                    <a:lnTo>
                      <a:pt x="19058" y="19054"/>
                    </a:lnTo>
                    <a:close/>
                    <a:moveTo>
                      <a:pt x="31241" y="19054"/>
                    </a:moveTo>
                    <a:lnTo>
                      <a:pt x="31241" y="24990"/>
                    </a:lnTo>
                    <a:lnTo>
                      <a:pt x="25305" y="24990"/>
                    </a:lnTo>
                    <a:lnTo>
                      <a:pt x="25305" y="19054"/>
                    </a:lnTo>
                    <a:close/>
                    <a:moveTo>
                      <a:pt x="37489" y="19054"/>
                    </a:moveTo>
                    <a:lnTo>
                      <a:pt x="37489" y="24990"/>
                    </a:lnTo>
                    <a:lnTo>
                      <a:pt x="31553" y="24990"/>
                    </a:lnTo>
                    <a:lnTo>
                      <a:pt x="31553" y="19054"/>
                    </a:lnTo>
                    <a:close/>
                    <a:moveTo>
                      <a:pt x="43737" y="19054"/>
                    </a:moveTo>
                    <a:lnTo>
                      <a:pt x="43737" y="24990"/>
                    </a:lnTo>
                    <a:lnTo>
                      <a:pt x="37802" y="24990"/>
                    </a:lnTo>
                    <a:lnTo>
                      <a:pt x="37802" y="19054"/>
                    </a:lnTo>
                    <a:close/>
                    <a:moveTo>
                      <a:pt x="49985" y="19054"/>
                    </a:moveTo>
                    <a:lnTo>
                      <a:pt x="49985" y="24990"/>
                    </a:lnTo>
                    <a:lnTo>
                      <a:pt x="44049" y="24990"/>
                    </a:lnTo>
                    <a:lnTo>
                      <a:pt x="44049" y="19054"/>
                    </a:lnTo>
                    <a:close/>
                    <a:moveTo>
                      <a:pt x="56232" y="19054"/>
                    </a:moveTo>
                    <a:lnTo>
                      <a:pt x="56232" y="24990"/>
                    </a:lnTo>
                    <a:lnTo>
                      <a:pt x="50296" y="24990"/>
                    </a:lnTo>
                    <a:lnTo>
                      <a:pt x="50296" y="19054"/>
                    </a:lnTo>
                    <a:close/>
                    <a:moveTo>
                      <a:pt x="62480" y="19054"/>
                    </a:moveTo>
                    <a:lnTo>
                      <a:pt x="62480" y="24990"/>
                    </a:lnTo>
                    <a:lnTo>
                      <a:pt x="56545" y="24990"/>
                    </a:lnTo>
                    <a:lnTo>
                      <a:pt x="56545" y="19054"/>
                    </a:lnTo>
                    <a:close/>
                    <a:moveTo>
                      <a:pt x="68727" y="19054"/>
                    </a:moveTo>
                    <a:lnTo>
                      <a:pt x="68727" y="24990"/>
                    </a:lnTo>
                    <a:lnTo>
                      <a:pt x="62792" y="24990"/>
                    </a:lnTo>
                    <a:lnTo>
                      <a:pt x="62792" y="19054"/>
                    </a:lnTo>
                    <a:close/>
                    <a:moveTo>
                      <a:pt x="74975" y="19054"/>
                    </a:moveTo>
                    <a:lnTo>
                      <a:pt x="74975" y="24990"/>
                    </a:lnTo>
                    <a:lnTo>
                      <a:pt x="69039" y="24990"/>
                    </a:lnTo>
                    <a:lnTo>
                      <a:pt x="69039" y="19054"/>
                    </a:lnTo>
                    <a:close/>
                    <a:moveTo>
                      <a:pt x="81223" y="19054"/>
                    </a:moveTo>
                    <a:lnTo>
                      <a:pt x="81223" y="24990"/>
                    </a:lnTo>
                    <a:lnTo>
                      <a:pt x="75286" y="24990"/>
                    </a:lnTo>
                    <a:lnTo>
                      <a:pt x="75286" y="19054"/>
                    </a:lnTo>
                    <a:close/>
                    <a:moveTo>
                      <a:pt x="87470" y="19054"/>
                    </a:moveTo>
                    <a:lnTo>
                      <a:pt x="87470" y="24990"/>
                    </a:lnTo>
                    <a:lnTo>
                      <a:pt x="81535" y="24990"/>
                    </a:lnTo>
                    <a:lnTo>
                      <a:pt x="81535" y="19054"/>
                    </a:lnTo>
                    <a:close/>
                    <a:moveTo>
                      <a:pt x="93720" y="19054"/>
                    </a:moveTo>
                    <a:lnTo>
                      <a:pt x="93720" y="24990"/>
                    </a:lnTo>
                    <a:lnTo>
                      <a:pt x="87784" y="24990"/>
                    </a:lnTo>
                    <a:lnTo>
                      <a:pt x="87784" y="19054"/>
                    </a:lnTo>
                    <a:close/>
                    <a:moveTo>
                      <a:pt x="99967" y="19054"/>
                    </a:moveTo>
                    <a:lnTo>
                      <a:pt x="99967" y="24990"/>
                    </a:lnTo>
                    <a:lnTo>
                      <a:pt x="94031" y="24990"/>
                    </a:lnTo>
                    <a:lnTo>
                      <a:pt x="94031" y="19054"/>
                    </a:lnTo>
                    <a:close/>
                    <a:moveTo>
                      <a:pt x="106214" y="19054"/>
                    </a:moveTo>
                    <a:lnTo>
                      <a:pt x="106214" y="24990"/>
                    </a:lnTo>
                    <a:lnTo>
                      <a:pt x="100280" y="24990"/>
                    </a:lnTo>
                    <a:lnTo>
                      <a:pt x="100280" y="19054"/>
                    </a:lnTo>
                    <a:close/>
                    <a:moveTo>
                      <a:pt x="112461" y="19054"/>
                    </a:moveTo>
                    <a:lnTo>
                      <a:pt x="112461" y="24990"/>
                    </a:lnTo>
                    <a:lnTo>
                      <a:pt x="106527" y="24990"/>
                    </a:lnTo>
                    <a:lnTo>
                      <a:pt x="106527" y="19054"/>
                    </a:lnTo>
                    <a:close/>
                    <a:moveTo>
                      <a:pt x="118710" y="19054"/>
                    </a:moveTo>
                    <a:lnTo>
                      <a:pt x="118710" y="24990"/>
                    </a:lnTo>
                    <a:lnTo>
                      <a:pt x="112774" y="24990"/>
                    </a:lnTo>
                    <a:lnTo>
                      <a:pt x="112774" y="19054"/>
                    </a:lnTo>
                    <a:close/>
                    <a:moveTo>
                      <a:pt x="124957" y="19054"/>
                    </a:moveTo>
                    <a:lnTo>
                      <a:pt x="124957" y="24990"/>
                    </a:lnTo>
                    <a:lnTo>
                      <a:pt x="119021" y="24990"/>
                    </a:lnTo>
                    <a:lnTo>
                      <a:pt x="119021" y="19054"/>
                    </a:lnTo>
                    <a:close/>
                    <a:moveTo>
                      <a:pt x="131204" y="19054"/>
                    </a:moveTo>
                    <a:lnTo>
                      <a:pt x="131204" y="24990"/>
                    </a:lnTo>
                    <a:lnTo>
                      <a:pt x="125270" y="24990"/>
                    </a:lnTo>
                    <a:lnTo>
                      <a:pt x="125270" y="19054"/>
                    </a:lnTo>
                    <a:close/>
                    <a:moveTo>
                      <a:pt x="137451" y="19054"/>
                    </a:moveTo>
                    <a:lnTo>
                      <a:pt x="137451" y="24990"/>
                    </a:lnTo>
                    <a:lnTo>
                      <a:pt x="131517" y="24990"/>
                    </a:lnTo>
                    <a:lnTo>
                      <a:pt x="131517" y="19054"/>
                    </a:lnTo>
                    <a:close/>
                    <a:moveTo>
                      <a:pt x="143702" y="19054"/>
                    </a:moveTo>
                    <a:lnTo>
                      <a:pt x="143702" y="24990"/>
                    </a:lnTo>
                    <a:lnTo>
                      <a:pt x="137766" y="24990"/>
                    </a:lnTo>
                    <a:lnTo>
                      <a:pt x="137766" y="19054"/>
                    </a:lnTo>
                    <a:close/>
                    <a:moveTo>
                      <a:pt x="149949" y="19054"/>
                    </a:moveTo>
                    <a:lnTo>
                      <a:pt x="149949" y="24990"/>
                    </a:lnTo>
                    <a:lnTo>
                      <a:pt x="144015" y="24990"/>
                    </a:lnTo>
                    <a:lnTo>
                      <a:pt x="144015" y="19054"/>
                    </a:lnTo>
                    <a:close/>
                    <a:moveTo>
                      <a:pt x="156196" y="19054"/>
                    </a:moveTo>
                    <a:lnTo>
                      <a:pt x="156196" y="24990"/>
                    </a:lnTo>
                    <a:lnTo>
                      <a:pt x="150262" y="24990"/>
                    </a:lnTo>
                    <a:lnTo>
                      <a:pt x="150262" y="19054"/>
                    </a:lnTo>
                    <a:close/>
                    <a:moveTo>
                      <a:pt x="162445" y="19054"/>
                    </a:moveTo>
                    <a:lnTo>
                      <a:pt x="162445" y="24990"/>
                    </a:lnTo>
                    <a:lnTo>
                      <a:pt x="156509" y="24990"/>
                    </a:lnTo>
                    <a:lnTo>
                      <a:pt x="156509" y="19054"/>
                    </a:lnTo>
                    <a:close/>
                    <a:moveTo>
                      <a:pt x="168692" y="19054"/>
                    </a:moveTo>
                    <a:lnTo>
                      <a:pt x="168692" y="24990"/>
                    </a:lnTo>
                    <a:lnTo>
                      <a:pt x="162756" y="24990"/>
                    </a:lnTo>
                    <a:lnTo>
                      <a:pt x="162756" y="19054"/>
                    </a:lnTo>
                    <a:close/>
                    <a:moveTo>
                      <a:pt x="174939" y="19054"/>
                    </a:moveTo>
                    <a:lnTo>
                      <a:pt x="174939" y="24990"/>
                    </a:lnTo>
                    <a:lnTo>
                      <a:pt x="169005" y="24990"/>
                    </a:lnTo>
                    <a:lnTo>
                      <a:pt x="169005" y="19054"/>
                    </a:lnTo>
                    <a:close/>
                    <a:moveTo>
                      <a:pt x="181186" y="19054"/>
                    </a:moveTo>
                    <a:lnTo>
                      <a:pt x="181186" y="24990"/>
                    </a:lnTo>
                    <a:lnTo>
                      <a:pt x="175252" y="24990"/>
                    </a:lnTo>
                    <a:lnTo>
                      <a:pt x="175252" y="19054"/>
                    </a:lnTo>
                    <a:close/>
                    <a:moveTo>
                      <a:pt x="187435" y="19054"/>
                    </a:moveTo>
                    <a:lnTo>
                      <a:pt x="187435" y="24990"/>
                    </a:lnTo>
                    <a:lnTo>
                      <a:pt x="181499" y="24990"/>
                    </a:lnTo>
                    <a:lnTo>
                      <a:pt x="181499" y="19054"/>
                    </a:lnTo>
                    <a:close/>
                    <a:moveTo>
                      <a:pt x="193684" y="19054"/>
                    </a:moveTo>
                    <a:lnTo>
                      <a:pt x="193684" y="24990"/>
                    </a:lnTo>
                    <a:lnTo>
                      <a:pt x="187749" y="24990"/>
                    </a:lnTo>
                    <a:lnTo>
                      <a:pt x="187749" y="19054"/>
                    </a:lnTo>
                    <a:close/>
                    <a:moveTo>
                      <a:pt x="199931" y="19054"/>
                    </a:moveTo>
                    <a:lnTo>
                      <a:pt x="199931" y="24990"/>
                    </a:lnTo>
                    <a:lnTo>
                      <a:pt x="193996" y="24990"/>
                    </a:lnTo>
                    <a:lnTo>
                      <a:pt x="193996" y="19054"/>
                    </a:lnTo>
                    <a:close/>
                    <a:moveTo>
                      <a:pt x="206180" y="19054"/>
                    </a:moveTo>
                    <a:lnTo>
                      <a:pt x="206180" y="24990"/>
                    </a:lnTo>
                    <a:lnTo>
                      <a:pt x="200244" y="24990"/>
                    </a:lnTo>
                    <a:lnTo>
                      <a:pt x="200244" y="19054"/>
                    </a:lnTo>
                    <a:close/>
                    <a:moveTo>
                      <a:pt x="212427" y="19054"/>
                    </a:moveTo>
                    <a:lnTo>
                      <a:pt x="212427" y="24990"/>
                    </a:lnTo>
                    <a:lnTo>
                      <a:pt x="206491" y="24990"/>
                    </a:lnTo>
                    <a:lnTo>
                      <a:pt x="206491" y="19054"/>
                    </a:lnTo>
                    <a:close/>
                    <a:moveTo>
                      <a:pt x="218674" y="19054"/>
                    </a:moveTo>
                    <a:lnTo>
                      <a:pt x="218674" y="24990"/>
                    </a:lnTo>
                    <a:lnTo>
                      <a:pt x="212739" y="24990"/>
                    </a:lnTo>
                    <a:lnTo>
                      <a:pt x="212739" y="19054"/>
                    </a:lnTo>
                    <a:close/>
                    <a:moveTo>
                      <a:pt x="224921" y="19054"/>
                    </a:moveTo>
                    <a:lnTo>
                      <a:pt x="224921" y="24990"/>
                    </a:lnTo>
                    <a:lnTo>
                      <a:pt x="218987" y="24990"/>
                    </a:lnTo>
                    <a:lnTo>
                      <a:pt x="218987" y="19054"/>
                    </a:lnTo>
                    <a:close/>
                    <a:moveTo>
                      <a:pt x="231170" y="19054"/>
                    </a:moveTo>
                    <a:lnTo>
                      <a:pt x="231170" y="24990"/>
                    </a:lnTo>
                    <a:lnTo>
                      <a:pt x="225234" y="24990"/>
                    </a:lnTo>
                    <a:lnTo>
                      <a:pt x="225234" y="19054"/>
                    </a:lnTo>
                    <a:close/>
                    <a:moveTo>
                      <a:pt x="237417" y="19054"/>
                    </a:moveTo>
                    <a:lnTo>
                      <a:pt x="237417" y="24990"/>
                    </a:lnTo>
                    <a:lnTo>
                      <a:pt x="231481" y="24990"/>
                    </a:lnTo>
                    <a:lnTo>
                      <a:pt x="231481" y="19054"/>
                    </a:lnTo>
                    <a:close/>
                    <a:moveTo>
                      <a:pt x="243664" y="19054"/>
                    </a:moveTo>
                    <a:lnTo>
                      <a:pt x="243664" y="24990"/>
                    </a:lnTo>
                    <a:lnTo>
                      <a:pt x="237729" y="24990"/>
                    </a:lnTo>
                    <a:lnTo>
                      <a:pt x="237729" y="19054"/>
                    </a:lnTo>
                    <a:close/>
                    <a:moveTo>
                      <a:pt x="249911" y="19054"/>
                    </a:moveTo>
                    <a:lnTo>
                      <a:pt x="249911" y="24990"/>
                    </a:lnTo>
                    <a:lnTo>
                      <a:pt x="243977" y="24990"/>
                    </a:lnTo>
                    <a:lnTo>
                      <a:pt x="243977" y="19054"/>
                    </a:lnTo>
                    <a:close/>
                    <a:moveTo>
                      <a:pt x="256161" y="19054"/>
                    </a:moveTo>
                    <a:lnTo>
                      <a:pt x="256161" y="24990"/>
                    </a:lnTo>
                    <a:lnTo>
                      <a:pt x="250225" y="24990"/>
                    </a:lnTo>
                    <a:lnTo>
                      <a:pt x="250225" y="19054"/>
                    </a:lnTo>
                    <a:close/>
                    <a:moveTo>
                      <a:pt x="262409" y="19054"/>
                    </a:moveTo>
                    <a:lnTo>
                      <a:pt x="262409" y="24990"/>
                    </a:lnTo>
                    <a:lnTo>
                      <a:pt x="256474" y="24990"/>
                    </a:lnTo>
                    <a:lnTo>
                      <a:pt x="256474" y="19054"/>
                    </a:lnTo>
                    <a:close/>
                    <a:moveTo>
                      <a:pt x="268656" y="19054"/>
                    </a:moveTo>
                    <a:lnTo>
                      <a:pt x="268656" y="24990"/>
                    </a:lnTo>
                    <a:lnTo>
                      <a:pt x="262721" y="24990"/>
                    </a:lnTo>
                    <a:lnTo>
                      <a:pt x="262721" y="19054"/>
                    </a:lnTo>
                    <a:close/>
                    <a:moveTo>
                      <a:pt x="274904" y="19054"/>
                    </a:moveTo>
                    <a:lnTo>
                      <a:pt x="274904" y="24990"/>
                    </a:lnTo>
                    <a:lnTo>
                      <a:pt x="268968" y="24990"/>
                    </a:lnTo>
                    <a:lnTo>
                      <a:pt x="268968" y="19054"/>
                    </a:lnTo>
                    <a:close/>
                    <a:moveTo>
                      <a:pt x="6251" y="25301"/>
                    </a:moveTo>
                    <a:lnTo>
                      <a:pt x="6251" y="31237"/>
                    </a:lnTo>
                    <a:lnTo>
                      <a:pt x="315" y="31237"/>
                    </a:lnTo>
                    <a:lnTo>
                      <a:pt x="315" y="25301"/>
                    </a:lnTo>
                    <a:close/>
                    <a:moveTo>
                      <a:pt x="12498" y="25301"/>
                    </a:moveTo>
                    <a:lnTo>
                      <a:pt x="12498" y="31237"/>
                    </a:lnTo>
                    <a:lnTo>
                      <a:pt x="6562" y="31237"/>
                    </a:lnTo>
                    <a:lnTo>
                      <a:pt x="6562" y="25301"/>
                    </a:lnTo>
                    <a:close/>
                    <a:moveTo>
                      <a:pt x="18745" y="25301"/>
                    </a:moveTo>
                    <a:lnTo>
                      <a:pt x="18745" y="31237"/>
                    </a:lnTo>
                    <a:lnTo>
                      <a:pt x="12810" y="31237"/>
                    </a:lnTo>
                    <a:lnTo>
                      <a:pt x="12810" y="25301"/>
                    </a:lnTo>
                    <a:close/>
                    <a:moveTo>
                      <a:pt x="24992" y="25301"/>
                    </a:moveTo>
                    <a:lnTo>
                      <a:pt x="24992" y="31237"/>
                    </a:lnTo>
                    <a:lnTo>
                      <a:pt x="19058" y="31237"/>
                    </a:lnTo>
                    <a:lnTo>
                      <a:pt x="19058" y="25301"/>
                    </a:lnTo>
                    <a:close/>
                    <a:moveTo>
                      <a:pt x="31241" y="25301"/>
                    </a:moveTo>
                    <a:lnTo>
                      <a:pt x="31241" y="31237"/>
                    </a:lnTo>
                    <a:lnTo>
                      <a:pt x="25305" y="31237"/>
                    </a:lnTo>
                    <a:lnTo>
                      <a:pt x="25305" y="25301"/>
                    </a:lnTo>
                    <a:close/>
                    <a:moveTo>
                      <a:pt x="37489" y="25301"/>
                    </a:moveTo>
                    <a:lnTo>
                      <a:pt x="37489" y="31237"/>
                    </a:lnTo>
                    <a:lnTo>
                      <a:pt x="31553" y="31237"/>
                    </a:lnTo>
                    <a:lnTo>
                      <a:pt x="31553" y="25301"/>
                    </a:lnTo>
                    <a:close/>
                    <a:moveTo>
                      <a:pt x="43737" y="25301"/>
                    </a:moveTo>
                    <a:lnTo>
                      <a:pt x="43737" y="31237"/>
                    </a:lnTo>
                    <a:lnTo>
                      <a:pt x="37802" y="31237"/>
                    </a:lnTo>
                    <a:lnTo>
                      <a:pt x="37802" y="25301"/>
                    </a:lnTo>
                    <a:close/>
                    <a:moveTo>
                      <a:pt x="49985" y="25301"/>
                    </a:moveTo>
                    <a:lnTo>
                      <a:pt x="49985" y="31237"/>
                    </a:lnTo>
                    <a:lnTo>
                      <a:pt x="44049" y="31237"/>
                    </a:lnTo>
                    <a:lnTo>
                      <a:pt x="44049" y="25301"/>
                    </a:lnTo>
                    <a:close/>
                    <a:moveTo>
                      <a:pt x="56232" y="25301"/>
                    </a:moveTo>
                    <a:lnTo>
                      <a:pt x="56232" y="31237"/>
                    </a:lnTo>
                    <a:lnTo>
                      <a:pt x="50296" y="31237"/>
                    </a:lnTo>
                    <a:lnTo>
                      <a:pt x="50296" y="25301"/>
                    </a:lnTo>
                    <a:close/>
                    <a:moveTo>
                      <a:pt x="62480" y="25301"/>
                    </a:moveTo>
                    <a:lnTo>
                      <a:pt x="62480" y="31237"/>
                    </a:lnTo>
                    <a:lnTo>
                      <a:pt x="56545" y="31237"/>
                    </a:lnTo>
                    <a:lnTo>
                      <a:pt x="56545" y="25301"/>
                    </a:lnTo>
                    <a:close/>
                    <a:moveTo>
                      <a:pt x="68727" y="25301"/>
                    </a:moveTo>
                    <a:lnTo>
                      <a:pt x="68727" y="31237"/>
                    </a:lnTo>
                    <a:lnTo>
                      <a:pt x="62792" y="31237"/>
                    </a:lnTo>
                    <a:lnTo>
                      <a:pt x="62792" y="25301"/>
                    </a:lnTo>
                    <a:close/>
                    <a:moveTo>
                      <a:pt x="74975" y="25301"/>
                    </a:moveTo>
                    <a:lnTo>
                      <a:pt x="74975" y="31237"/>
                    </a:lnTo>
                    <a:lnTo>
                      <a:pt x="69039" y="31237"/>
                    </a:lnTo>
                    <a:lnTo>
                      <a:pt x="69039" y="25301"/>
                    </a:lnTo>
                    <a:close/>
                    <a:moveTo>
                      <a:pt x="81223" y="25301"/>
                    </a:moveTo>
                    <a:lnTo>
                      <a:pt x="81223" y="31237"/>
                    </a:lnTo>
                    <a:lnTo>
                      <a:pt x="75286" y="31237"/>
                    </a:lnTo>
                    <a:lnTo>
                      <a:pt x="75286" y="25301"/>
                    </a:lnTo>
                    <a:close/>
                    <a:moveTo>
                      <a:pt x="87470" y="25301"/>
                    </a:moveTo>
                    <a:lnTo>
                      <a:pt x="87470" y="31237"/>
                    </a:lnTo>
                    <a:lnTo>
                      <a:pt x="81535" y="31237"/>
                    </a:lnTo>
                    <a:lnTo>
                      <a:pt x="81535" y="25301"/>
                    </a:lnTo>
                    <a:close/>
                    <a:moveTo>
                      <a:pt x="93720" y="25301"/>
                    </a:moveTo>
                    <a:lnTo>
                      <a:pt x="93720" y="31237"/>
                    </a:lnTo>
                    <a:lnTo>
                      <a:pt x="87784" y="31237"/>
                    </a:lnTo>
                    <a:lnTo>
                      <a:pt x="87784" y="25301"/>
                    </a:lnTo>
                    <a:close/>
                    <a:moveTo>
                      <a:pt x="99967" y="25301"/>
                    </a:moveTo>
                    <a:lnTo>
                      <a:pt x="99967" y="31237"/>
                    </a:lnTo>
                    <a:lnTo>
                      <a:pt x="94031" y="31237"/>
                    </a:lnTo>
                    <a:lnTo>
                      <a:pt x="94031" y="25301"/>
                    </a:lnTo>
                    <a:close/>
                    <a:moveTo>
                      <a:pt x="106214" y="25301"/>
                    </a:moveTo>
                    <a:lnTo>
                      <a:pt x="106214" y="31237"/>
                    </a:lnTo>
                    <a:lnTo>
                      <a:pt x="100280" y="31237"/>
                    </a:lnTo>
                    <a:lnTo>
                      <a:pt x="100280" y="25301"/>
                    </a:lnTo>
                    <a:close/>
                    <a:moveTo>
                      <a:pt x="112461" y="25301"/>
                    </a:moveTo>
                    <a:lnTo>
                      <a:pt x="112461" y="31237"/>
                    </a:lnTo>
                    <a:lnTo>
                      <a:pt x="106527" y="31237"/>
                    </a:lnTo>
                    <a:lnTo>
                      <a:pt x="106527" y="25301"/>
                    </a:lnTo>
                    <a:close/>
                    <a:moveTo>
                      <a:pt x="118710" y="25301"/>
                    </a:moveTo>
                    <a:lnTo>
                      <a:pt x="118710" y="31237"/>
                    </a:lnTo>
                    <a:lnTo>
                      <a:pt x="112774" y="31237"/>
                    </a:lnTo>
                    <a:lnTo>
                      <a:pt x="112774" y="25301"/>
                    </a:lnTo>
                    <a:close/>
                    <a:moveTo>
                      <a:pt x="124957" y="25301"/>
                    </a:moveTo>
                    <a:lnTo>
                      <a:pt x="124957" y="31237"/>
                    </a:lnTo>
                    <a:lnTo>
                      <a:pt x="119021" y="31237"/>
                    </a:lnTo>
                    <a:lnTo>
                      <a:pt x="119021" y="25301"/>
                    </a:lnTo>
                    <a:close/>
                    <a:moveTo>
                      <a:pt x="131204" y="25301"/>
                    </a:moveTo>
                    <a:lnTo>
                      <a:pt x="131204" y="31237"/>
                    </a:lnTo>
                    <a:lnTo>
                      <a:pt x="125270" y="31237"/>
                    </a:lnTo>
                    <a:lnTo>
                      <a:pt x="125270" y="25301"/>
                    </a:lnTo>
                    <a:close/>
                    <a:moveTo>
                      <a:pt x="137451" y="25301"/>
                    </a:moveTo>
                    <a:lnTo>
                      <a:pt x="137451" y="31237"/>
                    </a:lnTo>
                    <a:lnTo>
                      <a:pt x="131517" y="31237"/>
                    </a:lnTo>
                    <a:lnTo>
                      <a:pt x="131517" y="25301"/>
                    </a:lnTo>
                    <a:close/>
                    <a:moveTo>
                      <a:pt x="143702" y="25301"/>
                    </a:moveTo>
                    <a:lnTo>
                      <a:pt x="143702" y="31237"/>
                    </a:lnTo>
                    <a:lnTo>
                      <a:pt x="137766" y="31237"/>
                    </a:lnTo>
                    <a:lnTo>
                      <a:pt x="137766" y="25301"/>
                    </a:lnTo>
                    <a:close/>
                    <a:moveTo>
                      <a:pt x="149949" y="25301"/>
                    </a:moveTo>
                    <a:lnTo>
                      <a:pt x="149949" y="31237"/>
                    </a:lnTo>
                    <a:lnTo>
                      <a:pt x="144015" y="31237"/>
                    </a:lnTo>
                    <a:lnTo>
                      <a:pt x="144015" y="25301"/>
                    </a:lnTo>
                    <a:close/>
                    <a:moveTo>
                      <a:pt x="156196" y="25301"/>
                    </a:moveTo>
                    <a:lnTo>
                      <a:pt x="156196" y="31237"/>
                    </a:lnTo>
                    <a:lnTo>
                      <a:pt x="150262" y="31237"/>
                    </a:lnTo>
                    <a:lnTo>
                      <a:pt x="150262" y="25301"/>
                    </a:lnTo>
                    <a:close/>
                    <a:moveTo>
                      <a:pt x="162445" y="25301"/>
                    </a:moveTo>
                    <a:lnTo>
                      <a:pt x="162445" y="31237"/>
                    </a:lnTo>
                    <a:lnTo>
                      <a:pt x="156509" y="31237"/>
                    </a:lnTo>
                    <a:lnTo>
                      <a:pt x="156509" y="25301"/>
                    </a:lnTo>
                    <a:close/>
                    <a:moveTo>
                      <a:pt x="168692" y="25301"/>
                    </a:moveTo>
                    <a:lnTo>
                      <a:pt x="168692" y="31237"/>
                    </a:lnTo>
                    <a:lnTo>
                      <a:pt x="162756" y="31237"/>
                    </a:lnTo>
                    <a:lnTo>
                      <a:pt x="162756" y="25301"/>
                    </a:lnTo>
                    <a:close/>
                    <a:moveTo>
                      <a:pt x="174939" y="25301"/>
                    </a:moveTo>
                    <a:lnTo>
                      <a:pt x="174939" y="31237"/>
                    </a:lnTo>
                    <a:lnTo>
                      <a:pt x="169005" y="31237"/>
                    </a:lnTo>
                    <a:lnTo>
                      <a:pt x="169005" y="25301"/>
                    </a:lnTo>
                    <a:close/>
                    <a:moveTo>
                      <a:pt x="181186" y="25301"/>
                    </a:moveTo>
                    <a:lnTo>
                      <a:pt x="181186" y="31237"/>
                    </a:lnTo>
                    <a:lnTo>
                      <a:pt x="175252" y="31237"/>
                    </a:lnTo>
                    <a:lnTo>
                      <a:pt x="175252" y="25301"/>
                    </a:lnTo>
                    <a:close/>
                    <a:moveTo>
                      <a:pt x="187435" y="25301"/>
                    </a:moveTo>
                    <a:lnTo>
                      <a:pt x="187435" y="31237"/>
                    </a:lnTo>
                    <a:lnTo>
                      <a:pt x="181499" y="31237"/>
                    </a:lnTo>
                    <a:lnTo>
                      <a:pt x="181499" y="25301"/>
                    </a:lnTo>
                    <a:close/>
                    <a:moveTo>
                      <a:pt x="193684" y="25301"/>
                    </a:moveTo>
                    <a:lnTo>
                      <a:pt x="193684" y="31237"/>
                    </a:lnTo>
                    <a:lnTo>
                      <a:pt x="187749" y="31237"/>
                    </a:lnTo>
                    <a:lnTo>
                      <a:pt x="187749" y="25301"/>
                    </a:lnTo>
                    <a:close/>
                    <a:moveTo>
                      <a:pt x="199931" y="25301"/>
                    </a:moveTo>
                    <a:lnTo>
                      <a:pt x="199931" y="31237"/>
                    </a:lnTo>
                    <a:lnTo>
                      <a:pt x="193996" y="31237"/>
                    </a:lnTo>
                    <a:lnTo>
                      <a:pt x="193996" y="25301"/>
                    </a:lnTo>
                    <a:close/>
                    <a:moveTo>
                      <a:pt x="206180" y="25301"/>
                    </a:moveTo>
                    <a:lnTo>
                      <a:pt x="206180" y="31237"/>
                    </a:lnTo>
                    <a:lnTo>
                      <a:pt x="200244" y="31237"/>
                    </a:lnTo>
                    <a:lnTo>
                      <a:pt x="200244" y="25301"/>
                    </a:lnTo>
                    <a:close/>
                    <a:moveTo>
                      <a:pt x="212427" y="25301"/>
                    </a:moveTo>
                    <a:lnTo>
                      <a:pt x="212427" y="31237"/>
                    </a:lnTo>
                    <a:lnTo>
                      <a:pt x="206491" y="31237"/>
                    </a:lnTo>
                    <a:lnTo>
                      <a:pt x="206491" y="25301"/>
                    </a:lnTo>
                    <a:close/>
                    <a:moveTo>
                      <a:pt x="218674" y="25301"/>
                    </a:moveTo>
                    <a:lnTo>
                      <a:pt x="218674" y="31237"/>
                    </a:lnTo>
                    <a:lnTo>
                      <a:pt x="212739" y="31237"/>
                    </a:lnTo>
                    <a:lnTo>
                      <a:pt x="212739" y="25301"/>
                    </a:lnTo>
                    <a:close/>
                    <a:moveTo>
                      <a:pt x="224921" y="25301"/>
                    </a:moveTo>
                    <a:lnTo>
                      <a:pt x="224921" y="31237"/>
                    </a:lnTo>
                    <a:lnTo>
                      <a:pt x="218987" y="31237"/>
                    </a:lnTo>
                    <a:lnTo>
                      <a:pt x="218987" y="25301"/>
                    </a:lnTo>
                    <a:close/>
                    <a:moveTo>
                      <a:pt x="231170" y="25301"/>
                    </a:moveTo>
                    <a:lnTo>
                      <a:pt x="231170" y="31237"/>
                    </a:lnTo>
                    <a:lnTo>
                      <a:pt x="225234" y="31237"/>
                    </a:lnTo>
                    <a:lnTo>
                      <a:pt x="225234" y="25301"/>
                    </a:lnTo>
                    <a:close/>
                    <a:moveTo>
                      <a:pt x="237417" y="25301"/>
                    </a:moveTo>
                    <a:lnTo>
                      <a:pt x="237417" y="31237"/>
                    </a:lnTo>
                    <a:lnTo>
                      <a:pt x="231481" y="31237"/>
                    </a:lnTo>
                    <a:lnTo>
                      <a:pt x="231481" y="25301"/>
                    </a:lnTo>
                    <a:close/>
                    <a:moveTo>
                      <a:pt x="243664" y="25301"/>
                    </a:moveTo>
                    <a:lnTo>
                      <a:pt x="243664" y="31237"/>
                    </a:lnTo>
                    <a:lnTo>
                      <a:pt x="237729" y="31237"/>
                    </a:lnTo>
                    <a:lnTo>
                      <a:pt x="237729" y="25301"/>
                    </a:lnTo>
                    <a:close/>
                    <a:moveTo>
                      <a:pt x="249911" y="25301"/>
                    </a:moveTo>
                    <a:lnTo>
                      <a:pt x="249911" y="31237"/>
                    </a:lnTo>
                    <a:lnTo>
                      <a:pt x="243977" y="31237"/>
                    </a:lnTo>
                    <a:lnTo>
                      <a:pt x="243977" y="25301"/>
                    </a:lnTo>
                    <a:close/>
                    <a:moveTo>
                      <a:pt x="256161" y="25301"/>
                    </a:moveTo>
                    <a:lnTo>
                      <a:pt x="256161" y="31237"/>
                    </a:lnTo>
                    <a:lnTo>
                      <a:pt x="250225" y="31237"/>
                    </a:lnTo>
                    <a:lnTo>
                      <a:pt x="250225" y="25301"/>
                    </a:lnTo>
                    <a:close/>
                    <a:moveTo>
                      <a:pt x="262409" y="25301"/>
                    </a:moveTo>
                    <a:lnTo>
                      <a:pt x="262409" y="31237"/>
                    </a:lnTo>
                    <a:lnTo>
                      <a:pt x="256474" y="31237"/>
                    </a:lnTo>
                    <a:lnTo>
                      <a:pt x="256474" y="25301"/>
                    </a:lnTo>
                    <a:close/>
                    <a:moveTo>
                      <a:pt x="268656" y="25301"/>
                    </a:moveTo>
                    <a:lnTo>
                      <a:pt x="268656" y="31237"/>
                    </a:lnTo>
                    <a:lnTo>
                      <a:pt x="262721" y="31237"/>
                    </a:lnTo>
                    <a:lnTo>
                      <a:pt x="262721" y="25301"/>
                    </a:lnTo>
                    <a:close/>
                    <a:moveTo>
                      <a:pt x="274904" y="25301"/>
                    </a:moveTo>
                    <a:lnTo>
                      <a:pt x="274904" y="31237"/>
                    </a:lnTo>
                    <a:lnTo>
                      <a:pt x="268968" y="31237"/>
                    </a:lnTo>
                    <a:lnTo>
                      <a:pt x="268968" y="25301"/>
                    </a:lnTo>
                    <a:close/>
                    <a:moveTo>
                      <a:pt x="6251" y="31548"/>
                    </a:moveTo>
                    <a:lnTo>
                      <a:pt x="6251" y="31550"/>
                    </a:lnTo>
                    <a:lnTo>
                      <a:pt x="6251" y="37484"/>
                    </a:lnTo>
                    <a:lnTo>
                      <a:pt x="315" y="37484"/>
                    </a:lnTo>
                    <a:lnTo>
                      <a:pt x="315" y="31548"/>
                    </a:lnTo>
                    <a:close/>
                    <a:moveTo>
                      <a:pt x="12498" y="31548"/>
                    </a:moveTo>
                    <a:lnTo>
                      <a:pt x="12498" y="31550"/>
                    </a:lnTo>
                    <a:lnTo>
                      <a:pt x="12498" y="37484"/>
                    </a:lnTo>
                    <a:lnTo>
                      <a:pt x="6562" y="37484"/>
                    </a:lnTo>
                    <a:lnTo>
                      <a:pt x="6562" y="31548"/>
                    </a:lnTo>
                    <a:close/>
                    <a:moveTo>
                      <a:pt x="18745" y="31548"/>
                    </a:moveTo>
                    <a:lnTo>
                      <a:pt x="18745" y="31550"/>
                    </a:lnTo>
                    <a:lnTo>
                      <a:pt x="18745" y="37484"/>
                    </a:lnTo>
                    <a:lnTo>
                      <a:pt x="12810" y="37484"/>
                    </a:lnTo>
                    <a:lnTo>
                      <a:pt x="12810" y="31548"/>
                    </a:lnTo>
                    <a:close/>
                    <a:moveTo>
                      <a:pt x="24992" y="31548"/>
                    </a:moveTo>
                    <a:lnTo>
                      <a:pt x="24992" y="31550"/>
                    </a:lnTo>
                    <a:lnTo>
                      <a:pt x="24992" y="37484"/>
                    </a:lnTo>
                    <a:lnTo>
                      <a:pt x="19058" y="37484"/>
                    </a:lnTo>
                    <a:lnTo>
                      <a:pt x="19058" y="31548"/>
                    </a:lnTo>
                    <a:close/>
                    <a:moveTo>
                      <a:pt x="31242" y="31548"/>
                    </a:moveTo>
                    <a:lnTo>
                      <a:pt x="31242" y="31550"/>
                    </a:lnTo>
                    <a:lnTo>
                      <a:pt x="31242" y="37484"/>
                    </a:lnTo>
                    <a:lnTo>
                      <a:pt x="25305" y="37484"/>
                    </a:lnTo>
                    <a:lnTo>
                      <a:pt x="25305" y="31548"/>
                    </a:lnTo>
                    <a:close/>
                    <a:moveTo>
                      <a:pt x="162445" y="31548"/>
                    </a:moveTo>
                    <a:lnTo>
                      <a:pt x="162445" y="31550"/>
                    </a:lnTo>
                    <a:lnTo>
                      <a:pt x="162445" y="37484"/>
                    </a:lnTo>
                    <a:lnTo>
                      <a:pt x="156509" y="37484"/>
                    </a:lnTo>
                    <a:lnTo>
                      <a:pt x="156509" y="31548"/>
                    </a:lnTo>
                    <a:close/>
                    <a:moveTo>
                      <a:pt x="168692" y="31548"/>
                    </a:moveTo>
                    <a:lnTo>
                      <a:pt x="168692" y="31550"/>
                    </a:lnTo>
                    <a:lnTo>
                      <a:pt x="168692" y="37484"/>
                    </a:lnTo>
                    <a:lnTo>
                      <a:pt x="162756" y="37484"/>
                    </a:lnTo>
                    <a:lnTo>
                      <a:pt x="162756" y="31548"/>
                    </a:lnTo>
                    <a:close/>
                    <a:moveTo>
                      <a:pt x="174939" y="31548"/>
                    </a:moveTo>
                    <a:lnTo>
                      <a:pt x="174939" y="31550"/>
                    </a:lnTo>
                    <a:lnTo>
                      <a:pt x="174939" y="37484"/>
                    </a:lnTo>
                    <a:lnTo>
                      <a:pt x="169005" y="37484"/>
                    </a:lnTo>
                    <a:lnTo>
                      <a:pt x="169005" y="31548"/>
                    </a:lnTo>
                    <a:close/>
                    <a:moveTo>
                      <a:pt x="181186" y="31548"/>
                    </a:moveTo>
                    <a:lnTo>
                      <a:pt x="181186" y="31550"/>
                    </a:lnTo>
                    <a:lnTo>
                      <a:pt x="181186" y="37484"/>
                    </a:lnTo>
                    <a:lnTo>
                      <a:pt x="175252" y="37484"/>
                    </a:lnTo>
                    <a:lnTo>
                      <a:pt x="175252" y="31548"/>
                    </a:lnTo>
                    <a:close/>
                    <a:moveTo>
                      <a:pt x="187435" y="31548"/>
                    </a:moveTo>
                    <a:lnTo>
                      <a:pt x="187435" y="31550"/>
                    </a:lnTo>
                    <a:lnTo>
                      <a:pt x="187435" y="37484"/>
                    </a:lnTo>
                    <a:lnTo>
                      <a:pt x="181499" y="37484"/>
                    </a:lnTo>
                    <a:lnTo>
                      <a:pt x="181499" y="31548"/>
                    </a:lnTo>
                    <a:close/>
                    <a:moveTo>
                      <a:pt x="37489" y="31552"/>
                    </a:moveTo>
                    <a:lnTo>
                      <a:pt x="37489" y="37486"/>
                    </a:lnTo>
                    <a:lnTo>
                      <a:pt x="31553" y="37486"/>
                    </a:lnTo>
                    <a:lnTo>
                      <a:pt x="31553" y="31552"/>
                    </a:lnTo>
                    <a:close/>
                    <a:moveTo>
                      <a:pt x="43737" y="31552"/>
                    </a:moveTo>
                    <a:lnTo>
                      <a:pt x="43737" y="37486"/>
                    </a:lnTo>
                    <a:lnTo>
                      <a:pt x="37802" y="37486"/>
                    </a:lnTo>
                    <a:lnTo>
                      <a:pt x="37802" y="31552"/>
                    </a:lnTo>
                    <a:close/>
                    <a:moveTo>
                      <a:pt x="49985" y="31552"/>
                    </a:moveTo>
                    <a:lnTo>
                      <a:pt x="49985" y="37486"/>
                    </a:lnTo>
                    <a:lnTo>
                      <a:pt x="44049" y="37486"/>
                    </a:lnTo>
                    <a:lnTo>
                      <a:pt x="44049" y="31552"/>
                    </a:lnTo>
                    <a:close/>
                    <a:moveTo>
                      <a:pt x="56232" y="31552"/>
                    </a:moveTo>
                    <a:lnTo>
                      <a:pt x="56232" y="37486"/>
                    </a:lnTo>
                    <a:lnTo>
                      <a:pt x="50296" y="37486"/>
                    </a:lnTo>
                    <a:lnTo>
                      <a:pt x="50296" y="31552"/>
                    </a:lnTo>
                    <a:close/>
                    <a:moveTo>
                      <a:pt x="62480" y="31552"/>
                    </a:moveTo>
                    <a:lnTo>
                      <a:pt x="62480" y="37486"/>
                    </a:lnTo>
                    <a:lnTo>
                      <a:pt x="56545" y="37486"/>
                    </a:lnTo>
                    <a:lnTo>
                      <a:pt x="56545" y="31552"/>
                    </a:lnTo>
                    <a:close/>
                    <a:moveTo>
                      <a:pt x="68727" y="31552"/>
                    </a:moveTo>
                    <a:lnTo>
                      <a:pt x="68727" y="37486"/>
                    </a:lnTo>
                    <a:lnTo>
                      <a:pt x="62792" y="37486"/>
                    </a:lnTo>
                    <a:lnTo>
                      <a:pt x="62792" y="31552"/>
                    </a:lnTo>
                    <a:close/>
                    <a:moveTo>
                      <a:pt x="74975" y="31552"/>
                    </a:moveTo>
                    <a:lnTo>
                      <a:pt x="74975" y="37486"/>
                    </a:lnTo>
                    <a:lnTo>
                      <a:pt x="69039" y="37486"/>
                    </a:lnTo>
                    <a:lnTo>
                      <a:pt x="69039" y="31552"/>
                    </a:lnTo>
                    <a:close/>
                    <a:moveTo>
                      <a:pt x="81223" y="31552"/>
                    </a:moveTo>
                    <a:lnTo>
                      <a:pt x="81223" y="37486"/>
                    </a:lnTo>
                    <a:lnTo>
                      <a:pt x="75286" y="37486"/>
                    </a:lnTo>
                    <a:lnTo>
                      <a:pt x="75286" y="31552"/>
                    </a:lnTo>
                    <a:close/>
                    <a:moveTo>
                      <a:pt x="87470" y="31552"/>
                    </a:moveTo>
                    <a:lnTo>
                      <a:pt x="87470" y="37486"/>
                    </a:lnTo>
                    <a:lnTo>
                      <a:pt x="81535" y="37486"/>
                    </a:lnTo>
                    <a:lnTo>
                      <a:pt x="81535" y="31552"/>
                    </a:lnTo>
                    <a:close/>
                    <a:moveTo>
                      <a:pt x="93720" y="31552"/>
                    </a:moveTo>
                    <a:lnTo>
                      <a:pt x="93720" y="37486"/>
                    </a:lnTo>
                    <a:lnTo>
                      <a:pt x="87784" y="37486"/>
                    </a:lnTo>
                    <a:lnTo>
                      <a:pt x="87784" y="31552"/>
                    </a:lnTo>
                    <a:close/>
                    <a:moveTo>
                      <a:pt x="99967" y="31552"/>
                    </a:moveTo>
                    <a:lnTo>
                      <a:pt x="99967" y="37486"/>
                    </a:lnTo>
                    <a:lnTo>
                      <a:pt x="94031" y="37486"/>
                    </a:lnTo>
                    <a:lnTo>
                      <a:pt x="94031" y="31552"/>
                    </a:lnTo>
                    <a:close/>
                    <a:moveTo>
                      <a:pt x="106214" y="31552"/>
                    </a:moveTo>
                    <a:lnTo>
                      <a:pt x="106214" y="37486"/>
                    </a:lnTo>
                    <a:lnTo>
                      <a:pt x="100280" y="37486"/>
                    </a:lnTo>
                    <a:lnTo>
                      <a:pt x="100280" y="31552"/>
                    </a:lnTo>
                    <a:close/>
                    <a:moveTo>
                      <a:pt x="112461" y="31552"/>
                    </a:moveTo>
                    <a:lnTo>
                      <a:pt x="112461" y="37486"/>
                    </a:lnTo>
                    <a:lnTo>
                      <a:pt x="106527" y="37486"/>
                    </a:lnTo>
                    <a:lnTo>
                      <a:pt x="106527" y="31552"/>
                    </a:lnTo>
                    <a:close/>
                    <a:moveTo>
                      <a:pt x="118710" y="31552"/>
                    </a:moveTo>
                    <a:lnTo>
                      <a:pt x="118710" y="37486"/>
                    </a:lnTo>
                    <a:lnTo>
                      <a:pt x="112774" y="37486"/>
                    </a:lnTo>
                    <a:lnTo>
                      <a:pt x="112774" y="31552"/>
                    </a:lnTo>
                    <a:close/>
                    <a:moveTo>
                      <a:pt x="124957" y="31552"/>
                    </a:moveTo>
                    <a:lnTo>
                      <a:pt x="124957" y="37486"/>
                    </a:lnTo>
                    <a:lnTo>
                      <a:pt x="119021" y="37486"/>
                    </a:lnTo>
                    <a:lnTo>
                      <a:pt x="119021" y="31552"/>
                    </a:lnTo>
                    <a:close/>
                    <a:moveTo>
                      <a:pt x="131204" y="31552"/>
                    </a:moveTo>
                    <a:lnTo>
                      <a:pt x="131204" y="37486"/>
                    </a:lnTo>
                    <a:lnTo>
                      <a:pt x="125270" y="37486"/>
                    </a:lnTo>
                    <a:lnTo>
                      <a:pt x="125270" y="31552"/>
                    </a:lnTo>
                    <a:close/>
                    <a:moveTo>
                      <a:pt x="137451" y="31552"/>
                    </a:moveTo>
                    <a:lnTo>
                      <a:pt x="137451" y="37486"/>
                    </a:lnTo>
                    <a:lnTo>
                      <a:pt x="131517" y="37486"/>
                    </a:lnTo>
                    <a:lnTo>
                      <a:pt x="131517" y="31552"/>
                    </a:lnTo>
                    <a:close/>
                    <a:moveTo>
                      <a:pt x="143702" y="31552"/>
                    </a:moveTo>
                    <a:lnTo>
                      <a:pt x="143702" y="37486"/>
                    </a:lnTo>
                    <a:lnTo>
                      <a:pt x="137766" y="37486"/>
                    </a:lnTo>
                    <a:lnTo>
                      <a:pt x="137766" y="31552"/>
                    </a:lnTo>
                    <a:close/>
                    <a:moveTo>
                      <a:pt x="149949" y="31552"/>
                    </a:moveTo>
                    <a:lnTo>
                      <a:pt x="149949" y="37486"/>
                    </a:lnTo>
                    <a:lnTo>
                      <a:pt x="144015" y="37486"/>
                    </a:lnTo>
                    <a:lnTo>
                      <a:pt x="144015" y="31552"/>
                    </a:lnTo>
                    <a:close/>
                    <a:moveTo>
                      <a:pt x="156196" y="31552"/>
                    </a:moveTo>
                    <a:lnTo>
                      <a:pt x="156196" y="37486"/>
                    </a:lnTo>
                    <a:lnTo>
                      <a:pt x="150262" y="37486"/>
                    </a:lnTo>
                    <a:lnTo>
                      <a:pt x="150262" y="31552"/>
                    </a:lnTo>
                    <a:close/>
                    <a:moveTo>
                      <a:pt x="193684" y="31552"/>
                    </a:moveTo>
                    <a:lnTo>
                      <a:pt x="193684" y="37486"/>
                    </a:lnTo>
                    <a:lnTo>
                      <a:pt x="187749" y="37486"/>
                    </a:lnTo>
                    <a:lnTo>
                      <a:pt x="187749" y="31552"/>
                    </a:lnTo>
                    <a:close/>
                    <a:moveTo>
                      <a:pt x="199931" y="31552"/>
                    </a:moveTo>
                    <a:lnTo>
                      <a:pt x="199931" y="37486"/>
                    </a:lnTo>
                    <a:lnTo>
                      <a:pt x="193996" y="37486"/>
                    </a:lnTo>
                    <a:lnTo>
                      <a:pt x="193996" y="31552"/>
                    </a:lnTo>
                    <a:close/>
                    <a:moveTo>
                      <a:pt x="206180" y="31552"/>
                    </a:moveTo>
                    <a:lnTo>
                      <a:pt x="206180" y="37486"/>
                    </a:lnTo>
                    <a:lnTo>
                      <a:pt x="200244" y="37486"/>
                    </a:lnTo>
                    <a:lnTo>
                      <a:pt x="200244" y="31552"/>
                    </a:lnTo>
                    <a:close/>
                    <a:moveTo>
                      <a:pt x="212427" y="31552"/>
                    </a:moveTo>
                    <a:lnTo>
                      <a:pt x="212427" y="37486"/>
                    </a:lnTo>
                    <a:lnTo>
                      <a:pt x="206491" y="37486"/>
                    </a:lnTo>
                    <a:lnTo>
                      <a:pt x="206491" y="31552"/>
                    </a:lnTo>
                    <a:close/>
                    <a:moveTo>
                      <a:pt x="218674" y="31552"/>
                    </a:moveTo>
                    <a:lnTo>
                      <a:pt x="218674" y="37486"/>
                    </a:lnTo>
                    <a:lnTo>
                      <a:pt x="212739" y="37486"/>
                    </a:lnTo>
                    <a:lnTo>
                      <a:pt x="212739" y="31552"/>
                    </a:lnTo>
                    <a:close/>
                    <a:moveTo>
                      <a:pt x="224921" y="31552"/>
                    </a:moveTo>
                    <a:lnTo>
                      <a:pt x="224921" y="37486"/>
                    </a:lnTo>
                    <a:lnTo>
                      <a:pt x="218987" y="37486"/>
                    </a:lnTo>
                    <a:lnTo>
                      <a:pt x="218987" y="31552"/>
                    </a:lnTo>
                    <a:close/>
                    <a:moveTo>
                      <a:pt x="231170" y="31552"/>
                    </a:moveTo>
                    <a:lnTo>
                      <a:pt x="231170" y="37486"/>
                    </a:lnTo>
                    <a:lnTo>
                      <a:pt x="225234" y="37486"/>
                    </a:lnTo>
                    <a:lnTo>
                      <a:pt x="225234" y="31552"/>
                    </a:lnTo>
                    <a:close/>
                    <a:moveTo>
                      <a:pt x="237417" y="31552"/>
                    </a:moveTo>
                    <a:lnTo>
                      <a:pt x="237417" y="37486"/>
                    </a:lnTo>
                    <a:lnTo>
                      <a:pt x="231481" y="37486"/>
                    </a:lnTo>
                    <a:lnTo>
                      <a:pt x="231481" y="31552"/>
                    </a:lnTo>
                    <a:close/>
                    <a:moveTo>
                      <a:pt x="243664" y="31552"/>
                    </a:moveTo>
                    <a:lnTo>
                      <a:pt x="243664" y="37486"/>
                    </a:lnTo>
                    <a:lnTo>
                      <a:pt x="237729" y="37486"/>
                    </a:lnTo>
                    <a:lnTo>
                      <a:pt x="237729" y="31552"/>
                    </a:lnTo>
                    <a:close/>
                    <a:moveTo>
                      <a:pt x="249911" y="31552"/>
                    </a:moveTo>
                    <a:lnTo>
                      <a:pt x="249911" y="37486"/>
                    </a:lnTo>
                    <a:lnTo>
                      <a:pt x="243977" y="37486"/>
                    </a:lnTo>
                    <a:lnTo>
                      <a:pt x="243977" y="31552"/>
                    </a:lnTo>
                    <a:close/>
                    <a:moveTo>
                      <a:pt x="256161" y="31552"/>
                    </a:moveTo>
                    <a:lnTo>
                      <a:pt x="256161" y="37486"/>
                    </a:lnTo>
                    <a:lnTo>
                      <a:pt x="250225" y="37486"/>
                    </a:lnTo>
                    <a:lnTo>
                      <a:pt x="250225" y="31552"/>
                    </a:lnTo>
                    <a:close/>
                    <a:moveTo>
                      <a:pt x="262409" y="31552"/>
                    </a:moveTo>
                    <a:lnTo>
                      <a:pt x="262409" y="37486"/>
                    </a:lnTo>
                    <a:lnTo>
                      <a:pt x="256474" y="37486"/>
                    </a:lnTo>
                    <a:lnTo>
                      <a:pt x="256474" y="31552"/>
                    </a:lnTo>
                    <a:close/>
                    <a:moveTo>
                      <a:pt x="268656" y="31552"/>
                    </a:moveTo>
                    <a:lnTo>
                      <a:pt x="268656" y="37486"/>
                    </a:lnTo>
                    <a:lnTo>
                      <a:pt x="262721" y="37486"/>
                    </a:lnTo>
                    <a:lnTo>
                      <a:pt x="262721" y="31552"/>
                    </a:lnTo>
                    <a:close/>
                    <a:moveTo>
                      <a:pt x="274904" y="31552"/>
                    </a:moveTo>
                    <a:lnTo>
                      <a:pt x="274904" y="37486"/>
                    </a:lnTo>
                    <a:lnTo>
                      <a:pt x="268968" y="37486"/>
                    </a:lnTo>
                    <a:lnTo>
                      <a:pt x="268968" y="31552"/>
                    </a:lnTo>
                    <a:close/>
                    <a:moveTo>
                      <a:pt x="6251" y="37799"/>
                    </a:moveTo>
                    <a:lnTo>
                      <a:pt x="6251" y="43735"/>
                    </a:lnTo>
                    <a:lnTo>
                      <a:pt x="315" y="43735"/>
                    </a:lnTo>
                    <a:lnTo>
                      <a:pt x="315" y="37799"/>
                    </a:lnTo>
                    <a:close/>
                    <a:moveTo>
                      <a:pt x="12498" y="37799"/>
                    </a:moveTo>
                    <a:lnTo>
                      <a:pt x="12498" y="43735"/>
                    </a:lnTo>
                    <a:lnTo>
                      <a:pt x="6562" y="43735"/>
                    </a:lnTo>
                    <a:lnTo>
                      <a:pt x="6562" y="37799"/>
                    </a:lnTo>
                    <a:close/>
                    <a:moveTo>
                      <a:pt x="18745" y="37799"/>
                    </a:moveTo>
                    <a:lnTo>
                      <a:pt x="18745" y="43735"/>
                    </a:lnTo>
                    <a:lnTo>
                      <a:pt x="12810" y="43735"/>
                    </a:lnTo>
                    <a:lnTo>
                      <a:pt x="12810" y="37799"/>
                    </a:lnTo>
                    <a:close/>
                    <a:moveTo>
                      <a:pt x="24992" y="37799"/>
                    </a:moveTo>
                    <a:lnTo>
                      <a:pt x="24992" y="43735"/>
                    </a:lnTo>
                    <a:lnTo>
                      <a:pt x="19058" y="43735"/>
                    </a:lnTo>
                    <a:lnTo>
                      <a:pt x="19058" y="37799"/>
                    </a:lnTo>
                    <a:close/>
                    <a:moveTo>
                      <a:pt x="31242" y="37799"/>
                    </a:moveTo>
                    <a:lnTo>
                      <a:pt x="31242" y="43735"/>
                    </a:lnTo>
                    <a:lnTo>
                      <a:pt x="25305" y="43735"/>
                    </a:lnTo>
                    <a:lnTo>
                      <a:pt x="25305" y="37799"/>
                    </a:lnTo>
                    <a:close/>
                    <a:moveTo>
                      <a:pt x="37489" y="37799"/>
                    </a:moveTo>
                    <a:lnTo>
                      <a:pt x="37489" y="43735"/>
                    </a:lnTo>
                    <a:lnTo>
                      <a:pt x="31553" y="43735"/>
                    </a:lnTo>
                    <a:lnTo>
                      <a:pt x="31553" y="37799"/>
                    </a:lnTo>
                    <a:close/>
                    <a:moveTo>
                      <a:pt x="43737" y="37799"/>
                    </a:moveTo>
                    <a:lnTo>
                      <a:pt x="43737" y="43735"/>
                    </a:lnTo>
                    <a:lnTo>
                      <a:pt x="37802" y="43735"/>
                    </a:lnTo>
                    <a:lnTo>
                      <a:pt x="37802" y="37799"/>
                    </a:lnTo>
                    <a:close/>
                    <a:moveTo>
                      <a:pt x="49985" y="37799"/>
                    </a:moveTo>
                    <a:lnTo>
                      <a:pt x="49985" y="43735"/>
                    </a:lnTo>
                    <a:lnTo>
                      <a:pt x="44049" y="43735"/>
                    </a:lnTo>
                    <a:lnTo>
                      <a:pt x="44049" y="37799"/>
                    </a:lnTo>
                    <a:close/>
                    <a:moveTo>
                      <a:pt x="56232" y="37799"/>
                    </a:moveTo>
                    <a:lnTo>
                      <a:pt x="56232" y="43735"/>
                    </a:lnTo>
                    <a:lnTo>
                      <a:pt x="50296" y="43735"/>
                    </a:lnTo>
                    <a:lnTo>
                      <a:pt x="50296" y="37799"/>
                    </a:lnTo>
                    <a:close/>
                    <a:moveTo>
                      <a:pt x="62480" y="37799"/>
                    </a:moveTo>
                    <a:lnTo>
                      <a:pt x="62480" y="43735"/>
                    </a:lnTo>
                    <a:lnTo>
                      <a:pt x="56545" y="43735"/>
                    </a:lnTo>
                    <a:lnTo>
                      <a:pt x="56545" y="37799"/>
                    </a:lnTo>
                    <a:close/>
                    <a:moveTo>
                      <a:pt x="68727" y="37799"/>
                    </a:moveTo>
                    <a:lnTo>
                      <a:pt x="68727" y="43735"/>
                    </a:lnTo>
                    <a:lnTo>
                      <a:pt x="62792" y="43735"/>
                    </a:lnTo>
                    <a:lnTo>
                      <a:pt x="62792" y="37799"/>
                    </a:lnTo>
                    <a:close/>
                    <a:moveTo>
                      <a:pt x="74975" y="37799"/>
                    </a:moveTo>
                    <a:lnTo>
                      <a:pt x="74975" y="43735"/>
                    </a:lnTo>
                    <a:lnTo>
                      <a:pt x="69039" y="43735"/>
                    </a:lnTo>
                    <a:lnTo>
                      <a:pt x="69039" y="37799"/>
                    </a:lnTo>
                    <a:close/>
                    <a:moveTo>
                      <a:pt x="81223" y="37799"/>
                    </a:moveTo>
                    <a:lnTo>
                      <a:pt x="81223" y="43735"/>
                    </a:lnTo>
                    <a:lnTo>
                      <a:pt x="75286" y="43735"/>
                    </a:lnTo>
                    <a:lnTo>
                      <a:pt x="75286" y="37799"/>
                    </a:lnTo>
                    <a:close/>
                    <a:moveTo>
                      <a:pt x="87470" y="37799"/>
                    </a:moveTo>
                    <a:lnTo>
                      <a:pt x="87470" y="43735"/>
                    </a:lnTo>
                    <a:lnTo>
                      <a:pt x="81535" y="43735"/>
                    </a:lnTo>
                    <a:lnTo>
                      <a:pt x="81535" y="37799"/>
                    </a:lnTo>
                    <a:close/>
                    <a:moveTo>
                      <a:pt x="93720" y="37799"/>
                    </a:moveTo>
                    <a:lnTo>
                      <a:pt x="93720" y="43735"/>
                    </a:lnTo>
                    <a:lnTo>
                      <a:pt x="87784" y="43735"/>
                    </a:lnTo>
                    <a:lnTo>
                      <a:pt x="87784" y="37799"/>
                    </a:lnTo>
                    <a:close/>
                    <a:moveTo>
                      <a:pt x="99967" y="37799"/>
                    </a:moveTo>
                    <a:lnTo>
                      <a:pt x="99967" y="43735"/>
                    </a:lnTo>
                    <a:lnTo>
                      <a:pt x="94031" y="43735"/>
                    </a:lnTo>
                    <a:lnTo>
                      <a:pt x="94031" y="37799"/>
                    </a:lnTo>
                    <a:close/>
                    <a:moveTo>
                      <a:pt x="106214" y="37799"/>
                    </a:moveTo>
                    <a:lnTo>
                      <a:pt x="106214" y="43735"/>
                    </a:lnTo>
                    <a:lnTo>
                      <a:pt x="100280" y="43735"/>
                    </a:lnTo>
                    <a:lnTo>
                      <a:pt x="100280" y="37799"/>
                    </a:lnTo>
                    <a:close/>
                    <a:moveTo>
                      <a:pt x="112461" y="37799"/>
                    </a:moveTo>
                    <a:lnTo>
                      <a:pt x="112461" y="43735"/>
                    </a:lnTo>
                    <a:lnTo>
                      <a:pt x="106527" y="43735"/>
                    </a:lnTo>
                    <a:lnTo>
                      <a:pt x="106527" y="37799"/>
                    </a:lnTo>
                    <a:close/>
                    <a:moveTo>
                      <a:pt x="118710" y="37799"/>
                    </a:moveTo>
                    <a:lnTo>
                      <a:pt x="118710" y="43735"/>
                    </a:lnTo>
                    <a:lnTo>
                      <a:pt x="112774" y="43735"/>
                    </a:lnTo>
                    <a:lnTo>
                      <a:pt x="112774" y="37799"/>
                    </a:lnTo>
                    <a:close/>
                    <a:moveTo>
                      <a:pt x="124957" y="37799"/>
                    </a:moveTo>
                    <a:lnTo>
                      <a:pt x="124957" y="43735"/>
                    </a:lnTo>
                    <a:lnTo>
                      <a:pt x="119021" y="43735"/>
                    </a:lnTo>
                    <a:lnTo>
                      <a:pt x="119021" y="37799"/>
                    </a:lnTo>
                    <a:close/>
                    <a:moveTo>
                      <a:pt x="131204" y="37799"/>
                    </a:moveTo>
                    <a:lnTo>
                      <a:pt x="131204" y="43735"/>
                    </a:lnTo>
                    <a:lnTo>
                      <a:pt x="125270" y="43735"/>
                    </a:lnTo>
                    <a:lnTo>
                      <a:pt x="125270" y="37799"/>
                    </a:lnTo>
                    <a:close/>
                    <a:moveTo>
                      <a:pt x="137451" y="37799"/>
                    </a:moveTo>
                    <a:lnTo>
                      <a:pt x="137451" y="43735"/>
                    </a:lnTo>
                    <a:lnTo>
                      <a:pt x="131517" y="43735"/>
                    </a:lnTo>
                    <a:lnTo>
                      <a:pt x="131517" y="37799"/>
                    </a:lnTo>
                    <a:close/>
                    <a:moveTo>
                      <a:pt x="143702" y="37799"/>
                    </a:moveTo>
                    <a:lnTo>
                      <a:pt x="143702" y="43735"/>
                    </a:lnTo>
                    <a:lnTo>
                      <a:pt x="137766" y="43735"/>
                    </a:lnTo>
                    <a:lnTo>
                      <a:pt x="137766" y="37799"/>
                    </a:lnTo>
                    <a:close/>
                    <a:moveTo>
                      <a:pt x="149949" y="37799"/>
                    </a:moveTo>
                    <a:lnTo>
                      <a:pt x="149949" y="43735"/>
                    </a:lnTo>
                    <a:lnTo>
                      <a:pt x="144015" y="43735"/>
                    </a:lnTo>
                    <a:lnTo>
                      <a:pt x="144015" y="37799"/>
                    </a:lnTo>
                    <a:close/>
                    <a:moveTo>
                      <a:pt x="156196" y="37799"/>
                    </a:moveTo>
                    <a:lnTo>
                      <a:pt x="156196" y="43735"/>
                    </a:lnTo>
                    <a:lnTo>
                      <a:pt x="150262" y="43735"/>
                    </a:lnTo>
                    <a:lnTo>
                      <a:pt x="150262" y="37799"/>
                    </a:lnTo>
                    <a:close/>
                    <a:moveTo>
                      <a:pt x="162445" y="37799"/>
                    </a:moveTo>
                    <a:lnTo>
                      <a:pt x="162445" y="43735"/>
                    </a:lnTo>
                    <a:lnTo>
                      <a:pt x="156509" y="43735"/>
                    </a:lnTo>
                    <a:lnTo>
                      <a:pt x="156509" y="37799"/>
                    </a:lnTo>
                    <a:close/>
                    <a:moveTo>
                      <a:pt x="168692" y="37799"/>
                    </a:moveTo>
                    <a:lnTo>
                      <a:pt x="168692" y="43735"/>
                    </a:lnTo>
                    <a:lnTo>
                      <a:pt x="162756" y="43735"/>
                    </a:lnTo>
                    <a:lnTo>
                      <a:pt x="162756" y="37799"/>
                    </a:lnTo>
                    <a:close/>
                    <a:moveTo>
                      <a:pt x="174939" y="37799"/>
                    </a:moveTo>
                    <a:lnTo>
                      <a:pt x="174939" y="43735"/>
                    </a:lnTo>
                    <a:lnTo>
                      <a:pt x="169005" y="43735"/>
                    </a:lnTo>
                    <a:lnTo>
                      <a:pt x="169005" y="37799"/>
                    </a:lnTo>
                    <a:close/>
                    <a:moveTo>
                      <a:pt x="181186" y="37799"/>
                    </a:moveTo>
                    <a:lnTo>
                      <a:pt x="181186" y="43735"/>
                    </a:lnTo>
                    <a:lnTo>
                      <a:pt x="175252" y="43735"/>
                    </a:lnTo>
                    <a:lnTo>
                      <a:pt x="175252" y="37799"/>
                    </a:lnTo>
                    <a:close/>
                    <a:moveTo>
                      <a:pt x="187435" y="37799"/>
                    </a:moveTo>
                    <a:lnTo>
                      <a:pt x="187435" y="43735"/>
                    </a:lnTo>
                    <a:lnTo>
                      <a:pt x="181499" y="43735"/>
                    </a:lnTo>
                    <a:lnTo>
                      <a:pt x="181499" y="37799"/>
                    </a:lnTo>
                    <a:close/>
                    <a:moveTo>
                      <a:pt x="193684" y="37799"/>
                    </a:moveTo>
                    <a:lnTo>
                      <a:pt x="193684" y="43735"/>
                    </a:lnTo>
                    <a:lnTo>
                      <a:pt x="187749" y="43735"/>
                    </a:lnTo>
                    <a:lnTo>
                      <a:pt x="187749" y="37799"/>
                    </a:lnTo>
                    <a:close/>
                    <a:moveTo>
                      <a:pt x="199931" y="37799"/>
                    </a:moveTo>
                    <a:lnTo>
                      <a:pt x="199931" y="43735"/>
                    </a:lnTo>
                    <a:lnTo>
                      <a:pt x="193996" y="43735"/>
                    </a:lnTo>
                    <a:lnTo>
                      <a:pt x="193996" y="37799"/>
                    </a:lnTo>
                    <a:close/>
                    <a:moveTo>
                      <a:pt x="206180" y="37799"/>
                    </a:moveTo>
                    <a:lnTo>
                      <a:pt x="206180" y="43735"/>
                    </a:lnTo>
                    <a:lnTo>
                      <a:pt x="200244" y="43735"/>
                    </a:lnTo>
                    <a:lnTo>
                      <a:pt x="200244" y="37799"/>
                    </a:lnTo>
                    <a:close/>
                    <a:moveTo>
                      <a:pt x="212427" y="37799"/>
                    </a:moveTo>
                    <a:lnTo>
                      <a:pt x="212427" y="43735"/>
                    </a:lnTo>
                    <a:lnTo>
                      <a:pt x="206491" y="43735"/>
                    </a:lnTo>
                    <a:lnTo>
                      <a:pt x="206491" y="37799"/>
                    </a:lnTo>
                    <a:close/>
                    <a:moveTo>
                      <a:pt x="218674" y="37799"/>
                    </a:moveTo>
                    <a:lnTo>
                      <a:pt x="218674" y="43735"/>
                    </a:lnTo>
                    <a:lnTo>
                      <a:pt x="212739" y="43735"/>
                    </a:lnTo>
                    <a:lnTo>
                      <a:pt x="212739" y="37799"/>
                    </a:lnTo>
                    <a:close/>
                    <a:moveTo>
                      <a:pt x="224921" y="37799"/>
                    </a:moveTo>
                    <a:lnTo>
                      <a:pt x="224921" y="43735"/>
                    </a:lnTo>
                    <a:lnTo>
                      <a:pt x="218987" y="43735"/>
                    </a:lnTo>
                    <a:lnTo>
                      <a:pt x="218987" y="37799"/>
                    </a:lnTo>
                    <a:close/>
                    <a:moveTo>
                      <a:pt x="231170" y="37799"/>
                    </a:moveTo>
                    <a:lnTo>
                      <a:pt x="231170" y="43735"/>
                    </a:lnTo>
                    <a:lnTo>
                      <a:pt x="225234" y="43735"/>
                    </a:lnTo>
                    <a:lnTo>
                      <a:pt x="225234" y="37799"/>
                    </a:lnTo>
                    <a:close/>
                    <a:moveTo>
                      <a:pt x="237417" y="37799"/>
                    </a:moveTo>
                    <a:lnTo>
                      <a:pt x="237417" y="43735"/>
                    </a:lnTo>
                    <a:lnTo>
                      <a:pt x="231481" y="43735"/>
                    </a:lnTo>
                    <a:lnTo>
                      <a:pt x="231481" y="37799"/>
                    </a:lnTo>
                    <a:close/>
                    <a:moveTo>
                      <a:pt x="243664" y="37799"/>
                    </a:moveTo>
                    <a:lnTo>
                      <a:pt x="243664" y="43735"/>
                    </a:lnTo>
                    <a:lnTo>
                      <a:pt x="237729" y="43735"/>
                    </a:lnTo>
                    <a:lnTo>
                      <a:pt x="237729" y="37799"/>
                    </a:lnTo>
                    <a:close/>
                    <a:moveTo>
                      <a:pt x="249911" y="37799"/>
                    </a:moveTo>
                    <a:lnTo>
                      <a:pt x="249911" y="43735"/>
                    </a:lnTo>
                    <a:lnTo>
                      <a:pt x="243977" y="43735"/>
                    </a:lnTo>
                    <a:lnTo>
                      <a:pt x="243977" y="37799"/>
                    </a:lnTo>
                    <a:close/>
                    <a:moveTo>
                      <a:pt x="256161" y="37799"/>
                    </a:moveTo>
                    <a:lnTo>
                      <a:pt x="256161" y="43735"/>
                    </a:lnTo>
                    <a:lnTo>
                      <a:pt x="250225" y="43735"/>
                    </a:lnTo>
                    <a:lnTo>
                      <a:pt x="250225" y="37799"/>
                    </a:lnTo>
                    <a:close/>
                    <a:moveTo>
                      <a:pt x="262409" y="37799"/>
                    </a:moveTo>
                    <a:lnTo>
                      <a:pt x="262409" y="43735"/>
                    </a:lnTo>
                    <a:lnTo>
                      <a:pt x="256474" y="43735"/>
                    </a:lnTo>
                    <a:lnTo>
                      <a:pt x="256474" y="37799"/>
                    </a:lnTo>
                    <a:close/>
                    <a:moveTo>
                      <a:pt x="268656" y="37799"/>
                    </a:moveTo>
                    <a:lnTo>
                      <a:pt x="268656" y="43735"/>
                    </a:lnTo>
                    <a:lnTo>
                      <a:pt x="262721" y="43735"/>
                    </a:lnTo>
                    <a:lnTo>
                      <a:pt x="262721" y="37799"/>
                    </a:lnTo>
                    <a:close/>
                    <a:moveTo>
                      <a:pt x="274904" y="37799"/>
                    </a:moveTo>
                    <a:lnTo>
                      <a:pt x="274904" y="43735"/>
                    </a:lnTo>
                    <a:lnTo>
                      <a:pt x="268968" y="43735"/>
                    </a:lnTo>
                    <a:lnTo>
                      <a:pt x="268968" y="37799"/>
                    </a:lnTo>
                    <a:close/>
                    <a:moveTo>
                      <a:pt x="6251" y="44046"/>
                    </a:moveTo>
                    <a:lnTo>
                      <a:pt x="6251" y="49982"/>
                    </a:lnTo>
                    <a:lnTo>
                      <a:pt x="315" y="49982"/>
                    </a:lnTo>
                    <a:lnTo>
                      <a:pt x="315" y="44046"/>
                    </a:lnTo>
                    <a:close/>
                    <a:moveTo>
                      <a:pt x="12498" y="44046"/>
                    </a:moveTo>
                    <a:lnTo>
                      <a:pt x="12498" y="49982"/>
                    </a:lnTo>
                    <a:lnTo>
                      <a:pt x="6562" y="49982"/>
                    </a:lnTo>
                    <a:lnTo>
                      <a:pt x="6562" y="44046"/>
                    </a:lnTo>
                    <a:close/>
                    <a:moveTo>
                      <a:pt x="18745" y="44046"/>
                    </a:moveTo>
                    <a:lnTo>
                      <a:pt x="18745" y="49982"/>
                    </a:lnTo>
                    <a:lnTo>
                      <a:pt x="12810" y="49982"/>
                    </a:lnTo>
                    <a:lnTo>
                      <a:pt x="12810" y="44046"/>
                    </a:lnTo>
                    <a:close/>
                    <a:moveTo>
                      <a:pt x="24992" y="44046"/>
                    </a:moveTo>
                    <a:lnTo>
                      <a:pt x="24992" y="49982"/>
                    </a:lnTo>
                    <a:lnTo>
                      <a:pt x="19058" y="49982"/>
                    </a:lnTo>
                    <a:lnTo>
                      <a:pt x="19058" y="44046"/>
                    </a:lnTo>
                    <a:close/>
                    <a:moveTo>
                      <a:pt x="31242" y="44046"/>
                    </a:moveTo>
                    <a:lnTo>
                      <a:pt x="31242" y="49982"/>
                    </a:lnTo>
                    <a:lnTo>
                      <a:pt x="25305" y="49982"/>
                    </a:lnTo>
                    <a:lnTo>
                      <a:pt x="25305" y="44046"/>
                    </a:lnTo>
                    <a:close/>
                    <a:moveTo>
                      <a:pt x="37489" y="44046"/>
                    </a:moveTo>
                    <a:lnTo>
                      <a:pt x="37489" y="49982"/>
                    </a:lnTo>
                    <a:lnTo>
                      <a:pt x="31553" y="49982"/>
                    </a:lnTo>
                    <a:lnTo>
                      <a:pt x="31553" y="44046"/>
                    </a:lnTo>
                    <a:close/>
                    <a:moveTo>
                      <a:pt x="43737" y="44046"/>
                    </a:moveTo>
                    <a:lnTo>
                      <a:pt x="43737" y="49982"/>
                    </a:lnTo>
                    <a:lnTo>
                      <a:pt x="37802" y="49982"/>
                    </a:lnTo>
                    <a:lnTo>
                      <a:pt x="37802" y="44046"/>
                    </a:lnTo>
                    <a:close/>
                    <a:moveTo>
                      <a:pt x="49985" y="44046"/>
                    </a:moveTo>
                    <a:lnTo>
                      <a:pt x="49985" y="49982"/>
                    </a:lnTo>
                    <a:lnTo>
                      <a:pt x="44049" y="49982"/>
                    </a:lnTo>
                    <a:lnTo>
                      <a:pt x="44049" y="44046"/>
                    </a:lnTo>
                    <a:close/>
                    <a:moveTo>
                      <a:pt x="56232" y="44046"/>
                    </a:moveTo>
                    <a:lnTo>
                      <a:pt x="56232" y="49982"/>
                    </a:lnTo>
                    <a:lnTo>
                      <a:pt x="50296" y="49982"/>
                    </a:lnTo>
                    <a:lnTo>
                      <a:pt x="50296" y="44046"/>
                    </a:lnTo>
                    <a:close/>
                    <a:moveTo>
                      <a:pt x="62480" y="44046"/>
                    </a:moveTo>
                    <a:lnTo>
                      <a:pt x="62480" y="49982"/>
                    </a:lnTo>
                    <a:lnTo>
                      <a:pt x="56545" y="49982"/>
                    </a:lnTo>
                    <a:lnTo>
                      <a:pt x="56545" y="44046"/>
                    </a:lnTo>
                    <a:close/>
                    <a:moveTo>
                      <a:pt x="68727" y="44046"/>
                    </a:moveTo>
                    <a:lnTo>
                      <a:pt x="68727" y="49982"/>
                    </a:lnTo>
                    <a:lnTo>
                      <a:pt x="62792" y="49982"/>
                    </a:lnTo>
                    <a:lnTo>
                      <a:pt x="62792" y="44046"/>
                    </a:lnTo>
                    <a:close/>
                    <a:moveTo>
                      <a:pt x="74975" y="44046"/>
                    </a:moveTo>
                    <a:lnTo>
                      <a:pt x="74975" y="49982"/>
                    </a:lnTo>
                    <a:lnTo>
                      <a:pt x="69039" y="49982"/>
                    </a:lnTo>
                    <a:lnTo>
                      <a:pt x="69039" y="44046"/>
                    </a:lnTo>
                    <a:close/>
                    <a:moveTo>
                      <a:pt x="81223" y="44046"/>
                    </a:moveTo>
                    <a:lnTo>
                      <a:pt x="81223" y="49982"/>
                    </a:lnTo>
                    <a:lnTo>
                      <a:pt x="75286" y="49982"/>
                    </a:lnTo>
                    <a:lnTo>
                      <a:pt x="75286" y="44046"/>
                    </a:lnTo>
                    <a:close/>
                    <a:moveTo>
                      <a:pt x="87470" y="44046"/>
                    </a:moveTo>
                    <a:lnTo>
                      <a:pt x="87470" y="49982"/>
                    </a:lnTo>
                    <a:lnTo>
                      <a:pt x="81535" y="49982"/>
                    </a:lnTo>
                    <a:lnTo>
                      <a:pt x="81535" y="44046"/>
                    </a:lnTo>
                    <a:close/>
                    <a:moveTo>
                      <a:pt x="93720" y="44046"/>
                    </a:moveTo>
                    <a:lnTo>
                      <a:pt x="93720" y="49982"/>
                    </a:lnTo>
                    <a:lnTo>
                      <a:pt x="87784" y="49982"/>
                    </a:lnTo>
                    <a:lnTo>
                      <a:pt x="87784" y="44046"/>
                    </a:lnTo>
                    <a:close/>
                    <a:moveTo>
                      <a:pt x="99967" y="44046"/>
                    </a:moveTo>
                    <a:lnTo>
                      <a:pt x="99967" y="49982"/>
                    </a:lnTo>
                    <a:lnTo>
                      <a:pt x="94031" y="49982"/>
                    </a:lnTo>
                    <a:lnTo>
                      <a:pt x="94031" y="44046"/>
                    </a:lnTo>
                    <a:close/>
                    <a:moveTo>
                      <a:pt x="106214" y="44046"/>
                    </a:moveTo>
                    <a:lnTo>
                      <a:pt x="106214" y="49982"/>
                    </a:lnTo>
                    <a:lnTo>
                      <a:pt x="100278" y="49982"/>
                    </a:lnTo>
                    <a:lnTo>
                      <a:pt x="100278" y="44046"/>
                    </a:lnTo>
                    <a:close/>
                    <a:moveTo>
                      <a:pt x="112461" y="44046"/>
                    </a:moveTo>
                    <a:lnTo>
                      <a:pt x="112461" y="49982"/>
                    </a:lnTo>
                    <a:lnTo>
                      <a:pt x="106527" y="49982"/>
                    </a:lnTo>
                    <a:lnTo>
                      <a:pt x="106527" y="44046"/>
                    </a:lnTo>
                    <a:close/>
                    <a:moveTo>
                      <a:pt x="118710" y="44046"/>
                    </a:moveTo>
                    <a:lnTo>
                      <a:pt x="118710" y="49982"/>
                    </a:lnTo>
                    <a:lnTo>
                      <a:pt x="112774" y="49982"/>
                    </a:lnTo>
                    <a:lnTo>
                      <a:pt x="112774" y="44046"/>
                    </a:lnTo>
                    <a:close/>
                    <a:moveTo>
                      <a:pt x="124957" y="44046"/>
                    </a:moveTo>
                    <a:lnTo>
                      <a:pt x="124957" y="49982"/>
                    </a:lnTo>
                    <a:lnTo>
                      <a:pt x="119021" y="49982"/>
                    </a:lnTo>
                    <a:lnTo>
                      <a:pt x="119021" y="44046"/>
                    </a:lnTo>
                    <a:close/>
                    <a:moveTo>
                      <a:pt x="131204" y="44046"/>
                    </a:moveTo>
                    <a:lnTo>
                      <a:pt x="131204" y="49982"/>
                    </a:lnTo>
                    <a:lnTo>
                      <a:pt x="125270" y="49982"/>
                    </a:lnTo>
                    <a:lnTo>
                      <a:pt x="125270" y="44046"/>
                    </a:lnTo>
                    <a:close/>
                    <a:moveTo>
                      <a:pt x="137451" y="44046"/>
                    </a:moveTo>
                    <a:lnTo>
                      <a:pt x="137451" y="49982"/>
                    </a:lnTo>
                    <a:lnTo>
                      <a:pt x="131517" y="49982"/>
                    </a:lnTo>
                    <a:lnTo>
                      <a:pt x="131517" y="44046"/>
                    </a:lnTo>
                    <a:close/>
                    <a:moveTo>
                      <a:pt x="143702" y="44046"/>
                    </a:moveTo>
                    <a:lnTo>
                      <a:pt x="143702" y="49982"/>
                    </a:lnTo>
                    <a:lnTo>
                      <a:pt x="137766" y="49982"/>
                    </a:lnTo>
                    <a:lnTo>
                      <a:pt x="137766" y="44046"/>
                    </a:lnTo>
                    <a:close/>
                    <a:moveTo>
                      <a:pt x="149949" y="44046"/>
                    </a:moveTo>
                    <a:lnTo>
                      <a:pt x="149949" y="49982"/>
                    </a:lnTo>
                    <a:lnTo>
                      <a:pt x="144015" y="49982"/>
                    </a:lnTo>
                    <a:lnTo>
                      <a:pt x="144015" y="44046"/>
                    </a:lnTo>
                    <a:close/>
                    <a:moveTo>
                      <a:pt x="156196" y="44046"/>
                    </a:moveTo>
                    <a:lnTo>
                      <a:pt x="156196" y="49982"/>
                    </a:lnTo>
                    <a:lnTo>
                      <a:pt x="150262" y="49982"/>
                    </a:lnTo>
                    <a:lnTo>
                      <a:pt x="150262" y="44046"/>
                    </a:lnTo>
                    <a:close/>
                    <a:moveTo>
                      <a:pt x="162445" y="44046"/>
                    </a:moveTo>
                    <a:lnTo>
                      <a:pt x="162445" y="49982"/>
                    </a:lnTo>
                    <a:lnTo>
                      <a:pt x="156509" y="49982"/>
                    </a:lnTo>
                    <a:lnTo>
                      <a:pt x="156509" y="44046"/>
                    </a:lnTo>
                    <a:close/>
                    <a:moveTo>
                      <a:pt x="168692" y="44046"/>
                    </a:moveTo>
                    <a:lnTo>
                      <a:pt x="168692" y="49982"/>
                    </a:lnTo>
                    <a:lnTo>
                      <a:pt x="162756" y="49982"/>
                    </a:lnTo>
                    <a:lnTo>
                      <a:pt x="162756" y="44046"/>
                    </a:lnTo>
                    <a:close/>
                    <a:moveTo>
                      <a:pt x="174939" y="44046"/>
                    </a:moveTo>
                    <a:lnTo>
                      <a:pt x="174939" y="49982"/>
                    </a:lnTo>
                    <a:lnTo>
                      <a:pt x="169005" y="49982"/>
                    </a:lnTo>
                    <a:lnTo>
                      <a:pt x="169005" y="44046"/>
                    </a:lnTo>
                    <a:close/>
                    <a:moveTo>
                      <a:pt x="181186" y="44046"/>
                    </a:moveTo>
                    <a:lnTo>
                      <a:pt x="181186" y="49982"/>
                    </a:lnTo>
                    <a:lnTo>
                      <a:pt x="175252" y="49982"/>
                    </a:lnTo>
                    <a:lnTo>
                      <a:pt x="175252" y="44046"/>
                    </a:lnTo>
                    <a:close/>
                    <a:moveTo>
                      <a:pt x="187435" y="44046"/>
                    </a:moveTo>
                    <a:lnTo>
                      <a:pt x="187435" y="49982"/>
                    </a:lnTo>
                    <a:lnTo>
                      <a:pt x="181499" y="49982"/>
                    </a:lnTo>
                    <a:lnTo>
                      <a:pt x="181499" y="44046"/>
                    </a:lnTo>
                    <a:close/>
                    <a:moveTo>
                      <a:pt x="193684" y="44046"/>
                    </a:moveTo>
                    <a:lnTo>
                      <a:pt x="193684" y="49982"/>
                    </a:lnTo>
                    <a:lnTo>
                      <a:pt x="187749" y="49982"/>
                    </a:lnTo>
                    <a:lnTo>
                      <a:pt x="187749" y="44046"/>
                    </a:lnTo>
                    <a:close/>
                    <a:moveTo>
                      <a:pt x="199931" y="44046"/>
                    </a:moveTo>
                    <a:lnTo>
                      <a:pt x="199931" y="49982"/>
                    </a:lnTo>
                    <a:lnTo>
                      <a:pt x="193996" y="49982"/>
                    </a:lnTo>
                    <a:lnTo>
                      <a:pt x="193996" y="44046"/>
                    </a:lnTo>
                    <a:close/>
                    <a:moveTo>
                      <a:pt x="206180" y="44046"/>
                    </a:moveTo>
                    <a:lnTo>
                      <a:pt x="206180" y="49982"/>
                    </a:lnTo>
                    <a:lnTo>
                      <a:pt x="200244" y="49982"/>
                    </a:lnTo>
                    <a:lnTo>
                      <a:pt x="200244" y="44046"/>
                    </a:lnTo>
                    <a:close/>
                    <a:moveTo>
                      <a:pt x="212427" y="44046"/>
                    </a:moveTo>
                    <a:lnTo>
                      <a:pt x="212427" y="49982"/>
                    </a:lnTo>
                    <a:lnTo>
                      <a:pt x="206491" y="49982"/>
                    </a:lnTo>
                    <a:lnTo>
                      <a:pt x="206491" y="44046"/>
                    </a:lnTo>
                    <a:close/>
                    <a:moveTo>
                      <a:pt x="218674" y="44046"/>
                    </a:moveTo>
                    <a:lnTo>
                      <a:pt x="218674" y="49982"/>
                    </a:lnTo>
                    <a:lnTo>
                      <a:pt x="212739" y="49982"/>
                    </a:lnTo>
                    <a:lnTo>
                      <a:pt x="212739" y="44046"/>
                    </a:lnTo>
                    <a:close/>
                    <a:moveTo>
                      <a:pt x="224921" y="44046"/>
                    </a:moveTo>
                    <a:lnTo>
                      <a:pt x="224921" y="49982"/>
                    </a:lnTo>
                    <a:lnTo>
                      <a:pt x="218987" y="49982"/>
                    </a:lnTo>
                    <a:lnTo>
                      <a:pt x="218987" y="44046"/>
                    </a:lnTo>
                    <a:close/>
                    <a:moveTo>
                      <a:pt x="231170" y="44046"/>
                    </a:moveTo>
                    <a:lnTo>
                      <a:pt x="231170" y="49982"/>
                    </a:lnTo>
                    <a:lnTo>
                      <a:pt x="225234" y="49982"/>
                    </a:lnTo>
                    <a:lnTo>
                      <a:pt x="225234" y="44046"/>
                    </a:lnTo>
                    <a:close/>
                    <a:moveTo>
                      <a:pt x="237417" y="44046"/>
                    </a:moveTo>
                    <a:lnTo>
                      <a:pt x="237417" y="49982"/>
                    </a:lnTo>
                    <a:lnTo>
                      <a:pt x="231481" y="49982"/>
                    </a:lnTo>
                    <a:lnTo>
                      <a:pt x="231481" y="44046"/>
                    </a:lnTo>
                    <a:close/>
                    <a:moveTo>
                      <a:pt x="243664" y="44046"/>
                    </a:moveTo>
                    <a:lnTo>
                      <a:pt x="243664" y="49982"/>
                    </a:lnTo>
                    <a:lnTo>
                      <a:pt x="237729" y="49982"/>
                    </a:lnTo>
                    <a:lnTo>
                      <a:pt x="237729" y="44046"/>
                    </a:lnTo>
                    <a:close/>
                    <a:moveTo>
                      <a:pt x="249911" y="44046"/>
                    </a:moveTo>
                    <a:lnTo>
                      <a:pt x="249911" y="49982"/>
                    </a:lnTo>
                    <a:lnTo>
                      <a:pt x="243977" y="49982"/>
                    </a:lnTo>
                    <a:lnTo>
                      <a:pt x="243977" y="44046"/>
                    </a:lnTo>
                    <a:close/>
                    <a:moveTo>
                      <a:pt x="256161" y="44046"/>
                    </a:moveTo>
                    <a:lnTo>
                      <a:pt x="256161" y="49982"/>
                    </a:lnTo>
                    <a:lnTo>
                      <a:pt x="250225" y="49982"/>
                    </a:lnTo>
                    <a:lnTo>
                      <a:pt x="250225" y="44046"/>
                    </a:lnTo>
                    <a:close/>
                    <a:moveTo>
                      <a:pt x="262409" y="44046"/>
                    </a:moveTo>
                    <a:lnTo>
                      <a:pt x="262409" y="49982"/>
                    </a:lnTo>
                    <a:lnTo>
                      <a:pt x="256474" y="49982"/>
                    </a:lnTo>
                    <a:lnTo>
                      <a:pt x="256474" y="44046"/>
                    </a:lnTo>
                    <a:close/>
                    <a:moveTo>
                      <a:pt x="268656" y="44046"/>
                    </a:moveTo>
                    <a:lnTo>
                      <a:pt x="268656" y="49982"/>
                    </a:lnTo>
                    <a:lnTo>
                      <a:pt x="262721" y="49982"/>
                    </a:lnTo>
                    <a:lnTo>
                      <a:pt x="262721" y="44046"/>
                    </a:lnTo>
                    <a:close/>
                    <a:moveTo>
                      <a:pt x="274904" y="44046"/>
                    </a:moveTo>
                    <a:lnTo>
                      <a:pt x="274904" y="49982"/>
                    </a:lnTo>
                    <a:lnTo>
                      <a:pt x="268968" y="49982"/>
                    </a:lnTo>
                    <a:lnTo>
                      <a:pt x="268968" y="44046"/>
                    </a:lnTo>
                    <a:close/>
                    <a:moveTo>
                      <a:pt x="6251" y="50295"/>
                    </a:moveTo>
                    <a:lnTo>
                      <a:pt x="6251" y="56229"/>
                    </a:lnTo>
                    <a:lnTo>
                      <a:pt x="315" y="56229"/>
                    </a:lnTo>
                    <a:lnTo>
                      <a:pt x="315" y="50295"/>
                    </a:lnTo>
                    <a:close/>
                    <a:moveTo>
                      <a:pt x="12498" y="50295"/>
                    </a:moveTo>
                    <a:lnTo>
                      <a:pt x="12498" y="56229"/>
                    </a:lnTo>
                    <a:lnTo>
                      <a:pt x="6562" y="56229"/>
                    </a:lnTo>
                    <a:lnTo>
                      <a:pt x="6562" y="50295"/>
                    </a:lnTo>
                    <a:close/>
                    <a:moveTo>
                      <a:pt x="18745" y="50295"/>
                    </a:moveTo>
                    <a:lnTo>
                      <a:pt x="18745" y="56229"/>
                    </a:lnTo>
                    <a:lnTo>
                      <a:pt x="12810" y="56229"/>
                    </a:lnTo>
                    <a:lnTo>
                      <a:pt x="12810" y="50295"/>
                    </a:lnTo>
                    <a:close/>
                    <a:moveTo>
                      <a:pt x="24992" y="50295"/>
                    </a:moveTo>
                    <a:lnTo>
                      <a:pt x="24992" y="56229"/>
                    </a:lnTo>
                    <a:lnTo>
                      <a:pt x="19058" y="56229"/>
                    </a:lnTo>
                    <a:lnTo>
                      <a:pt x="19058" y="50295"/>
                    </a:lnTo>
                    <a:close/>
                    <a:moveTo>
                      <a:pt x="31242" y="50295"/>
                    </a:moveTo>
                    <a:lnTo>
                      <a:pt x="31242" y="56229"/>
                    </a:lnTo>
                    <a:lnTo>
                      <a:pt x="25305" y="56229"/>
                    </a:lnTo>
                    <a:lnTo>
                      <a:pt x="25305" y="50295"/>
                    </a:lnTo>
                    <a:close/>
                    <a:moveTo>
                      <a:pt x="37489" y="50295"/>
                    </a:moveTo>
                    <a:lnTo>
                      <a:pt x="37489" y="56229"/>
                    </a:lnTo>
                    <a:lnTo>
                      <a:pt x="31553" y="56229"/>
                    </a:lnTo>
                    <a:lnTo>
                      <a:pt x="31553" y="50295"/>
                    </a:lnTo>
                    <a:close/>
                    <a:moveTo>
                      <a:pt x="43737" y="50295"/>
                    </a:moveTo>
                    <a:lnTo>
                      <a:pt x="43737" y="56229"/>
                    </a:lnTo>
                    <a:lnTo>
                      <a:pt x="37802" y="56229"/>
                    </a:lnTo>
                    <a:lnTo>
                      <a:pt x="37802" y="50295"/>
                    </a:lnTo>
                    <a:close/>
                    <a:moveTo>
                      <a:pt x="49985" y="50295"/>
                    </a:moveTo>
                    <a:lnTo>
                      <a:pt x="49985" y="56229"/>
                    </a:lnTo>
                    <a:lnTo>
                      <a:pt x="44049" y="56229"/>
                    </a:lnTo>
                    <a:lnTo>
                      <a:pt x="44049" y="50295"/>
                    </a:lnTo>
                    <a:close/>
                    <a:moveTo>
                      <a:pt x="56232" y="50295"/>
                    </a:moveTo>
                    <a:lnTo>
                      <a:pt x="56232" y="56229"/>
                    </a:lnTo>
                    <a:lnTo>
                      <a:pt x="50296" y="56229"/>
                    </a:lnTo>
                    <a:lnTo>
                      <a:pt x="50296" y="50295"/>
                    </a:lnTo>
                    <a:close/>
                    <a:moveTo>
                      <a:pt x="62480" y="50295"/>
                    </a:moveTo>
                    <a:lnTo>
                      <a:pt x="62480" y="56229"/>
                    </a:lnTo>
                    <a:lnTo>
                      <a:pt x="56545" y="56229"/>
                    </a:lnTo>
                    <a:lnTo>
                      <a:pt x="56545" y="50295"/>
                    </a:lnTo>
                    <a:close/>
                    <a:moveTo>
                      <a:pt x="68727" y="50295"/>
                    </a:moveTo>
                    <a:lnTo>
                      <a:pt x="68727" y="56229"/>
                    </a:lnTo>
                    <a:lnTo>
                      <a:pt x="62792" y="56229"/>
                    </a:lnTo>
                    <a:lnTo>
                      <a:pt x="62792" y="50295"/>
                    </a:lnTo>
                    <a:close/>
                    <a:moveTo>
                      <a:pt x="74975" y="50295"/>
                    </a:moveTo>
                    <a:lnTo>
                      <a:pt x="74975" y="56229"/>
                    </a:lnTo>
                    <a:lnTo>
                      <a:pt x="69039" y="56229"/>
                    </a:lnTo>
                    <a:lnTo>
                      <a:pt x="69039" y="50295"/>
                    </a:lnTo>
                    <a:close/>
                    <a:moveTo>
                      <a:pt x="81223" y="50295"/>
                    </a:moveTo>
                    <a:lnTo>
                      <a:pt x="81223" y="56229"/>
                    </a:lnTo>
                    <a:lnTo>
                      <a:pt x="75286" y="56229"/>
                    </a:lnTo>
                    <a:lnTo>
                      <a:pt x="75286" y="50295"/>
                    </a:lnTo>
                    <a:close/>
                    <a:moveTo>
                      <a:pt x="87470" y="50295"/>
                    </a:moveTo>
                    <a:lnTo>
                      <a:pt x="87470" y="56229"/>
                    </a:lnTo>
                    <a:lnTo>
                      <a:pt x="81535" y="56229"/>
                    </a:lnTo>
                    <a:lnTo>
                      <a:pt x="81535" y="50295"/>
                    </a:lnTo>
                    <a:close/>
                    <a:moveTo>
                      <a:pt x="93720" y="50295"/>
                    </a:moveTo>
                    <a:lnTo>
                      <a:pt x="93720" y="56229"/>
                    </a:lnTo>
                    <a:lnTo>
                      <a:pt x="87784" y="56229"/>
                    </a:lnTo>
                    <a:lnTo>
                      <a:pt x="87784" y="50295"/>
                    </a:lnTo>
                    <a:close/>
                    <a:moveTo>
                      <a:pt x="99967" y="50295"/>
                    </a:moveTo>
                    <a:lnTo>
                      <a:pt x="99967" y="56229"/>
                    </a:lnTo>
                    <a:lnTo>
                      <a:pt x="94031" y="56229"/>
                    </a:lnTo>
                    <a:lnTo>
                      <a:pt x="94031" y="50295"/>
                    </a:lnTo>
                    <a:close/>
                    <a:moveTo>
                      <a:pt x="106214" y="50295"/>
                    </a:moveTo>
                    <a:lnTo>
                      <a:pt x="106214" y="56229"/>
                    </a:lnTo>
                    <a:lnTo>
                      <a:pt x="100278" y="56229"/>
                    </a:lnTo>
                    <a:lnTo>
                      <a:pt x="100278" y="50295"/>
                    </a:lnTo>
                    <a:close/>
                    <a:moveTo>
                      <a:pt x="112461" y="50295"/>
                    </a:moveTo>
                    <a:lnTo>
                      <a:pt x="112461" y="56229"/>
                    </a:lnTo>
                    <a:lnTo>
                      <a:pt x="106527" y="56229"/>
                    </a:lnTo>
                    <a:lnTo>
                      <a:pt x="106527" y="50295"/>
                    </a:lnTo>
                    <a:close/>
                    <a:moveTo>
                      <a:pt x="118710" y="50295"/>
                    </a:moveTo>
                    <a:lnTo>
                      <a:pt x="118710" y="56229"/>
                    </a:lnTo>
                    <a:lnTo>
                      <a:pt x="112774" y="56229"/>
                    </a:lnTo>
                    <a:lnTo>
                      <a:pt x="112774" y="50295"/>
                    </a:lnTo>
                    <a:close/>
                    <a:moveTo>
                      <a:pt x="124957" y="50295"/>
                    </a:moveTo>
                    <a:lnTo>
                      <a:pt x="124957" y="56229"/>
                    </a:lnTo>
                    <a:lnTo>
                      <a:pt x="119021" y="56229"/>
                    </a:lnTo>
                    <a:lnTo>
                      <a:pt x="119021" y="50295"/>
                    </a:lnTo>
                    <a:close/>
                    <a:moveTo>
                      <a:pt x="131204" y="50295"/>
                    </a:moveTo>
                    <a:lnTo>
                      <a:pt x="131204" y="56229"/>
                    </a:lnTo>
                    <a:lnTo>
                      <a:pt x="125270" y="56229"/>
                    </a:lnTo>
                    <a:lnTo>
                      <a:pt x="125270" y="50295"/>
                    </a:lnTo>
                    <a:close/>
                    <a:moveTo>
                      <a:pt x="137451" y="50295"/>
                    </a:moveTo>
                    <a:lnTo>
                      <a:pt x="137451" y="56229"/>
                    </a:lnTo>
                    <a:lnTo>
                      <a:pt x="131517" y="56229"/>
                    </a:lnTo>
                    <a:lnTo>
                      <a:pt x="131517" y="50295"/>
                    </a:lnTo>
                    <a:close/>
                    <a:moveTo>
                      <a:pt x="143702" y="50295"/>
                    </a:moveTo>
                    <a:lnTo>
                      <a:pt x="143702" y="56229"/>
                    </a:lnTo>
                    <a:lnTo>
                      <a:pt x="137766" y="56229"/>
                    </a:lnTo>
                    <a:lnTo>
                      <a:pt x="137766" y="50295"/>
                    </a:lnTo>
                    <a:close/>
                    <a:moveTo>
                      <a:pt x="149949" y="50295"/>
                    </a:moveTo>
                    <a:lnTo>
                      <a:pt x="149949" y="56229"/>
                    </a:lnTo>
                    <a:lnTo>
                      <a:pt x="144015" y="56229"/>
                    </a:lnTo>
                    <a:lnTo>
                      <a:pt x="144015" y="50295"/>
                    </a:lnTo>
                    <a:close/>
                    <a:moveTo>
                      <a:pt x="156196" y="50295"/>
                    </a:moveTo>
                    <a:lnTo>
                      <a:pt x="156196" y="56229"/>
                    </a:lnTo>
                    <a:lnTo>
                      <a:pt x="150262" y="56229"/>
                    </a:lnTo>
                    <a:lnTo>
                      <a:pt x="150262" y="50295"/>
                    </a:lnTo>
                    <a:close/>
                    <a:moveTo>
                      <a:pt x="162445" y="50295"/>
                    </a:moveTo>
                    <a:lnTo>
                      <a:pt x="162445" y="56229"/>
                    </a:lnTo>
                    <a:lnTo>
                      <a:pt x="156509" y="56229"/>
                    </a:lnTo>
                    <a:lnTo>
                      <a:pt x="156509" y="50295"/>
                    </a:lnTo>
                    <a:close/>
                    <a:moveTo>
                      <a:pt x="168692" y="50295"/>
                    </a:moveTo>
                    <a:lnTo>
                      <a:pt x="168692" y="56229"/>
                    </a:lnTo>
                    <a:lnTo>
                      <a:pt x="162756" y="56229"/>
                    </a:lnTo>
                    <a:lnTo>
                      <a:pt x="162756" y="50295"/>
                    </a:lnTo>
                    <a:close/>
                    <a:moveTo>
                      <a:pt x="174939" y="50295"/>
                    </a:moveTo>
                    <a:lnTo>
                      <a:pt x="174939" y="56229"/>
                    </a:lnTo>
                    <a:lnTo>
                      <a:pt x="169005" y="56229"/>
                    </a:lnTo>
                    <a:lnTo>
                      <a:pt x="169005" y="50295"/>
                    </a:lnTo>
                    <a:close/>
                    <a:moveTo>
                      <a:pt x="181186" y="50295"/>
                    </a:moveTo>
                    <a:lnTo>
                      <a:pt x="181186" y="56229"/>
                    </a:lnTo>
                    <a:lnTo>
                      <a:pt x="175252" y="56229"/>
                    </a:lnTo>
                    <a:lnTo>
                      <a:pt x="175252" y="50295"/>
                    </a:lnTo>
                    <a:close/>
                    <a:moveTo>
                      <a:pt x="187435" y="50295"/>
                    </a:moveTo>
                    <a:lnTo>
                      <a:pt x="187435" y="56229"/>
                    </a:lnTo>
                    <a:lnTo>
                      <a:pt x="181499" y="56229"/>
                    </a:lnTo>
                    <a:lnTo>
                      <a:pt x="181499" y="50295"/>
                    </a:lnTo>
                    <a:close/>
                    <a:moveTo>
                      <a:pt x="193684" y="50295"/>
                    </a:moveTo>
                    <a:lnTo>
                      <a:pt x="193684" y="56229"/>
                    </a:lnTo>
                    <a:lnTo>
                      <a:pt x="187749" y="56229"/>
                    </a:lnTo>
                    <a:lnTo>
                      <a:pt x="187749" y="50295"/>
                    </a:lnTo>
                    <a:close/>
                    <a:moveTo>
                      <a:pt x="199931" y="50295"/>
                    </a:moveTo>
                    <a:lnTo>
                      <a:pt x="199931" y="56229"/>
                    </a:lnTo>
                    <a:lnTo>
                      <a:pt x="193996" y="56229"/>
                    </a:lnTo>
                    <a:lnTo>
                      <a:pt x="193996" y="50295"/>
                    </a:lnTo>
                    <a:close/>
                    <a:moveTo>
                      <a:pt x="206180" y="50295"/>
                    </a:moveTo>
                    <a:lnTo>
                      <a:pt x="206180" y="56229"/>
                    </a:lnTo>
                    <a:lnTo>
                      <a:pt x="200244" y="56229"/>
                    </a:lnTo>
                    <a:lnTo>
                      <a:pt x="200244" y="50295"/>
                    </a:lnTo>
                    <a:close/>
                    <a:moveTo>
                      <a:pt x="212427" y="50295"/>
                    </a:moveTo>
                    <a:lnTo>
                      <a:pt x="212427" y="56229"/>
                    </a:lnTo>
                    <a:lnTo>
                      <a:pt x="206491" y="56229"/>
                    </a:lnTo>
                    <a:lnTo>
                      <a:pt x="206491" y="50295"/>
                    </a:lnTo>
                    <a:close/>
                    <a:moveTo>
                      <a:pt x="218674" y="50295"/>
                    </a:moveTo>
                    <a:lnTo>
                      <a:pt x="218674" y="56229"/>
                    </a:lnTo>
                    <a:lnTo>
                      <a:pt x="212739" y="56229"/>
                    </a:lnTo>
                    <a:lnTo>
                      <a:pt x="212739" y="50295"/>
                    </a:lnTo>
                    <a:close/>
                    <a:moveTo>
                      <a:pt x="224921" y="50295"/>
                    </a:moveTo>
                    <a:lnTo>
                      <a:pt x="224921" y="56229"/>
                    </a:lnTo>
                    <a:lnTo>
                      <a:pt x="218987" y="56229"/>
                    </a:lnTo>
                    <a:lnTo>
                      <a:pt x="218987" y="50295"/>
                    </a:lnTo>
                    <a:close/>
                    <a:moveTo>
                      <a:pt x="231170" y="50295"/>
                    </a:moveTo>
                    <a:lnTo>
                      <a:pt x="231170" y="56229"/>
                    </a:lnTo>
                    <a:lnTo>
                      <a:pt x="225234" y="56229"/>
                    </a:lnTo>
                    <a:lnTo>
                      <a:pt x="225234" y="50295"/>
                    </a:lnTo>
                    <a:close/>
                    <a:moveTo>
                      <a:pt x="237417" y="50295"/>
                    </a:moveTo>
                    <a:lnTo>
                      <a:pt x="237417" y="56229"/>
                    </a:lnTo>
                    <a:lnTo>
                      <a:pt x="231481" y="56229"/>
                    </a:lnTo>
                    <a:lnTo>
                      <a:pt x="231481" y="50295"/>
                    </a:lnTo>
                    <a:close/>
                    <a:moveTo>
                      <a:pt x="243664" y="50295"/>
                    </a:moveTo>
                    <a:lnTo>
                      <a:pt x="243664" y="56229"/>
                    </a:lnTo>
                    <a:lnTo>
                      <a:pt x="237729" y="56229"/>
                    </a:lnTo>
                    <a:lnTo>
                      <a:pt x="237729" y="50295"/>
                    </a:lnTo>
                    <a:close/>
                    <a:moveTo>
                      <a:pt x="249911" y="50295"/>
                    </a:moveTo>
                    <a:lnTo>
                      <a:pt x="249911" y="56229"/>
                    </a:lnTo>
                    <a:lnTo>
                      <a:pt x="243977" y="56229"/>
                    </a:lnTo>
                    <a:lnTo>
                      <a:pt x="243977" y="50295"/>
                    </a:lnTo>
                    <a:close/>
                    <a:moveTo>
                      <a:pt x="256161" y="50295"/>
                    </a:moveTo>
                    <a:lnTo>
                      <a:pt x="256161" y="56229"/>
                    </a:lnTo>
                    <a:lnTo>
                      <a:pt x="250225" y="56229"/>
                    </a:lnTo>
                    <a:lnTo>
                      <a:pt x="250225" y="50295"/>
                    </a:lnTo>
                    <a:close/>
                    <a:moveTo>
                      <a:pt x="262409" y="50295"/>
                    </a:moveTo>
                    <a:lnTo>
                      <a:pt x="262409" y="56229"/>
                    </a:lnTo>
                    <a:lnTo>
                      <a:pt x="256474" y="56229"/>
                    </a:lnTo>
                    <a:lnTo>
                      <a:pt x="256474" y="50295"/>
                    </a:lnTo>
                    <a:close/>
                    <a:moveTo>
                      <a:pt x="268656" y="50295"/>
                    </a:moveTo>
                    <a:lnTo>
                      <a:pt x="268656" y="56229"/>
                    </a:lnTo>
                    <a:lnTo>
                      <a:pt x="262721" y="56229"/>
                    </a:lnTo>
                    <a:lnTo>
                      <a:pt x="262721" y="50295"/>
                    </a:lnTo>
                    <a:close/>
                    <a:moveTo>
                      <a:pt x="274904" y="50295"/>
                    </a:moveTo>
                    <a:lnTo>
                      <a:pt x="274904" y="56229"/>
                    </a:lnTo>
                    <a:lnTo>
                      <a:pt x="268968" y="56229"/>
                    </a:lnTo>
                    <a:lnTo>
                      <a:pt x="268968" y="50295"/>
                    </a:lnTo>
                    <a:close/>
                    <a:moveTo>
                      <a:pt x="6251" y="56542"/>
                    </a:moveTo>
                    <a:lnTo>
                      <a:pt x="6251" y="62476"/>
                    </a:lnTo>
                    <a:lnTo>
                      <a:pt x="315" y="62476"/>
                    </a:lnTo>
                    <a:lnTo>
                      <a:pt x="315" y="56542"/>
                    </a:lnTo>
                    <a:close/>
                    <a:moveTo>
                      <a:pt x="12498" y="56542"/>
                    </a:moveTo>
                    <a:lnTo>
                      <a:pt x="12498" y="62476"/>
                    </a:lnTo>
                    <a:lnTo>
                      <a:pt x="6562" y="62476"/>
                    </a:lnTo>
                    <a:lnTo>
                      <a:pt x="6562" y="56542"/>
                    </a:lnTo>
                    <a:close/>
                    <a:moveTo>
                      <a:pt x="18745" y="56542"/>
                    </a:moveTo>
                    <a:lnTo>
                      <a:pt x="18745" y="62476"/>
                    </a:lnTo>
                    <a:lnTo>
                      <a:pt x="12810" y="62476"/>
                    </a:lnTo>
                    <a:lnTo>
                      <a:pt x="12810" y="56542"/>
                    </a:lnTo>
                    <a:close/>
                    <a:moveTo>
                      <a:pt x="24992" y="56542"/>
                    </a:moveTo>
                    <a:lnTo>
                      <a:pt x="24992" y="62476"/>
                    </a:lnTo>
                    <a:lnTo>
                      <a:pt x="19058" y="62476"/>
                    </a:lnTo>
                    <a:lnTo>
                      <a:pt x="19058" y="56542"/>
                    </a:lnTo>
                    <a:close/>
                    <a:moveTo>
                      <a:pt x="31242" y="56542"/>
                    </a:moveTo>
                    <a:lnTo>
                      <a:pt x="31242" y="62476"/>
                    </a:lnTo>
                    <a:lnTo>
                      <a:pt x="25305" y="62476"/>
                    </a:lnTo>
                    <a:lnTo>
                      <a:pt x="25305" y="56542"/>
                    </a:lnTo>
                    <a:close/>
                    <a:moveTo>
                      <a:pt x="37489" y="56542"/>
                    </a:moveTo>
                    <a:lnTo>
                      <a:pt x="37489" y="62476"/>
                    </a:lnTo>
                    <a:lnTo>
                      <a:pt x="31553" y="62476"/>
                    </a:lnTo>
                    <a:lnTo>
                      <a:pt x="31553" y="56542"/>
                    </a:lnTo>
                    <a:close/>
                    <a:moveTo>
                      <a:pt x="43737" y="56542"/>
                    </a:moveTo>
                    <a:lnTo>
                      <a:pt x="43737" y="62476"/>
                    </a:lnTo>
                    <a:lnTo>
                      <a:pt x="37802" y="62476"/>
                    </a:lnTo>
                    <a:lnTo>
                      <a:pt x="37802" y="56542"/>
                    </a:lnTo>
                    <a:close/>
                    <a:moveTo>
                      <a:pt x="49985" y="56542"/>
                    </a:moveTo>
                    <a:lnTo>
                      <a:pt x="49985" y="62476"/>
                    </a:lnTo>
                    <a:lnTo>
                      <a:pt x="44049" y="62476"/>
                    </a:lnTo>
                    <a:lnTo>
                      <a:pt x="44049" y="56542"/>
                    </a:lnTo>
                    <a:close/>
                    <a:moveTo>
                      <a:pt x="56232" y="56542"/>
                    </a:moveTo>
                    <a:lnTo>
                      <a:pt x="56232" y="62476"/>
                    </a:lnTo>
                    <a:lnTo>
                      <a:pt x="50296" y="62476"/>
                    </a:lnTo>
                    <a:lnTo>
                      <a:pt x="50296" y="56542"/>
                    </a:lnTo>
                    <a:close/>
                    <a:moveTo>
                      <a:pt x="62480" y="56542"/>
                    </a:moveTo>
                    <a:lnTo>
                      <a:pt x="62480" y="62476"/>
                    </a:lnTo>
                    <a:lnTo>
                      <a:pt x="56545" y="62476"/>
                    </a:lnTo>
                    <a:lnTo>
                      <a:pt x="56545" y="56542"/>
                    </a:lnTo>
                    <a:close/>
                    <a:moveTo>
                      <a:pt x="68727" y="56542"/>
                    </a:moveTo>
                    <a:lnTo>
                      <a:pt x="68727" y="62476"/>
                    </a:lnTo>
                    <a:lnTo>
                      <a:pt x="62792" y="62476"/>
                    </a:lnTo>
                    <a:lnTo>
                      <a:pt x="62792" y="56542"/>
                    </a:lnTo>
                    <a:close/>
                    <a:moveTo>
                      <a:pt x="74975" y="56542"/>
                    </a:moveTo>
                    <a:lnTo>
                      <a:pt x="74975" y="62476"/>
                    </a:lnTo>
                    <a:lnTo>
                      <a:pt x="69039" y="62476"/>
                    </a:lnTo>
                    <a:lnTo>
                      <a:pt x="69039" y="56542"/>
                    </a:lnTo>
                    <a:close/>
                    <a:moveTo>
                      <a:pt x="81223" y="56542"/>
                    </a:moveTo>
                    <a:lnTo>
                      <a:pt x="81223" y="62476"/>
                    </a:lnTo>
                    <a:lnTo>
                      <a:pt x="75286" y="62476"/>
                    </a:lnTo>
                    <a:lnTo>
                      <a:pt x="75286" y="56542"/>
                    </a:lnTo>
                    <a:close/>
                    <a:moveTo>
                      <a:pt x="87470" y="56542"/>
                    </a:moveTo>
                    <a:lnTo>
                      <a:pt x="87470" y="62476"/>
                    </a:lnTo>
                    <a:lnTo>
                      <a:pt x="81535" y="62476"/>
                    </a:lnTo>
                    <a:lnTo>
                      <a:pt x="81535" y="56542"/>
                    </a:lnTo>
                    <a:close/>
                    <a:moveTo>
                      <a:pt x="93718" y="56542"/>
                    </a:moveTo>
                    <a:lnTo>
                      <a:pt x="93718" y="62476"/>
                    </a:lnTo>
                    <a:lnTo>
                      <a:pt x="87784" y="62476"/>
                    </a:lnTo>
                    <a:lnTo>
                      <a:pt x="87784" y="56542"/>
                    </a:lnTo>
                    <a:close/>
                    <a:moveTo>
                      <a:pt x="99967" y="56542"/>
                    </a:moveTo>
                    <a:lnTo>
                      <a:pt x="99967" y="62476"/>
                    </a:lnTo>
                    <a:lnTo>
                      <a:pt x="94031" y="62476"/>
                    </a:lnTo>
                    <a:lnTo>
                      <a:pt x="94031" y="56542"/>
                    </a:lnTo>
                    <a:close/>
                    <a:moveTo>
                      <a:pt x="106214" y="56542"/>
                    </a:moveTo>
                    <a:lnTo>
                      <a:pt x="106214" y="62476"/>
                    </a:lnTo>
                    <a:lnTo>
                      <a:pt x="100278" y="62476"/>
                    </a:lnTo>
                    <a:lnTo>
                      <a:pt x="100278" y="56542"/>
                    </a:lnTo>
                    <a:close/>
                    <a:moveTo>
                      <a:pt x="112461" y="56542"/>
                    </a:moveTo>
                    <a:lnTo>
                      <a:pt x="112461" y="62476"/>
                    </a:lnTo>
                    <a:lnTo>
                      <a:pt x="106527" y="62476"/>
                    </a:lnTo>
                    <a:lnTo>
                      <a:pt x="106527" y="56542"/>
                    </a:lnTo>
                    <a:close/>
                    <a:moveTo>
                      <a:pt x="118710" y="56542"/>
                    </a:moveTo>
                    <a:lnTo>
                      <a:pt x="118710" y="62476"/>
                    </a:lnTo>
                    <a:lnTo>
                      <a:pt x="112774" y="62476"/>
                    </a:lnTo>
                    <a:lnTo>
                      <a:pt x="112774" y="56542"/>
                    </a:lnTo>
                    <a:close/>
                    <a:moveTo>
                      <a:pt x="124957" y="56542"/>
                    </a:moveTo>
                    <a:lnTo>
                      <a:pt x="124957" y="62476"/>
                    </a:lnTo>
                    <a:lnTo>
                      <a:pt x="119021" y="62476"/>
                    </a:lnTo>
                    <a:lnTo>
                      <a:pt x="119021" y="56542"/>
                    </a:lnTo>
                    <a:close/>
                    <a:moveTo>
                      <a:pt x="131204" y="56542"/>
                    </a:moveTo>
                    <a:lnTo>
                      <a:pt x="131204" y="62476"/>
                    </a:lnTo>
                    <a:lnTo>
                      <a:pt x="125270" y="62476"/>
                    </a:lnTo>
                    <a:lnTo>
                      <a:pt x="125270" y="56542"/>
                    </a:lnTo>
                    <a:close/>
                    <a:moveTo>
                      <a:pt x="137451" y="56542"/>
                    </a:moveTo>
                    <a:lnTo>
                      <a:pt x="137451" y="62476"/>
                    </a:lnTo>
                    <a:lnTo>
                      <a:pt x="131517" y="62476"/>
                    </a:lnTo>
                    <a:lnTo>
                      <a:pt x="131517" y="56542"/>
                    </a:lnTo>
                    <a:close/>
                    <a:moveTo>
                      <a:pt x="143702" y="56542"/>
                    </a:moveTo>
                    <a:lnTo>
                      <a:pt x="143702" y="62476"/>
                    </a:lnTo>
                    <a:lnTo>
                      <a:pt x="137766" y="62476"/>
                    </a:lnTo>
                    <a:lnTo>
                      <a:pt x="137766" y="56542"/>
                    </a:lnTo>
                    <a:close/>
                    <a:moveTo>
                      <a:pt x="149949" y="56542"/>
                    </a:moveTo>
                    <a:lnTo>
                      <a:pt x="149949" y="62476"/>
                    </a:lnTo>
                    <a:lnTo>
                      <a:pt x="144015" y="62476"/>
                    </a:lnTo>
                    <a:lnTo>
                      <a:pt x="144015" y="56542"/>
                    </a:lnTo>
                    <a:close/>
                    <a:moveTo>
                      <a:pt x="156196" y="56542"/>
                    </a:moveTo>
                    <a:lnTo>
                      <a:pt x="156196" y="62476"/>
                    </a:lnTo>
                    <a:lnTo>
                      <a:pt x="150262" y="62476"/>
                    </a:lnTo>
                    <a:lnTo>
                      <a:pt x="150262" y="56542"/>
                    </a:lnTo>
                    <a:close/>
                    <a:moveTo>
                      <a:pt x="162445" y="56542"/>
                    </a:moveTo>
                    <a:lnTo>
                      <a:pt x="162445" y="62476"/>
                    </a:lnTo>
                    <a:lnTo>
                      <a:pt x="156509" y="62476"/>
                    </a:lnTo>
                    <a:lnTo>
                      <a:pt x="156509" y="56542"/>
                    </a:lnTo>
                    <a:close/>
                    <a:moveTo>
                      <a:pt x="168692" y="56542"/>
                    </a:moveTo>
                    <a:lnTo>
                      <a:pt x="168692" y="62476"/>
                    </a:lnTo>
                    <a:lnTo>
                      <a:pt x="162756" y="62476"/>
                    </a:lnTo>
                    <a:lnTo>
                      <a:pt x="162756" y="56542"/>
                    </a:lnTo>
                    <a:close/>
                    <a:moveTo>
                      <a:pt x="174939" y="56542"/>
                    </a:moveTo>
                    <a:lnTo>
                      <a:pt x="174939" y="62476"/>
                    </a:lnTo>
                    <a:lnTo>
                      <a:pt x="169005" y="62476"/>
                    </a:lnTo>
                    <a:lnTo>
                      <a:pt x="169005" y="56542"/>
                    </a:lnTo>
                    <a:close/>
                    <a:moveTo>
                      <a:pt x="181186" y="56542"/>
                    </a:moveTo>
                    <a:lnTo>
                      <a:pt x="181186" y="62476"/>
                    </a:lnTo>
                    <a:lnTo>
                      <a:pt x="175252" y="62476"/>
                    </a:lnTo>
                    <a:lnTo>
                      <a:pt x="175252" y="56542"/>
                    </a:lnTo>
                    <a:close/>
                    <a:moveTo>
                      <a:pt x="187435" y="56542"/>
                    </a:moveTo>
                    <a:lnTo>
                      <a:pt x="187435" y="62476"/>
                    </a:lnTo>
                    <a:lnTo>
                      <a:pt x="181499" y="62476"/>
                    </a:lnTo>
                    <a:lnTo>
                      <a:pt x="181499" y="56542"/>
                    </a:lnTo>
                    <a:close/>
                    <a:moveTo>
                      <a:pt x="193684" y="56542"/>
                    </a:moveTo>
                    <a:lnTo>
                      <a:pt x="193684" y="62476"/>
                    </a:lnTo>
                    <a:lnTo>
                      <a:pt x="187749" y="62476"/>
                    </a:lnTo>
                    <a:lnTo>
                      <a:pt x="187749" y="56542"/>
                    </a:lnTo>
                    <a:close/>
                    <a:moveTo>
                      <a:pt x="199931" y="56542"/>
                    </a:moveTo>
                    <a:lnTo>
                      <a:pt x="199931" y="62476"/>
                    </a:lnTo>
                    <a:lnTo>
                      <a:pt x="193996" y="62476"/>
                    </a:lnTo>
                    <a:lnTo>
                      <a:pt x="193996" y="56542"/>
                    </a:lnTo>
                    <a:close/>
                    <a:moveTo>
                      <a:pt x="206180" y="56542"/>
                    </a:moveTo>
                    <a:lnTo>
                      <a:pt x="206180" y="62476"/>
                    </a:lnTo>
                    <a:lnTo>
                      <a:pt x="200244" y="62476"/>
                    </a:lnTo>
                    <a:lnTo>
                      <a:pt x="200244" y="56542"/>
                    </a:lnTo>
                    <a:close/>
                    <a:moveTo>
                      <a:pt x="212427" y="56542"/>
                    </a:moveTo>
                    <a:lnTo>
                      <a:pt x="212427" y="62476"/>
                    </a:lnTo>
                    <a:lnTo>
                      <a:pt x="206491" y="62476"/>
                    </a:lnTo>
                    <a:lnTo>
                      <a:pt x="206491" y="56542"/>
                    </a:lnTo>
                    <a:close/>
                    <a:moveTo>
                      <a:pt x="218674" y="56542"/>
                    </a:moveTo>
                    <a:lnTo>
                      <a:pt x="218674" y="62476"/>
                    </a:lnTo>
                    <a:lnTo>
                      <a:pt x="212739" y="62476"/>
                    </a:lnTo>
                    <a:lnTo>
                      <a:pt x="212739" y="56542"/>
                    </a:lnTo>
                    <a:close/>
                    <a:moveTo>
                      <a:pt x="224921" y="56542"/>
                    </a:moveTo>
                    <a:lnTo>
                      <a:pt x="224921" y="62476"/>
                    </a:lnTo>
                    <a:lnTo>
                      <a:pt x="218987" y="62476"/>
                    </a:lnTo>
                    <a:lnTo>
                      <a:pt x="218987" y="56542"/>
                    </a:lnTo>
                    <a:close/>
                    <a:moveTo>
                      <a:pt x="231170" y="56542"/>
                    </a:moveTo>
                    <a:lnTo>
                      <a:pt x="231170" y="62476"/>
                    </a:lnTo>
                    <a:lnTo>
                      <a:pt x="225234" y="62476"/>
                    </a:lnTo>
                    <a:lnTo>
                      <a:pt x="225234" y="56542"/>
                    </a:lnTo>
                    <a:close/>
                    <a:moveTo>
                      <a:pt x="237417" y="56542"/>
                    </a:moveTo>
                    <a:lnTo>
                      <a:pt x="237417" y="62476"/>
                    </a:lnTo>
                    <a:lnTo>
                      <a:pt x="231481" y="62476"/>
                    </a:lnTo>
                    <a:lnTo>
                      <a:pt x="231481" y="56542"/>
                    </a:lnTo>
                    <a:close/>
                    <a:moveTo>
                      <a:pt x="243664" y="56542"/>
                    </a:moveTo>
                    <a:lnTo>
                      <a:pt x="243664" y="62476"/>
                    </a:lnTo>
                    <a:lnTo>
                      <a:pt x="237729" y="62476"/>
                    </a:lnTo>
                    <a:lnTo>
                      <a:pt x="237729" y="56542"/>
                    </a:lnTo>
                    <a:close/>
                    <a:moveTo>
                      <a:pt x="249911" y="56542"/>
                    </a:moveTo>
                    <a:lnTo>
                      <a:pt x="249911" y="62476"/>
                    </a:lnTo>
                    <a:lnTo>
                      <a:pt x="243977" y="62476"/>
                    </a:lnTo>
                    <a:lnTo>
                      <a:pt x="243977" y="56542"/>
                    </a:lnTo>
                    <a:close/>
                    <a:moveTo>
                      <a:pt x="256161" y="56542"/>
                    </a:moveTo>
                    <a:lnTo>
                      <a:pt x="256161" y="62476"/>
                    </a:lnTo>
                    <a:lnTo>
                      <a:pt x="250225" y="62476"/>
                    </a:lnTo>
                    <a:lnTo>
                      <a:pt x="250225" y="56542"/>
                    </a:lnTo>
                    <a:close/>
                    <a:moveTo>
                      <a:pt x="262409" y="56542"/>
                    </a:moveTo>
                    <a:lnTo>
                      <a:pt x="262409" y="62476"/>
                    </a:lnTo>
                    <a:lnTo>
                      <a:pt x="256474" y="62476"/>
                    </a:lnTo>
                    <a:lnTo>
                      <a:pt x="256474" y="56542"/>
                    </a:lnTo>
                    <a:close/>
                    <a:moveTo>
                      <a:pt x="268656" y="56542"/>
                    </a:moveTo>
                    <a:lnTo>
                      <a:pt x="268656" y="62476"/>
                    </a:lnTo>
                    <a:lnTo>
                      <a:pt x="262721" y="62476"/>
                    </a:lnTo>
                    <a:lnTo>
                      <a:pt x="262721" y="56542"/>
                    </a:lnTo>
                    <a:close/>
                    <a:moveTo>
                      <a:pt x="274904" y="56542"/>
                    </a:moveTo>
                    <a:lnTo>
                      <a:pt x="274904" y="62476"/>
                    </a:lnTo>
                    <a:lnTo>
                      <a:pt x="268968" y="62476"/>
                    </a:lnTo>
                    <a:lnTo>
                      <a:pt x="268968" y="56542"/>
                    </a:lnTo>
                    <a:close/>
                    <a:moveTo>
                      <a:pt x="6251" y="62789"/>
                    </a:moveTo>
                    <a:lnTo>
                      <a:pt x="6251" y="68725"/>
                    </a:lnTo>
                    <a:lnTo>
                      <a:pt x="315" y="68725"/>
                    </a:lnTo>
                    <a:lnTo>
                      <a:pt x="315" y="62789"/>
                    </a:lnTo>
                    <a:close/>
                    <a:moveTo>
                      <a:pt x="12498" y="62789"/>
                    </a:moveTo>
                    <a:lnTo>
                      <a:pt x="12498" y="68725"/>
                    </a:lnTo>
                    <a:lnTo>
                      <a:pt x="6562" y="68725"/>
                    </a:lnTo>
                    <a:lnTo>
                      <a:pt x="6562" y="62789"/>
                    </a:lnTo>
                    <a:close/>
                    <a:moveTo>
                      <a:pt x="18745" y="62789"/>
                    </a:moveTo>
                    <a:lnTo>
                      <a:pt x="18745" y="68725"/>
                    </a:lnTo>
                    <a:lnTo>
                      <a:pt x="12810" y="68725"/>
                    </a:lnTo>
                    <a:lnTo>
                      <a:pt x="12810" y="62789"/>
                    </a:lnTo>
                    <a:close/>
                    <a:moveTo>
                      <a:pt x="24992" y="62789"/>
                    </a:moveTo>
                    <a:lnTo>
                      <a:pt x="24992" y="68725"/>
                    </a:lnTo>
                    <a:lnTo>
                      <a:pt x="19058" y="68725"/>
                    </a:lnTo>
                    <a:lnTo>
                      <a:pt x="19058" y="62789"/>
                    </a:lnTo>
                    <a:close/>
                    <a:moveTo>
                      <a:pt x="31242" y="62789"/>
                    </a:moveTo>
                    <a:lnTo>
                      <a:pt x="31242" y="68725"/>
                    </a:lnTo>
                    <a:lnTo>
                      <a:pt x="25305" y="68725"/>
                    </a:lnTo>
                    <a:lnTo>
                      <a:pt x="25305" y="62789"/>
                    </a:lnTo>
                    <a:close/>
                    <a:moveTo>
                      <a:pt x="37489" y="62789"/>
                    </a:moveTo>
                    <a:lnTo>
                      <a:pt x="37489" y="68725"/>
                    </a:lnTo>
                    <a:lnTo>
                      <a:pt x="31553" y="68725"/>
                    </a:lnTo>
                    <a:lnTo>
                      <a:pt x="31553" y="62789"/>
                    </a:lnTo>
                    <a:close/>
                    <a:moveTo>
                      <a:pt x="43737" y="62789"/>
                    </a:moveTo>
                    <a:lnTo>
                      <a:pt x="43737" y="68725"/>
                    </a:lnTo>
                    <a:lnTo>
                      <a:pt x="37802" y="68725"/>
                    </a:lnTo>
                    <a:lnTo>
                      <a:pt x="37802" y="62789"/>
                    </a:lnTo>
                    <a:close/>
                    <a:moveTo>
                      <a:pt x="49985" y="62789"/>
                    </a:moveTo>
                    <a:lnTo>
                      <a:pt x="49985" y="68725"/>
                    </a:lnTo>
                    <a:lnTo>
                      <a:pt x="44049" y="68725"/>
                    </a:lnTo>
                    <a:lnTo>
                      <a:pt x="44049" y="62789"/>
                    </a:lnTo>
                    <a:close/>
                    <a:moveTo>
                      <a:pt x="56232" y="62789"/>
                    </a:moveTo>
                    <a:lnTo>
                      <a:pt x="56232" y="68725"/>
                    </a:lnTo>
                    <a:lnTo>
                      <a:pt x="50296" y="68725"/>
                    </a:lnTo>
                    <a:lnTo>
                      <a:pt x="50296" y="62789"/>
                    </a:lnTo>
                    <a:close/>
                    <a:moveTo>
                      <a:pt x="62480" y="62789"/>
                    </a:moveTo>
                    <a:lnTo>
                      <a:pt x="62480" y="68725"/>
                    </a:lnTo>
                    <a:lnTo>
                      <a:pt x="56545" y="68725"/>
                    </a:lnTo>
                    <a:lnTo>
                      <a:pt x="56545" y="62789"/>
                    </a:lnTo>
                    <a:close/>
                    <a:moveTo>
                      <a:pt x="68727" y="62789"/>
                    </a:moveTo>
                    <a:lnTo>
                      <a:pt x="68727" y="68725"/>
                    </a:lnTo>
                    <a:lnTo>
                      <a:pt x="62792" y="68725"/>
                    </a:lnTo>
                    <a:lnTo>
                      <a:pt x="62792" y="62789"/>
                    </a:lnTo>
                    <a:close/>
                    <a:moveTo>
                      <a:pt x="74975" y="62789"/>
                    </a:moveTo>
                    <a:lnTo>
                      <a:pt x="74975" y="68725"/>
                    </a:lnTo>
                    <a:lnTo>
                      <a:pt x="69039" y="68725"/>
                    </a:lnTo>
                    <a:lnTo>
                      <a:pt x="69039" y="62789"/>
                    </a:lnTo>
                    <a:close/>
                    <a:moveTo>
                      <a:pt x="81223" y="62789"/>
                    </a:moveTo>
                    <a:lnTo>
                      <a:pt x="81223" y="68725"/>
                    </a:lnTo>
                    <a:lnTo>
                      <a:pt x="75286" y="68725"/>
                    </a:lnTo>
                    <a:lnTo>
                      <a:pt x="75286" y="62789"/>
                    </a:lnTo>
                    <a:close/>
                    <a:moveTo>
                      <a:pt x="87470" y="62789"/>
                    </a:moveTo>
                    <a:lnTo>
                      <a:pt x="87470" y="68725"/>
                    </a:lnTo>
                    <a:lnTo>
                      <a:pt x="81535" y="68725"/>
                    </a:lnTo>
                    <a:lnTo>
                      <a:pt x="81535" y="62789"/>
                    </a:lnTo>
                    <a:close/>
                    <a:moveTo>
                      <a:pt x="93718" y="62789"/>
                    </a:moveTo>
                    <a:lnTo>
                      <a:pt x="93718" y="68725"/>
                    </a:lnTo>
                    <a:lnTo>
                      <a:pt x="87784" y="68725"/>
                    </a:lnTo>
                    <a:lnTo>
                      <a:pt x="87784" y="62789"/>
                    </a:lnTo>
                    <a:close/>
                    <a:moveTo>
                      <a:pt x="99967" y="62789"/>
                    </a:moveTo>
                    <a:lnTo>
                      <a:pt x="99967" y="68725"/>
                    </a:lnTo>
                    <a:lnTo>
                      <a:pt x="94031" y="68725"/>
                    </a:lnTo>
                    <a:lnTo>
                      <a:pt x="94031" y="62789"/>
                    </a:lnTo>
                    <a:close/>
                    <a:moveTo>
                      <a:pt x="106214" y="62789"/>
                    </a:moveTo>
                    <a:lnTo>
                      <a:pt x="106214" y="68725"/>
                    </a:lnTo>
                    <a:lnTo>
                      <a:pt x="100278" y="68725"/>
                    </a:lnTo>
                    <a:lnTo>
                      <a:pt x="100278" y="62789"/>
                    </a:lnTo>
                    <a:close/>
                    <a:moveTo>
                      <a:pt x="112461" y="62789"/>
                    </a:moveTo>
                    <a:lnTo>
                      <a:pt x="112461" y="68725"/>
                    </a:lnTo>
                    <a:lnTo>
                      <a:pt x="106527" y="68725"/>
                    </a:lnTo>
                    <a:lnTo>
                      <a:pt x="106527" y="62789"/>
                    </a:lnTo>
                    <a:close/>
                    <a:moveTo>
                      <a:pt x="118710" y="62789"/>
                    </a:moveTo>
                    <a:lnTo>
                      <a:pt x="118710" y="68725"/>
                    </a:lnTo>
                    <a:lnTo>
                      <a:pt x="112774" y="68725"/>
                    </a:lnTo>
                    <a:lnTo>
                      <a:pt x="112774" y="62789"/>
                    </a:lnTo>
                    <a:close/>
                    <a:moveTo>
                      <a:pt x="124957" y="62789"/>
                    </a:moveTo>
                    <a:lnTo>
                      <a:pt x="124957" y="68725"/>
                    </a:lnTo>
                    <a:lnTo>
                      <a:pt x="119021" y="68725"/>
                    </a:lnTo>
                    <a:lnTo>
                      <a:pt x="119021" y="62789"/>
                    </a:lnTo>
                    <a:close/>
                    <a:moveTo>
                      <a:pt x="131204" y="62789"/>
                    </a:moveTo>
                    <a:lnTo>
                      <a:pt x="131204" y="68725"/>
                    </a:lnTo>
                    <a:lnTo>
                      <a:pt x="125270" y="68725"/>
                    </a:lnTo>
                    <a:lnTo>
                      <a:pt x="125270" y="62789"/>
                    </a:lnTo>
                    <a:close/>
                    <a:moveTo>
                      <a:pt x="137451" y="62789"/>
                    </a:moveTo>
                    <a:lnTo>
                      <a:pt x="137451" y="68725"/>
                    </a:lnTo>
                    <a:lnTo>
                      <a:pt x="131517" y="68725"/>
                    </a:lnTo>
                    <a:lnTo>
                      <a:pt x="131517" y="62789"/>
                    </a:lnTo>
                    <a:close/>
                    <a:moveTo>
                      <a:pt x="143702" y="62789"/>
                    </a:moveTo>
                    <a:lnTo>
                      <a:pt x="143702" y="68725"/>
                    </a:lnTo>
                    <a:lnTo>
                      <a:pt x="137766" y="68725"/>
                    </a:lnTo>
                    <a:lnTo>
                      <a:pt x="137766" y="62789"/>
                    </a:lnTo>
                    <a:close/>
                    <a:moveTo>
                      <a:pt x="149949" y="62789"/>
                    </a:moveTo>
                    <a:lnTo>
                      <a:pt x="149949" y="68725"/>
                    </a:lnTo>
                    <a:lnTo>
                      <a:pt x="144015" y="68725"/>
                    </a:lnTo>
                    <a:lnTo>
                      <a:pt x="144015" y="62789"/>
                    </a:lnTo>
                    <a:close/>
                    <a:moveTo>
                      <a:pt x="156196" y="62789"/>
                    </a:moveTo>
                    <a:lnTo>
                      <a:pt x="156196" y="68725"/>
                    </a:lnTo>
                    <a:lnTo>
                      <a:pt x="150262" y="68725"/>
                    </a:lnTo>
                    <a:lnTo>
                      <a:pt x="150262" y="62789"/>
                    </a:lnTo>
                    <a:close/>
                    <a:moveTo>
                      <a:pt x="162445" y="62789"/>
                    </a:moveTo>
                    <a:lnTo>
                      <a:pt x="162445" y="68725"/>
                    </a:lnTo>
                    <a:lnTo>
                      <a:pt x="156509" y="68725"/>
                    </a:lnTo>
                    <a:lnTo>
                      <a:pt x="156509" y="62789"/>
                    </a:lnTo>
                    <a:close/>
                    <a:moveTo>
                      <a:pt x="168692" y="62789"/>
                    </a:moveTo>
                    <a:lnTo>
                      <a:pt x="168692" y="68725"/>
                    </a:lnTo>
                    <a:lnTo>
                      <a:pt x="162756" y="68725"/>
                    </a:lnTo>
                    <a:lnTo>
                      <a:pt x="162756" y="62789"/>
                    </a:lnTo>
                    <a:close/>
                    <a:moveTo>
                      <a:pt x="174939" y="62789"/>
                    </a:moveTo>
                    <a:lnTo>
                      <a:pt x="174939" y="68725"/>
                    </a:lnTo>
                    <a:lnTo>
                      <a:pt x="169005" y="68725"/>
                    </a:lnTo>
                    <a:lnTo>
                      <a:pt x="169005" y="62789"/>
                    </a:lnTo>
                    <a:close/>
                    <a:moveTo>
                      <a:pt x="181186" y="62789"/>
                    </a:moveTo>
                    <a:lnTo>
                      <a:pt x="181186" y="68725"/>
                    </a:lnTo>
                    <a:lnTo>
                      <a:pt x="175252" y="68725"/>
                    </a:lnTo>
                    <a:lnTo>
                      <a:pt x="175252" y="62789"/>
                    </a:lnTo>
                    <a:close/>
                    <a:moveTo>
                      <a:pt x="187435" y="62789"/>
                    </a:moveTo>
                    <a:lnTo>
                      <a:pt x="187435" y="68725"/>
                    </a:lnTo>
                    <a:lnTo>
                      <a:pt x="181499" y="68725"/>
                    </a:lnTo>
                    <a:lnTo>
                      <a:pt x="181499" y="62789"/>
                    </a:lnTo>
                    <a:close/>
                    <a:moveTo>
                      <a:pt x="193684" y="62789"/>
                    </a:moveTo>
                    <a:lnTo>
                      <a:pt x="193684" y="68725"/>
                    </a:lnTo>
                    <a:lnTo>
                      <a:pt x="187749" y="68725"/>
                    </a:lnTo>
                    <a:lnTo>
                      <a:pt x="187749" y="62789"/>
                    </a:lnTo>
                    <a:close/>
                    <a:moveTo>
                      <a:pt x="199931" y="62789"/>
                    </a:moveTo>
                    <a:lnTo>
                      <a:pt x="199931" y="68725"/>
                    </a:lnTo>
                    <a:lnTo>
                      <a:pt x="193996" y="68725"/>
                    </a:lnTo>
                    <a:lnTo>
                      <a:pt x="193996" y="62789"/>
                    </a:lnTo>
                    <a:close/>
                    <a:moveTo>
                      <a:pt x="206180" y="62789"/>
                    </a:moveTo>
                    <a:lnTo>
                      <a:pt x="206180" y="68725"/>
                    </a:lnTo>
                    <a:lnTo>
                      <a:pt x="200244" y="68725"/>
                    </a:lnTo>
                    <a:lnTo>
                      <a:pt x="200244" y="62789"/>
                    </a:lnTo>
                    <a:close/>
                    <a:moveTo>
                      <a:pt x="212427" y="62789"/>
                    </a:moveTo>
                    <a:lnTo>
                      <a:pt x="212427" y="68725"/>
                    </a:lnTo>
                    <a:lnTo>
                      <a:pt x="206491" y="68725"/>
                    </a:lnTo>
                    <a:lnTo>
                      <a:pt x="206491" y="62789"/>
                    </a:lnTo>
                    <a:close/>
                    <a:moveTo>
                      <a:pt x="218674" y="62789"/>
                    </a:moveTo>
                    <a:lnTo>
                      <a:pt x="218674" y="68725"/>
                    </a:lnTo>
                    <a:lnTo>
                      <a:pt x="212739" y="68725"/>
                    </a:lnTo>
                    <a:lnTo>
                      <a:pt x="212739" y="62789"/>
                    </a:lnTo>
                    <a:close/>
                    <a:moveTo>
                      <a:pt x="224921" y="62789"/>
                    </a:moveTo>
                    <a:lnTo>
                      <a:pt x="224921" y="68725"/>
                    </a:lnTo>
                    <a:lnTo>
                      <a:pt x="218987" y="68725"/>
                    </a:lnTo>
                    <a:lnTo>
                      <a:pt x="218987" y="62789"/>
                    </a:lnTo>
                    <a:close/>
                    <a:moveTo>
                      <a:pt x="231170" y="62789"/>
                    </a:moveTo>
                    <a:lnTo>
                      <a:pt x="231170" y="68725"/>
                    </a:lnTo>
                    <a:lnTo>
                      <a:pt x="225234" y="68725"/>
                    </a:lnTo>
                    <a:lnTo>
                      <a:pt x="225234" y="62789"/>
                    </a:lnTo>
                    <a:close/>
                    <a:moveTo>
                      <a:pt x="237417" y="62789"/>
                    </a:moveTo>
                    <a:lnTo>
                      <a:pt x="237417" y="68725"/>
                    </a:lnTo>
                    <a:lnTo>
                      <a:pt x="231481" y="68725"/>
                    </a:lnTo>
                    <a:lnTo>
                      <a:pt x="231481" y="62789"/>
                    </a:lnTo>
                    <a:close/>
                    <a:moveTo>
                      <a:pt x="243664" y="62789"/>
                    </a:moveTo>
                    <a:lnTo>
                      <a:pt x="243664" y="68725"/>
                    </a:lnTo>
                    <a:lnTo>
                      <a:pt x="237729" y="68725"/>
                    </a:lnTo>
                    <a:lnTo>
                      <a:pt x="237729" y="62789"/>
                    </a:lnTo>
                    <a:close/>
                    <a:moveTo>
                      <a:pt x="249911" y="62789"/>
                    </a:moveTo>
                    <a:lnTo>
                      <a:pt x="249911" y="68725"/>
                    </a:lnTo>
                    <a:lnTo>
                      <a:pt x="243977" y="68725"/>
                    </a:lnTo>
                    <a:lnTo>
                      <a:pt x="243977" y="62789"/>
                    </a:lnTo>
                    <a:close/>
                    <a:moveTo>
                      <a:pt x="256161" y="62789"/>
                    </a:moveTo>
                    <a:lnTo>
                      <a:pt x="256161" y="68725"/>
                    </a:lnTo>
                    <a:lnTo>
                      <a:pt x="250225" y="68725"/>
                    </a:lnTo>
                    <a:lnTo>
                      <a:pt x="250225" y="62789"/>
                    </a:lnTo>
                    <a:close/>
                    <a:moveTo>
                      <a:pt x="262409" y="62789"/>
                    </a:moveTo>
                    <a:lnTo>
                      <a:pt x="262409" y="68725"/>
                    </a:lnTo>
                    <a:lnTo>
                      <a:pt x="256474" y="68725"/>
                    </a:lnTo>
                    <a:lnTo>
                      <a:pt x="256474" y="62789"/>
                    </a:lnTo>
                    <a:close/>
                    <a:moveTo>
                      <a:pt x="268656" y="62789"/>
                    </a:moveTo>
                    <a:lnTo>
                      <a:pt x="268656" y="68725"/>
                    </a:lnTo>
                    <a:lnTo>
                      <a:pt x="262721" y="68725"/>
                    </a:lnTo>
                    <a:lnTo>
                      <a:pt x="262721" y="62789"/>
                    </a:lnTo>
                    <a:close/>
                    <a:moveTo>
                      <a:pt x="274904" y="62789"/>
                    </a:moveTo>
                    <a:lnTo>
                      <a:pt x="274904" y="68725"/>
                    </a:lnTo>
                    <a:lnTo>
                      <a:pt x="268968" y="68725"/>
                    </a:lnTo>
                    <a:lnTo>
                      <a:pt x="268968" y="62789"/>
                    </a:lnTo>
                    <a:close/>
                    <a:moveTo>
                      <a:pt x="6251" y="69036"/>
                    </a:moveTo>
                    <a:lnTo>
                      <a:pt x="6251" y="74972"/>
                    </a:lnTo>
                    <a:lnTo>
                      <a:pt x="315" y="74972"/>
                    </a:lnTo>
                    <a:lnTo>
                      <a:pt x="315" y="69036"/>
                    </a:lnTo>
                    <a:close/>
                    <a:moveTo>
                      <a:pt x="12498" y="69036"/>
                    </a:moveTo>
                    <a:lnTo>
                      <a:pt x="12498" y="74972"/>
                    </a:lnTo>
                    <a:lnTo>
                      <a:pt x="6562" y="74972"/>
                    </a:lnTo>
                    <a:lnTo>
                      <a:pt x="6562" y="69036"/>
                    </a:lnTo>
                    <a:close/>
                    <a:moveTo>
                      <a:pt x="18745" y="69036"/>
                    </a:moveTo>
                    <a:lnTo>
                      <a:pt x="18745" y="74972"/>
                    </a:lnTo>
                    <a:lnTo>
                      <a:pt x="12810" y="74972"/>
                    </a:lnTo>
                    <a:lnTo>
                      <a:pt x="12810" y="69036"/>
                    </a:lnTo>
                    <a:close/>
                    <a:moveTo>
                      <a:pt x="24992" y="69036"/>
                    </a:moveTo>
                    <a:lnTo>
                      <a:pt x="24992" y="74972"/>
                    </a:lnTo>
                    <a:lnTo>
                      <a:pt x="19058" y="74972"/>
                    </a:lnTo>
                    <a:lnTo>
                      <a:pt x="19058" y="69036"/>
                    </a:lnTo>
                    <a:close/>
                    <a:moveTo>
                      <a:pt x="31242" y="69036"/>
                    </a:moveTo>
                    <a:lnTo>
                      <a:pt x="31242" y="74972"/>
                    </a:lnTo>
                    <a:lnTo>
                      <a:pt x="25305" y="74972"/>
                    </a:lnTo>
                    <a:lnTo>
                      <a:pt x="25305" y="69036"/>
                    </a:lnTo>
                    <a:close/>
                    <a:moveTo>
                      <a:pt x="37489" y="69036"/>
                    </a:moveTo>
                    <a:lnTo>
                      <a:pt x="37489" y="74972"/>
                    </a:lnTo>
                    <a:lnTo>
                      <a:pt x="31553" y="74972"/>
                    </a:lnTo>
                    <a:lnTo>
                      <a:pt x="31553" y="69036"/>
                    </a:lnTo>
                    <a:close/>
                    <a:moveTo>
                      <a:pt x="43737" y="69036"/>
                    </a:moveTo>
                    <a:lnTo>
                      <a:pt x="43737" y="74972"/>
                    </a:lnTo>
                    <a:lnTo>
                      <a:pt x="37802" y="74972"/>
                    </a:lnTo>
                    <a:lnTo>
                      <a:pt x="37802" y="69036"/>
                    </a:lnTo>
                    <a:close/>
                    <a:moveTo>
                      <a:pt x="49985" y="69036"/>
                    </a:moveTo>
                    <a:lnTo>
                      <a:pt x="49985" y="74972"/>
                    </a:lnTo>
                    <a:lnTo>
                      <a:pt x="44049" y="74972"/>
                    </a:lnTo>
                    <a:lnTo>
                      <a:pt x="44049" y="69036"/>
                    </a:lnTo>
                    <a:close/>
                    <a:moveTo>
                      <a:pt x="56232" y="69036"/>
                    </a:moveTo>
                    <a:lnTo>
                      <a:pt x="56232" y="74972"/>
                    </a:lnTo>
                    <a:lnTo>
                      <a:pt x="50296" y="74972"/>
                    </a:lnTo>
                    <a:lnTo>
                      <a:pt x="50296" y="69036"/>
                    </a:lnTo>
                    <a:close/>
                    <a:moveTo>
                      <a:pt x="62480" y="69036"/>
                    </a:moveTo>
                    <a:lnTo>
                      <a:pt x="62480" y="74972"/>
                    </a:lnTo>
                    <a:lnTo>
                      <a:pt x="56545" y="74972"/>
                    </a:lnTo>
                    <a:lnTo>
                      <a:pt x="56545" y="69036"/>
                    </a:lnTo>
                    <a:close/>
                    <a:moveTo>
                      <a:pt x="68727" y="69036"/>
                    </a:moveTo>
                    <a:lnTo>
                      <a:pt x="68727" y="74972"/>
                    </a:lnTo>
                    <a:lnTo>
                      <a:pt x="62792" y="74972"/>
                    </a:lnTo>
                    <a:lnTo>
                      <a:pt x="62792" y="69036"/>
                    </a:lnTo>
                    <a:close/>
                    <a:moveTo>
                      <a:pt x="74975" y="69036"/>
                    </a:moveTo>
                    <a:lnTo>
                      <a:pt x="74975" y="74972"/>
                    </a:lnTo>
                    <a:lnTo>
                      <a:pt x="69039" y="74972"/>
                    </a:lnTo>
                    <a:lnTo>
                      <a:pt x="69039" y="69036"/>
                    </a:lnTo>
                    <a:close/>
                    <a:moveTo>
                      <a:pt x="81223" y="69036"/>
                    </a:moveTo>
                    <a:lnTo>
                      <a:pt x="81223" y="74972"/>
                    </a:lnTo>
                    <a:lnTo>
                      <a:pt x="75286" y="74972"/>
                    </a:lnTo>
                    <a:lnTo>
                      <a:pt x="75286" y="69036"/>
                    </a:lnTo>
                    <a:close/>
                    <a:moveTo>
                      <a:pt x="87470" y="69036"/>
                    </a:moveTo>
                    <a:lnTo>
                      <a:pt x="87470" y="74972"/>
                    </a:lnTo>
                    <a:lnTo>
                      <a:pt x="81535" y="74972"/>
                    </a:lnTo>
                    <a:lnTo>
                      <a:pt x="81535" y="69036"/>
                    </a:lnTo>
                    <a:close/>
                    <a:moveTo>
                      <a:pt x="93718" y="69036"/>
                    </a:moveTo>
                    <a:lnTo>
                      <a:pt x="93718" y="74972"/>
                    </a:lnTo>
                    <a:lnTo>
                      <a:pt x="87784" y="74972"/>
                    </a:lnTo>
                    <a:lnTo>
                      <a:pt x="87784" y="69036"/>
                    </a:lnTo>
                    <a:close/>
                    <a:moveTo>
                      <a:pt x="99967" y="69036"/>
                    </a:moveTo>
                    <a:lnTo>
                      <a:pt x="99967" y="74972"/>
                    </a:lnTo>
                    <a:lnTo>
                      <a:pt x="94031" y="74972"/>
                    </a:lnTo>
                    <a:lnTo>
                      <a:pt x="94031" y="69036"/>
                    </a:lnTo>
                    <a:close/>
                    <a:moveTo>
                      <a:pt x="106214" y="69036"/>
                    </a:moveTo>
                    <a:lnTo>
                      <a:pt x="106214" y="74972"/>
                    </a:lnTo>
                    <a:lnTo>
                      <a:pt x="100278" y="74972"/>
                    </a:lnTo>
                    <a:lnTo>
                      <a:pt x="100278" y="69036"/>
                    </a:lnTo>
                    <a:close/>
                    <a:moveTo>
                      <a:pt x="112461" y="69036"/>
                    </a:moveTo>
                    <a:lnTo>
                      <a:pt x="112461" y="74972"/>
                    </a:lnTo>
                    <a:lnTo>
                      <a:pt x="106527" y="74972"/>
                    </a:lnTo>
                    <a:lnTo>
                      <a:pt x="106527" y="69036"/>
                    </a:lnTo>
                    <a:close/>
                    <a:moveTo>
                      <a:pt x="118710" y="69036"/>
                    </a:moveTo>
                    <a:lnTo>
                      <a:pt x="118710" y="74972"/>
                    </a:lnTo>
                    <a:lnTo>
                      <a:pt x="112774" y="74972"/>
                    </a:lnTo>
                    <a:lnTo>
                      <a:pt x="112774" y="69036"/>
                    </a:lnTo>
                    <a:close/>
                    <a:moveTo>
                      <a:pt x="124957" y="69036"/>
                    </a:moveTo>
                    <a:lnTo>
                      <a:pt x="124957" y="74972"/>
                    </a:lnTo>
                    <a:lnTo>
                      <a:pt x="119021" y="74972"/>
                    </a:lnTo>
                    <a:lnTo>
                      <a:pt x="119021" y="69036"/>
                    </a:lnTo>
                    <a:close/>
                    <a:moveTo>
                      <a:pt x="131204" y="69036"/>
                    </a:moveTo>
                    <a:lnTo>
                      <a:pt x="131204" y="74972"/>
                    </a:lnTo>
                    <a:lnTo>
                      <a:pt x="125270" y="74972"/>
                    </a:lnTo>
                    <a:lnTo>
                      <a:pt x="125270" y="69036"/>
                    </a:lnTo>
                    <a:close/>
                    <a:moveTo>
                      <a:pt x="137451" y="69036"/>
                    </a:moveTo>
                    <a:lnTo>
                      <a:pt x="137451" y="74972"/>
                    </a:lnTo>
                    <a:lnTo>
                      <a:pt x="131517" y="74972"/>
                    </a:lnTo>
                    <a:lnTo>
                      <a:pt x="131517" y="69036"/>
                    </a:lnTo>
                    <a:close/>
                    <a:moveTo>
                      <a:pt x="143702" y="69036"/>
                    </a:moveTo>
                    <a:lnTo>
                      <a:pt x="143702" y="74972"/>
                    </a:lnTo>
                    <a:lnTo>
                      <a:pt x="137766" y="74972"/>
                    </a:lnTo>
                    <a:lnTo>
                      <a:pt x="137766" y="69036"/>
                    </a:lnTo>
                    <a:close/>
                    <a:moveTo>
                      <a:pt x="149949" y="69036"/>
                    </a:moveTo>
                    <a:lnTo>
                      <a:pt x="149949" y="74972"/>
                    </a:lnTo>
                    <a:lnTo>
                      <a:pt x="144015" y="74972"/>
                    </a:lnTo>
                    <a:lnTo>
                      <a:pt x="144015" y="69036"/>
                    </a:lnTo>
                    <a:close/>
                    <a:moveTo>
                      <a:pt x="156196" y="69036"/>
                    </a:moveTo>
                    <a:lnTo>
                      <a:pt x="156196" y="74972"/>
                    </a:lnTo>
                    <a:lnTo>
                      <a:pt x="150262" y="74972"/>
                    </a:lnTo>
                    <a:lnTo>
                      <a:pt x="150262" y="69036"/>
                    </a:lnTo>
                    <a:close/>
                    <a:moveTo>
                      <a:pt x="162445" y="69036"/>
                    </a:moveTo>
                    <a:lnTo>
                      <a:pt x="162445" y="74972"/>
                    </a:lnTo>
                    <a:lnTo>
                      <a:pt x="156509" y="74972"/>
                    </a:lnTo>
                    <a:lnTo>
                      <a:pt x="156509" y="69036"/>
                    </a:lnTo>
                    <a:close/>
                    <a:moveTo>
                      <a:pt x="168692" y="69036"/>
                    </a:moveTo>
                    <a:lnTo>
                      <a:pt x="168692" y="74972"/>
                    </a:lnTo>
                    <a:lnTo>
                      <a:pt x="162756" y="74972"/>
                    </a:lnTo>
                    <a:lnTo>
                      <a:pt x="162756" y="69036"/>
                    </a:lnTo>
                    <a:close/>
                    <a:moveTo>
                      <a:pt x="174939" y="69036"/>
                    </a:moveTo>
                    <a:lnTo>
                      <a:pt x="174939" y="74972"/>
                    </a:lnTo>
                    <a:lnTo>
                      <a:pt x="169005" y="74972"/>
                    </a:lnTo>
                    <a:lnTo>
                      <a:pt x="169005" y="69036"/>
                    </a:lnTo>
                    <a:close/>
                    <a:moveTo>
                      <a:pt x="181186" y="69036"/>
                    </a:moveTo>
                    <a:lnTo>
                      <a:pt x="181186" y="74972"/>
                    </a:lnTo>
                    <a:lnTo>
                      <a:pt x="175252" y="74972"/>
                    </a:lnTo>
                    <a:lnTo>
                      <a:pt x="175252" y="69036"/>
                    </a:lnTo>
                    <a:close/>
                    <a:moveTo>
                      <a:pt x="187435" y="69036"/>
                    </a:moveTo>
                    <a:lnTo>
                      <a:pt x="187435" y="74972"/>
                    </a:lnTo>
                    <a:lnTo>
                      <a:pt x="181499" y="74972"/>
                    </a:lnTo>
                    <a:lnTo>
                      <a:pt x="181499" y="69036"/>
                    </a:lnTo>
                    <a:close/>
                    <a:moveTo>
                      <a:pt x="193684" y="69036"/>
                    </a:moveTo>
                    <a:lnTo>
                      <a:pt x="193684" y="74972"/>
                    </a:lnTo>
                    <a:lnTo>
                      <a:pt x="187749" y="74972"/>
                    </a:lnTo>
                    <a:lnTo>
                      <a:pt x="187749" y="69036"/>
                    </a:lnTo>
                    <a:close/>
                    <a:moveTo>
                      <a:pt x="199931" y="69036"/>
                    </a:moveTo>
                    <a:lnTo>
                      <a:pt x="199931" y="74972"/>
                    </a:lnTo>
                    <a:lnTo>
                      <a:pt x="193996" y="74972"/>
                    </a:lnTo>
                    <a:lnTo>
                      <a:pt x="193996" y="69036"/>
                    </a:lnTo>
                    <a:close/>
                    <a:moveTo>
                      <a:pt x="206180" y="69036"/>
                    </a:moveTo>
                    <a:lnTo>
                      <a:pt x="206180" y="74972"/>
                    </a:lnTo>
                    <a:lnTo>
                      <a:pt x="200244" y="74972"/>
                    </a:lnTo>
                    <a:lnTo>
                      <a:pt x="200244" y="69036"/>
                    </a:lnTo>
                    <a:close/>
                    <a:moveTo>
                      <a:pt x="212427" y="69036"/>
                    </a:moveTo>
                    <a:lnTo>
                      <a:pt x="212427" y="74972"/>
                    </a:lnTo>
                    <a:lnTo>
                      <a:pt x="206491" y="74972"/>
                    </a:lnTo>
                    <a:lnTo>
                      <a:pt x="206491" y="69036"/>
                    </a:lnTo>
                    <a:close/>
                    <a:moveTo>
                      <a:pt x="218674" y="69036"/>
                    </a:moveTo>
                    <a:lnTo>
                      <a:pt x="218674" y="74972"/>
                    </a:lnTo>
                    <a:lnTo>
                      <a:pt x="212739" y="74972"/>
                    </a:lnTo>
                    <a:lnTo>
                      <a:pt x="212739" y="69036"/>
                    </a:lnTo>
                    <a:close/>
                    <a:moveTo>
                      <a:pt x="224921" y="69036"/>
                    </a:moveTo>
                    <a:lnTo>
                      <a:pt x="224921" y="74972"/>
                    </a:lnTo>
                    <a:lnTo>
                      <a:pt x="218987" y="74972"/>
                    </a:lnTo>
                    <a:lnTo>
                      <a:pt x="218987" y="69036"/>
                    </a:lnTo>
                    <a:close/>
                    <a:moveTo>
                      <a:pt x="231170" y="69036"/>
                    </a:moveTo>
                    <a:lnTo>
                      <a:pt x="231170" y="74972"/>
                    </a:lnTo>
                    <a:lnTo>
                      <a:pt x="225234" y="74972"/>
                    </a:lnTo>
                    <a:lnTo>
                      <a:pt x="225234" y="69036"/>
                    </a:lnTo>
                    <a:close/>
                    <a:moveTo>
                      <a:pt x="237417" y="69036"/>
                    </a:moveTo>
                    <a:lnTo>
                      <a:pt x="237417" y="74972"/>
                    </a:lnTo>
                    <a:lnTo>
                      <a:pt x="231481" y="74972"/>
                    </a:lnTo>
                    <a:lnTo>
                      <a:pt x="231481" y="69036"/>
                    </a:lnTo>
                    <a:close/>
                    <a:moveTo>
                      <a:pt x="243664" y="69036"/>
                    </a:moveTo>
                    <a:lnTo>
                      <a:pt x="243664" y="74972"/>
                    </a:lnTo>
                    <a:lnTo>
                      <a:pt x="237729" y="74972"/>
                    </a:lnTo>
                    <a:lnTo>
                      <a:pt x="237729" y="69036"/>
                    </a:lnTo>
                    <a:close/>
                    <a:moveTo>
                      <a:pt x="249911" y="69036"/>
                    </a:moveTo>
                    <a:lnTo>
                      <a:pt x="249911" y="74972"/>
                    </a:lnTo>
                    <a:lnTo>
                      <a:pt x="243977" y="74972"/>
                    </a:lnTo>
                    <a:lnTo>
                      <a:pt x="243977" y="69036"/>
                    </a:lnTo>
                    <a:close/>
                    <a:moveTo>
                      <a:pt x="256161" y="69036"/>
                    </a:moveTo>
                    <a:lnTo>
                      <a:pt x="256161" y="74972"/>
                    </a:lnTo>
                    <a:lnTo>
                      <a:pt x="250225" y="74972"/>
                    </a:lnTo>
                    <a:lnTo>
                      <a:pt x="250225" y="69036"/>
                    </a:lnTo>
                    <a:close/>
                    <a:moveTo>
                      <a:pt x="262409" y="69036"/>
                    </a:moveTo>
                    <a:lnTo>
                      <a:pt x="262409" y="74972"/>
                    </a:lnTo>
                    <a:lnTo>
                      <a:pt x="256474" y="74972"/>
                    </a:lnTo>
                    <a:lnTo>
                      <a:pt x="256474" y="69036"/>
                    </a:lnTo>
                    <a:close/>
                    <a:moveTo>
                      <a:pt x="268656" y="69036"/>
                    </a:moveTo>
                    <a:lnTo>
                      <a:pt x="268656" y="74972"/>
                    </a:lnTo>
                    <a:lnTo>
                      <a:pt x="262721" y="74972"/>
                    </a:lnTo>
                    <a:lnTo>
                      <a:pt x="262721" y="69036"/>
                    </a:lnTo>
                    <a:close/>
                    <a:moveTo>
                      <a:pt x="274904" y="69036"/>
                    </a:moveTo>
                    <a:lnTo>
                      <a:pt x="274904" y="74972"/>
                    </a:lnTo>
                    <a:lnTo>
                      <a:pt x="268968" y="74972"/>
                    </a:lnTo>
                    <a:lnTo>
                      <a:pt x="268968" y="69036"/>
                    </a:lnTo>
                    <a:close/>
                    <a:moveTo>
                      <a:pt x="6251" y="75285"/>
                    </a:moveTo>
                    <a:lnTo>
                      <a:pt x="6251" y="81219"/>
                    </a:lnTo>
                    <a:lnTo>
                      <a:pt x="315" y="81219"/>
                    </a:lnTo>
                    <a:lnTo>
                      <a:pt x="315" y="75285"/>
                    </a:lnTo>
                    <a:close/>
                    <a:moveTo>
                      <a:pt x="12498" y="75285"/>
                    </a:moveTo>
                    <a:lnTo>
                      <a:pt x="12498" y="81219"/>
                    </a:lnTo>
                    <a:lnTo>
                      <a:pt x="6562" y="81219"/>
                    </a:lnTo>
                    <a:lnTo>
                      <a:pt x="6562" y="75285"/>
                    </a:lnTo>
                    <a:close/>
                    <a:moveTo>
                      <a:pt x="18745" y="75285"/>
                    </a:moveTo>
                    <a:lnTo>
                      <a:pt x="18745" y="81219"/>
                    </a:lnTo>
                    <a:lnTo>
                      <a:pt x="12810" y="81219"/>
                    </a:lnTo>
                    <a:lnTo>
                      <a:pt x="12810" y="75285"/>
                    </a:lnTo>
                    <a:close/>
                    <a:moveTo>
                      <a:pt x="24992" y="75285"/>
                    </a:moveTo>
                    <a:lnTo>
                      <a:pt x="24992" y="81219"/>
                    </a:lnTo>
                    <a:lnTo>
                      <a:pt x="19058" y="81219"/>
                    </a:lnTo>
                    <a:lnTo>
                      <a:pt x="19058" y="75285"/>
                    </a:lnTo>
                    <a:close/>
                    <a:moveTo>
                      <a:pt x="31242" y="75285"/>
                    </a:moveTo>
                    <a:lnTo>
                      <a:pt x="31242" y="81219"/>
                    </a:lnTo>
                    <a:lnTo>
                      <a:pt x="25305" y="81219"/>
                    </a:lnTo>
                    <a:lnTo>
                      <a:pt x="25305" y="75285"/>
                    </a:lnTo>
                    <a:close/>
                    <a:moveTo>
                      <a:pt x="37489" y="75285"/>
                    </a:moveTo>
                    <a:lnTo>
                      <a:pt x="37489" y="81219"/>
                    </a:lnTo>
                    <a:lnTo>
                      <a:pt x="31553" y="81219"/>
                    </a:lnTo>
                    <a:lnTo>
                      <a:pt x="31553" y="75285"/>
                    </a:lnTo>
                    <a:close/>
                    <a:moveTo>
                      <a:pt x="43737" y="75285"/>
                    </a:moveTo>
                    <a:lnTo>
                      <a:pt x="43737" y="81219"/>
                    </a:lnTo>
                    <a:lnTo>
                      <a:pt x="37802" y="81219"/>
                    </a:lnTo>
                    <a:lnTo>
                      <a:pt x="37802" y="75285"/>
                    </a:lnTo>
                    <a:close/>
                    <a:moveTo>
                      <a:pt x="49985" y="75285"/>
                    </a:moveTo>
                    <a:lnTo>
                      <a:pt x="49985" y="81219"/>
                    </a:lnTo>
                    <a:lnTo>
                      <a:pt x="44049" y="81219"/>
                    </a:lnTo>
                    <a:lnTo>
                      <a:pt x="44049" y="75285"/>
                    </a:lnTo>
                    <a:close/>
                    <a:moveTo>
                      <a:pt x="56232" y="75285"/>
                    </a:moveTo>
                    <a:lnTo>
                      <a:pt x="56232" y="81219"/>
                    </a:lnTo>
                    <a:lnTo>
                      <a:pt x="50296" y="81219"/>
                    </a:lnTo>
                    <a:lnTo>
                      <a:pt x="50296" y="75285"/>
                    </a:lnTo>
                    <a:close/>
                    <a:moveTo>
                      <a:pt x="62480" y="75285"/>
                    </a:moveTo>
                    <a:lnTo>
                      <a:pt x="62480" y="81219"/>
                    </a:lnTo>
                    <a:lnTo>
                      <a:pt x="56545" y="81219"/>
                    </a:lnTo>
                    <a:lnTo>
                      <a:pt x="56545" y="75285"/>
                    </a:lnTo>
                    <a:close/>
                    <a:moveTo>
                      <a:pt x="68727" y="75285"/>
                    </a:moveTo>
                    <a:lnTo>
                      <a:pt x="68727" y="81219"/>
                    </a:lnTo>
                    <a:lnTo>
                      <a:pt x="62792" y="81219"/>
                    </a:lnTo>
                    <a:lnTo>
                      <a:pt x="62792" y="75285"/>
                    </a:lnTo>
                    <a:close/>
                    <a:moveTo>
                      <a:pt x="74975" y="75285"/>
                    </a:moveTo>
                    <a:lnTo>
                      <a:pt x="74975" y="81219"/>
                    </a:lnTo>
                    <a:lnTo>
                      <a:pt x="69039" y="81219"/>
                    </a:lnTo>
                    <a:lnTo>
                      <a:pt x="69039" y="75285"/>
                    </a:lnTo>
                    <a:close/>
                    <a:moveTo>
                      <a:pt x="81223" y="75285"/>
                    </a:moveTo>
                    <a:lnTo>
                      <a:pt x="81223" y="81219"/>
                    </a:lnTo>
                    <a:lnTo>
                      <a:pt x="75286" y="81219"/>
                    </a:lnTo>
                    <a:lnTo>
                      <a:pt x="75286" y="75285"/>
                    </a:lnTo>
                    <a:close/>
                    <a:moveTo>
                      <a:pt x="87470" y="75285"/>
                    </a:moveTo>
                    <a:lnTo>
                      <a:pt x="87470" y="81219"/>
                    </a:lnTo>
                    <a:lnTo>
                      <a:pt x="81535" y="81219"/>
                    </a:lnTo>
                    <a:lnTo>
                      <a:pt x="81535" y="75285"/>
                    </a:lnTo>
                    <a:close/>
                    <a:moveTo>
                      <a:pt x="93718" y="75285"/>
                    </a:moveTo>
                    <a:lnTo>
                      <a:pt x="93718" y="81219"/>
                    </a:lnTo>
                    <a:lnTo>
                      <a:pt x="87784" y="81219"/>
                    </a:lnTo>
                    <a:lnTo>
                      <a:pt x="87784" y="75285"/>
                    </a:lnTo>
                    <a:close/>
                    <a:moveTo>
                      <a:pt x="99967" y="75285"/>
                    </a:moveTo>
                    <a:lnTo>
                      <a:pt x="99967" y="81219"/>
                    </a:lnTo>
                    <a:lnTo>
                      <a:pt x="94031" y="81219"/>
                    </a:lnTo>
                    <a:lnTo>
                      <a:pt x="94031" y="75285"/>
                    </a:lnTo>
                    <a:close/>
                    <a:moveTo>
                      <a:pt x="106214" y="75285"/>
                    </a:moveTo>
                    <a:lnTo>
                      <a:pt x="106214" y="81219"/>
                    </a:lnTo>
                    <a:lnTo>
                      <a:pt x="100278" y="81219"/>
                    </a:lnTo>
                    <a:lnTo>
                      <a:pt x="100278" y="75285"/>
                    </a:lnTo>
                    <a:close/>
                    <a:moveTo>
                      <a:pt x="112461" y="75285"/>
                    </a:moveTo>
                    <a:lnTo>
                      <a:pt x="112461" y="81219"/>
                    </a:lnTo>
                    <a:lnTo>
                      <a:pt x="106527" y="81219"/>
                    </a:lnTo>
                    <a:lnTo>
                      <a:pt x="106527" y="75285"/>
                    </a:lnTo>
                    <a:close/>
                    <a:moveTo>
                      <a:pt x="118710" y="75285"/>
                    </a:moveTo>
                    <a:lnTo>
                      <a:pt x="118710" y="81219"/>
                    </a:lnTo>
                    <a:lnTo>
                      <a:pt x="112774" y="81219"/>
                    </a:lnTo>
                    <a:lnTo>
                      <a:pt x="112774" y="75285"/>
                    </a:lnTo>
                    <a:close/>
                    <a:moveTo>
                      <a:pt x="124957" y="75285"/>
                    </a:moveTo>
                    <a:lnTo>
                      <a:pt x="124957" y="81219"/>
                    </a:lnTo>
                    <a:lnTo>
                      <a:pt x="119021" y="81219"/>
                    </a:lnTo>
                    <a:lnTo>
                      <a:pt x="119021" y="75285"/>
                    </a:lnTo>
                    <a:close/>
                    <a:moveTo>
                      <a:pt x="131204" y="75285"/>
                    </a:moveTo>
                    <a:lnTo>
                      <a:pt x="131204" y="81219"/>
                    </a:lnTo>
                    <a:lnTo>
                      <a:pt x="125270" y="81219"/>
                    </a:lnTo>
                    <a:lnTo>
                      <a:pt x="125270" y="75285"/>
                    </a:lnTo>
                    <a:close/>
                    <a:moveTo>
                      <a:pt x="137451" y="75285"/>
                    </a:moveTo>
                    <a:lnTo>
                      <a:pt x="137451" y="81219"/>
                    </a:lnTo>
                    <a:lnTo>
                      <a:pt x="131517" y="81219"/>
                    </a:lnTo>
                    <a:lnTo>
                      <a:pt x="131517" y="75285"/>
                    </a:lnTo>
                    <a:close/>
                    <a:moveTo>
                      <a:pt x="143702" y="75285"/>
                    </a:moveTo>
                    <a:lnTo>
                      <a:pt x="143702" y="81219"/>
                    </a:lnTo>
                    <a:lnTo>
                      <a:pt x="137766" y="81219"/>
                    </a:lnTo>
                    <a:lnTo>
                      <a:pt x="137766" y="75285"/>
                    </a:lnTo>
                    <a:close/>
                    <a:moveTo>
                      <a:pt x="149949" y="75285"/>
                    </a:moveTo>
                    <a:lnTo>
                      <a:pt x="149949" y="81219"/>
                    </a:lnTo>
                    <a:lnTo>
                      <a:pt x="144015" y="81219"/>
                    </a:lnTo>
                    <a:lnTo>
                      <a:pt x="144015" y="75285"/>
                    </a:lnTo>
                    <a:close/>
                    <a:moveTo>
                      <a:pt x="156196" y="75285"/>
                    </a:moveTo>
                    <a:lnTo>
                      <a:pt x="156196" y="81219"/>
                    </a:lnTo>
                    <a:lnTo>
                      <a:pt x="150262" y="81219"/>
                    </a:lnTo>
                    <a:lnTo>
                      <a:pt x="150262" y="75285"/>
                    </a:lnTo>
                    <a:close/>
                    <a:moveTo>
                      <a:pt x="162445" y="75285"/>
                    </a:moveTo>
                    <a:lnTo>
                      <a:pt x="162445" y="81219"/>
                    </a:lnTo>
                    <a:lnTo>
                      <a:pt x="156509" y="81219"/>
                    </a:lnTo>
                    <a:lnTo>
                      <a:pt x="156509" y="75285"/>
                    </a:lnTo>
                    <a:close/>
                    <a:moveTo>
                      <a:pt x="168692" y="75285"/>
                    </a:moveTo>
                    <a:lnTo>
                      <a:pt x="168692" y="81219"/>
                    </a:lnTo>
                    <a:lnTo>
                      <a:pt x="162756" y="81219"/>
                    </a:lnTo>
                    <a:lnTo>
                      <a:pt x="162756" y="75285"/>
                    </a:lnTo>
                    <a:close/>
                    <a:moveTo>
                      <a:pt x="174939" y="75285"/>
                    </a:moveTo>
                    <a:lnTo>
                      <a:pt x="174939" y="81219"/>
                    </a:lnTo>
                    <a:lnTo>
                      <a:pt x="169005" y="81219"/>
                    </a:lnTo>
                    <a:lnTo>
                      <a:pt x="169005" y="75285"/>
                    </a:lnTo>
                    <a:close/>
                    <a:moveTo>
                      <a:pt x="181186" y="75285"/>
                    </a:moveTo>
                    <a:lnTo>
                      <a:pt x="181186" y="81219"/>
                    </a:lnTo>
                    <a:lnTo>
                      <a:pt x="175252" y="81219"/>
                    </a:lnTo>
                    <a:lnTo>
                      <a:pt x="175252" y="75285"/>
                    </a:lnTo>
                    <a:close/>
                    <a:moveTo>
                      <a:pt x="187435" y="75285"/>
                    </a:moveTo>
                    <a:lnTo>
                      <a:pt x="187435" y="81219"/>
                    </a:lnTo>
                    <a:lnTo>
                      <a:pt x="181499" y="81219"/>
                    </a:lnTo>
                    <a:lnTo>
                      <a:pt x="181499" y="75285"/>
                    </a:lnTo>
                    <a:close/>
                    <a:moveTo>
                      <a:pt x="193684" y="75285"/>
                    </a:moveTo>
                    <a:lnTo>
                      <a:pt x="193684" y="81219"/>
                    </a:lnTo>
                    <a:lnTo>
                      <a:pt x="187749" y="81219"/>
                    </a:lnTo>
                    <a:lnTo>
                      <a:pt x="187749" y="75285"/>
                    </a:lnTo>
                    <a:close/>
                    <a:moveTo>
                      <a:pt x="199931" y="75285"/>
                    </a:moveTo>
                    <a:lnTo>
                      <a:pt x="199931" y="81219"/>
                    </a:lnTo>
                    <a:lnTo>
                      <a:pt x="193996" y="81219"/>
                    </a:lnTo>
                    <a:lnTo>
                      <a:pt x="193996" y="75285"/>
                    </a:lnTo>
                    <a:close/>
                    <a:moveTo>
                      <a:pt x="206180" y="75285"/>
                    </a:moveTo>
                    <a:lnTo>
                      <a:pt x="206180" y="81219"/>
                    </a:lnTo>
                    <a:lnTo>
                      <a:pt x="200244" y="81219"/>
                    </a:lnTo>
                    <a:lnTo>
                      <a:pt x="200244" y="75285"/>
                    </a:lnTo>
                    <a:close/>
                    <a:moveTo>
                      <a:pt x="212427" y="75285"/>
                    </a:moveTo>
                    <a:lnTo>
                      <a:pt x="212427" y="81219"/>
                    </a:lnTo>
                    <a:lnTo>
                      <a:pt x="206491" y="81219"/>
                    </a:lnTo>
                    <a:lnTo>
                      <a:pt x="206491" y="75285"/>
                    </a:lnTo>
                    <a:close/>
                    <a:moveTo>
                      <a:pt x="218674" y="75285"/>
                    </a:moveTo>
                    <a:lnTo>
                      <a:pt x="218674" y="81219"/>
                    </a:lnTo>
                    <a:lnTo>
                      <a:pt x="212739" y="81219"/>
                    </a:lnTo>
                    <a:lnTo>
                      <a:pt x="212739" y="75285"/>
                    </a:lnTo>
                    <a:close/>
                    <a:moveTo>
                      <a:pt x="224921" y="75285"/>
                    </a:moveTo>
                    <a:lnTo>
                      <a:pt x="224921" y="81219"/>
                    </a:lnTo>
                    <a:lnTo>
                      <a:pt x="218987" y="81219"/>
                    </a:lnTo>
                    <a:lnTo>
                      <a:pt x="218987" y="75285"/>
                    </a:lnTo>
                    <a:close/>
                    <a:moveTo>
                      <a:pt x="231170" y="75285"/>
                    </a:moveTo>
                    <a:lnTo>
                      <a:pt x="231170" y="81219"/>
                    </a:lnTo>
                    <a:lnTo>
                      <a:pt x="225234" y="81219"/>
                    </a:lnTo>
                    <a:lnTo>
                      <a:pt x="225234" y="75285"/>
                    </a:lnTo>
                    <a:close/>
                    <a:moveTo>
                      <a:pt x="237417" y="75285"/>
                    </a:moveTo>
                    <a:lnTo>
                      <a:pt x="237417" y="81219"/>
                    </a:lnTo>
                    <a:lnTo>
                      <a:pt x="231481" y="81219"/>
                    </a:lnTo>
                    <a:lnTo>
                      <a:pt x="231481" y="75285"/>
                    </a:lnTo>
                    <a:close/>
                    <a:moveTo>
                      <a:pt x="243664" y="75285"/>
                    </a:moveTo>
                    <a:lnTo>
                      <a:pt x="243664" y="81219"/>
                    </a:lnTo>
                    <a:lnTo>
                      <a:pt x="237729" y="81219"/>
                    </a:lnTo>
                    <a:lnTo>
                      <a:pt x="237729" y="75285"/>
                    </a:lnTo>
                    <a:close/>
                    <a:moveTo>
                      <a:pt x="249911" y="75285"/>
                    </a:moveTo>
                    <a:lnTo>
                      <a:pt x="249911" y="81219"/>
                    </a:lnTo>
                    <a:lnTo>
                      <a:pt x="243977" y="81219"/>
                    </a:lnTo>
                    <a:lnTo>
                      <a:pt x="243977" y="75285"/>
                    </a:lnTo>
                    <a:close/>
                    <a:moveTo>
                      <a:pt x="256161" y="75285"/>
                    </a:moveTo>
                    <a:lnTo>
                      <a:pt x="256161" y="81219"/>
                    </a:lnTo>
                    <a:lnTo>
                      <a:pt x="250225" y="81219"/>
                    </a:lnTo>
                    <a:lnTo>
                      <a:pt x="250225" y="75285"/>
                    </a:lnTo>
                    <a:close/>
                    <a:moveTo>
                      <a:pt x="262409" y="75285"/>
                    </a:moveTo>
                    <a:lnTo>
                      <a:pt x="262409" y="81219"/>
                    </a:lnTo>
                    <a:lnTo>
                      <a:pt x="256474" y="81219"/>
                    </a:lnTo>
                    <a:lnTo>
                      <a:pt x="256474" y="75285"/>
                    </a:lnTo>
                    <a:close/>
                    <a:moveTo>
                      <a:pt x="268656" y="75285"/>
                    </a:moveTo>
                    <a:lnTo>
                      <a:pt x="268656" y="81219"/>
                    </a:lnTo>
                    <a:lnTo>
                      <a:pt x="262721" y="81219"/>
                    </a:lnTo>
                    <a:lnTo>
                      <a:pt x="262721" y="75285"/>
                    </a:lnTo>
                    <a:close/>
                    <a:moveTo>
                      <a:pt x="274904" y="75285"/>
                    </a:moveTo>
                    <a:lnTo>
                      <a:pt x="274904" y="81219"/>
                    </a:lnTo>
                    <a:lnTo>
                      <a:pt x="268968" y="81219"/>
                    </a:lnTo>
                    <a:lnTo>
                      <a:pt x="268968" y="75285"/>
                    </a:lnTo>
                    <a:close/>
                    <a:moveTo>
                      <a:pt x="6251" y="81532"/>
                    </a:moveTo>
                    <a:lnTo>
                      <a:pt x="6251" y="87466"/>
                    </a:lnTo>
                    <a:lnTo>
                      <a:pt x="315" y="87466"/>
                    </a:lnTo>
                    <a:lnTo>
                      <a:pt x="315" y="81532"/>
                    </a:lnTo>
                    <a:close/>
                    <a:moveTo>
                      <a:pt x="12498" y="81532"/>
                    </a:moveTo>
                    <a:lnTo>
                      <a:pt x="12498" y="87466"/>
                    </a:lnTo>
                    <a:lnTo>
                      <a:pt x="6562" y="87466"/>
                    </a:lnTo>
                    <a:lnTo>
                      <a:pt x="6562" y="81532"/>
                    </a:lnTo>
                    <a:close/>
                    <a:moveTo>
                      <a:pt x="18745" y="81532"/>
                    </a:moveTo>
                    <a:lnTo>
                      <a:pt x="18745" y="87466"/>
                    </a:lnTo>
                    <a:lnTo>
                      <a:pt x="12810" y="87466"/>
                    </a:lnTo>
                    <a:lnTo>
                      <a:pt x="12810" y="81532"/>
                    </a:lnTo>
                    <a:close/>
                    <a:moveTo>
                      <a:pt x="24992" y="81532"/>
                    </a:moveTo>
                    <a:lnTo>
                      <a:pt x="24992" y="87466"/>
                    </a:lnTo>
                    <a:lnTo>
                      <a:pt x="19058" y="87466"/>
                    </a:lnTo>
                    <a:lnTo>
                      <a:pt x="19058" y="81532"/>
                    </a:lnTo>
                    <a:close/>
                    <a:moveTo>
                      <a:pt x="31242" y="81532"/>
                    </a:moveTo>
                    <a:lnTo>
                      <a:pt x="31242" y="87466"/>
                    </a:lnTo>
                    <a:lnTo>
                      <a:pt x="25305" y="87466"/>
                    </a:lnTo>
                    <a:lnTo>
                      <a:pt x="25305" y="81532"/>
                    </a:lnTo>
                    <a:close/>
                    <a:moveTo>
                      <a:pt x="37489" y="81532"/>
                    </a:moveTo>
                    <a:lnTo>
                      <a:pt x="37489" y="87466"/>
                    </a:lnTo>
                    <a:lnTo>
                      <a:pt x="31553" y="87466"/>
                    </a:lnTo>
                    <a:lnTo>
                      <a:pt x="31553" y="81532"/>
                    </a:lnTo>
                    <a:close/>
                    <a:moveTo>
                      <a:pt x="43737" y="81532"/>
                    </a:moveTo>
                    <a:lnTo>
                      <a:pt x="43737" y="87466"/>
                    </a:lnTo>
                    <a:lnTo>
                      <a:pt x="37802" y="87466"/>
                    </a:lnTo>
                    <a:lnTo>
                      <a:pt x="37802" y="81532"/>
                    </a:lnTo>
                    <a:close/>
                    <a:moveTo>
                      <a:pt x="49985" y="81532"/>
                    </a:moveTo>
                    <a:lnTo>
                      <a:pt x="49985" y="87466"/>
                    </a:lnTo>
                    <a:lnTo>
                      <a:pt x="44049" y="87466"/>
                    </a:lnTo>
                    <a:lnTo>
                      <a:pt x="44049" y="81532"/>
                    </a:lnTo>
                    <a:close/>
                    <a:moveTo>
                      <a:pt x="56232" y="81532"/>
                    </a:moveTo>
                    <a:lnTo>
                      <a:pt x="56232" y="87466"/>
                    </a:lnTo>
                    <a:lnTo>
                      <a:pt x="50296" y="87466"/>
                    </a:lnTo>
                    <a:lnTo>
                      <a:pt x="50296" y="81532"/>
                    </a:lnTo>
                    <a:close/>
                    <a:moveTo>
                      <a:pt x="62480" y="81532"/>
                    </a:moveTo>
                    <a:lnTo>
                      <a:pt x="62480" y="87466"/>
                    </a:lnTo>
                    <a:lnTo>
                      <a:pt x="56545" y="87466"/>
                    </a:lnTo>
                    <a:lnTo>
                      <a:pt x="56545" y="81532"/>
                    </a:lnTo>
                    <a:close/>
                    <a:moveTo>
                      <a:pt x="68727" y="81532"/>
                    </a:moveTo>
                    <a:lnTo>
                      <a:pt x="68727" y="87466"/>
                    </a:lnTo>
                    <a:lnTo>
                      <a:pt x="62792" y="87466"/>
                    </a:lnTo>
                    <a:lnTo>
                      <a:pt x="62792" y="81532"/>
                    </a:lnTo>
                    <a:close/>
                    <a:moveTo>
                      <a:pt x="74975" y="81532"/>
                    </a:moveTo>
                    <a:lnTo>
                      <a:pt x="74975" y="87466"/>
                    </a:lnTo>
                    <a:lnTo>
                      <a:pt x="69039" y="87466"/>
                    </a:lnTo>
                    <a:lnTo>
                      <a:pt x="69039" y="81532"/>
                    </a:lnTo>
                    <a:close/>
                    <a:moveTo>
                      <a:pt x="81223" y="81532"/>
                    </a:moveTo>
                    <a:lnTo>
                      <a:pt x="81223" y="87466"/>
                    </a:lnTo>
                    <a:lnTo>
                      <a:pt x="75286" y="87466"/>
                    </a:lnTo>
                    <a:lnTo>
                      <a:pt x="75286" y="81532"/>
                    </a:lnTo>
                    <a:close/>
                    <a:moveTo>
                      <a:pt x="87470" y="81532"/>
                    </a:moveTo>
                    <a:lnTo>
                      <a:pt x="87470" y="87466"/>
                    </a:lnTo>
                    <a:lnTo>
                      <a:pt x="81535" y="87466"/>
                    </a:lnTo>
                    <a:lnTo>
                      <a:pt x="81535" y="81532"/>
                    </a:lnTo>
                    <a:close/>
                    <a:moveTo>
                      <a:pt x="93718" y="81532"/>
                    </a:moveTo>
                    <a:lnTo>
                      <a:pt x="93718" y="87466"/>
                    </a:lnTo>
                    <a:lnTo>
                      <a:pt x="87784" y="87466"/>
                    </a:lnTo>
                    <a:lnTo>
                      <a:pt x="87784" y="81532"/>
                    </a:lnTo>
                    <a:close/>
                    <a:moveTo>
                      <a:pt x="99967" y="81532"/>
                    </a:moveTo>
                    <a:lnTo>
                      <a:pt x="99967" y="87466"/>
                    </a:lnTo>
                    <a:lnTo>
                      <a:pt x="94031" y="87466"/>
                    </a:lnTo>
                    <a:lnTo>
                      <a:pt x="94031" y="81532"/>
                    </a:lnTo>
                    <a:close/>
                    <a:moveTo>
                      <a:pt x="106214" y="81532"/>
                    </a:moveTo>
                    <a:lnTo>
                      <a:pt x="106214" y="87466"/>
                    </a:lnTo>
                    <a:lnTo>
                      <a:pt x="100278" y="87466"/>
                    </a:lnTo>
                    <a:lnTo>
                      <a:pt x="100278" y="81532"/>
                    </a:lnTo>
                    <a:close/>
                    <a:moveTo>
                      <a:pt x="112461" y="81532"/>
                    </a:moveTo>
                    <a:lnTo>
                      <a:pt x="112461" y="87466"/>
                    </a:lnTo>
                    <a:lnTo>
                      <a:pt x="106527" y="87466"/>
                    </a:lnTo>
                    <a:lnTo>
                      <a:pt x="106527" y="81532"/>
                    </a:lnTo>
                    <a:close/>
                    <a:moveTo>
                      <a:pt x="118710" y="81532"/>
                    </a:moveTo>
                    <a:lnTo>
                      <a:pt x="118710" y="87466"/>
                    </a:lnTo>
                    <a:lnTo>
                      <a:pt x="112774" y="87466"/>
                    </a:lnTo>
                    <a:lnTo>
                      <a:pt x="112774" y="81532"/>
                    </a:lnTo>
                    <a:close/>
                    <a:moveTo>
                      <a:pt x="124957" y="81532"/>
                    </a:moveTo>
                    <a:lnTo>
                      <a:pt x="124957" y="87466"/>
                    </a:lnTo>
                    <a:lnTo>
                      <a:pt x="119021" y="87466"/>
                    </a:lnTo>
                    <a:lnTo>
                      <a:pt x="119021" y="81532"/>
                    </a:lnTo>
                    <a:close/>
                    <a:moveTo>
                      <a:pt x="131204" y="81532"/>
                    </a:moveTo>
                    <a:lnTo>
                      <a:pt x="131204" y="87466"/>
                    </a:lnTo>
                    <a:lnTo>
                      <a:pt x="125270" y="87466"/>
                    </a:lnTo>
                    <a:lnTo>
                      <a:pt x="125270" y="81532"/>
                    </a:lnTo>
                    <a:close/>
                    <a:moveTo>
                      <a:pt x="137451" y="81532"/>
                    </a:moveTo>
                    <a:lnTo>
                      <a:pt x="137451" y="87466"/>
                    </a:lnTo>
                    <a:lnTo>
                      <a:pt x="131517" y="87466"/>
                    </a:lnTo>
                    <a:lnTo>
                      <a:pt x="131517" y="81532"/>
                    </a:lnTo>
                    <a:close/>
                    <a:moveTo>
                      <a:pt x="143702" y="81532"/>
                    </a:moveTo>
                    <a:lnTo>
                      <a:pt x="143702" y="87466"/>
                    </a:lnTo>
                    <a:lnTo>
                      <a:pt x="137766" y="87466"/>
                    </a:lnTo>
                    <a:lnTo>
                      <a:pt x="137766" y="81532"/>
                    </a:lnTo>
                    <a:close/>
                    <a:moveTo>
                      <a:pt x="149949" y="81532"/>
                    </a:moveTo>
                    <a:lnTo>
                      <a:pt x="149949" y="87466"/>
                    </a:lnTo>
                    <a:lnTo>
                      <a:pt x="144015" y="87466"/>
                    </a:lnTo>
                    <a:lnTo>
                      <a:pt x="144015" y="81532"/>
                    </a:lnTo>
                    <a:close/>
                    <a:moveTo>
                      <a:pt x="156196" y="81532"/>
                    </a:moveTo>
                    <a:lnTo>
                      <a:pt x="156196" y="87466"/>
                    </a:lnTo>
                    <a:lnTo>
                      <a:pt x="150262" y="87466"/>
                    </a:lnTo>
                    <a:lnTo>
                      <a:pt x="150262" y="81532"/>
                    </a:lnTo>
                    <a:close/>
                    <a:moveTo>
                      <a:pt x="162445" y="81532"/>
                    </a:moveTo>
                    <a:lnTo>
                      <a:pt x="162445" y="87466"/>
                    </a:lnTo>
                    <a:lnTo>
                      <a:pt x="156509" y="87466"/>
                    </a:lnTo>
                    <a:lnTo>
                      <a:pt x="156509" y="81532"/>
                    </a:lnTo>
                    <a:close/>
                    <a:moveTo>
                      <a:pt x="168692" y="81532"/>
                    </a:moveTo>
                    <a:lnTo>
                      <a:pt x="168692" y="87466"/>
                    </a:lnTo>
                    <a:lnTo>
                      <a:pt x="162756" y="87466"/>
                    </a:lnTo>
                    <a:lnTo>
                      <a:pt x="162756" y="81532"/>
                    </a:lnTo>
                    <a:close/>
                    <a:moveTo>
                      <a:pt x="174939" y="81532"/>
                    </a:moveTo>
                    <a:lnTo>
                      <a:pt x="174939" y="87466"/>
                    </a:lnTo>
                    <a:lnTo>
                      <a:pt x="169005" y="87466"/>
                    </a:lnTo>
                    <a:lnTo>
                      <a:pt x="169005" y="81532"/>
                    </a:lnTo>
                    <a:close/>
                    <a:moveTo>
                      <a:pt x="181186" y="81532"/>
                    </a:moveTo>
                    <a:lnTo>
                      <a:pt x="181186" y="87466"/>
                    </a:lnTo>
                    <a:lnTo>
                      <a:pt x="175252" y="87466"/>
                    </a:lnTo>
                    <a:lnTo>
                      <a:pt x="175252" y="81532"/>
                    </a:lnTo>
                    <a:close/>
                    <a:moveTo>
                      <a:pt x="187435" y="81532"/>
                    </a:moveTo>
                    <a:lnTo>
                      <a:pt x="187435" y="87466"/>
                    </a:lnTo>
                    <a:lnTo>
                      <a:pt x="181499" y="87466"/>
                    </a:lnTo>
                    <a:lnTo>
                      <a:pt x="181499" y="81532"/>
                    </a:lnTo>
                    <a:close/>
                    <a:moveTo>
                      <a:pt x="193684" y="81532"/>
                    </a:moveTo>
                    <a:lnTo>
                      <a:pt x="193684" y="87466"/>
                    </a:lnTo>
                    <a:lnTo>
                      <a:pt x="187749" y="87466"/>
                    </a:lnTo>
                    <a:lnTo>
                      <a:pt x="187749" y="81532"/>
                    </a:lnTo>
                    <a:close/>
                    <a:moveTo>
                      <a:pt x="199931" y="81532"/>
                    </a:moveTo>
                    <a:lnTo>
                      <a:pt x="199931" y="87466"/>
                    </a:lnTo>
                    <a:lnTo>
                      <a:pt x="193996" y="87466"/>
                    </a:lnTo>
                    <a:lnTo>
                      <a:pt x="193996" y="81532"/>
                    </a:lnTo>
                    <a:close/>
                    <a:moveTo>
                      <a:pt x="206180" y="81532"/>
                    </a:moveTo>
                    <a:lnTo>
                      <a:pt x="206180" y="87466"/>
                    </a:lnTo>
                    <a:lnTo>
                      <a:pt x="200244" y="87466"/>
                    </a:lnTo>
                    <a:lnTo>
                      <a:pt x="200244" y="81532"/>
                    </a:lnTo>
                    <a:close/>
                    <a:moveTo>
                      <a:pt x="212427" y="81532"/>
                    </a:moveTo>
                    <a:lnTo>
                      <a:pt x="212427" y="87466"/>
                    </a:lnTo>
                    <a:lnTo>
                      <a:pt x="206491" y="87466"/>
                    </a:lnTo>
                    <a:lnTo>
                      <a:pt x="206491" y="81532"/>
                    </a:lnTo>
                    <a:close/>
                    <a:moveTo>
                      <a:pt x="218674" y="81532"/>
                    </a:moveTo>
                    <a:lnTo>
                      <a:pt x="218674" y="87466"/>
                    </a:lnTo>
                    <a:lnTo>
                      <a:pt x="212739" y="87466"/>
                    </a:lnTo>
                    <a:lnTo>
                      <a:pt x="212739" y="81532"/>
                    </a:lnTo>
                    <a:close/>
                    <a:moveTo>
                      <a:pt x="224921" y="81532"/>
                    </a:moveTo>
                    <a:lnTo>
                      <a:pt x="224921" y="87466"/>
                    </a:lnTo>
                    <a:lnTo>
                      <a:pt x="218987" y="87466"/>
                    </a:lnTo>
                    <a:lnTo>
                      <a:pt x="218987" y="81532"/>
                    </a:lnTo>
                    <a:close/>
                    <a:moveTo>
                      <a:pt x="231170" y="81532"/>
                    </a:moveTo>
                    <a:lnTo>
                      <a:pt x="231170" y="87466"/>
                    </a:lnTo>
                    <a:lnTo>
                      <a:pt x="225234" y="87466"/>
                    </a:lnTo>
                    <a:lnTo>
                      <a:pt x="225234" y="81532"/>
                    </a:lnTo>
                    <a:close/>
                    <a:moveTo>
                      <a:pt x="237417" y="81532"/>
                    </a:moveTo>
                    <a:lnTo>
                      <a:pt x="237417" y="87466"/>
                    </a:lnTo>
                    <a:lnTo>
                      <a:pt x="231481" y="87466"/>
                    </a:lnTo>
                    <a:lnTo>
                      <a:pt x="231481" y="81532"/>
                    </a:lnTo>
                    <a:close/>
                    <a:moveTo>
                      <a:pt x="243664" y="81532"/>
                    </a:moveTo>
                    <a:lnTo>
                      <a:pt x="243664" y="87466"/>
                    </a:lnTo>
                    <a:lnTo>
                      <a:pt x="237729" y="87466"/>
                    </a:lnTo>
                    <a:lnTo>
                      <a:pt x="237729" y="81532"/>
                    </a:lnTo>
                    <a:close/>
                    <a:moveTo>
                      <a:pt x="249911" y="81532"/>
                    </a:moveTo>
                    <a:lnTo>
                      <a:pt x="249911" y="87466"/>
                    </a:lnTo>
                    <a:lnTo>
                      <a:pt x="243977" y="87466"/>
                    </a:lnTo>
                    <a:lnTo>
                      <a:pt x="243977" y="81532"/>
                    </a:lnTo>
                    <a:close/>
                    <a:moveTo>
                      <a:pt x="256161" y="81532"/>
                    </a:moveTo>
                    <a:lnTo>
                      <a:pt x="256161" y="87466"/>
                    </a:lnTo>
                    <a:lnTo>
                      <a:pt x="250225" y="87466"/>
                    </a:lnTo>
                    <a:lnTo>
                      <a:pt x="250225" y="81532"/>
                    </a:lnTo>
                    <a:close/>
                    <a:moveTo>
                      <a:pt x="262409" y="81532"/>
                    </a:moveTo>
                    <a:lnTo>
                      <a:pt x="262409" y="87466"/>
                    </a:lnTo>
                    <a:lnTo>
                      <a:pt x="256474" y="87466"/>
                    </a:lnTo>
                    <a:lnTo>
                      <a:pt x="256474" y="81532"/>
                    </a:lnTo>
                    <a:close/>
                    <a:moveTo>
                      <a:pt x="268656" y="81532"/>
                    </a:moveTo>
                    <a:lnTo>
                      <a:pt x="268656" y="87466"/>
                    </a:lnTo>
                    <a:lnTo>
                      <a:pt x="262721" y="87466"/>
                    </a:lnTo>
                    <a:lnTo>
                      <a:pt x="262721" y="81532"/>
                    </a:lnTo>
                    <a:close/>
                    <a:moveTo>
                      <a:pt x="274904" y="81532"/>
                    </a:moveTo>
                    <a:lnTo>
                      <a:pt x="274904" y="87466"/>
                    </a:lnTo>
                    <a:lnTo>
                      <a:pt x="268968" y="87466"/>
                    </a:lnTo>
                    <a:lnTo>
                      <a:pt x="268968" y="81532"/>
                    </a:lnTo>
                    <a:close/>
                    <a:moveTo>
                      <a:pt x="6251" y="87779"/>
                    </a:moveTo>
                    <a:lnTo>
                      <a:pt x="6251" y="93713"/>
                    </a:lnTo>
                    <a:lnTo>
                      <a:pt x="315" y="93713"/>
                    </a:lnTo>
                    <a:lnTo>
                      <a:pt x="315" y="87779"/>
                    </a:lnTo>
                    <a:close/>
                    <a:moveTo>
                      <a:pt x="12498" y="87779"/>
                    </a:moveTo>
                    <a:lnTo>
                      <a:pt x="12498" y="93713"/>
                    </a:lnTo>
                    <a:lnTo>
                      <a:pt x="6562" y="93713"/>
                    </a:lnTo>
                    <a:lnTo>
                      <a:pt x="6562" y="87779"/>
                    </a:lnTo>
                    <a:close/>
                    <a:moveTo>
                      <a:pt x="18745" y="87779"/>
                    </a:moveTo>
                    <a:lnTo>
                      <a:pt x="18745" y="93713"/>
                    </a:lnTo>
                    <a:lnTo>
                      <a:pt x="12810" y="93713"/>
                    </a:lnTo>
                    <a:lnTo>
                      <a:pt x="12810" y="87779"/>
                    </a:lnTo>
                    <a:close/>
                    <a:moveTo>
                      <a:pt x="24992" y="87779"/>
                    </a:moveTo>
                    <a:lnTo>
                      <a:pt x="24992" y="93713"/>
                    </a:lnTo>
                    <a:lnTo>
                      <a:pt x="19058" y="93713"/>
                    </a:lnTo>
                    <a:lnTo>
                      <a:pt x="19058" y="87779"/>
                    </a:lnTo>
                    <a:close/>
                    <a:moveTo>
                      <a:pt x="31242" y="87779"/>
                    </a:moveTo>
                    <a:lnTo>
                      <a:pt x="31242" y="93713"/>
                    </a:lnTo>
                    <a:lnTo>
                      <a:pt x="25305" y="93713"/>
                    </a:lnTo>
                    <a:lnTo>
                      <a:pt x="25305" y="87779"/>
                    </a:lnTo>
                    <a:close/>
                    <a:moveTo>
                      <a:pt x="37489" y="87779"/>
                    </a:moveTo>
                    <a:lnTo>
                      <a:pt x="37489" y="93713"/>
                    </a:lnTo>
                    <a:lnTo>
                      <a:pt x="31553" y="93713"/>
                    </a:lnTo>
                    <a:lnTo>
                      <a:pt x="31553" y="87779"/>
                    </a:lnTo>
                    <a:close/>
                    <a:moveTo>
                      <a:pt x="43737" y="87779"/>
                    </a:moveTo>
                    <a:lnTo>
                      <a:pt x="43737" y="93713"/>
                    </a:lnTo>
                    <a:lnTo>
                      <a:pt x="37802" y="93713"/>
                    </a:lnTo>
                    <a:lnTo>
                      <a:pt x="37802" y="87779"/>
                    </a:lnTo>
                    <a:close/>
                    <a:moveTo>
                      <a:pt x="49985" y="87779"/>
                    </a:moveTo>
                    <a:lnTo>
                      <a:pt x="49985" y="93713"/>
                    </a:lnTo>
                    <a:lnTo>
                      <a:pt x="44049" y="93713"/>
                    </a:lnTo>
                    <a:lnTo>
                      <a:pt x="44049" y="87779"/>
                    </a:lnTo>
                    <a:close/>
                    <a:moveTo>
                      <a:pt x="56232" y="87779"/>
                    </a:moveTo>
                    <a:lnTo>
                      <a:pt x="56232" y="93713"/>
                    </a:lnTo>
                    <a:lnTo>
                      <a:pt x="50296" y="93713"/>
                    </a:lnTo>
                    <a:lnTo>
                      <a:pt x="50296" y="87779"/>
                    </a:lnTo>
                    <a:close/>
                    <a:moveTo>
                      <a:pt x="62480" y="87779"/>
                    </a:moveTo>
                    <a:lnTo>
                      <a:pt x="62480" y="93713"/>
                    </a:lnTo>
                    <a:lnTo>
                      <a:pt x="56545" y="93713"/>
                    </a:lnTo>
                    <a:lnTo>
                      <a:pt x="56545" y="87779"/>
                    </a:lnTo>
                    <a:close/>
                    <a:moveTo>
                      <a:pt x="68727" y="87779"/>
                    </a:moveTo>
                    <a:lnTo>
                      <a:pt x="68727" y="93713"/>
                    </a:lnTo>
                    <a:lnTo>
                      <a:pt x="62792" y="93713"/>
                    </a:lnTo>
                    <a:lnTo>
                      <a:pt x="62792" y="87779"/>
                    </a:lnTo>
                    <a:close/>
                    <a:moveTo>
                      <a:pt x="74975" y="87779"/>
                    </a:moveTo>
                    <a:lnTo>
                      <a:pt x="74975" y="93713"/>
                    </a:lnTo>
                    <a:lnTo>
                      <a:pt x="69039" y="93713"/>
                    </a:lnTo>
                    <a:lnTo>
                      <a:pt x="69039" y="87779"/>
                    </a:lnTo>
                    <a:close/>
                    <a:moveTo>
                      <a:pt x="81223" y="87779"/>
                    </a:moveTo>
                    <a:lnTo>
                      <a:pt x="81223" y="93713"/>
                    </a:lnTo>
                    <a:lnTo>
                      <a:pt x="75286" y="93713"/>
                    </a:lnTo>
                    <a:lnTo>
                      <a:pt x="75286" y="87779"/>
                    </a:lnTo>
                    <a:close/>
                    <a:moveTo>
                      <a:pt x="87470" y="87779"/>
                    </a:moveTo>
                    <a:lnTo>
                      <a:pt x="87470" y="93713"/>
                    </a:lnTo>
                    <a:lnTo>
                      <a:pt x="81535" y="93713"/>
                    </a:lnTo>
                    <a:lnTo>
                      <a:pt x="81535" y="87779"/>
                    </a:lnTo>
                    <a:close/>
                    <a:moveTo>
                      <a:pt x="93718" y="87779"/>
                    </a:moveTo>
                    <a:lnTo>
                      <a:pt x="93718" y="93713"/>
                    </a:lnTo>
                    <a:lnTo>
                      <a:pt x="87784" y="93713"/>
                    </a:lnTo>
                    <a:lnTo>
                      <a:pt x="87784" y="87779"/>
                    </a:lnTo>
                    <a:close/>
                    <a:moveTo>
                      <a:pt x="162445" y="87779"/>
                    </a:moveTo>
                    <a:lnTo>
                      <a:pt x="162445" y="93713"/>
                    </a:lnTo>
                    <a:lnTo>
                      <a:pt x="156509" y="93713"/>
                    </a:lnTo>
                    <a:lnTo>
                      <a:pt x="156509" y="87779"/>
                    </a:lnTo>
                    <a:close/>
                    <a:moveTo>
                      <a:pt x="168692" y="87779"/>
                    </a:moveTo>
                    <a:lnTo>
                      <a:pt x="168692" y="93713"/>
                    </a:lnTo>
                    <a:lnTo>
                      <a:pt x="162756" y="93713"/>
                    </a:lnTo>
                    <a:lnTo>
                      <a:pt x="162756" y="87779"/>
                    </a:lnTo>
                    <a:close/>
                    <a:moveTo>
                      <a:pt x="174939" y="87779"/>
                    </a:moveTo>
                    <a:lnTo>
                      <a:pt x="174939" y="93713"/>
                    </a:lnTo>
                    <a:lnTo>
                      <a:pt x="169005" y="93713"/>
                    </a:lnTo>
                    <a:lnTo>
                      <a:pt x="169005" y="87779"/>
                    </a:lnTo>
                    <a:close/>
                    <a:moveTo>
                      <a:pt x="181186" y="87779"/>
                    </a:moveTo>
                    <a:lnTo>
                      <a:pt x="181186" y="93713"/>
                    </a:lnTo>
                    <a:lnTo>
                      <a:pt x="175252" y="93713"/>
                    </a:lnTo>
                    <a:lnTo>
                      <a:pt x="175252" y="87779"/>
                    </a:lnTo>
                    <a:close/>
                    <a:moveTo>
                      <a:pt x="187435" y="87779"/>
                    </a:moveTo>
                    <a:lnTo>
                      <a:pt x="187435" y="93713"/>
                    </a:lnTo>
                    <a:lnTo>
                      <a:pt x="181499" y="93713"/>
                    </a:lnTo>
                    <a:lnTo>
                      <a:pt x="181499" y="87779"/>
                    </a:lnTo>
                    <a:close/>
                    <a:moveTo>
                      <a:pt x="193684" y="87779"/>
                    </a:moveTo>
                    <a:lnTo>
                      <a:pt x="193684" y="93713"/>
                    </a:lnTo>
                    <a:lnTo>
                      <a:pt x="187749" y="93713"/>
                    </a:lnTo>
                    <a:lnTo>
                      <a:pt x="187749" y="87779"/>
                    </a:lnTo>
                    <a:close/>
                    <a:moveTo>
                      <a:pt x="199931" y="87779"/>
                    </a:moveTo>
                    <a:lnTo>
                      <a:pt x="199931" y="93713"/>
                    </a:lnTo>
                    <a:lnTo>
                      <a:pt x="193996" y="93713"/>
                    </a:lnTo>
                    <a:lnTo>
                      <a:pt x="193996" y="87779"/>
                    </a:lnTo>
                    <a:close/>
                    <a:moveTo>
                      <a:pt x="206180" y="87779"/>
                    </a:moveTo>
                    <a:lnTo>
                      <a:pt x="206180" y="93713"/>
                    </a:lnTo>
                    <a:lnTo>
                      <a:pt x="200244" y="93713"/>
                    </a:lnTo>
                    <a:lnTo>
                      <a:pt x="200244" y="87779"/>
                    </a:lnTo>
                    <a:close/>
                    <a:moveTo>
                      <a:pt x="212427" y="87779"/>
                    </a:moveTo>
                    <a:lnTo>
                      <a:pt x="212427" y="93713"/>
                    </a:lnTo>
                    <a:lnTo>
                      <a:pt x="206491" y="93713"/>
                    </a:lnTo>
                    <a:lnTo>
                      <a:pt x="206491" y="87779"/>
                    </a:lnTo>
                    <a:close/>
                    <a:moveTo>
                      <a:pt x="99967" y="87781"/>
                    </a:moveTo>
                    <a:lnTo>
                      <a:pt x="99967" y="93717"/>
                    </a:lnTo>
                    <a:lnTo>
                      <a:pt x="94031" y="93717"/>
                    </a:lnTo>
                    <a:lnTo>
                      <a:pt x="94031" y="87781"/>
                    </a:lnTo>
                    <a:close/>
                    <a:moveTo>
                      <a:pt x="106214" y="87781"/>
                    </a:moveTo>
                    <a:lnTo>
                      <a:pt x="106214" y="93717"/>
                    </a:lnTo>
                    <a:lnTo>
                      <a:pt x="100278" y="93717"/>
                    </a:lnTo>
                    <a:lnTo>
                      <a:pt x="100278" y="87781"/>
                    </a:lnTo>
                    <a:close/>
                    <a:moveTo>
                      <a:pt x="112461" y="87781"/>
                    </a:moveTo>
                    <a:lnTo>
                      <a:pt x="112461" y="93717"/>
                    </a:lnTo>
                    <a:lnTo>
                      <a:pt x="106527" y="93717"/>
                    </a:lnTo>
                    <a:lnTo>
                      <a:pt x="106527" y="87781"/>
                    </a:lnTo>
                    <a:close/>
                    <a:moveTo>
                      <a:pt x="118710" y="87781"/>
                    </a:moveTo>
                    <a:lnTo>
                      <a:pt x="118710" y="93717"/>
                    </a:lnTo>
                    <a:lnTo>
                      <a:pt x="112774" y="93717"/>
                    </a:lnTo>
                    <a:lnTo>
                      <a:pt x="112774" y="87781"/>
                    </a:lnTo>
                    <a:close/>
                    <a:moveTo>
                      <a:pt x="124957" y="87781"/>
                    </a:moveTo>
                    <a:lnTo>
                      <a:pt x="124957" y="93717"/>
                    </a:lnTo>
                    <a:lnTo>
                      <a:pt x="119021" y="93717"/>
                    </a:lnTo>
                    <a:lnTo>
                      <a:pt x="119021" y="87781"/>
                    </a:lnTo>
                    <a:close/>
                    <a:moveTo>
                      <a:pt x="131204" y="87781"/>
                    </a:moveTo>
                    <a:lnTo>
                      <a:pt x="131204" y="93717"/>
                    </a:lnTo>
                    <a:lnTo>
                      <a:pt x="125270" y="93717"/>
                    </a:lnTo>
                    <a:lnTo>
                      <a:pt x="125270" y="87781"/>
                    </a:lnTo>
                    <a:close/>
                    <a:moveTo>
                      <a:pt x="137451" y="87781"/>
                    </a:moveTo>
                    <a:lnTo>
                      <a:pt x="137451" y="93717"/>
                    </a:lnTo>
                    <a:lnTo>
                      <a:pt x="131517" y="93717"/>
                    </a:lnTo>
                    <a:lnTo>
                      <a:pt x="131517" y="87781"/>
                    </a:lnTo>
                    <a:close/>
                    <a:moveTo>
                      <a:pt x="143702" y="87781"/>
                    </a:moveTo>
                    <a:lnTo>
                      <a:pt x="143702" y="93717"/>
                    </a:lnTo>
                    <a:lnTo>
                      <a:pt x="137766" y="93717"/>
                    </a:lnTo>
                    <a:lnTo>
                      <a:pt x="137766" y="87781"/>
                    </a:lnTo>
                    <a:close/>
                    <a:moveTo>
                      <a:pt x="149949" y="87781"/>
                    </a:moveTo>
                    <a:lnTo>
                      <a:pt x="149949" y="93717"/>
                    </a:lnTo>
                    <a:lnTo>
                      <a:pt x="144015" y="93717"/>
                    </a:lnTo>
                    <a:lnTo>
                      <a:pt x="144015" y="87781"/>
                    </a:lnTo>
                    <a:close/>
                    <a:moveTo>
                      <a:pt x="156196" y="87781"/>
                    </a:moveTo>
                    <a:lnTo>
                      <a:pt x="156196" y="93717"/>
                    </a:lnTo>
                    <a:lnTo>
                      <a:pt x="150262" y="93717"/>
                    </a:lnTo>
                    <a:lnTo>
                      <a:pt x="150262" y="87781"/>
                    </a:lnTo>
                    <a:close/>
                    <a:moveTo>
                      <a:pt x="218674" y="87781"/>
                    </a:moveTo>
                    <a:lnTo>
                      <a:pt x="218674" y="93717"/>
                    </a:lnTo>
                    <a:lnTo>
                      <a:pt x="212739" y="93717"/>
                    </a:lnTo>
                    <a:lnTo>
                      <a:pt x="212739" y="87781"/>
                    </a:lnTo>
                    <a:close/>
                    <a:moveTo>
                      <a:pt x="224921" y="87781"/>
                    </a:moveTo>
                    <a:lnTo>
                      <a:pt x="224921" y="93717"/>
                    </a:lnTo>
                    <a:lnTo>
                      <a:pt x="218987" y="93717"/>
                    </a:lnTo>
                    <a:lnTo>
                      <a:pt x="218987" y="87781"/>
                    </a:lnTo>
                    <a:close/>
                    <a:moveTo>
                      <a:pt x="231170" y="87781"/>
                    </a:moveTo>
                    <a:lnTo>
                      <a:pt x="231170" y="93717"/>
                    </a:lnTo>
                    <a:lnTo>
                      <a:pt x="225234" y="93717"/>
                    </a:lnTo>
                    <a:lnTo>
                      <a:pt x="225234" y="87781"/>
                    </a:lnTo>
                    <a:close/>
                    <a:moveTo>
                      <a:pt x="237417" y="87781"/>
                    </a:moveTo>
                    <a:lnTo>
                      <a:pt x="237417" y="93717"/>
                    </a:lnTo>
                    <a:lnTo>
                      <a:pt x="231481" y="93717"/>
                    </a:lnTo>
                    <a:lnTo>
                      <a:pt x="231481" y="87781"/>
                    </a:lnTo>
                    <a:close/>
                    <a:moveTo>
                      <a:pt x="243664" y="87781"/>
                    </a:moveTo>
                    <a:lnTo>
                      <a:pt x="243664" y="93717"/>
                    </a:lnTo>
                    <a:lnTo>
                      <a:pt x="237729" y="93717"/>
                    </a:lnTo>
                    <a:lnTo>
                      <a:pt x="237729" y="87781"/>
                    </a:lnTo>
                    <a:close/>
                    <a:moveTo>
                      <a:pt x="249911" y="87781"/>
                    </a:moveTo>
                    <a:lnTo>
                      <a:pt x="249911" y="93717"/>
                    </a:lnTo>
                    <a:lnTo>
                      <a:pt x="243977" y="93717"/>
                    </a:lnTo>
                    <a:lnTo>
                      <a:pt x="243977" y="87781"/>
                    </a:lnTo>
                    <a:close/>
                    <a:moveTo>
                      <a:pt x="256161" y="87781"/>
                    </a:moveTo>
                    <a:lnTo>
                      <a:pt x="256161" y="93717"/>
                    </a:lnTo>
                    <a:lnTo>
                      <a:pt x="250225" y="93717"/>
                    </a:lnTo>
                    <a:lnTo>
                      <a:pt x="250225" y="87781"/>
                    </a:lnTo>
                    <a:close/>
                    <a:moveTo>
                      <a:pt x="262409" y="87781"/>
                    </a:moveTo>
                    <a:lnTo>
                      <a:pt x="262409" y="93717"/>
                    </a:lnTo>
                    <a:lnTo>
                      <a:pt x="256474" y="93717"/>
                    </a:lnTo>
                    <a:lnTo>
                      <a:pt x="256474" y="87781"/>
                    </a:lnTo>
                    <a:close/>
                    <a:moveTo>
                      <a:pt x="268656" y="87781"/>
                    </a:moveTo>
                    <a:lnTo>
                      <a:pt x="268656" y="93717"/>
                    </a:lnTo>
                    <a:lnTo>
                      <a:pt x="262721" y="93717"/>
                    </a:lnTo>
                    <a:lnTo>
                      <a:pt x="262721" y="87781"/>
                    </a:lnTo>
                    <a:close/>
                    <a:moveTo>
                      <a:pt x="274904" y="87781"/>
                    </a:moveTo>
                    <a:lnTo>
                      <a:pt x="274904" y="93717"/>
                    </a:lnTo>
                    <a:lnTo>
                      <a:pt x="268968" y="93717"/>
                    </a:lnTo>
                    <a:lnTo>
                      <a:pt x="268968" y="87781"/>
                    </a:lnTo>
                    <a:close/>
                    <a:moveTo>
                      <a:pt x="6251" y="94028"/>
                    </a:moveTo>
                    <a:lnTo>
                      <a:pt x="6251" y="99964"/>
                    </a:lnTo>
                    <a:lnTo>
                      <a:pt x="315" y="99964"/>
                    </a:lnTo>
                    <a:lnTo>
                      <a:pt x="315" y="94028"/>
                    </a:lnTo>
                    <a:close/>
                    <a:moveTo>
                      <a:pt x="12498" y="94028"/>
                    </a:moveTo>
                    <a:lnTo>
                      <a:pt x="12498" y="99964"/>
                    </a:lnTo>
                    <a:lnTo>
                      <a:pt x="6562" y="99964"/>
                    </a:lnTo>
                    <a:lnTo>
                      <a:pt x="6562" y="94028"/>
                    </a:lnTo>
                    <a:close/>
                    <a:moveTo>
                      <a:pt x="18745" y="94028"/>
                    </a:moveTo>
                    <a:lnTo>
                      <a:pt x="18745" y="99964"/>
                    </a:lnTo>
                    <a:lnTo>
                      <a:pt x="12810" y="99964"/>
                    </a:lnTo>
                    <a:lnTo>
                      <a:pt x="12810" y="94028"/>
                    </a:lnTo>
                    <a:close/>
                    <a:moveTo>
                      <a:pt x="24992" y="94028"/>
                    </a:moveTo>
                    <a:lnTo>
                      <a:pt x="24992" y="99964"/>
                    </a:lnTo>
                    <a:lnTo>
                      <a:pt x="19058" y="99964"/>
                    </a:lnTo>
                    <a:lnTo>
                      <a:pt x="19058" y="94028"/>
                    </a:lnTo>
                    <a:close/>
                    <a:moveTo>
                      <a:pt x="31242" y="94028"/>
                    </a:moveTo>
                    <a:lnTo>
                      <a:pt x="31242" y="99964"/>
                    </a:lnTo>
                    <a:lnTo>
                      <a:pt x="25305" y="99964"/>
                    </a:lnTo>
                    <a:lnTo>
                      <a:pt x="25305" y="94028"/>
                    </a:lnTo>
                    <a:close/>
                    <a:moveTo>
                      <a:pt x="37489" y="94028"/>
                    </a:moveTo>
                    <a:lnTo>
                      <a:pt x="37489" y="99964"/>
                    </a:lnTo>
                    <a:lnTo>
                      <a:pt x="31553" y="99964"/>
                    </a:lnTo>
                    <a:lnTo>
                      <a:pt x="31553" y="94028"/>
                    </a:lnTo>
                    <a:close/>
                    <a:moveTo>
                      <a:pt x="43737" y="94028"/>
                    </a:moveTo>
                    <a:lnTo>
                      <a:pt x="43737" y="99964"/>
                    </a:lnTo>
                    <a:lnTo>
                      <a:pt x="37802" y="99964"/>
                    </a:lnTo>
                    <a:lnTo>
                      <a:pt x="37802" y="94028"/>
                    </a:lnTo>
                    <a:close/>
                    <a:moveTo>
                      <a:pt x="49985" y="94028"/>
                    </a:moveTo>
                    <a:lnTo>
                      <a:pt x="49985" y="99964"/>
                    </a:lnTo>
                    <a:lnTo>
                      <a:pt x="44049" y="99964"/>
                    </a:lnTo>
                    <a:lnTo>
                      <a:pt x="44049" y="94028"/>
                    </a:lnTo>
                    <a:close/>
                    <a:moveTo>
                      <a:pt x="56232" y="94028"/>
                    </a:moveTo>
                    <a:lnTo>
                      <a:pt x="56232" y="99964"/>
                    </a:lnTo>
                    <a:lnTo>
                      <a:pt x="50296" y="99964"/>
                    </a:lnTo>
                    <a:lnTo>
                      <a:pt x="50296" y="94028"/>
                    </a:lnTo>
                    <a:close/>
                    <a:moveTo>
                      <a:pt x="62480" y="94028"/>
                    </a:moveTo>
                    <a:lnTo>
                      <a:pt x="62480" y="99964"/>
                    </a:lnTo>
                    <a:lnTo>
                      <a:pt x="56545" y="99964"/>
                    </a:lnTo>
                    <a:lnTo>
                      <a:pt x="56545" y="94028"/>
                    </a:lnTo>
                    <a:close/>
                    <a:moveTo>
                      <a:pt x="68727" y="94028"/>
                    </a:moveTo>
                    <a:lnTo>
                      <a:pt x="68727" y="99964"/>
                    </a:lnTo>
                    <a:lnTo>
                      <a:pt x="62792" y="99964"/>
                    </a:lnTo>
                    <a:lnTo>
                      <a:pt x="62792" y="94028"/>
                    </a:lnTo>
                    <a:close/>
                    <a:moveTo>
                      <a:pt x="74975" y="94028"/>
                    </a:moveTo>
                    <a:lnTo>
                      <a:pt x="74975" y="99964"/>
                    </a:lnTo>
                    <a:lnTo>
                      <a:pt x="69039" y="99964"/>
                    </a:lnTo>
                    <a:lnTo>
                      <a:pt x="69039" y="94028"/>
                    </a:lnTo>
                    <a:close/>
                    <a:moveTo>
                      <a:pt x="81223" y="94028"/>
                    </a:moveTo>
                    <a:lnTo>
                      <a:pt x="81223" y="99964"/>
                    </a:lnTo>
                    <a:lnTo>
                      <a:pt x="75286" y="99964"/>
                    </a:lnTo>
                    <a:lnTo>
                      <a:pt x="75286" y="94028"/>
                    </a:lnTo>
                    <a:close/>
                    <a:moveTo>
                      <a:pt x="87470" y="94028"/>
                    </a:moveTo>
                    <a:lnTo>
                      <a:pt x="87470" y="99964"/>
                    </a:lnTo>
                    <a:lnTo>
                      <a:pt x="81535" y="99964"/>
                    </a:lnTo>
                    <a:lnTo>
                      <a:pt x="81535" y="94028"/>
                    </a:lnTo>
                    <a:close/>
                    <a:moveTo>
                      <a:pt x="93718" y="94028"/>
                    </a:moveTo>
                    <a:lnTo>
                      <a:pt x="93718" y="99964"/>
                    </a:lnTo>
                    <a:lnTo>
                      <a:pt x="87784" y="99964"/>
                    </a:lnTo>
                    <a:lnTo>
                      <a:pt x="87784" y="94028"/>
                    </a:lnTo>
                    <a:close/>
                    <a:moveTo>
                      <a:pt x="99967" y="94028"/>
                    </a:moveTo>
                    <a:lnTo>
                      <a:pt x="99967" y="99964"/>
                    </a:lnTo>
                    <a:lnTo>
                      <a:pt x="94031" y="99964"/>
                    </a:lnTo>
                    <a:lnTo>
                      <a:pt x="94031" y="94028"/>
                    </a:lnTo>
                    <a:close/>
                    <a:moveTo>
                      <a:pt x="106214" y="94029"/>
                    </a:moveTo>
                    <a:lnTo>
                      <a:pt x="106214" y="99964"/>
                    </a:lnTo>
                    <a:lnTo>
                      <a:pt x="100278" y="99964"/>
                    </a:lnTo>
                    <a:lnTo>
                      <a:pt x="100278" y="94029"/>
                    </a:lnTo>
                    <a:close/>
                    <a:moveTo>
                      <a:pt x="112461" y="94029"/>
                    </a:moveTo>
                    <a:lnTo>
                      <a:pt x="112461" y="99964"/>
                    </a:lnTo>
                    <a:lnTo>
                      <a:pt x="106527" y="99964"/>
                    </a:lnTo>
                    <a:lnTo>
                      <a:pt x="106527" y="94029"/>
                    </a:lnTo>
                    <a:close/>
                    <a:moveTo>
                      <a:pt x="118710" y="94029"/>
                    </a:moveTo>
                    <a:lnTo>
                      <a:pt x="118710" y="99964"/>
                    </a:lnTo>
                    <a:lnTo>
                      <a:pt x="112774" y="99964"/>
                    </a:lnTo>
                    <a:lnTo>
                      <a:pt x="112774" y="94029"/>
                    </a:lnTo>
                    <a:close/>
                    <a:moveTo>
                      <a:pt x="124957" y="94029"/>
                    </a:moveTo>
                    <a:lnTo>
                      <a:pt x="124957" y="99964"/>
                    </a:lnTo>
                    <a:lnTo>
                      <a:pt x="119021" y="99964"/>
                    </a:lnTo>
                    <a:lnTo>
                      <a:pt x="119021" y="94029"/>
                    </a:lnTo>
                    <a:close/>
                    <a:moveTo>
                      <a:pt x="131204" y="94029"/>
                    </a:moveTo>
                    <a:lnTo>
                      <a:pt x="131204" y="99964"/>
                    </a:lnTo>
                    <a:lnTo>
                      <a:pt x="125270" y="99964"/>
                    </a:lnTo>
                    <a:lnTo>
                      <a:pt x="125270" y="94029"/>
                    </a:lnTo>
                    <a:close/>
                    <a:moveTo>
                      <a:pt x="137451" y="94029"/>
                    </a:moveTo>
                    <a:lnTo>
                      <a:pt x="137451" y="99964"/>
                    </a:lnTo>
                    <a:lnTo>
                      <a:pt x="131517" y="99964"/>
                    </a:lnTo>
                    <a:lnTo>
                      <a:pt x="131517" y="94029"/>
                    </a:lnTo>
                    <a:close/>
                    <a:moveTo>
                      <a:pt x="143702" y="94029"/>
                    </a:moveTo>
                    <a:lnTo>
                      <a:pt x="143702" y="99964"/>
                    </a:lnTo>
                    <a:lnTo>
                      <a:pt x="137766" y="99964"/>
                    </a:lnTo>
                    <a:lnTo>
                      <a:pt x="137766" y="94029"/>
                    </a:lnTo>
                    <a:close/>
                    <a:moveTo>
                      <a:pt x="149949" y="94029"/>
                    </a:moveTo>
                    <a:lnTo>
                      <a:pt x="149949" y="99964"/>
                    </a:lnTo>
                    <a:lnTo>
                      <a:pt x="144015" y="99964"/>
                    </a:lnTo>
                    <a:lnTo>
                      <a:pt x="144015" y="94029"/>
                    </a:lnTo>
                    <a:close/>
                    <a:moveTo>
                      <a:pt x="156196" y="94029"/>
                    </a:moveTo>
                    <a:lnTo>
                      <a:pt x="156196" y="99964"/>
                    </a:lnTo>
                    <a:lnTo>
                      <a:pt x="150262" y="99964"/>
                    </a:lnTo>
                    <a:lnTo>
                      <a:pt x="150262" y="94029"/>
                    </a:lnTo>
                    <a:close/>
                    <a:moveTo>
                      <a:pt x="162445" y="94028"/>
                    </a:moveTo>
                    <a:lnTo>
                      <a:pt x="162445" y="99964"/>
                    </a:lnTo>
                    <a:lnTo>
                      <a:pt x="156509" y="99964"/>
                    </a:lnTo>
                    <a:lnTo>
                      <a:pt x="156509" y="94028"/>
                    </a:lnTo>
                    <a:close/>
                    <a:moveTo>
                      <a:pt x="168692" y="94028"/>
                    </a:moveTo>
                    <a:lnTo>
                      <a:pt x="168692" y="99964"/>
                    </a:lnTo>
                    <a:lnTo>
                      <a:pt x="162756" y="99964"/>
                    </a:lnTo>
                    <a:lnTo>
                      <a:pt x="162756" y="94028"/>
                    </a:lnTo>
                    <a:close/>
                    <a:moveTo>
                      <a:pt x="174939" y="94028"/>
                    </a:moveTo>
                    <a:lnTo>
                      <a:pt x="174939" y="99964"/>
                    </a:lnTo>
                    <a:lnTo>
                      <a:pt x="169005" y="99964"/>
                    </a:lnTo>
                    <a:lnTo>
                      <a:pt x="169005" y="94028"/>
                    </a:lnTo>
                    <a:close/>
                    <a:moveTo>
                      <a:pt x="181186" y="94028"/>
                    </a:moveTo>
                    <a:lnTo>
                      <a:pt x="181186" y="99964"/>
                    </a:lnTo>
                    <a:lnTo>
                      <a:pt x="175252" y="99964"/>
                    </a:lnTo>
                    <a:lnTo>
                      <a:pt x="175252" y="94028"/>
                    </a:lnTo>
                    <a:close/>
                    <a:moveTo>
                      <a:pt x="187435" y="94028"/>
                    </a:moveTo>
                    <a:lnTo>
                      <a:pt x="187435" y="99964"/>
                    </a:lnTo>
                    <a:lnTo>
                      <a:pt x="181499" y="99964"/>
                    </a:lnTo>
                    <a:lnTo>
                      <a:pt x="181499" y="94028"/>
                    </a:lnTo>
                    <a:close/>
                    <a:moveTo>
                      <a:pt x="193684" y="94028"/>
                    </a:moveTo>
                    <a:lnTo>
                      <a:pt x="193684" y="99964"/>
                    </a:lnTo>
                    <a:lnTo>
                      <a:pt x="187749" y="99964"/>
                    </a:lnTo>
                    <a:lnTo>
                      <a:pt x="187749" y="94028"/>
                    </a:lnTo>
                    <a:close/>
                    <a:moveTo>
                      <a:pt x="199931" y="94028"/>
                    </a:moveTo>
                    <a:lnTo>
                      <a:pt x="199931" y="99964"/>
                    </a:lnTo>
                    <a:lnTo>
                      <a:pt x="193996" y="99964"/>
                    </a:lnTo>
                    <a:lnTo>
                      <a:pt x="193996" y="94028"/>
                    </a:lnTo>
                    <a:close/>
                    <a:moveTo>
                      <a:pt x="206180" y="94028"/>
                    </a:moveTo>
                    <a:lnTo>
                      <a:pt x="206180" y="99964"/>
                    </a:lnTo>
                    <a:lnTo>
                      <a:pt x="200244" y="99964"/>
                    </a:lnTo>
                    <a:lnTo>
                      <a:pt x="200244" y="94028"/>
                    </a:lnTo>
                    <a:close/>
                    <a:moveTo>
                      <a:pt x="212427" y="94028"/>
                    </a:moveTo>
                    <a:lnTo>
                      <a:pt x="212427" y="99964"/>
                    </a:lnTo>
                    <a:lnTo>
                      <a:pt x="206491" y="99964"/>
                    </a:lnTo>
                    <a:lnTo>
                      <a:pt x="206491" y="94028"/>
                    </a:lnTo>
                    <a:close/>
                    <a:moveTo>
                      <a:pt x="218674" y="94028"/>
                    </a:moveTo>
                    <a:lnTo>
                      <a:pt x="218674" y="99964"/>
                    </a:lnTo>
                    <a:lnTo>
                      <a:pt x="212739" y="99964"/>
                    </a:lnTo>
                    <a:lnTo>
                      <a:pt x="212739" y="94028"/>
                    </a:lnTo>
                    <a:close/>
                    <a:moveTo>
                      <a:pt x="224921" y="94029"/>
                    </a:moveTo>
                    <a:lnTo>
                      <a:pt x="224921" y="99964"/>
                    </a:lnTo>
                    <a:lnTo>
                      <a:pt x="218987" y="99964"/>
                    </a:lnTo>
                    <a:lnTo>
                      <a:pt x="218987" y="94029"/>
                    </a:lnTo>
                    <a:close/>
                    <a:moveTo>
                      <a:pt x="231170" y="94029"/>
                    </a:moveTo>
                    <a:lnTo>
                      <a:pt x="231170" y="99964"/>
                    </a:lnTo>
                    <a:lnTo>
                      <a:pt x="225234" y="99964"/>
                    </a:lnTo>
                    <a:lnTo>
                      <a:pt x="225234" y="94029"/>
                    </a:lnTo>
                    <a:close/>
                    <a:moveTo>
                      <a:pt x="237417" y="94029"/>
                    </a:moveTo>
                    <a:lnTo>
                      <a:pt x="237417" y="99964"/>
                    </a:lnTo>
                    <a:lnTo>
                      <a:pt x="231481" y="99964"/>
                    </a:lnTo>
                    <a:lnTo>
                      <a:pt x="231481" y="94029"/>
                    </a:lnTo>
                    <a:close/>
                    <a:moveTo>
                      <a:pt x="243664" y="94029"/>
                    </a:moveTo>
                    <a:lnTo>
                      <a:pt x="243664" y="99964"/>
                    </a:lnTo>
                    <a:lnTo>
                      <a:pt x="237729" y="99964"/>
                    </a:lnTo>
                    <a:lnTo>
                      <a:pt x="237729" y="94029"/>
                    </a:lnTo>
                    <a:close/>
                    <a:moveTo>
                      <a:pt x="249911" y="94029"/>
                    </a:moveTo>
                    <a:lnTo>
                      <a:pt x="249911" y="99964"/>
                    </a:lnTo>
                    <a:lnTo>
                      <a:pt x="243977" y="99964"/>
                    </a:lnTo>
                    <a:lnTo>
                      <a:pt x="243977" y="94029"/>
                    </a:lnTo>
                    <a:close/>
                    <a:moveTo>
                      <a:pt x="256161" y="94029"/>
                    </a:moveTo>
                    <a:lnTo>
                      <a:pt x="256161" y="99964"/>
                    </a:lnTo>
                    <a:lnTo>
                      <a:pt x="250225" y="99964"/>
                    </a:lnTo>
                    <a:lnTo>
                      <a:pt x="250225" y="94029"/>
                    </a:lnTo>
                    <a:close/>
                    <a:moveTo>
                      <a:pt x="262409" y="94029"/>
                    </a:moveTo>
                    <a:lnTo>
                      <a:pt x="262409" y="99964"/>
                    </a:lnTo>
                    <a:lnTo>
                      <a:pt x="256474" y="99964"/>
                    </a:lnTo>
                    <a:lnTo>
                      <a:pt x="256474" y="94029"/>
                    </a:lnTo>
                    <a:close/>
                    <a:moveTo>
                      <a:pt x="268656" y="94029"/>
                    </a:moveTo>
                    <a:lnTo>
                      <a:pt x="268656" y="99964"/>
                    </a:lnTo>
                    <a:lnTo>
                      <a:pt x="262721" y="99964"/>
                    </a:lnTo>
                    <a:lnTo>
                      <a:pt x="262721" y="94029"/>
                    </a:lnTo>
                    <a:close/>
                    <a:moveTo>
                      <a:pt x="274904" y="94029"/>
                    </a:moveTo>
                    <a:lnTo>
                      <a:pt x="274904" y="99964"/>
                    </a:lnTo>
                    <a:lnTo>
                      <a:pt x="268968" y="99964"/>
                    </a:lnTo>
                    <a:lnTo>
                      <a:pt x="268968" y="94029"/>
                    </a:lnTo>
                    <a:close/>
                    <a:moveTo>
                      <a:pt x="6251" y="100276"/>
                    </a:moveTo>
                    <a:lnTo>
                      <a:pt x="6251" y="106211"/>
                    </a:lnTo>
                    <a:lnTo>
                      <a:pt x="315" y="106211"/>
                    </a:lnTo>
                    <a:lnTo>
                      <a:pt x="315" y="100276"/>
                    </a:lnTo>
                    <a:close/>
                    <a:moveTo>
                      <a:pt x="12498" y="100276"/>
                    </a:moveTo>
                    <a:lnTo>
                      <a:pt x="12498" y="106211"/>
                    </a:lnTo>
                    <a:lnTo>
                      <a:pt x="6562" y="106211"/>
                    </a:lnTo>
                    <a:lnTo>
                      <a:pt x="6562" y="100276"/>
                    </a:lnTo>
                    <a:close/>
                    <a:moveTo>
                      <a:pt x="18745" y="100276"/>
                    </a:moveTo>
                    <a:lnTo>
                      <a:pt x="18745" y="106211"/>
                    </a:lnTo>
                    <a:lnTo>
                      <a:pt x="12810" y="106211"/>
                    </a:lnTo>
                    <a:lnTo>
                      <a:pt x="12810" y="100276"/>
                    </a:lnTo>
                    <a:close/>
                    <a:moveTo>
                      <a:pt x="24992" y="100276"/>
                    </a:moveTo>
                    <a:lnTo>
                      <a:pt x="24992" y="106211"/>
                    </a:lnTo>
                    <a:lnTo>
                      <a:pt x="19058" y="106211"/>
                    </a:lnTo>
                    <a:lnTo>
                      <a:pt x="19058" y="100276"/>
                    </a:lnTo>
                    <a:close/>
                    <a:moveTo>
                      <a:pt x="31242" y="100276"/>
                    </a:moveTo>
                    <a:lnTo>
                      <a:pt x="31242" y="106211"/>
                    </a:lnTo>
                    <a:lnTo>
                      <a:pt x="25305" y="106211"/>
                    </a:lnTo>
                    <a:lnTo>
                      <a:pt x="25305" y="100276"/>
                    </a:lnTo>
                    <a:close/>
                    <a:moveTo>
                      <a:pt x="37489" y="100276"/>
                    </a:moveTo>
                    <a:lnTo>
                      <a:pt x="37489" y="106211"/>
                    </a:lnTo>
                    <a:lnTo>
                      <a:pt x="31553" y="106211"/>
                    </a:lnTo>
                    <a:lnTo>
                      <a:pt x="31553" y="100276"/>
                    </a:lnTo>
                    <a:close/>
                    <a:moveTo>
                      <a:pt x="43737" y="100276"/>
                    </a:moveTo>
                    <a:lnTo>
                      <a:pt x="43737" y="106211"/>
                    </a:lnTo>
                    <a:lnTo>
                      <a:pt x="37802" y="106211"/>
                    </a:lnTo>
                    <a:lnTo>
                      <a:pt x="37802" y="100276"/>
                    </a:lnTo>
                    <a:close/>
                    <a:moveTo>
                      <a:pt x="49985" y="100276"/>
                    </a:moveTo>
                    <a:lnTo>
                      <a:pt x="49985" y="106211"/>
                    </a:lnTo>
                    <a:lnTo>
                      <a:pt x="44049" y="106211"/>
                    </a:lnTo>
                    <a:lnTo>
                      <a:pt x="44049" y="100276"/>
                    </a:lnTo>
                    <a:close/>
                    <a:moveTo>
                      <a:pt x="56232" y="100276"/>
                    </a:moveTo>
                    <a:lnTo>
                      <a:pt x="56232" y="106211"/>
                    </a:lnTo>
                    <a:lnTo>
                      <a:pt x="50296" y="106211"/>
                    </a:lnTo>
                    <a:lnTo>
                      <a:pt x="50296" y="100276"/>
                    </a:lnTo>
                    <a:close/>
                    <a:moveTo>
                      <a:pt x="62480" y="100276"/>
                    </a:moveTo>
                    <a:lnTo>
                      <a:pt x="62480" y="106211"/>
                    </a:lnTo>
                    <a:lnTo>
                      <a:pt x="56545" y="106211"/>
                    </a:lnTo>
                    <a:lnTo>
                      <a:pt x="56545" y="100276"/>
                    </a:lnTo>
                    <a:close/>
                    <a:moveTo>
                      <a:pt x="68727" y="100276"/>
                    </a:moveTo>
                    <a:lnTo>
                      <a:pt x="68727" y="106211"/>
                    </a:lnTo>
                    <a:lnTo>
                      <a:pt x="62792" y="106211"/>
                    </a:lnTo>
                    <a:lnTo>
                      <a:pt x="62792" y="100276"/>
                    </a:lnTo>
                    <a:close/>
                    <a:moveTo>
                      <a:pt x="74975" y="100276"/>
                    </a:moveTo>
                    <a:lnTo>
                      <a:pt x="74975" y="106211"/>
                    </a:lnTo>
                    <a:lnTo>
                      <a:pt x="69039" y="106211"/>
                    </a:lnTo>
                    <a:lnTo>
                      <a:pt x="69039" y="100276"/>
                    </a:lnTo>
                    <a:close/>
                    <a:moveTo>
                      <a:pt x="81223" y="100276"/>
                    </a:moveTo>
                    <a:lnTo>
                      <a:pt x="81223" y="106211"/>
                    </a:lnTo>
                    <a:lnTo>
                      <a:pt x="75286" y="106211"/>
                    </a:lnTo>
                    <a:lnTo>
                      <a:pt x="75286" y="100276"/>
                    </a:lnTo>
                    <a:close/>
                    <a:moveTo>
                      <a:pt x="87470" y="100276"/>
                    </a:moveTo>
                    <a:lnTo>
                      <a:pt x="87470" y="106211"/>
                    </a:lnTo>
                    <a:lnTo>
                      <a:pt x="81535" y="106211"/>
                    </a:lnTo>
                    <a:lnTo>
                      <a:pt x="81535" y="100276"/>
                    </a:lnTo>
                    <a:close/>
                    <a:moveTo>
                      <a:pt x="93718" y="100276"/>
                    </a:moveTo>
                    <a:lnTo>
                      <a:pt x="93718" y="106211"/>
                    </a:lnTo>
                    <a:lnTo>
                      <a:pt x="87784" y="106211"/>
                    </a:lnTo>
                    <a:lnTo>
                      <a:pt x="87784" y="100276"/>
                    </a:lnTo>
                    <a:close/>
                    <a:moveTo>
                      <a:pt x="99967" y="100276"/>
                    </a:moveTo>
                    <a:lnTo>
                      <a:pt x="99967" y="106211"/>
                    </a:lnTo>
                    <a:lnTo>
                      <a:pt x="94031" y="106211"/>
                    </a:lnTo>
                    <a:lnTo>
                      <a:pt x="94031" y="100276"/>
                    </a:lnTo>
                    <a:close/>
                    <a:moveTo>
                      <a:pt x="106214" y="100276"/>
                    </a:moveTo>
                    <a:lnTo>
                      <a:pt x="106214" y="106211"/>
                    </a:lnTo>
                    <a:lnTo>
                      <a:pt x="100278" y="106211"/>
                    </a:lnTo>
                    <a:lnTo>
                      <a:pt x="100278" y="100276"/>
                    </a:lnTo>
                    <a:close/>
                    <a:moveTo>
                      <a:pt x="112461" y="100276"/>
                    </a:moveTo>
                    <a:lnTo>
                      <a:pt x="112461" y="106211"/>
                    </a:lnTo>
                    <a:lnTo>
                      <a:pt x="106527" y="106211"/>
                    </a:lnTo>
                    <a:lnTo>
                      <a:pt x="106527" y="100276"/>
                    </a:lnTo>
                    <a:close/>
                    <a:moveTo>
                      <a:pt x="118710" y="100276"/>
                    </a:moveTo>
                    <a:lnTo>
                      <a:pt x="118710" y="106211"/>
                    </a:lnTo>
                    <a:lnTo>
                      <a:pt x="112774" y="106211"/>
                    </a:lnTo>
                    <a:lnTo>
                      <a:pt x="112774" y="100276"/>
                    </a:lnTo>
                    <a:close/>
                    <a:moveTo>
                      <a:pt x="124957" y="100276"/>
                    </a:moveTo>
                    <a:lnTo>
                      <a:pt x="124957" y="106211"/>
                    </a:lnTo>
                    <a:lnTo>
                      <a:pt x="119021" y="106211"/>
                    </a:lnTo>
                    <a:lnTo>
                      <a:pt x="119021" y="100276"/>
                    </a:lnTo>
                    <a:close/>
                    <a:moveTo>
                      <a:pt x="131204" y="100276"/>
                    </a:moveTo>
                    <a:lnTo>
                      <a:pt x="131204" y="106211"/>
                    </a:lnTo>
                    <a:lnTo>
                      <a:pt x="125270" y="106211"/>
                    </a:lnTo>
                    <a:lnTo>
                      <a:pt x="125270" y="100276"/>
                    </a:lnTo>
                    <a:close/>
                    <a:moveTo>
                      <a:pt x="137451" y="100276"/>
                    </a:moveTo>
                    <a:lnTo>
                      <a:pt x="137451" y="106211"/>
                    </a:lnTo>
                    <a:lnTo>
                      <a:pt x="131517" y="106211"/>
                    </a:lnTo>
                    <a:lnTo>
                      <a:pt x="131517" y="100276"/>
                    </a:lnTo>
                    <a:close/>
                    <a:moveTo>
                      <a:pt x="143702" y="100276"/>
                    </a:moveTo>
                    <a:lnTo>
                      <a:pt x="143702" y="106211"/>
                    </a:lnTo>
                    <a:lnTo>
                      <a:pt x="137766" y="106211"/>
                    </a:lnTo>
                    <a:lnTo>
                      <a:pt x="137766" y="100276"/>
                    </a:lnTo>
                    <a:close/>
                    <a:moveTo>
                      <a:pt x="149949" y="100276"/>
                    </a:moveTo>
                    <a:lnTo>
                      <a:pt x="149949" y="106211"/>
                    </a:lnTo>
                    <a:lnTo>
                      <a:pt x="144015" y="106211"/>
                    </a:lnTo>
                    <a:lnTo>
                      <a:pt x="144015" y="100276"/>
                    </a:lnTo>
                    <a:close/>
                    <a:moveTo>
                      <a:pt x="156196" y="100276"/>
                    </a:moveTo>
                    <a:lnTo>
                      <a:pt x="156196" y="106211"/>
                    </a:lnTo>
                    <a:lnTo>
                      <a:pt x="150262" y="106211"/>
                    </a:lnTo>
                    <a:lnTo>
                      <a:pt x="150262" y="100276"/>
                    </a:lnTo>
                    <a:close/>
                    <a:moveTo>
                      <a:pt x="162445" y="100276"/>
                    </a:moveTo>
                    <a:lnTo>
                      <a:pt x="162445" y="106211"/>
                    </a:lnTo>
                    <a:lnTo>
                      <a:pt x="156509" y="106211"/>
                    </a:lnTo>
                    <a:lnTo>
                      <a:pt x="156509" y="100276"/>
                    </a:lnTo>
                    <a:close/>
                    <a:moveTo>
                      <a:pt x="168692" y="100276"/>
                    </a:moveTo>
                    <a:lnTo>
                      <a:pt x="168692" y="106211"/>
                    </a:lnTo>
                    <a:lnTo>
                      <a:pt x="162756" y="106211"/>
                    </a:lnTo>
                    <a:lnTo>
                      <a:pt x="162756" y="100276"/>
                    </a:lnTo>
                    <a:close/>
                    <a:moveTo>
                      <a:pt x="174939" y="100276"/>
                    </a:moveTo>
                    <a:lnTo>
                      <a:pt x="174939" y="106211"/>
                    </a:lnTo>
                    <a:lnTo>
                      <a:pt x="169005" y="106211"/>
                    </a:lnTo>
                    <a:lnTo>
                      <a:pt x="169005" y="100276"/>
                    </a:lnTo>
                    <a:close/>
                    <a:moveTo>
                      <a:pt x="181186" y="100276"/>
                    </a:moveTo>
                    <a:lnTo>
                      <a:pt x="181186" y="106211"/>
                    </a:lnTo>
                    <a:lnTo>
                      <a:pt x="175252" y="106211"/>
                    </a:lnTo>
                    <a:lnTo>
                      <a:pt x="175252" y="100276"/>
                    </a:lnTo>
                    <a:close/>
                    <a:moveTo>
                      <a:pt x="187435" y="100276"/>
                    </a:moveTo>
                    <a:lnTo>
                      <a:pt x="187435" y="106211"/>
                    </a:lnTo>
                    <a:lnTo>
                      <a:pt x="181499" y="106211"/>
                    </a:lnTo>
                    <a:lnTo>
                      <a:pt x="181499" y="100276"/>
                    </a:lnTo>
                    <a:close/>
                    <a:moveTo>
                      <a:pt x="193684" y="100276"/>
                    </a:moveTo>
                    <a:lnTo>
                      <a:pt x="193684" y="106211"/>
                    </a:lnTo>
                    <a:lnTo>
                      <a:pt x="187749" y="106211"/>
                    </a:lnTo>
                    <a:lnTo>
                      <a:pt x="187749" y="100276"/>
                    </a:lnTo>
                    <a:close/>
                    <a:moveTo>
                      <a:pt x="199931" y="100276"/>
                    </a:moveTo>
                    <a:lnTo>
                      <a:pt x="199931" y="106211"/>
                    </a:lnTo>
                    <a:lnTo>
                      <a:pt x="193996" y="106211"/>
                    </a:lnTo>
                    <a:lnTo>
                      <a:pt x="193996" y="100276"/>
                    </a:lnTo>
                    <a:close/>
                    <a:moveTo>
                      <a:pt x="206180" y="100276"/>
                    </a:moveTo>
                    <a:lnTo>
                      <a:pt x="206180" y="106211"/>
                    </a:lnTo>
                    <a:lnTo>
                      <a:pt x="200244" y="106211"/>
                    </a:lnTo>
                    <a:lnTo>
                      <a:pt x="200244" y="100276"/>
                    </a:lnTo>
                    <a:close/>
                    <a:moveTo>
                      <a:pt x="212427" y="100276"/>
                    </a:moveTo>
                    <a:lnTo>
                      <a:pt x="212427" y="106211"/>
                    </a:lnTo>
                    <a:lnTo>
                      <a:pt x="206491" y="106211"/>
                    </a:lnTo>
                    <a:lnTo>
                      <a:pt x="206491" y="100276"/>
                    </a:lnTo>
                    <a:close/>
                    <a:moveTo>
                      <a:pt x="218674" y="100276"/>
                    </a:moveTo>
                    <a:lnTo>
                      <a:pt x="218674" y="106211"/>
                    </a:lnTo>
                    <a:lnTo>
                      <a:pt x="212739" y="106211"/>
                    </a:lnTo>
                    <a:lnTo>
                      <a:pt x="212739" y="100276"/>
                    </a:lnTo>
                    <a:close/>
                    <a:moveTo>
                      <a:pt x="224921" y="100276"/>
                    </a:moveTo>
                    <a:lnTo>
                      <a:pt x="224921" y="106211"/>
                    </a:lnTo>
                    <a:lnTo>
                      <a:pt x="218987" y="106211"/>
                    </a:lnTo>
                    <a:lnTo>
                      <a:pt x="218987" y="100276"/>
                    </a:lnTo>
                    <a:close/>
                    <a:moveTo>
                      <a:pt x="231170" y="100276"/>
                    </a:moveTo>
                    <a:lnTo>
                      <a:pt x="231170" y="106211"/>
                    </a:lnTo>
                    <a:lnTo>
                      <a:pt x="225234" y="106211"/>
                    </a:lnTo>
                    <a:lnTo>
                      <a:pt x="225234" y="100276"/>
                    </a:lnTo>
                    <a:close/>
                    <a:moveTo>
                      <a:pt x="237417" y="100276"/>
                    </a:moveTo>
                    <a:lnTo>
                      <a:pt x="237417" y="106211"/>
                    </a:lnTo>
                    <a:lnTo>
                      <a:pt x="231481" y="106211"/>
                    </a:lnTo>
                    <a:lnTo>
                      <a:pt x="231481" y="100276"/>
                    </a:lnTo>
                    <a:close/>
                    <a:moveTo>
                      <a:pt x="243664" y="100276"/>
                    </a:moveTo>
                    <a:lnTo>
                      <a:pt x="243664" y="106211"/>
                    </a:lnTo>
                    <a:lnTo>
                      <a:pt x="237729" y="106211"/>
                    </a:lnTo>
                    <a:lnTo>
                      <a:pt x="237729" y="100276"/>
                    </a:lnTo>
                    <a:close/>
                    <a:moveTo>
                      <a:pt x="249911" y="100276"/>
                    </a:moveTo>
                    <a:lnTo>
                      <a:pt x="249911" y="106211"/>
                    </a:lnTo>
                    <a:lnTo>
                      <a:pt x="243977" y="106211"/>
                    </a:lnTo>
                    <a:lnTo>
                      <a:pt x="243977" y="100276"/>
                    </a:lnTo>
                    <a:close/>
                    <a:moveTo>
                      <a:pt x="256161" y="100276"/>
                    </a:moveTo>
                    <a:lnTo>
                      <a:pt x="256161" y="106211"/>
                    </a:lnTo>
                    <a:lnTo>
                      <a:pt x="250225" y="106211"/>
                    </a:lnTo>
                    <a:lnTo>
                      <a:pt x="250225" y="100276"/>
                    </a:lnTo>
                    <a:close/>
                    <a:moveTo>
                      <a:pt x="262409" y="100276"/>
                    </a:moveTo>
                    <a:lnTo>
                      <a:pt x="262409" y="106211"/>
                    </a:lnTo>
                    <a:lnTo>
                      <a:pt x="256474" y="106211"/>
                    </a:lnTo>
                    <a:lnTo>
                      <a:pt x="256474" y="100276"/>
                    </a:lnTo>
                    <a:close/>
                    <a:moveTo>
                      <a:pt x="268656" y="100276"/>
                    </a:moveTo>
                    <a:lnTo>
                      <a:pt x="268656" y="106211"/>
                    </a:lnTo>
                    <a:lnTo>
                      <a:pt x="262721" y="106211"/>
                    </a:lnTo>
                    <a:lnTo>
                      <a:pt x="262721" y="100276"/>
                    </a:lnTo>
                    <a:close/>
                    <a:moveTo>
                      <a:pt x="274904" y="100276"/>
                    </a:moveTo>
                    <a:lnTo>
                      <a:pt x="274904" y="106211"/>
                    </a:lnTo>
                    <a:lnTo>
                      <a:pt x="268968" y="106211"/>
                    </a:lnTo>
                    <a:lnTo>
                      <a:pt x="268968" y="100276"/>
                    </a:lnTo>
                    <a:close/>
                    <a:moveTo>
                      <a:pt x="6251" y="106523"/>
                    </a:moveTo>
                    <a:lnTo>
                      <a:pt x="6251" y="112460"/>
                    </a:lnTo>
                    <a:lnTo>
                      <a:pt x="315" y="112460"/>
                    </a:lnTo>
                    <a:lnTo>
                      <a:pt x="315" y="106523"/>
                    </a:lnTo>
                    <a:close/>
                    <a:moveTo>
                      <a:pt x="12498" y="106523"/>
                    </a:moveTo>
                    <a:lnTo>
                      <a:pt x="12498" y="112460"/>
                    </a:lnTo>
                    <a:lnTo>
                      <a:pt x="6562" y="112460"/>
                    </a:lnTo>
                    <a:lnTo>
                      <a:pt x="6562" y="106523"/>
                    </a:lnTo>
                    <a:close/>
                    <a:moveTo>
                      <a:pt x="18745" y="106523"/>
                    </a:moveTo>
                    <a:lnTo>
                      <a:pt x="18745" y="112460"/>
                    </a:lnTo>
                    <a:lnTo>
                      <a:pt x="12810" y="112460"/>
                    </a:lnTo>
                    <a:lnTo>
                      <a:pt x="12810" y="106523"/>
                    </a:lnTo>
                    <a:close/>
                    <a:moveTo>
                      <a:pt x="24992" y="106523"/>
                    </a:moveTo>
                    <a:lnTo>
                      <a:pt x="24992" y="112460"/>
                    </a:lnTo>
                    <a:lnTo>
                      <a:pt x="19058" y="112460"/>
                    </a:lnTo>
                    <a:lnTo>
                      <a:pt x="19058" y="106523"/>
                    </a:lnTo>
                    <a:close/>
                    <a:moveTo>
                      <a:pt x="31242" y="106523"/>
                    </a:moveTo>
                    <a:lnTo>
                      <a:pt x="31242" y="112460"/>
                    </a:lnTo>
                    <a:lnTo>
                      <a:pt x="25305" y="112460"/>
                    </a:lnTo>
                    <a:lnTo>
                      <a:pt x="25305" y="106523"/>
                    </a:lnTo>
                    <a:close/>
                    <a:moveTo>
                      <a:pt x="37489" y="106523"/>
                    </a:moveTo>
                    <a:lnTo>
                      <a:pt x="37489" y="112460"/>
                    </a:lnTo>
                    <a:lnTo>
                      <a:pt x="31553" y="112460"/>
                    </a:lnTo>
                    <a:lnTo>
                      <a:pt x="31553" y="106523"/>
                    </a:lnTo>
                    <a:close/>
                    <a:moveTo>
                      <a:pt x="43737" y="106523"/>
                    </a:moveTo>
                    <a:lnTo>
                      <a:pt x="43737" y="112460"/>
                    </a:lnTo>
                    <a:lnTo>
                      <a:pt x="37802" y="112460"/>
                    </a:lnTo>
                    <a:lnTo>
                      <a:pt x="37802" y="106523"/>
                    </a:lnTo>
                    <a:close/>
                    <a:moveTo>
                      <a:pt x="49985" y="106523"/>
                    </a:moveTo>
                    <a:lnTo>
                      <a:pt x="49985" y="112460"/>
                    </a:lnTo>
                    <a:lnTo>
                      <a:pt x="44049" y="112460"/>
                    </a:lnTo>
                    <a:lnTo>
                      <a:pt x="44049" y="106523"/>
                    </a:lnTo>
                    <a:close/>
                    <a:moveTo>
                      <a:pt x="56232" y="106523"/>
                    </a:moveTo>
                    <a:lnTo>
                      <a:pt x="56232" y="112460"/>
                    </a:lnTo>
                    <a:lnTo>
                      <a:pt x="50296" y="112460"/>
                    </a:lnTo>
                    <a:lnTo>
                      <a:pt x="50296" y="106523"/>
                    </a:lnTo>
                    <a:close/>
                    <a:moveTo>
                      <a:pt x="62480" y="106523"/>
                    </a:moveTo>
                    <a:lnTo>
                      <a:pt x="62480" y="112460"/>
                    </a:lnTo>
                    <a:lnTo>
                      <a:pt x="56545" y="112460"/>
                    </a:lnTo>
                    <a:lnTo>
                      <a:pt x="56545" y="106523"/>
                    </a:lnTo>
                    <a:close/>
                    <a:moveTo>
                      <a:pt x="68727" y="106523"/>
                    </a:moveTo>
                    <a:lnTo>
                      <a:pt x="68727" y="112460"/>
                    </a:lnTo>
                    <a:lnTo>
                      <a:pt x="62792" y="112460"/>
                    </a:lnTo>
                    <a:lnTo>
                      <a:pt x="62792" y="106523"/>
                    </a:lnTo>
                    <a:close/>
                    <a:moveTo>
                      <a:pt x="74975" y="106523"/>
                    </a:moveTo>
                    <a:lnTo>
                      <a:pt x="74975" y="112460"/>
                    </a:lnTo>
                    <a:lnTo>
                      <a:pt x="69039" y="112460"/>
                    </a:lnTo>
                    <a:lnTo>
                      <a:pt x="69039" y="106523"/>
                    </a:lnTo>
                    <a:close/>
                    <a:moveTo>
                      <a:pt x="81223" y="106523"/>
                    </a:moveTo>
                    <a:lnTo>
                      <a:pt x="81223" y="112460"/>
                    </a:lnTo>
                    <a:lnTo>
                      <a:pt x="75286" y="112460"/>
                    </a:lnTo>
                    <a:lnTo>
                      <a:pt x="75286" y="106523"/>
                    </a:lnTo>
                    <a:close/>
                    <a:moveTo>
                      <a:pt x="87470" y="106523"/>
                    </a:moveTo>
                    <a:lnTo>
                      <a:pt x="87470" y="112460"/>
                    </a:lnTo>
                    <a:lnTo>
                      <a:pt x="81535" y="112460"/>
                    </a:lnTo>
                    <a:lnTo>
                      <a:pt x="81535" y="106523"/>
                    </a:lnTo>
                    <a:close/>
                    <a:moveTo>
                      <a:pt x="93718" y="106523"/>
                    </a:moveTo>
                    <a:lnTo>
                      <a:pt x="93718" y="112460"/>
                    </a:lnTo>
                    <a:lnTo>
                      <a:pt x="87784" y="112460"/>
                    </a:lnTo>
                    <a:lnTo>
                      <a:pt x="87784" y="106523"/>
                    </a:lnTo>
                    <a:close/>
                    <a:moveTo>
                      <a:pt x="99967" y="106523"/>
                    </a:moveTo>
                    <a:lnTo>
                      <a:pt x="99967" y="112460"/>
                    </a:lnTo>
                    <a:lnTo>
                      <a:pt x="94031" y="112460"/>
                    </a:lnTo>
                    <a:lnTo>
                      <a:pt x="94031" y="106523"/>
                    </a:lnTo>
                    <a:close/>
                    <a:moveTo>
                      <a:pt x="106214" y="106523"/>
                    </a:moveTo>
                    <a:lnTo>
                      <a:pt x="106214" y="112460"/>
                    </a:lnTo>
                    <a:lnTo>
                      <a:pt x="100278" y="112460"/>
                    </a:lnTo>
                    <a:lnTo>
                      <a:pt x="100278" y="106523"/>
                    </a:lnTo>
                    <a:close/>
                    <a:moveTo>
                      <a:pt x="112461" y="106523"/>
                    </a:moveTo>
                    <a:lnTo>
                      <a:pt x="112461" y="112460"/>
                    </a:lnTo>
                    <a:lnTo>
                      <a:pt x="106527" y="112460"/>
                    </a:lnTo>
                    <a:lnTo>
                      <a:pt x="106527" y="106523"/>
                    </a:lnTo>
                    <a:close/>
                    <a:moveTo>
                      <a:pt x="118710" y="106523"/>
                    </a:moveTo>
                    <a:lnTo>
                      <a:pt x="118710" y="112460"/>
                    </a:lnTo>
                    <a:lnTo>
                      <a:pt x="112774" y="112460"/>
                    </a:lnTo>
                    <a:lnTo>
                      <a:pt x="112774" y="106523"/>
                    </a:lnTo>
                    <a:close/>
                    <a:moveTo>
                      <a:pt x="124957" y="106523"/>
                    </a:moveTo>
                    <a:lnTo>
                      <a:pt x="124957" y="112460"/>
                    </a:lnTo>
                    <a:lnTo>
                      <a:pt x="119021" y="112460"/>
                    </a:lnTo>
                    <a:lnTo>
                      <a:pt x="119021" y="106523"/>
                    </a:lnTo>
                    <a:close/>
                    <a:moveTo>
                      <a:pt x="131204" y="106523"/>
                    </a:moveTo>
                    <a:lnTo>
                      <a:pt x="131204" y="112460"/>
                    </a:lnTo>
                    <a:lnTo>
                      <a:pt x="125270" y="112460"/>
                    </a:lnTo>
                    <a:lnTo>
                      <a:pt x="125270" y="106523"/>
                    </a:lnTo>
                    <a:close/>
                    <a:moveTo>
                      <a:pt x="137451" y="106523"/>
                    </a:moveTo>
                    <a:lnTo>
                      <a:pt x="137451" y="112460"/>
                    </a:lnTo>
                    <a:lnTo>
                      <a:pt x="131517" y="112460"/>
                    </a:lnTo>
                    <a:lnTo>
                      <a:pt x="131517" y="106523"/>
                    </a:lnTo>
                    <a:close/>
                    <a:moveTo>
                      <a:pt x="143702" y="106523"/>
                    </a:moveTo>
                    <a:lnTo>
                      <a:pt x="143702" y="112460"/>
                    </a:lnTo>
                    <a:lnTo>
                      <a:pt x="137766" y="112460"/>
                    </a:lnTo>
                    <a:lnTo>
                      <a:pt x="137766" y="106523"/>
                    </a:lnTo>
                    <a:close/>
                    <a:moveTo>
                      <a:pt x="149949" y="106523"/>
                    </a:moveTo>
                    <a:lnTo>
                      <a:pt x="149949" y="112460"/>
                    </a:lnTo>
                    <a:lnTo>
                      <a:pt x="144015" y="112460"/>
                    </a:lnTo>
                    <a:lnTo>
                      <a:pt x="144015" y="106523"/>
                    </a:lnTo>
                    <a:close/>
                    <a:moveTo>
                      <a:pt x="156196" y="106523"/>
                    </a:moveTo>
                    <a:lnTo>
                      <a:pt x="156196" y="112460"/>
                    </a:lnTo>
                    <a:lnTo>
                      <a:pt x="150262" y="112460"/>
                    </a:lnTo>
                    <a:lnTo>
                      <a:pt x="150262" y="106523"/>
                    </a:lnTo>
                    <a:close/>
                    <a:moveTo>
                      <a:pt x="162445" y="106523"/>
                    </a:moveTo>
                    <a:lnTo>
                      <a:pt x="162445" y="112460"/>
                    </a:lnTo>
                    <a:lnTo>
                      <a:pt x="156509" y="112460"/>
                    </a:lnTo>
                    <a:lnTo>
                      <a:pt x="156509" y="106523"/>
                    </a:lnTo>
                    <a:close/>
                    <a:moveTo>
                      <a:pt x="168692" y="106523"/>
                    </a:moveTo>
                    <a:lnTo>
                      <a:pt x="168692" y="112460"/>
                    </a:lnTo>
                    <a:lnTo>
                      <a:pt x="162756" y="112460"/>
                    </a:lnTo>
                    <a:lnTo>
                      <a:pt x="162756" y="106523"/>
                    </a:lnTo>
                    <a:close/>
                    <a:moveTo>
                      <a:pt x="174939" y="106523"/>
                    </a:moveTo>
                    <a:lnTo>
                      <a:pt x="174939" y="112460"/>
                    </a:lnTo>
                    <a:lnTo>
                      <a:pt x="169005" y="112460"/>
                    </a:lnTo>
                    <a:lnTo>
                      <a:pt x="169005" y="106523"/>
                    </a:lnTo>
                    <a:close/>
                    <a:moveTo>
                      <a:pt x="181186" y="106523"/>
                    </a:moveTo>
                    <a:lnTo>
                      <a:pt x="181186" y="112460"/>
                    </a:lnTo>
                    <a:lnTo>
                      <a:pt x="175252" y="112460"/>
                    </a:lnTo>
                    <a:lnTo>
                      <a:pt x="175252" y="106523"/>
                    </a:lnTo>
                    <a:close/>
                    <a:moveTo>
                      <a:pt x="187435" y="106523"/>
                    </a:moveTo>
                    <a:lnTo>
                      <a:pt x="187435" y="112460"/>
                    </a:lnTo>
                    <a:lnTo>
                      <a:pt x="181499" y="112460"/>
                    </a:lnTo>
                    <a:lnTo>
                      <a:pt x="181499" y="106523"/>
                    </a:lnTo>
                    <a:close/>
                    <a:moveTo>
                      <a:pt x="193684" y="106523"/>
                    </a:moveTo>
                    <a:lnTo>
                      <a:pt x="193684" y="112460"/>
                    </a:lnTo>
                    <a:lnTo>
                      <a:pt x="187749" y="112460"/>
                    </a:lnTo>
                    <a:lnTo>
                      <a:pt x="187749" y="106523"/>
                    </a:lnTo>
                    <a:close/>
                    <a:moveTo>
                      <a:pt x="199931" y="106523"/>
                    </a:moveTo>
                    <a:lnTo>
                      <a:pt x="199931" y="112460"/>
                    </a:lnTo>
                    <a:lnTo>
                      <a:pt x="193996" y="112460"/>
                    </a:lnTo>
                    <a:lnTo>
                      <a:pt x="193996" y="106523"/>
                    </a:lnTo>
                    <a:close/>
                    <a:moveTo>
                      <a:pt x="206180" y="106523"/>
                    </a:moveTo>
                    <a:lnTo>
                      <a:pt x="206180" y="112460"/>
                    </a:lnTo>
                    <a:lnTo>
                      <a:pt x="200244" y="112460"/>
                    </a:lnTo>
                    <a:lnTo>
                      <a:pt x="200244" y="106523"/>
                    </a:lnTo>
                    <a:close/>
                    <a:moveTo>
                      <a:pt x="212427" y="106523"/>
                    </a:moveTo>
                    <a:lnTo>
                      <a:pt x="212427" y="112460"/>
                    </a:lnTo>
                    <a:lnTo>
                      <a:pt x="206491" y="112460"/>
                    </a:lnTo>
                    <a:lnTo>
                      <a:pt x="206491" y="106523"/>
                    </a:lnTo>
                    <a:close/>
                    <a:moveTo>
                      <a:pt x="218674" y="106523"/>
                    </a:moveTo>
                    <a:lnTo>
                      <a:pt x="218674" y="112460"/>
                    </a:lnTo>
                    <a:lnTo>
                      <a:pt x="212739" y="112460"/>
                    </a:lnTo>
                    <a:lnTo>
                      <a:pt x="212739" y="106523"/>
                    </a:lnTo>
                    <a:close/>
                    <a:moveTo>
                      <a:pt x="224921" y="106523"/>
                    </a:moveTo>
                    <a:lnTo>
                      <a:pt x="224921" y="112460"/>
                    </a:lnTo>
                    <a:lnTo>
                      <a:pt x="218987" y="112460"/>
                    </a:lnTo>
                    <a:lnTo>
                      <a:pt x="218987" y="106523"/>
                    </a:lnTo>
                    <a:close/>
                    <a:moveTo>
                      <a:pt x="231170" y="106523"/>
                    </a:moveTo>
                    <a:lnTo>
                      <a:pt x="231170" y="112460"/>
                    </a:lnTo>
                    <a:lnTo>
                      <a:pt x="225234" y="112460"/>
                    </a:lnTo>
                    <a:lnTo>
                      <a:pt x="225234" y="106523"/>
                    </a:lnTo>
                    <a:close/>
                    <a:moveTo>
                      <a:pt x="237417" y="106523"/>
                    </a:moveTo>
                    <a:lnTo>
                      <a:pt x="237417" y="112460"/>
                    </a:lnTo>
                    <a:lnTo>
                      <a:pt x="231481" y="112460"/>
                    </a:lnTo>
                    <a:lnTo>
                      <a:pt x="231481" y="106523"/>
                    </a:lnTo>
                    <a:close/>
                    <a:moveTo>
                      <a:pt x="243664" y="106523"/>
                    </a:moveTo>
                    <a:lnTo>
                      <a:pt x="243664" y="112460"/>
                    </a:lnTo>
                    <a:lnTo>
                      <a:pt x="237729" y="112460"/>
                    </a:lnTo>
                    <a:lnTo>
                      <a:pt x="237729" y="106523"/>
                    </a:lnTo>
                    <a:close/>
                    <a:moveTo>
                      <a:pt x="249911" y="106523"/>
                    </a:moveTo>
                    <a:lnTo>
                      <a:pt x="249911" y="112460"/>
                    </a:lnTo>
                    <a:lnTo>
                      <a:pt x="243977" y="112460"/>
                    </a:lnTo>
                    <a:lnTo>
                      <a:pt x="243977" y="106523"/>
                    </a:lnTo>
                    <a:close/>
                    <a:moveTo>
                      <a:pt x="256161" y="106523"/>
                    </a:moveTo>
                    <a:lnTo>
                      <a:pt x="256161" y="112460"/>
                    </a:lnTo>
                    <a:lnTo>
                      <a:pt x="250225" y="112460"/>
                    </a:lnTo>
                    <a:lnTo>
                      <a:pt x="250225" y="106523"/>
                    </a:lnTo>
                    <a:close/>
                    <a:moveTo>
                      <a:pt x="262409" y="106523"/>
                    </a:moveTo>
                    <a:lnTo>
                      <a:pt x="262409" y="112460"/>
                    </a:lnTo>
                    <a:lnTo>
                      <a:pt x="256474" y="112460"/>
                    </a:lnTo>
                    <a:lnTo>
                      <a:pt x="256474" y="106523"/>
                    </a:lnTo>
                    <a:close/>
                    <a:moveTo>
                      <a:pt x="268656" y="106523"/>
                    </a:moveTo>
                    <a:lnTo>
                      <a:pt x="268656" y="112460"/>
                    </a:lnTo>
                    <a:lnTo>
                      <a:pt x="262721" y="112460"/>
                    </a:lnTo>
                    <a:lnTo>
                      <a:pt x="262721" y="106523"/>
                    </a:lnTo>
                    <a:close/>
                    <a:moveTo>
                      <a:pt x="274904" y="106523"/>
                    </a:moveTo>
                    <a:lnTo>
                      <a:pt x="274904" y="112460"/>
                    </a:lnTo>
                    <a:lnTo>
                      <a:pt x="268968" y="112460"/>
                    </a:lnTo>
                    <a:lnTo>
                      <a:pt x="268968" y="106523"/>
                    </a:lnTo>
                    <a:close/>
                    <a:moveTo>
                      <a:pt x="6251" y="112771"/>
                    </a:moveTo>
                    <a:lnTo>
                      <a:pt x="6251" y="118707"/>
                    </a:lnTo>
                    <a:lnTo>
                      <a:pt x="315" y="118707"/>
                    </a:lnTo>
                    <a:lnTo>
                      <a:pt x="315" y="112771"/>
                    </a:lnTo>
                    <a:close/>
                    <a:moveTo>
                      <a:pt x="12498" y="112771"/>
                    </a:moveTo>
                    <a:lnTo>
                      <a:pt x="12498" y="118707"/>
                    </a:lnTo>
                    <a:lnTo>
                      <a:pt x="6562" y="118707"/>
                    </a:lnTo>
                    <a:lnTo>
                      <a:pt x="6562" y="112771"/>
                    </a:lnTo>
                    <a:close/>
                    <a:moveTo>
                      <a:pt x="18745" y="112771"/>
                    </a:moveTo>
                    <a:lnTo>
                      <a:pt x="18745" y="118707"/>
                    </a:lnTo>
                    <a:lnTo>
                      <a:pt x="12810" y="118707"/>
                    </a:lnTo>
                    <a:lnTo>
                      <a:pt x="12810" y="112771"/>
                    </a:lnTo>
                    <a:close/>
                    <a:moveTo>
                      <a:pt x="24992" y="112771"/>
                    </a:moveTo>
                    <a:lnTo>
                      <a:pt x="24992" y="118707"/>
                    </a:lnTo>
                    <a:lnTo>
                      <a:pt x="19058" y="118707"/>
                    </a:lnTo>
                    <a:lnTo>
                      <a:pt x="19058" y="112771"/>
                    </a:lnTo>
                    <a:close/>
                    <a:moveTo>
                      <a:pt x="31242" y="112771"/>
                    </a:moveTo>
                    <a:lnTo>
                      <a:pt x="31242" y="118707"/>
                    </a:lnTo>
                    <a:lnTo>
                      <a:pt x="25305" y="118707"/>
                    </a:lnTo>
                    <a:lnTo>
                      <a:pt x="25305" y="112771"/>
                    </a:lnTo>
                    <a:close/>
                    <a:moveTo>
                      <a:pt x="37489" y="112771"/>
                    </a:moveTo>
                    <a:lnTo>
                      <a:pt x="37489" y="118707"/>
                    </a:lnTo>
                    <a:lnTo>
                      <a:pt x="31553" y="118707"/>
                    </a:lnTo>
                    <a:lnTo>
                      <a:pt x="31553" y="112771"/>
                    </a:lnTo>
                    <a:close/>
                    <a:moveTo>
                      <a:pt x="43737" y="112771"/>
                    </a:moveTo>
                    <a:lnTo>
                      <a:pt x="43737" y="118707"/>
                    </a:lnTo>
                    <a:lnTo>
                      <a:pt x="37802" y="118707"/>
                    </a:lnTo>
                    <a:lnTo>
                      <a:pt x="37802" y="112771"/>
                    </a:lnTo>
                    <a:close/>
                    <a:moveTo>
                      <a:pt x="49985" y="112771"/>
                    </a:moveTo>
                    <a:lnTo>
                      <a:pt x="49985" y="118707"/>
                    </a:lnTo>
                    <a:lnTo>
                      <a:pt x="44049" y="118707"/>
                    </a:lnTo>
                    <a:lnTo>
                      <a:pt x="44049" y="112771"/>
                    </a:lnTo>
                    <a:close/>
                    <a:moveTo>
                      <a:pt x="56232" y="112771"/>
                    </a:moveTo>
                    <a:lnTo>
                      <a:pt x="56232" y="118707"/>
                    </a:lnTo>
                    <a:lnTo>
                      <a:pt x="50296" y="118707"/>
                    </a:lnTo>
                    <a:lnTo>
                      <a:pt x="50296" y="112771"/>
                    </a:lnTo>
                    <a:close/>
                    <a:moveTo>
                      <a:pt x="62480" y="112771"/>
                    </a:moveTo>
                    <a:lnTo>
                      <a:pt x="62480" y="118707"/>
                    </a:lnTo>
                    <a:lnTo>
                      <a:pt x="56545" y="118707"/>
                    </a:lnTo>
                    <a:lnTo>
                      <a:pt x="56545" y="112771"/>
                    </a:lnTo>
                    <a:close/>
                    <a:moveTo>
                      <a:pt x="68727" y="112771"/>
                    </a:moveTo>
                    <a:lnTo>
                      <a:pt x="68727" y="118707"/>
                    </a:lnTo>
                    <a:lnTo>
                      <a:pt x="62792" y="118707"/>
                    </a:lnTo>
                    <a:lnTo>
                      <a:pt x="62792" y="112771"/>
                    </a:lnTo>
                    <a:close/>
                    <a:moveTo>
                      <a:pt x="74975" y="112771"/>
                    </a:moveTo>
                    <a:lnTo>
                      <a:pt x="74975" y="118707"/>
                    </a:lnTo>
                    <a:lnTo>
                      <a:pt x="69039" y="118707"/>
                    </a:lnTo>
                    <a:lnTo>
                      <a:pt x="69039" y="112771"/>
                    </a:lnTo>
                    <a:close/>
                    <a:moveTo>
                      <a:pt x="81223" y="112771"/>
                    </a:moveTo>
                    <a:lnTo>
                      <a:pt x="81223" y="118707"/>
                    </a:lnTo>
                    <a:lnTo>
                      <a:pt x="75286" y="118707"/>
                    </a:lnTo>
                    <a:lnTo>
                      <a:pt x="75286" y="112771"/>
                    </a:lnTo>
                    <a:close/>
                    <a:moveTo>
                      <a:pt x="87470" y="112771"/>
                    </a:moveTo>
                    <a:lnTo>
                      <a:pt x="87470" y="118707"/>
                    </a:lnTo>
                    <a:lnTo>
                      <a:pt x="81535" y="118707"/>
                    </a:lnTo>
                    <a:lnTo>
                      <a:pt x="81535" y="112771"/>
                    </a:lnTo>
                    <a:close/>
                    <a:moveTo>
                      <a:pt x="93718" y="112771"/>
                    </a:moveTo>
                    <a:lnTo>
                      <a:pt x="93718" y="118707"/>
                    </a:lnTo>
                    <a:lnTo>
                      <a:pt x="87784" y="118707"/>
                    </a:lnTo>
                    <a:lnTo>
                      <a:pt x="87784" y="112771"/>
                    </a:lnTo>
                    <a:close/>
                    <a:moveTo>
                      <a:pt x="99967" y="112771"/>
                    </a:moveTo>
                    <a:lnTo>
                      <a:pt x="99967" y="118707"/>
                    </a:lnTo>
                    <a:lnTo>
                      <a:pt x="94031" y="118707"/>
                    </a:lnTo>
                    <a:lnTo>
                      <a:pt x="94031" y="112771"/>
                    </a:lnTo>
                    <a:close/>
                    <a:moveTo>
                      <a:pt x="106214" y="112771"/>
                    </a:moveTo>
                    <a:lnTo>
                      <a:pt x="106214" y="118707"/>
                    </a:lnTo>
                    <a:lnTo>
                      <a:pt x="100278" y="118707"/>
                    </a:lnTo>
                    <a:lnTo>
                      <a:pt x="100278" y="112771"/>
                    </a:lnTo>
                    <a:close/>
                    <a:moveTo>
                      <a:pt x="112461" y="112771"/>
                    </a:moveTo>
                    <a:lnTo>
                      <a:pt x="112461" y="118707"/>
                    </a:lnTo>
                    <a:lnTo>
                      <a:pt x="106527" y="118707"/>
                    </a:lnTo>
                    <a:lnTo>
                      <a:pt x="106527" y="112771"/>
                    </a:lnTo>
                    <a:close/>
                    <a:moveTo>
                      <a:pt x="118710" y="112771"/>
                    </a:moveTo>
                    <a:lnTo>
                      <a:pt x="118710" y="118707"/>
                    </a:lnTo>
                    <a:lnTo>
                      <a:pt x="112774" y="118707"/>
                    </a:lnTo>
                    <a:lnTo>
                      <a:pt x="112774" y="112771"/>
                    </a:lnTo>
                    <a:close/>
                    <a:moveTo>
                      <a:pt x="124957" y="112771"/>
                    </a:moveTo>
                    <a:lnTo>
                      <a:pt x="124957" y="118707"/>
                    </a:lnTo>
                    <a:lnTo>
                      <a:pt x="119021" y="118707"/>
                    </a:lnTo>
                    <a:lnTo>
                      <a:pt x="119021" y="112771"/>
                    </a:lnTo>
                    <a:close/>
                    <a:moveTo>
                      <a:pt x="131204" y="112771"/>
                    </a:moveTo>
                    <a:lnTo>
                      <a:pt x="131204" y="118707"/>
                    </a:lnTo>
                    <a:lnTo>
                      <a:pt x="125270" y="118707"/>
                    </a:lnTo>
                    <a:lnTo>
                      <a:pt x="125270" y="112771"/>
                    </a:lnTo>
                    <a:close/>
                    <a:moveTo>
                      <a:pt x="137451" y="112771"/>
                    </a:moveTo>
                    <a:lnTo>
                      <a:pt x="137451" y="118707"/>
                    </a:lnTo>
                    <a:lnTo>
                      <a:pt x="131517" y="118707"/>
                    </a:lnTo>
                    <a:lnTo>
                      <a:pt x="131517" y="112771"/>
                    </a:lnTo>
                    <a:close/>
                    <a:moveTo>
                      <a:pt x="143702" y="112771"/>
                    </a:moveTo>
                    <a:lnTo>
                      <a:pt x="143702" y="118707"/>
                    </a:lnTo>
                    <a:lnTo>
                      <a:pt x="137766" y="118707"/>
                    </a:lnTo>
                    <a:lnTo>
                      <a:pt x="137766" y="112771"/>
                    </a:lnTo>
                    <a:close/>
                    <a:moveTo>
                      <a:pt x="149949" y="112771"/>
                    </a:moveTo>
                    <a:lnTo>
                      <a:pt x="149949" y="118707"/>
                    </a:lnTo>
                    <a:lnTo>
                      <a:pt x="144015" y="118707"/>
                    </a:lnTo>
                    <a:lnTo>
                      <a:pt x="144015" y="112771"/>
                    </a:lnTo>
                    <a:close/>
                    <a:moveTo>
                      <a:pt x="156196" y="112771"/>
                    </a:moveTo>
                    <a:lnTo>
                      <a:pt x="156196" y="118707"/>
                    </a:lnTo>
                    <a:lnTo>
                      <a:pt x="150262" y="118707"/>
                    </a:lnTo>
                    <a:lnTo>
                      <a:pt x="150262" y="112771"/>
                    </a:lnTo>
                    <a:close/>
                    <a:moveTo>
                      <a:pt x="162445" y="112771"/>
                    </a:moveTo>
                    <a:lnTo>
                      <a:pt x="162445" y="118707"/>
                    </a:lnTo>
                    <a:lnTo>
                      <a:pt x="156509" y="118707"/>
                    </a:lnTo>
                    <a:lnTo>
                      <a:pt x="156509" y="112771"/>
                    </a:lnTo>
                    <a:close/>
                    <a:moveTo>
                      <a:pt x="168692" y="112771"/>
                    </a:moveTo>
                    <a:lnTo>
                      <a:pt x="168692" y="118707"/>
                    </a:lnTo>
                    <a:lnTo>
                      <a:pt x="162756" y="118707"/>
                    </a:lnTo>
                    <a:lnTo>
                      <a:pt x="162756" y="112771"/>
                    </a:lnTo>
                    <a:close/>
                    <a:moveTo>
                      <a:pt x="174939" y="112771"/>
                    </a:moveTo>
                    <a:lnTo>
                      <a:pt x="174939" y="118707"/>
                    </a:lnTo>
                    <a:lnTo>
                      <a:pt x="169005" y="118707"/>
                    </a:lnTo>
                    <a:lnTo>
                      <a:pt x="169005" y="112771"/>
                    </a:lnTo>
                    <a:close/>
                    <a:moveTo>
                      <a:pt x="181186" y="112771"/>
                    </a:moveTo>
                    <a:lnTo>
                      <a:pt x="181186" y="118707"/>
                    </a:lnTo>
                    <a:lnTo>
                      <a:pt x="175252" y="118707"/>
                    </a:lnTo>
                    <a:lnTo>
                      <a:pt x="175252" y="112771"/>
                    </a:lnTo>
                    <a:close/>
                    <a:moveTo>
                      <a:pt x="187435" y="112771"/>
                    </a:moveTo>
                    <a:lnTo>
                      <a:pt x="187435" y="118707"/>
                    </a:lnTo>
                    <a:lnTo>
                      <a:pt x="181499" y="118707"/>
                    </a:lnTo>
                    <a:lnTo>
                      <a:pt x="181499" y="112771"/>
                    </a:lnTo>
                    <a:close/>
                    <a:moveTo>
                      <a:pt x="193684" y="112771"/>
                    </a:moveTo>
                    <a:lnTo>
                      <a:pt x="193684" y="118707"/>
                    </a:lnTo>
                    <a:lnTo>
                      <a:pt x="187749" y="118707"/>
                    </a:lnTo>
                    <a:lnTo>
                      <a:pt x="187749" y="112771"/>
                    </a:lnTo>
                    <a:close/>
                    <a:moveTo>
                      <a:pt x="199931" y="112771"/>
                    </a:moveTo>
                    <a:lnTo>
                      <a:pt x="199931" y="118707"/>
                    </a:lnTo>
                    <a:lnTo>
                      <a:pt x="193996" y="118707"/>
                    </a:lnTo>
                    <a:lnTo>
                      <a:pt x="193996" y="112771"/>
                    </a:lnTo>
                    <a:close/>
                    <a:moveTo>
                      <a:pt x="206180" y="112771"/>
                    </a:moveTo>
                    <a:lnTo>
                      <a:pt x="206180" y="118707"/>
                    </a:lnTo>
                    <a:lnTo>
                      <a:pt x="200244" y="118707"/>
                    </a:lnTo>
                    <a:lnTo>
                      <a:pt x="200244" y="112771"/>
                    </a:lnTo>
                    <a:close/>
                    <a:moveTo>
                      <a:pt x="212427" y="112771"/>
                    </a:moveTo>
                    <a:lnTo>
                      <a:pt x="212427" y="118707"/>
                    </a:lnTo>
                    <a:lnTo>
                      <a:pt x="206491" y="118707"/>
                    </a:lnTo>
                    <a:lnTo>
                      <a:pt x="206491" y="112771"/>
                    </a:lnTo>
                    <a:close/>
                    <a:moveTo>
                      <a:pt x="218674" y="112771"/>
                    </a:moveTo>
                    <a:lnTo>
                      <a:pt x="218674" y="118707"/>
                    </a:lnTo>
                    <a:lnTo>
                      <a:pt x="212739" y="118707"/>
                    </a:lnTo>
                    <a:lnTo>
                      <a:pt x="212739" y="112771"/>
                    </a:lnTo>
                    <a:close/>
                    <a:moveTo>
                      <a:pt x="224921" y="112771"/>
                    </a:moveTo>
                    <a:lnTo>
                      <a:pt x="224921" y="118707"/>
                    </a:lnTo>
                    <a:lnTo>
                      <a:pt x="218987" y="118707"/>
                    </a:lnTo>
                    <a:lnTo>
                      <a:pt x="218987" y="112771"/>
                    </a:lnTo>
                    <a:close/>
                    <a:moveTo>
                      <a:pt x="231170" y="112771"/>
                    </a:moveTo>
                    <a:lnTo>
                      <a:pt x="231170" y="118707"/>
                    </a:lnTo>
                    <a:lnTo>
                      <a:pt x="225234" y="118707"/>
                    </a:lnTo>
                    <a:lnTo>
                      <a:pt x="225234" y="112771"/>
                    </a:lnTo>
                    <a:close/>
                    <a:moveTo>
                      <a:pt x="237417" y="112771"/>
                    </a:moveTo>
                    <a:lnTo>
                      <a:pt x="237417" y="118707"/>
                    </a:lnTo>
                    <a:lnTo>
                      <a:pt x="231481" y="118707"/>
                    </a:lnTo>
                    <a:lnTo>
                      <a:pt x="231481" y="112771"/>
                    </a:lnTo>
                    <a:close/>
                    <a:moveTo>
                      <a:pt x="243664" y="112771"/>
                    </a:moveTo>
                    <a:lnTo>
                      <a:pt x="243664" y="118707"/>
                    </a:lnTo>
                    <a:lnTo>
                      <a:pt x="237729" y="118707"/>
                    </a:lnTo>
                    <a:lnTo>
                      <a:pt x="237729" y="112771"/>
                    </a:lnTo>
                    <a:close/>
                    <a:moveTo>
                      <a:pt x="249911" y="112771"/>
                    </a:moveTo>
                    <a:lnTo>
                      <a:pt x="249911" y="118707"/>
                    </a:lnTo>
                    <a:lnTo>
                      <a:pt x="243977" y="118707"/>
                    </a:lnTo>
                    <a:lnTo>
                      <a:pt x="243977" y="112771"/>
                    </a:lnTo>
                    <a:close/>
                    <a:moveTo>
                      <a:pt x="256161" y="112771"/>
                    </a:moveTo>
                    <a:lnTo>
                      <a:pt x="256161" y="118707"/>
                    </a:lnTo>
                    <a:lnTo>
                      <a:pt x="250225" y="118707"/>
                    </a:lnTo>
                    <a:lnTo>
                      <a:pt x="250225" y="112771"/>
                    </a:lnTo>
                    <a:close/>
                    <a:moveTo>
                      <a:pt x="262409" y="112771"/>
                    </a:moveTo>
                    <a:lnTo>
                      <a:pt x="262409" y="118707"/>
                    </a:lnTo>
                    <a:lnTo>
                      <a:pt x="256474" y="118707"/>
                    </a:lnTo>
                    <a:lnTo>
                      <a:pt x="256474" y="112771"/>
                    </a:lnTo>
                    <a:close/>
                    <a:moveTo>
                      <a:pt x="268656" y="112771"/>
                    </a:moveTo>
                    <a:lnTo>
                      <a:pt x="268656" y="118707"/>
                    </a:lnTo>
                    <a:lnTo>
                      <a:pt x="262721" y="118707"/>
                    </a:lnTo>
                    <a:lnTo>
                      <a:pt x="262721" y="112771"/>
                    </a:lnTo>
                    <a:close/>
                    <a:moveTo>
                      <a:pt x="274904" y="112771"/>
                    </a:moveTo>
                    <a:lnTo>
                      <a:pt x="274904" y="118707"/>
                    </a:lnTo>
                    <a:lnTo>
                      <a:pt x="268968" y="118707"/>
                    </a:lnTo>
                    <a:lnTo>
                      <a:pt x="268968" y="112771"/>
                    </a:lnTo>
                    <a:close/>
                    <a:moveTo>
                      <a:pt x="6251" y="119019"/>
                    </a:moveTo>
                    <a:lnTo>
                      <a:pt x="6251" y="124954"/>
                    </a:lnTo>
                    <a:lnTo>
                      <a:pt x="315" y="124954"/>
                    </a:lnTo>
                    <a:lnTo>
                      <a:pt x="315" y="119019"/>
                    </a:lnTo>
                    <a:close/>
                    <a:moveTo>
                      <a:pt x="12498" y="119019"/>
                    </a:moveTo>
                    <a:lnTo>
                      <a:pt x="12498" y="124954"/>
                    </a:lnTo>
                    <a:lnTo>
                      <a:pt x="6562" y="124954"/>
                    </a:lnTo>
                    <a:lnTo>
                      <a:pt x="6562" y="119019"/>
                    </a:lnTo>
                    <a:close/>
                    <a:moveTo>
                      <a:pt x="18745" y="119019"/>
                    </a:moveTo>
                    <a:lnTo>
                      <a:pt x="18745" y="124954"/>
                    </a:lnTo>
                    <a:lnTo>
                      <a:pt x="12810" y="124954"/>
                    </a:lnTo>
                    <a:lnTo>
                      <a:pt x="12810" y="119019"/>
                    </a:lnTo>
                    <a:close/>
                    <a:moveTo>
                      <a:pt x="24992" y="119019"/>
                    </a:moveTo>
                    <a:lnTo>
                      <a:pt x="24992" y="124954"/>
                    </a:lnTo>
                    <a:lnTo>
                      <a:pt x="19058" y="124954"/>
                    </a:lnTo>
                    <a:lnTo>
                      <a:pt x="19058" y="119019"/>
                    </a:lnTo>
                    <a:close/>
                    <a:moveTo>
                      <a:pt x="31242" y="119019"/>
                    </a:moveTo>
                    <a:lnTo>
                      <a:pt x="31242" y="124954"/>
                    </a:lnTo>
                    <a:lnTo>
                      <a:pt x="25305" y="124954"/>
                    </a:lnTo>
                    <a:lnTo>
                      <a:pt x="25305" y="119019"/>
                    </a:lnTo>
                    <a:close/>
                    <a:moveTo>
                      <a:pt x="37489" y="119019"/>
                    </a:moveTo>
                    <a:lnTo>
                      <a:pt x="37489" y="124954"/>
                    </a:lnTo>
                    <a:lnTo>
                      <a:pt x="31553" y="124954"/>
                    </a:lnTo>
                    <a:lnTo>
                      <a:pt x="31553" y="119019"/>
                    </a:lnTo>
                    <a:close/>
                    <a:moveTo>
                      <a:pt x="43737" y="119019"/>
                    </a:moveTo>
                    <a:lnTo>
                      <a:pt x="43737" y="124954"/>
                    </a:lnTo>
                    <a:lnTo>
                      <a:pt x="37802" y="124954"/>
                    </a:lnTo>
                    <a:lnTo>
                      <a:pt x="37802" y="119019"/>
                    </a:lnTo>
                    <a:close/>
                    <a:moveTo>
                      <a:pt x="49985" y="119019"/>
                    </a:moveTo>
                    <a:lnTo>
                      <a:pt x="49985" y="124954"/>
                    </a:lnTo>
                    <a:lnTo>
                      <a:pt x="44049" y="124954"/>
                    </a:lnTo>
                    <a:lnTo>
                      <a:pt x="44049" y="119019"/>
                    </a:lnTo>
                    <a:close/>
                    <a:moveTo>
                      <a:pt x="56232" y="119019"/>
                    </a:moveTo>
                    <a:lnTo>
                      <a:pt x="56232" y="124954"/>
                    </a:lnTo>
                    <a:lnTo>
                      <a:pt x="50296" y="124954"/>
                    </a:lnTo>
                    <a:lnTo>
                      <a:pt x="50296" y="119019"/>
                    </a:lnTo>
                    <a:close/>
                    <a:moveTo>
                      <a:pt x="62480" y="119019"/>
                    </a:moveTo>
                    <a:lnTo>
                      <a:pt x="62480" y="124954"/>
                    </a:lnTo>
                    <a:lnTo>
                      <a:pt x="56545" y="124954"/>
                    </a:lnTo>
                    <a:lnTo>
                      <a:pt x="56545" y="119019"/>
                    </a:lnTo>
                    <a:close/>
                    <a:moveTo>
                      <a:pt x="68727" y="119019"/>
                    </a:moveTo>
                    <a:lnTo>
                      <a:pt x="68727" y="124954"/>
                    </a:lnTo>
                    <a:lnTo>
                      <a:pt x="62792" y="124954"/>
                    </a:lnTo>
                    <a:lnTo>
                      <a:pt x="62792" y="119019"/>
                    </a:lnTo>
                    <a:close/>
                    <a:moveTo>
                      <a:pt x="74975" y="119019"/>
                    </a:moveTo>
                    <a:lnTo>
                      <a:pt x="74975" y="124954"/>
                    </a:lnTo>
                    <a:lnTo>
                      <a:pt x="69039" y="124954"/>
                    </a:lnTo>
                    <a:lnTo>
                      <a:pt x="69039" y="119019"/>
                    </a:lnTo>
                    <a:close/>
                    <a:moveTo>
                      <a:pt x="81223" y="119019"/>
                    </a:moveTo>
                    <a:lnTo>
                      <a:pt x="81223" y="124954"/>
                    </a:lnTo>
                    <a:lnTo>
                      <a:pt x="75286" y="124954"/>
                    </a:lnTo>
                    <a:lnTo>
                      <a:pt x="75286" y="119019"/>
                    </a:lnTo>
                    <a:close/>
                    <a:moveTo>
                      <a:pt x="87470" y="119019"/>
                    </a:moveTo>
                    <a:lnTo>
                      <a:pt x="87470" y="124954"/>
                    </a:lnTo>
                    <a:lnTo>
                      <a:pt x="81535" y="124954"/>
                    </a:lnTo>
                    <a:lnTo>
                      <a:pt x="81535" y="119019"/>
                    </a:lnTo>
                    <a:close/>
                    <a:moveTo>
                      <a:pt x="93718" y="119019"/>
                    </a:moveTo>
                    <a:lnTo>
                      <a:pt x="93718" y="124954"/>
                    </a:lnTo>
                    <a:lnTo>
                      <a:pt x="87784" y="124954"/>
                    </a:lnTo>
                    <a:lnTo>
                      <a:pt x="87784" y="119019"/>
                    </a:lnTo>
                    <a:close/>
                    <a:moveTo>
                      <a:pt x="99967" y="119019"/>
                    </a:moveTo>
                    <a:lnTo>
                      <a:pt x="99967" y="124954"/>
                    </a:lnTo>
                    <a:lnTo>
                      <a:pt x="94031" y="124954"/>
                    </a:lnTo>
                    <a:lnTo>
                      <a:pt x="94031" y="119019"/>
                    </a:lnTo>
                    <a:close/>
                    <a:moveTo>
                      <a:pt x="106214" y="119019"/>
                    </a:moveTo>
                    <a:lnTo>
                      <a:pt x="106214" y="124954"/>
                    </a:lnTo>
                    <a:lnTo>
                      <a:pt x="100278" y="124954"/>
                    </a:lnTo>
                    <a:lnTo>
                      <a:pt x="100278" y="119019"/>
                    </a:lnTo>
                    <a:close/>
                    <a:moveTo>
                      <a:pt x="112461" y="119019"/>
                    </a:moveTo>
                    <a:lnTo>
                      <a:pt x="112461" y="124954"/>
                    </a:lnTo>
                    <a:lnTo>
                      <a:pt x="106527" y="124954"/>
                    </a:lnTo>
                    <a:lnTo>
                      <a:pt x="106527" y="119019"/>
                    </a:lnTo>
                    <a:close/>
                    <a:moveTo>
                      <a:pt x="118710" y="119019"/>
                    </a:moveTo>
                    <a:lnTo>
                      <a:pt x="118710" y="124954"/>
                    </a:lnTo>
                    <a:lnTo>
                      <a:pt x="112774" y="124954"/>
                    </a:lnTo>
                    <a:lnTo>
                      <a:pt x="112774" y="119019"/>
                    </a:lnTo>
                    <a:close/>
                    <a:moveTo>
                      <a:pt x="124957" y="119019"/>
                    </a:moveTo>
                    <a:lnTo>
                      <a:pt x="124957" y="124954"/>
                    </a:lnTo>
                    <a:lnTo>
                      <a:pt x="119021" y="124954"/>
                    </a:lnTo>
                    <a:lnTo>
                      <a:pt x="119021" y="119019"/>
                    </a:lnTo>
                    <a:close/>
                    <a:moveTo>
                      <a:pt x="131204" y="119019"/>
                    </a:moveTo>
                    <a:lnTo>
                      <a:pt x="131204" y="124954"/>
                    </a:lnTo>
                    <a:lnTo>
                      <a:pt x="125270" y="124954"/>
                    </a:lnTo>
                    <a:lnTo>
                      <a:pt x="125270" y="119019"/>
                    </a:lnTo>
                    <a:close/>
                    <a:moveTo>
                      <a:pt x="137451" y="119019"/>
                    </a:moveTo>
                    <a:lnTo>
                      <a:pt x="137451" y="124954"/>
                    </a:lnTo>
                    <a:lnTo>
                      <a:pt x="131517" y="124954"/>
                    </a:lnTo>
                    <a:lnTo>
                      <a:pt x="131517" y="119019"/>
                    </a:lnTo>
                    <a:close/>
                    <a:moveTo>
                      <a:pt x="143702" y="119019"/>
                    </a:moveTo>
                    <a:lnTo>
                      <a:pt x="143702" y="124954"/>
                    </a:lnTo>
                    <a:lnTo>
                      <a:pt x="137766" y="124954"/>
                    </a:lnTo>
                    <a:lnTo>
                      <a:pt x="137766" y="119019"/>
                    </a:lnTo>
                    <a:close/>
                    <a:moveTo>
                      <a:pt x="149949" y="119019"/>
                    </a:moveTo>
                    <a:lnTo>
                      <a:pt x="149949" y="124954"/>
                    </a:lnTo>
                    <a:lnTo>
                      <a:pt x="144015" y="124954"/>
                    </a:lnTo>
                    <a:lnTo>
                      <a:pt x="144015" y="119019"/>
                    </a:lnTo>
                    <a:close/>
                    <a:moveTo>
                      <a:pt x="156196" y="119019"/>
                    </a:moveTo>
                    <a:lnTo>
                      <a:pt x="156196" y="124954"/>
                    </a:lnTo>
                    <a:lnTo>
                      <a:pt x="150262" y="124954"/>
                    </a:lnTo>
                    <a:lnTo>
                      <a:pt x="150262" y="119019"/>
                    </a:lnTo>
                    <a:close/>
                    <a:moveTo>
                      <a:pt x="162445" y="119019"/>
                    </a:moveTo>
                    <a:lnTo>
                      <a:pt x="162445" y="124954"/>
                    </a:lnTo>
                    <a:lnTo>
                      <a:pt x="156509" y="124954"/>
                    </a:lnTo>
                    <a:lnTo>
                      <a:pt x="156509" y="119019"/>
                    </a:lnTo>
                    <a:close/>
                    <a:moveTo>
                      <a:pt x="168692" y="119019"/>
                    </a:moveTo>
                    <a:lnTo>
                      <a:pt x="168692" y="124954"/>
                    </a:lnTo>
                    <a:lnTo>
                      <a:pt x="162756" y="124954"/>
                    </a:lnTo>
                    <a:lnTo>
                      <a:pt x="162756" y="119019"/>
                    </a:lnTo>
                    <a:close/>
                    <a:moveTo>
                      <a:pt x="174939" y="119019"/>
                    </a:moveTo>
                    <a:lnTo>
                      <a:pt x="174939" y="124954"/>
                    </a:lnTo>
                    <a:lnTo>
                      <a:pt x="169005" y="124954"/>
                    </a:lnTo>
                    <a:lnTo>
                      <a:pt x="169005" y="119019"/>
                    </a:lnTo>
                    <a:close/>
                    <a:moveTo>
                      <a:pt x="181186" y="119019"/>
                    </a:moveTo>
                    <a:lnTo>
                      <a:pt x="181186" y="124954"/>
                    </a:lnTo>
                    <a:lnTo>
                      <a:pt x="175252" y="124954"/>
                    </a:lnTo>
                    <a:lnTo>
                      <a:pt x="175252" y="119019"/>
                    </a:lnTo>
                    <a:close/>
                    <a:moveTo>
                      <a:pt x="187435" y="119019"/>
                    </a:moveTo>
                    <a:lnTo>
                      <a:pt x="187435" y="124954"/>
                    </a:lnTo>
                    <a:lnTo>
                      <a:pt x="181499" y="124954"/>
                    </a:lnTo>
                    <a:lnTo>
                      <a:pt x="181499" y="119019"/>
                    </a:lnTo>
                    <a:close/>
                    <a:moveTo>
                      <a:pt x="193684" y="119019"/>
                    </a:moveTo>
                    <a:lnTo>
                      <a:pt x="193684" y="124954"/>
                    </a:lnTo>
                    <a:lnTo>
                      <a:pt x="187749" y="124954"/>
                    </a:lnTo>
                    <a:lnTo>
                      <a:pt x="187749" y="119019"/>
                    </a:lnTo>
                    <a:close/>
                    <a:moveTo>
                      <a:pt x="199931" y="119019"/>
                    </a:moveTo>
                    <a:lnTo>
                      <a:pt x="199931" y="124954"/>
                    </a:lnTo>
                    <a:lnTo>
                      <a:pt x="193996" y="124954"/>
                    </a:lnTo>
                    <a:lnTo>
                      <a:pt x="193996" y="119019"/>
                    </a:lnTo>
                    <a:close/>
                    <a:moveTo>
                      <a:pt x="206180" y="119019"/>
                    </a:moveTo>
                    <a:lnTo>
                      <a:pt x="206180" y="124954"/>
                    </a:lnTo>
                    <a:lnTo>
                      <a:pt x="200244" y="124954"/>
                    </a:lnTo>
                    <a:lnTo>
                      <a:pt x="200244" y="119019"/>
                    </a:lnTo>
                    <a:close/>
                    <a:moveTo>
                      <a:pt x="212427" y="119019"/>
                    </a:moveTo>
                    <a:lnTo>
                      <a:pt x="212427" y="124954"/>
                    </a:lnTo>
                    <a:lnTo>
                      <a:pt x="206491" y="124954"/>
                    </a:lnTo>
                    <a:lnTo>
                      <a:pt x="206491" y="119019"/>
                    </a:lnTo>
                    <a:close/>
                    <a:moveTo>
                      <a:pt x="218674" y="119019"/>
                    </a:moveTo>
                    <a:lnTo>
                      <a:pt x="218674" y="124954"/>
                    </a:lnTo>
                    <a:lnTo>
                      <a:pt x="212739" y="124954"/>
                    </a:lnTo>
                    <a:lnTo>
                      <a:pt x="212739" y="119019"/>
                    </a:lnTo>
                    <a:close/>
                    <a:moveTo>
                      <a:pt x="224921" y="119019"/>
                    </a:moveTo>
                    <a:lnTo>
                      <a:pt x="224921" y="124954"/>
                    </a:lnTo>
                    <a:lnTo>
                      <a:pt x="218987" y="124954"/>
                    </a:lnTo>
                    <a:lnTo>
                      <a:pt x="218987" y="119019"/>
                    </a:lnTo>
                    <a:close/>
                    <a:moveTo>
                      <a:pt x="231170" y="119019"/>
                    </a:moveTo>
                    <a:lnTo>
                      <a:pt x="231170" y="124954"/>
                    </a:lnTo>
                    <a:lnTo>
                      <a:pt x="225234" y="124954"/>
                    </a:lnTo>
                    <a:lnTo>
                      <a:pt x="225234" y="119019"/>
                    </a:lnTo>
                    <a:close/>
                    <a:moveTo>
                      <a:pt x="237417" y="119019"/>
                    </a:moveTo>
                    <a:lnTo>
                      <a:pt x="237417" y="124954"/>
                    </a:lnTo>
                    <a:lnTo>
                      <a:pt x="231481" y="124954"/>
                    </a:lnTo>
                    <a:lnTo>
                      <a:pt x="231481" y="119019"/>
                    </a:lnTo>
                    <a:close/>
                    <a:moveTo>
                      <a:pt x="243664" y="119019"/>
                    </a:moveTo>
                    <a:lnTo>
                      <a:pt x="243664" y="124954"/>
                    </a:lnTo>
                    <a:lnTo>
                      <a:pt x="237729" y="124954"/>
                    </a:lnTo>
                    <a:lnTo>
                      <a:pt x="237729" y="119019"/>
                    </a:lnTo>
                    <a:close/>
                    <a:moveTo>
                      <a:pt x="249911" y="119019"/>
                    </a:moveTo>
                    <a:lnTo>
                      <a:pt x="249911" y="124954"/>
                    </a:lnTo>
                    <a:lnTo>
                      <a:pt x="243977" y="124954"/>
                    </a:lnTo>
                    <a:lnTo>
                      <a:pt x="243977" y="119019"/>
                    </a:lnTo>
                    <a:close/>
                    <a:moveTo>
                      <a:pt x="256161" y="119019"/>
                    </a:moveTo>
                    <a:lnTo>
                      <a:pt x="256161" y="124954"/>
                    </a:lnTo>
                    <a:lnTo>
                      <a:pt x="250225" y="124954"/>
                    </a:lnTo>
                    <a:lnTo>
                      <a:pt x="250225" y="119019"/>
                    </a:lnTo>
                    <a:close/>
                    <a:moveTo>
                      <a:pt x="262409" y="119019"/>
                    </a:moveTo>
                    <a:lnTo>
                      <a:pt x="262409" y="124954"/>
                    </a:lnTo>
                    <a:lnTo>
                      <a:pt x="256474" y="124954"/>
                    </a:lnTo>
                    <a:lnTo>
                      <a:pt x="256474" y="119019"/>
                    </a:lnTo>
                    <a:close/>
                    <a:moveTo>
                      <a:pt x="268656" y="119019"/>
                    </a:moveTo>
                    <a:lnTo>
                      <a:pt x="268656" y="124954"/>
                    </a:lnTo>
                    <a:lnTo>
                      <a:pt x="262721" y="124954"/>
                    </a:lnTo>
                    <a:lnTo>
                      <a:pt x="262721" y="119019"/>
                    </a:lnTo>
                    <a:close/>
                    <a:moveTo>
                      <a:pt x="274904" y="119019"/>
                    </a:moveTo>
                    <a:lnTo>
                      <a:pt x="274904" y="124954"/>
                    </a:lnTo>
                    <a:lnTo>
                      <a:pt x="268968" y="124954"/>
                    </a:lnTo>
                    <a:lnTo>
                      <a:pt x="268968" y="119019"/>
                    </a:lnTo>
                    <a:close/>
                    <a:moveTo>
                      <a:pt x="6251" y="125266"/>
                    </a:moveTo>
                    <a:lnTo>
                      <a:pt x="6251" y="131201"/>
                    </a:lnTo>
                    <a:lnTo>
                      <a:pt x="315" y="131201"/>
                    </a:lnTo>
                    <a:lnTo>
                      <a:pt x="315" y="125266"/>
                    </a:lnTo>
                    <a:close/>
                    <a:moveTo>
                      <a:pt x="12498" y="125266"/>
                    </a:moveTo>
                    <a:lnTo>
                      <a:pt x="12498" y="131201"/>
                    </a:lnTo>
                    <a:lnTo>
                      <a:pt x="6562" y="131201"/>
                    </a:lnTo>
                    <a:lnTo>
                      <a:pt x="6562" y="125266"/>
                    </a:lnTo>
                    <a:close/>
                    <a:moveTo>
                      <a:pt x="18745" y="125266"/>
                    </a:moveTo>
                    <a:lnTo>
                      <a:pt x="18745" y="131201"/>
                    </a:lnTo>
                    <a:lnTo>
                      <a:pt x="12810" y="131201"/>
                    </a:lnTo>
                    <a:lnTo>
                      <a:pt x="12810" y="125266"/>
                    </a:lnTo>
                    <a:close/>
                    <a:moveTo>
                      <a:pt x="24992" y="125266"/>
                    </a:moveTo>
                    <a:lnTo>
                      <a:pt x="24992" y="131201"/>
                    </a:lnTo>
                    <a:lnTo>
                      <a:pt x="19058" y="131201"/>
                    </a:lnTo>
                    <a:lnTo>
                      <a:pt x="19058" y="125266"/>
                    </a:lnTo>
                    <a:close/>
                    <a:moveTo>
                      <a:pt x="31242" y="125266"/>
                    </a:moveTo>
                    <a:lnTo>
                      <a:pt x="31242" y="131201"/>
                    </a:lnTo>
                    <a:lnTo>
                      <a:pt x="25305" y="131201"/>
                    </a:lnTo>
                    <a:lnTo>
                      <a:pt x="25305" y="125266"/>
                    </a:lnTo>
                    <a:close/>
                    <a:moveTo>
                      <a:pt x="37489" y="125266"/>
                    </a:moveTo>
                    <a:lnTo>
                      <a:pt x="37489" y="131201"/>
                    </a:lnTo>
                    <a:lnTo>
                      <a:pt x="31553" y="131201"/>
                    </a:lnTo>
                    <a:lnTo>
                      <a:pt x="31553" y="125266"/>
                    </a:lnTo>
                    <a:close/>
                    <a:moveTo>
                      <a:pt x="43737" y="125266"/>
                    </a:moveTo>
                    <a:lnTo>
                      <a:pt x="43737" y="131201"/>
                    </a:lnTo>
                    <a:lnTo>
                      <a:pt x="37802" y="131201"/>
                    </a:lnTo>
                    <a:lnTo>
                      <a:pt x="37802" y="125266"/>
                    </a:lnTo>
                    <a:close/>
                    <a:moveTo>
                      <a:pt x="49985" y="125266"/>
                    </a:moveTo>
                    <a:lnTo>
                      <a:pt x="49985" y="131201"/>
                    </a:lnTo>
                    <a:lnTo>
                      <a:pt x="44049" y="131201"/>
                    </a:lnTo>
                    <a:lnTo>
                      <a:pt x="44049" y="125266"/>
                    </a:lnTo>
                    <a:close/>
                    <a:moveTo>
                      <a:pt x="56232" y="125266"/>
                    </a:moveTo>
                    <a:lnTo>
                      <a:pt x="56232" y="131201"/>
                    </a:lnTo>
                    <a:lnTo>
                      <a:pt x="50296" y="131201"/>
                    </a:lnTo>
                    <a:lnTo>
                      <a:pt x="50296" y="125266"/>
                    </a:lnTo>
                    <a:close/>
                    <a:moveTo>
                      <a:pt x="62480" y="125266"/>
                    </a:moveTo>
                    <a:lnTo>
                      <a:pt x="62480" y="131201"/>
                    </a:lnTo>
                    <a:lnTo>
                      <a:pt x="56545" y="131201"/>
                    </a:lnTo>
                    <a:lnTo>
                      <a:pt x="56545" y="125266"/>
                    </a:lnTo>
                    <a:close/>
                    <a:moveTo>
                      <a:pt x="68727" y="125266"/>
                    </a:moveTo>
                    <a:lnTo>
                      <a:pt x="68727" y="131201"/>
                    </a:lnTo>
                    <a:lnTo>
                      <a:pt x="62792" y="131201"/>
                    </a:lnTo>
                    <a:lnTo>
                      <a:pt x="62792" y="125266"/>
                    </a:lnTo>
                    <a:close/>
                    <a:moveTo>
                      <a:pt x="74975" y="125266"/>
                    </a:moveTo>
                    <a:lnTo>
                      <a:pt x="74975" y="131201"/>
                    </a:lnTo>
                    <a:lnTo>
                      <a:pt x="69039" y="131201"/>
                    </a:lnTo>
                    <a:lnTo>
                      <a:pt x="69039" y="125266"/>
                    </a:lnTo>
                    <a:close/>
                    <a:moveTo>
                      <a:pt x="81223" y="125266"/>
                    </a:moveTo>
                    <a:lnTo>
                      <a:pt x="81223" y="131201"/>
                    </a:lnTo>
                    <a:lnTo>
                      <a:pt x="75286" y="131201"/>
                    </a:lnTo>
                    <a:lnTo>
                      <a:pt x="75286" y="125266"/>
                    </a:lnTo>
                    <a:close/>
                    <a:moveTo>
                      <a:pt x="87470" y="125266"/>
                    </a:moveTo>
                    <a:lnTo>
                      <a:pt x="87470" y="131201"/>
                    </a:lnTo>
                    <a:lnTo>
                      <a:pt x="81535" y="131201"/>
                    </a:lnTo>
                    <a:lnTo>
                      <a:pt x="81535" y="125266"/>
                    </a:lnTo>
                    <a:close/>
                    <a:moveTo>
                      <a:pt x="93718" y="125266"/>
                    </a:moveTo>
                    <a:lnTo>
                      <a:pt x="93718" y="131201"/>
                    </a:lnTo>
                    <a:lnTo>
                      <a:pt x="87784" y="131201"/>
                    </a:lnTo>
                    <a:lnTo>
                      <a:pt x="87784" y="125266"/>
                    </a:lnTo>
                    <a:close/>
                    <a:moveTo>
                      <a:pt x="99967" y="125266"/>
                    </a:moveTo>
                    <a:lnTo>
                      <a:pt x="99967" y="131201"/>
                    </a:lnTo>
                    <a:lnTo>
                      <a:pt x="94031" y="131201"/>
                    </a:lnTo>
                    <a:lnTo>
                      <a:pt x="94031" y="125266"/>
                    </a:lnTo>
                    <a:close/>
                    <a:moveTo>
                      <a:pt x="106214" y="125266"/>
                    </a:moveTo>
                    <a:lnTo>
                      <a:pt x="106214" y="131201"/>
                    </a:lnTo>
                    <a:lnTo>
                      <a:pt x="100278" y="131201"/>
                    </a:lnTo>
                    <a:lnTo>
                      <a:pt x="100278" y="125266"/>
                    </a:lnTo>
                    <a:close/>
                    <a:moveTo>
                      <a:pt x="112461" y="125266"/>
                    </a:moveTo>
                    <a:lnTo>
                      <a:pt x="112461" y="131201"/>
                    </a:lnTo>
                    <a:lnTo>
                      <a:pt x="106527" y="131201"/>
                    </a:lnTo>
                    <a:lnTo>
                      <a:pt x="106527" y="125266"/>
                    </a:lnTo>
                    <a:close/>
                    <a:moveTo>
                      <a:pt x="118710" y="125266"/>
                    </a:moveTo>
                    <a:lnTo>
                      <a:pt x="118710" y="131201"/>
                    </a:lnTo>
                    <a:lnTo>
                      <a:pt x="112774" y="131201"/>
                    </a:lnTo>
                    <a:lnTo>
                      <a:pt x="112774" y="125266"/>
                    </a:lnTo>
                    <a:close/>
                    <a:moveTo>
                      <a:pt x="124957" y="125266"/>
                    </a:moveTo>
                    <a:lnTo>
                      <a:pt x="124957" y="131201"/>
                    </a:lnTo>
                    <a:lnTo>
                      <a:pt x="119021" y="131201"/>
                    </a:lnTo>
                    <a:lnTo>
                      <a:pt x="119021" y="125266"/>
                    </a:lnTo>
                    <a:close/>
                    <a:moveTo>
                      <a:pt x="131204" y="125266"/>
                    </a:moveTo>
                    <a:lnTo>
                      <a:pt x="131204" y="131201"/>
                    </a:lnTo>
                    <a:lnTo>
                      <a:pt x="125270" y="131201"/>
                    </a:lnTo>
                    <a:lnTo>
                      <a:pt x="125270" y="125266"/>
                    </a:lnTo>
                    <a:close/>
                    <a:moveTo>
                      <a:pt x="137451" y="125266"/>
                    </a:moveTo>
                    <a:lnTo>
                      <a:pt x="137451" y="131201"/>
                    </a:lnTo>
                    <a:lnTo>
                      <a:pt x="131517" y="131201"/>
                    </a:lnTo>
                    <a:lnTo>
                      <a:pt x="131517" y="125266"/>
                    </a:lnTo>
                    <a:close/>
                    <a:moveTo>
                      <a:pt x="143702" y="125266"/>
                    </a:moveTo>
                    <a:lnTo>
                      <a:pt x="143702" y="131201"/>
                    </a:lnTo>
                    <a:lnTo>
                      <a:pt x="137766" y="131201"/>
                    </a:lnTo>
                    <a:lnTo>
                      <a:pt x="137766" y="125266"/>
                    </a:lnTo>
                    <a:close/>
                    <a:moveTo>
                      <a:pt x="149949" y="125266"/>
                    </a:moveTo>
                    <a:lnTo>
                      <a:pt x="149949" y="131201"/>
                    </a:lnTo>
                    <a:lnTo>
                      <a:pt x="144015" y="131201"/>
                    </a:lnTo>
                    <a:lnTo>
                      <a:pt x="144015" y="125266"/>
                    </a:lnTo>
                    <a:close/>
                    <a:moveTo>
                      <a:pt x="156196" y="125266"/>
                    </a:moveTo>
                    <a:lnTo>
                      <a:pt x="156196" y="131201"/>
                    </a:lnTo>
                    <a:lnTo>
                      <a:pt x="150262" y="131201"/>
                    </a:lnTo>
                    <a:lnTo>
                      <a:pt x="150262" y="125266"/>
                    </a:lnTo>
                    <a:close/>
                    <a:moveTo>
                      <a:pt x="162445" y="125266"/>
                    </a:moveTo>
                    <a:lnTo>
                      <a:pt x="162445" y="131201"/>
                    </a:lnTo>
                    <a:lnTo>
                      <a:pt x="156509" y="131201"/>
                    </a:lnTo>
                    <a:lnTo>
                      <a:pt x="156509" y="125266"/>
                    </a:lnTo>
                    <a:close/>
                    <a:moveTo>
                      <a:pt x="168692" y="125266"/>
                    </a:moveTo>
                    <a:lnTo>
                      <a:pt x="168692" y="131201"/>
                    </a:lnTo>
                    <a:lnTo>
                      <a:pt x="162756" y="131201"/>
                    </a:lnTo>
                    <a:lnTo>
                      <a:pt x="162756" y="125266"/>
                    </a:lnTo>
                    <a:close/>
                    <a:moveTo>
                      <a:pt x="174939" y="125266"/>
                    </a:moveTo>
                    <a:lnTo>
                      <a:pt x="174939" y="131201"/>
                    </a:lnTo>
                    <a:lnTo>
                      <a:pt x="169005" y="131201"/>
                    </a:lnTo>
                    <a:lnTo>
                      <a:pt x="169005" y="125266"/>
                    </a:lnTo>
                    <a:close/>
                    <a:moveTo>
                      <a:pt x="181186" y="125266"/>
                    </a:moveTo>
                    <a:lnTo>
                      <a:pt x="181186" y="131201"/>
                    </a:lnTo>
                    <a:lnTo>
                      <a:pt x="175252" y="131201"/>
                    </a:lnTo>
                    <a:lnTo>
                      <a:pt x="175252" y="125266"/>
                    </a:lnTo>
                    <a:close/>
                    <a:moveTo>
                      <a:pt x="187435" y="125266"/>
                    </a:moveTo>
                    <a:lnTo>
                      <a:pt x="187435" y="131201"/>
                    </a:lnTo>
                    <a:lnTo>
                      <a:pt x="181499" y="131201"/>
                    </a:lnTo>
                    <a:lnTo>
                      <a:pt x="181499" y="125266"/>
                    </a:lnTo>
                    <a:close/>
                    <a:moveTo>
                      <a:pt x="193682" y="125266"/>
                    </a:moveTo>
                    <a:lnTo>
                      <a:pt x="193682" y="131201"/>
                    </a:lnTo>
                    <a:lnTo>
                      <a:pt x="187746" y="131201"/>
                    </a:lnTo>
                    <a:lnTo>
                      <a:pt x="187746" y="125266"/>
                    </a:lnTo>
                    <a:close/>
                    <a:moveTo>
                      <a:pt x="199931" y="125266"/>
                    </a:moveTo>
                    <a:lnTo>
                      <a:pt x="199931" y="131201"/>
                    </a:lnTo>
                    <a:lnTo>
                      <a:pt x="193996" y="131201"/>
                    </a:lnTo>
                    <a:lnTo>
                      <a:pt x="193996" y="125266"/>
                    </a:lnTo>
                    <a:close/>
                    <a:moveTo>
                      <a:pt x="206180" y="125266"/>
                    </a:moveTo>
                    <a:lnTo>
                      <a:pt x="206180" y="131201"/>
                    </a:lnTo>
                    <a:lnTo>
                      <a:pt x="200244" y="131201"/>
                    </a:lnTo>
                    <a:lnTo>
                      <a:pt x="200244" y="125266"/>
                    </a:lnTo>
                    <a:close/>
                    <a:moveTo>
                      <a:pt x="212427" y="125266"/>
                    </a:moveTo>
                    <a:lnTo>
                      <a:pt x="212427" y="131201"/>
                    </a:lnTo>
                    <a:lnTo>
                      <a:pt x="206491" y="131201"/>
                    </a:lnTo>
                    <a:lnTo>
                      <a:pt x="206491" y="125266"/>
                    </a:lnTo>
                    <a:close/>
                    <a:moveTo>
                      <a:pt x="218674" y="125266"/>
                    </a:moveTo>
                    <a:lnTo>
                      <a:pt x="218674" y="131201"/>
                    </a:lnTo>
                    <a:lnTo>
                      <a:pt x="212739" y="131201"/>
                    </a:lnTo>
                    <a:lnTo>
                      <a:pt x="212739" y="125266"/>
                    </a:lnTo>
                    <a:close/>
                    <a:moveTo>
                      <a:pt x="224921" y="125266"/>
                    </a:moveTo>
                    <a:lnTo>
                      <a:pt x="224921" y="131201"/>
                    </a:lnTo>
                    <a:lnTo>
                      <a:pt x="218987" y="131201"/>
                    </a:lnTo>
                    <a:lnTo>
                      <a:pt x="218987" y="125266"/>
                    </a:lnTo>
                    <a:close/>
                    <a:moveTo>
                      <a:pt x="231170" y="125266"/>
                    </a:moveTo>
                    <a:lnTo>
                      <a:pt x="231170" y="131201"/>
                    </a:lnTo>
                    <a:lnTo>
                      <a:pt x="225234" y="131201"/>
                    </a:lnTo>
                    <a:lnTo>
                      <a:pt x="225234" y="125266"/>
                    </a:lnTo>
                    <a:close/>
                    <a:moveTo>
                      <a:pt x="237417" y="125266"/>
                    </a:moveTo>
                    <a:lnTo>
                      <a:pt x="237417" y="131201"/>
                    </a:lnTo>
                    <a:lnTo>
                      <a:pt x="231481" y="131201"/>
                    </a:lnTo>
                    <a:lnTo>
                      <a:pt x="231481" y="125266"/>
                    </a:lnTo>
                    <a:close/>
                    <a:moveTo>
                      <a:pt x="243664" y="125266"/>
                    </a:moveTo>
                    <a:lnTo>
                      <a:pt x="243664" y="131201"/>
                    </a:lnTo>
                    <a:lnTo>
                      <a:pt x="237729" y="131201"/>
                    </a:lnTo>
                    <a:lnTo>
                      <a:pt x="237729" y="125266"/>
                    </a:lnTo>
                    <a:close/>
                    <a:moveTo>
                      <a:pt x="249911" y="125266"/>
                    </a:moveTo>
                    <a:lnTo>
                      <a:pt x="249911" y="131201"/>
                    </a:lnTo>
                    <a:lnTo>
                      <a:pt x="243977" y="131201"/>
                    </a:lnTo>
                    <a:lnTo>
                      <a:pt x="243977" y="125266"/>
                    </a:lnTo>
                    <a:close/>
                    <a:moveTo>
                      <a:pt x="256161" y="125266"/>
                    </a:moveTo>
                    <a:lnTo>
                      <a:pt x="256161" y="131201"/>
                    </a:lnTo>
                    <a:lnTo>
                      <a:pt x="250225" y="131201"/>
                    </a:lnTo>
                    <a:lnTo>
                      <a:pt x="250225" y="125266"/>
                    </a:lnTo>
                    <a:close/>
                    <a:moveTo>
                      <a:pt x="262409" y="125266"/>
                    </a:moveTo>
                    <a:lnTo>
                      <a:pt x="262409" y="131201"/>
                    </a:lnTo>
                    <a:lnTo>
                      <a:pt x="256474" y="131201"/>
                    </a:lnTo>
                    <a:lnTo>
                      <a:pt x="256474" y="125266"/>
                    </a:lnTo>
                    <a:close/>
                    <a:moveTo>
                      <a:pt x="268656" y="125266"/>
                    </a:moveTo>
                    <a:lnTo>
                      <a:pt x="268656" y="131201"/>
                    </a:lnTo>
                    <a:lnTo>
                      <a:pt x="262721" y="131201"/>
                    </a:lnTo>
                    <a:lnTo>
                      <a:pt x="262721" y="125266"/>
                    </a:lnTo>
                    <a:close/>
                    <a:moveTo>
                      <a:pt x="274904" y="125266"/>
                    </a:moveTo>
                    <a:lnTo>
                      <a:pt x="274904" y="131201"/>
                    </a:lnTo>
                    <a:lnTo>
                      <a:pt x="268968" y="131201"/>
                    </a:lnTo>
                    <a:lnTo>
                      <a:pt x="268968" y="125266"/>
                    </a:lnTo>
                    <a:close/>
                    <a:moveTo>
                      <a:pt x="6251" y="131513"/>
                    </a:moveTo>
                    <a:lnTo>
                      <a:pt x="6251" y="137449"/>
                    </a:lnTo>
                    <a:lnTo>
                      <a:pt x="315" y="137449"/>
                    </a:lnTo>
                    <a:lnTo>
                      <a:pt x="315" y="131513"/>
                    </a:lnTo>
                    <a:close/>
                    <a:moveTo>
                      <a:pt x="12498" y="131513"/>
                    </a:moveTo>
                    <a:lnTo>
                      <a:pt x="12498" y="137449"/>
                    </a:lnTo>
                    <a:lnTo>
                      <a:pt x="6562" y="137449"/>
                    </a:lnTo>
                    <a:lnTo>
                      <a:pt x="6562" y="131513"/>
                    </a:lnTo>
                    <a:close/>
                    <a:moveTo>
                      <a:pt x="18745" y="131513"/>
                    </a:moveTo>
                    <a:lnTo>
                      <a:pt x="18745" y="137449"/>
                    </a:lnTo>
                    <a:lnTo>
                      <a:pt x="12810" y="137449"/>
                    </a:lnTo>
                    <a:lnTo>
                      <a:pt x="12810" y="131513"/>
                    </a:lnTo>
                    <a:close/>
                    <a:moveTo>
                      <a:pt x="24992" y="131513"/>
                    </a:moveTo>
                    <a:lnTo>
                      <a:pt x="24992" y="137449"/>
                    </a:lnTo>
                    <a:lnTo>
                      <a:pt x="19058" y="137449"/>
                    </a:lnTo>
                    <a:lnTo>
                      <a:pt x="19058" y="131513"/>
                    </a:lnTo>
                    <a:close/>
                    <a:moveTo>
                      <a:pt x="31241" y="131513"/>
                    </a:moveTo>
                    <a:lnTo>
                      <a:pt x="31241" y="137449"/>
                    </a:lnTo>
                    <a:lnTo>
                      <a:pt x="25305" y="137449"/>
                    </a:lnTo>
                    <a:lnTo>
                      <a:pt x="25305" y="131513"/>
                    </a:lnTo>
                    <a:close/>
                    <a:moveTo>
                      <a:pt x="37489" y="131513"/>
                    </a:moveTo>
                    <a:lnTo>
                      <a:pt x="37489" y="137449"/>
                    </a:lnTo>
                    <a:lnTo>
                      <a:pt x="31553" y="137449"/>
                    </a:lnTo>
                    <a:lnTo>
                      <a:pt x="31553" y="131513"/>
                    </a:lnTo>
                    <a:close/>
                    <a:moveTo>
                      <a:pt x="43737" y="131513"/>
                    </a:moveTo>
                    <a:lnTo>
                      <a:pt x="43737" y="137449"/>
                    </a:lnTo>
                    <a:lnTo>
                      <a:pt x="37802" y="137449"/>
                    </a:lnTo>
                    <a:lnTo>
                      <a:pt x="37802" y="131513"/>
                    </a:lnTo>
                    <a:close/>
                    <a:moveTo>
                      <a:pt x="49985" y="131513"/>
                    </a:moveTo>
                    <a:lnTo>
                      <a:pt x="49985" y="137449"/>
                    </a:lnTo>
                    <a:lnTo>
                      <a:pt x="44049" y="137449"/>
                    </a:lnTo>
                    <a:lnTo>
                      <a:pt x="44049" y="131513"/>
                    </a:lnTo>
                    <a:close/>
                    <a:moveTo>
                      <a:pt x="56232" y="131513"/>
                    </a:moveTo>
                    <a:lnTo>
                      <a:pt x="56232" y="137449"/>
                    </a:lnTo>
                    <a:lnTo>
                      <a:pt x="50296" y="137449"/>
                    </a:lnTo>
                    <a:lnTo>
                      <a:pt x="50296" y="131513"/>
                    </a:lnTo>
                    <a:close/>
                    <a:moveTo>
                      <a:pt x="62480" y="131513"/>
                    </a:moveTo>
                    <a:lnTo>
                      <a:pt x="62480" y="137449"/>
                    </a:lnTo>
                    <a:lnTo>
                      <a:pt x="56545" y="137449"/>
                    </a:lnTo>
                    <a:lnTo>
                      <a:pt x="56545" y="131513"/>
                    </a:lnTo>
                    <a:close/>
                    <a:moveTo>
                      <a:pt x="68727" y="131513"/>
                    </a:moveTo>
                    <a:lnTo>
                      <a:pt x="68727" y="137449"/>
                    </a:lnTo>
                    <a:lnTo>
                      <a:pt x="62792" y="137449"/>
                    </a:lnTo>
                    <a:lnTo>
                      <a:pt x="62792" y="131513"/>
                    </a:lnTo>
                    <a:close/>
                    <a:moveTo>
                      <a:pt x="74975" y="131513"/>
                    </a:moveTo>
                    <a:lnTo>
                      <a:pt x="74975" y="137449"/>
                    </a:lnTo>
                    <a:lnTo>
                      <a:pt x="69039" y="137449"/>
                    </a:lnTo>
                    <a:lnTo>
                      <a:pt x="69039" y="131513"/>
                    </a:lnTo>
                    <a:close/>
                    <a:moveTo>
                      <a:pt x="81223" y="131513"/>
                    </a:moveTo>
                    <a:lnTo>
                      <a:pt x="81223" y="137449"/>
                    </a:lnTo>
                    <a:lnTo>
                      <a:pt x="75286" y="137449"/>
                    </a:lnTo>
                    <a:lnTo>
                      <a:pt x="75286" y="131513"/>
                    </a:lnTo>
                    <a:close/>
                    <a:moveTo>
                      <a:pt x="87470" y="131513"/>
                    </a:moveTo>
                    <a:lnTo>
                      <a:pt x="87470" y="137449"/>
                    </a:lnTo>
                    <a:lnTo>
                      <a:pt x="81535" y="137449"/>
                    </a:lnTo>
                    <a:lnTo>
                      <a:pt x="81535" y="131513"/>
                    </a:lnTo>
                    <a:close/>
                    <a:moveTo>
                      <a:pt x="93718" y="131513"/>
                    </a:moveTo>
                    <a:lnTo>
                      <a:pt x="93718" y="137449"/>
                    </a:lnTo>
                    <a:lnTo>
                      <a:pt x="87784" y="137449"/>
                    </a:lnTo>
                    <a:lnTo>
                      <a:pt x="87784" y="131513"/>
                    </a:lnTo>
                    <a:close/>
                    <a:moveTo>
                      <a:pt x="99967" y="131513"/>
                    </a:moveTo>
                    <a:lnTo>
                      <a:pt x="99967" y="137449"/>
                    </a:lnTo>
                    <a:lnTo>
                      <a:pt x="94031" y="137449"/>
                    </a:lnTo>
                    <a:lnTo>
                      <a:pt x="94031" y="131513"/>
                    </a:lnTo>
                    <a:close/>
                    <a:moveTo>
                      <a:pt x="106214" y="131513"/>
                    </a:moveTo>
                    <a:lnTo>
                      <a:pt x="106214" y="137449"/>
                    </a:lnTo>
                    <a:lnTo>
                      <a:pt x="100278" y="137449"/>
                    </a:lnTo>
                    <a:lnTo>
                      <a:pt x="100278" y="131513"/>
                    </a:lnTo>
                    <a:close/>
                    <a:moveTo>
                      <a:pt x="112461" y="131513"/>
                    </a:moveTo>
                    <a:lnTo>
                      <a:pt x="112461" y="137449"/>
                    </a:lnTo>
                    <a:lnTo>
                      <a:pt x="106527" y="137449"/>
                    </a:lnTo>
                    <a:lnTo>
                      <a:pt x="106527" y="131513"/>
                    </a:lnTo>
                    <a:close/>
                    <a:moveTo>
                      <a:pt x="118710" y="131513"/>
                    </a:moveTo>
                    <a:lnTo>
                      <a:pt x="118710" y="137449"/>
                    </a:lnTo>
                    <a:lnTo>
                      <a:pt x="112774" y="137449"/>
                    </a:lnTo>
                    <a:lnTo>
                      <a:pt x="112774" y="131513"/>
                    </a:lnTo>
                    <a:close/>
                    <a:moveTo>
                      <a:pt x="124957" y="131513"/>
                    </a:moveTo>
                    <a:lnTo>
                      <a:pt x="124957" y="137449"/>
                    </a:lnTo>
                    <a:lnTo>
                      <a:pt x="119021" y="137449"/>
                    </a:lnTo>
                    <a:lnTo>
                      <a:pt x="119021" y="131513"/>
                    </a:lnTo>
                    <a:close/>
                    <a:moveTo>
                      <a:pt x="131204" y="131513"/>
                    </a:moveTo>
                    <a:lnTo>
                      <a:pt x="131204" y="137449"/>
                    </a:lnTo>
                    <a:lnTo>
                      <a:pt x="125270" y="137449"/>
                    </a:lnTo>
                    <a:lnTo>
                      <a:pt x="125270" y="131513"/>
                    </a:lnTo>
                    <a:close/>
                    <a:moveTo>
                      <a:pt x="137451" y="131513"/>
                    </a:moveTo>
                    <a:lnTo>
                      <a:pt x="137451" y="137449"/>
                    </a:lnTo>
                    <a:lnTo>
                      <a:pt x="131517" y="137449"/>
                    </a:lnTo>
                    <a:lnTo>
                      <a:pt x="131517" y="131513"/>
                    </a:lnTo>
                    <a:close/>
                    <a:moveTo>
                      <a:pt x="143702" y="131513"/>
                    </a:moveTo>
                    <a:lnTo>
                      <a:pt x="143702" y="137449"/>
                    </a:lnTo>
                    <a:lnTo>
                      <a:pt x="137766" y="137449"/>
                    </a:lnTo>
                    <a:lnTo>
                      <a:pt x="137766" y="131513"/>
                    </a:lnTo>
                    <a:close/>
                    <a:moveTo>
                      <a:pt x="149949" y="131513"/>
                    </a:moveTo>
                    <a:lnTo>
                      <a:pt x="149949" y="137449"/>
                    </a:lnTo>
                    <a:lnTo>
                      <a:pt x="144015" y="137449"/>
                    </a:lnTo>
                    <a:lnTo>
                      <a:pt x="144015" y="131513"/>
                    </a:lnTo>
                    <a:close/>
                    <a:moveTo>
                      <a:pt x="156196" y="131513"/>
                    </a:moveTo>
                    <a:lnTo>
                      <a:pt x="156196" y="137449"/>
                    </a:lnTo>
                    <a:lnTo>
                      <a:pt x="150262" y="137449"/>
                    </a:lnTo>
                    <a:lnTo>
                      <a:pt x="150262" y="131513"/>
                    </a:lnTo>
                    <a:close/>
                    <a:moveTo>
                      <a:pt x="162445" y="131513"/>
                    </a:moveTo>
                    <a:lnTo>
                      <a:pt x="162445" y="137449"/>
                    </a:lnTo>
                    <a:lnTo>
                      <a:pt x="156509" y="137449"/>
                    </a:lnTo>
                    <a:lnTo>
                      <a:pt x="156509" y="131513"/>
                    </a:lnTo>
                    <a:close/>
                    <a:moveTo>
                      <a:pt x="168692" y="131513"/>
                    </a:moveTo>
                    <a:lnTo>
                      <a:pt x="168692" y="137449"/>
                    </a:lnTo>
                    <a:lnTo>
                      <a:pt x="162756" y="137449"/>
                    </a:lnTo>
                    <a:lnTo>
                      <a:pt x="162756" y="131513"/>
                    </a:lnTo>
                    <a:close/>
                    <a:moveTo>
                      <a:pt x="174939" y="131513"/>
                    </a:moveTo>
                    <a:lnTo>
                      <a:pt x="174939" y="137449"/>
                    </a:lnTo>
                    <a:lnTo>
                      <a:pt x="169005" y="137449"/>
                    </a:lnTo>
                    <a:lnTo>
                      <a:pt x="169005" y="131513"/>
                    </a:lnTo>
                    <a:close/>
                    <a:moveTo>
                      <a:pt x="181186" y="131513"/>
                    </a:moveTo>
                    <a:lnTo>
                      <a:pt x="181186" y="137449"/>
                    </a:lnTo>
                    <a:lnTo>
                      <a:pt x="175252" y="137449"/>
                    </a:lnTo>
                    <a:lnTo>
                      <a:pt x="175252" y="131513"/>
                    </a:lnTo>
                    <a:close/>
                    <a:moveTo>
                      <a:pt x="187433" y="131513"/>
                    </a:moveTo>
                    <a:lnTo>
                      <a:pt x="187433" y="137449"/>
                    </a:lnTo>
                    <a:lnTo>
                      <a:pt x="181499" y="137449"/>
                    </a:lnTo>
                    <a:lnTo>
                      <a:pt x="181499" y="131513"/>
                    </a:lnTo>
                    <a:close/>
                    <a:moveTo>
                      <a:pt x="193682" y="131513"/>
                    </a:moveTo>
                    <a:lnTo>
                      <a:pt x="193682" y="137449"/>
                    </a:lnTo>
                    <a:lnTo>
                      <a:pt x="187746" y="137449"/>
                    </a:lnTo>
                    <a:lnTo>
                      <a:pt x="187746" y="131513"/>
                    </a:lnTo>
                    <a:close/>
                    <a:moveTo>
                      <a:pt x="199931" y="131513"/>
                    </a:moveTo>
                    <a:lnTo>
                      <a:pt x="199931" y="137449"/>
                    </a:lnTo>
                    <a:lnTo>
                      <a:pt x="193996" y="137449"/>
                    </a:lnTo>
                    <a:lnTo>
                      <a:pt x="193996" y="131513"/>
                    </a:lnTo>
                    <a:close/>
                    <a:moveTo>
                      <a:pt x="206180" y="131513"/>
                    </a:moveTo>
                    <a:lnTo>
                      <a:pt x="206180" y="137449"/>
                    </a:lnTo>
                    <a:lnTo>
                      <a:pt x="200244" y="137449"/>
                    </a:lnTo>
                    <a:lnTo>
                      <a:pt x="200244" y="131513"/>
                    </a:lnTo>
                    <a:close/>
                    <a:moveTo>
                      <a:pt x="212427" y="131513"/>
                    </a:moveTo>
                    <a:lnTo>
                      <a:pt x="212427" y="137449"/>
                    </a:lnTo>
                    <a:lnTo>
                      <a:pt x="206491" y="137449"/>
                    </a:lnTo>
                    <a:lnTo>
                      <a:pt x="206491" y="131513"/>
                    </a:lnTo>
                    <a:close/>
                    <a:moveTo>
                      <a:pt x="218674" y="131513"/>
                    </a:moveTo>
                    <a:lnTo>
                      <a:pt x="218674" y="137449"/>
                    </a:lnTo>
                    <a:lnTo>
                      <a:pt x="212739" y="137449"/>
                    </a:lnTo>
                    <a:lnTo>
                      <a:pt x="212739" y="131513"/>
                    </a:lnTo>
                    <a:close/>
                    <a:moveTo>
                      <a:pt x="224921" y="131513"/>
                    </a:moveTo>
                    <a:lnTo>
                      <a:pt x="224921" y="137449"/>
                    </a:lnTo>
                    <a:lnTo>
                      <a:pt x="218987" y="137449"/>
                    </a:lnTo>
                    <a:lnTo>
                      <a:pt x="218987" y="131513"/>
                    </a:lnTo>
                    <a:close/>
                    <a:moveTo>
                      <a:pt x="231170" y="131513"/>
                    </a:moveTo>
                    <a:lnTo>
                      <a:pt x="231170" y="137449"/>
                    </a:lnTo>
                    <a:lnTo>
                      <a:pt x="225234" y="137449"/>
                    </a:lnTo>
                    <a:lnTo>
                      <a:pt x="225234" y="131513"/>
                    </a:lnTo>
                    <a:close/>
                    <a:moveTo>
                      <a:pt x="237417" y="131513"/>
                    </a:moveTo>
                    <a:lnTo>
                      <a:pt x="237417" y="137449"/>
                    </a:lnTo>
                    <a:lnTo>
                      <a:pt x="231481" y="137449"/>
                    </a:lnTo>
                    <a:lnTo>
                      <a:pt x="231481" y="131513"/>
                    </a:lnTo>
                    <a:close/>
                    <a:moveTo>
                      <a:pt x="243664" y="131513"/>
                    </a:moveTo>
                    <a:lnTo>
                      <a:pt x="243664" y="137449"/>
                    </a:lnTo>
                    <a:lnTo>
                      <a:pt x="237729" y="137449"/>
                    </a:lnTo>
                    <a:lnTo>
                      <a:pt x="237729" y="131513"/>
                    </a:lnTo>
                    <a:close/>
                    <a:moveTo>
                      <a:pt x="249911" y="131513"/>
                    </a:moveTo>
                    <a:lnTo>
                      <a:pt x="249911" y="137449"/>
                    </a:lnTo>
                    <a:lnTo>
                      <a:pt x="243977" y="137449"/>
                    </a:lnTo>
                    <a:lnTo>
                      <a:pt x="243977" y="131513"/>
                    </a:lnTo>
                    <a:close/>
                    <a:moveTo>
                      <a:pt x="256161" y="131513"/>
                    </a:moveTo>
                    <a:lnTo>
                      <a:pt x="256161" y="137449"/>
                    </a:lnTo>
                    <a:lnTo>
                      <a:pt x="250225" y="137449"/>
                    </a:lnTo>
                    <a:lnTo>
                      <a:pt x="250225" y="131513"/>
                    </a:lnTo>
                    <a:close/>
                    <a:moveTo>
                      <a:pt x="262409" y="131513"/>
                    </a:moveTo>
                    <a:lnTo>
                      <a:pt x="262409" y="137449"/>
                    </a:lnTo>
                    <a:lnTo>
                      <a:pt x="256474" y="137449"/>
                    </a:lnTo>
                    <a:lnTo>
                      <a:pt x="256474" y="131513"/>
                    </a:lnTo>
                    <a:close/>
                    <a:moveTo>
                      <a:pt x="268656" y="131513"/>
                    </a:moveTo>
                    <a:lnTo>
                      <a:pt x="268656" y="137449"/>
                    </a:lnTo>
                    <a:lnTo>
                      <a:pt x="262721" y="137449"/>
                    </a:lnTo>
                    <a:lnTo>
                      <a:pt x="262721" y="131513"/>
                    </a:lnTo>
                    <a:close/>
                    <a:moveTo>
                      <a:pt x="274904" y="131513"/>
                    </a:moveTo>
                    <a:lnTo>
                      <a:pt x="274904" y="137449"/>
                    </a:lnTo>
                    <a:lnTo>
                      <a:pt x="268968" y="137449"/>
                    </a:lnTo>
                    <a:lnTo>
                      <a:pt x="268968" y="131513"/>
                    </a:lnTo>
                    <a:close/>
                    <a:moveTo>
                      <a:pt x="6251" y="137760"/>
                    </a:moveTo>
                    <a:lnTo>
                      <a:pt x="6251" y="143697"/>
                    </a:lnTo>
                    <a:lnTo>
                      <a:pt x="315" y="143697"/>
                    </a:lnTo>
                    <a:lnTo>
                      <a:pt x="315" y="137760"/>
                    </a:lnTo>
                    <a:close/>
                    <a:moveTo>
                      <a:pt x="12498" y="137760"/>
                    </a:moveTo>
                    <a:lnTo>
                      <a:pt x="12498" y="143697"/>
                    </a:lnTo>
                    <a:lnTo>
                      <a:pt x="6562" y="143697"/>
                    </a:lnTo>
                    <a:lnTo>
                      <a:pt x="6562" y="137760"/>
                    </a:lnTo>
                    <a:close/>
                    <a:moveTo>
                      <a:pt x="18745" y="137760"/>
                    </a:moveTo>
                    <a:lnTo>
                      <a:pt x="18745" y="143697"/>
                    </a:lnTo>
                    <a:lnTo>
                      <a:pt x="12810" y="143697"/>
                    </a:lnTo>
                    <a:lnTo>
                      <a:pt x="12810" y="137760"/>
                    </a:lnTo>
                    <a:close/>
                    <a:moveTo>
                      <a:pt x="24992" y="137760"/>
                    </a:moveTo>
                    <a:lnTo>
                      <a:pt x="24992" y="143697"/>
                    </a:lnTo>
                    <a:lnTo>
                      <a:pt x="19058" y="143697"/>
                    </a:lnTo>
                    <a:lnTo>
                      <a:pt x="19058" y="137760"/>
                    </a:lnTo>
                    <a:close/>
                    <a:moveTo>
                      <a:pt x="31241" y="137760"/>
                    </a:moveTo>
                    <a:lnTo>
                      <a:pt x="31241" y="143697"/>
                    </a:lnTo>
                    <a:lnTo>
                      <a:pt x="25305" y="143697"/>
                    </a:lnTo>
                    <a:lnTo>
                      <a:pt x="25305" y="137760"/>
                    </a:lnTo>
                    <a:close/>
                    <a:moveTo>
                      <a:pt x="37489" y="137760"/>
                    </a:moveTo>
                    <a:lnTo>
                      <a:pt x="37489" y="143697"/>
                    </a:lnTo>
                    <a:lnTo>
                      <a:pt x="31553" y="143697"/>
                    </a:lnTo>
                    <a:lnTo>
                      <a:pt x="31553" y="137760"/>
                    </a:lnTo>
                    <a:close/>
                    <a:moveTo>
                      <a:pt x="43737" y="137760"/>
                    </a:moveTo>
                    <a:lnTo>
                      <a:pt x="43737" y="143697"/>
                    </a:lnTo>
                    <a:lnTo>
                      <a:pt x="37802" y="143697"/>
                    </a:lnTo>
                    <a:lnTo>
                      <a:pt x="37802" y="137760"/>
                    </a:lnTo>
                    <a:close/>
                    <a:moveTo>
                      <a:pt x="49985" y="137760"/>
                    </a:moveTo>
                    <a:lnTo>
                      <a:pt x="49985" y="143697"/>
                    </a:lnTo>
                    <a:lnTo>
                      <a:pt x="44049" y="143697"/>
                    </a:lnTo>
                    <a:lnTo>
                      <a:pt x="44049" y="137760"/>
                    </a:lnTo>
                    <a:close/>
                    <a:moveTo>
                      <a:pt x="56232" y="137760"/>
                    </a:moveTo>
                    <a:lnTo>
                      <a:pt x="56232" y="143697"/>
                    </a:lnTo>
                    <a:lnTo>
                      <a:pt x="50296" y="143697"/>
                    </a:lnTo>
                    <a:lnTo>
                      <a:pt x="50296" y="137760"/>
                    </a:lnTo>
                    <a:close/>
                    <a:moveTo>
                      <a:pt x="62480" y="137760"/>
                    </a:moveTo>
                    <a:lnTo>
                      <a:pt x="62480" y="143697"/>
                    </a:lnTo>
                    <a:lnTo>
                      <a:pt x="56545" y="143697"/>
                    </a:lnTo>
                    <a:lnTo>
                      <a:pt x="56545" y="137760"/>
                    </a:lnTo>
                    <a:close/>
                    <a:moveTo>
                      <a:pt x="68727" y="137760"/>
                    </a:moveTo>
                    <a:lnTo>
                      <a:pt x="68727" y="143697"/>
                    </a:lnTo>
                    <a:lnTo>
                      <a:pt x="62792" y="143697"/>
                    </a:lnTo>
                    <a:lnTo>
                      <a:pt x="62792" y="137760"/>
                    </a:lnTo>
                    <a:close/>
                    <a:moveTo>
                      <a:pt x="74975" y="137760"/>
                    </a:moveTo>
                    <a:lnTo>
                      <a:pt x="74975" y="143697"/>
                    </a:lnTo>
                    <a:lnTo>
                      <a:pt x="69039" y="143697"/>
                    </a:lnTo>
                    <a:lnTo>
                      <a:pt x="69039" y="137760"/>
                    </a:lnTo>
                    <a:close/>
                    <a:moveTo>
                      <a:pt x="81223" y="137760"/>
                    </a:moveTo>
                    <a:lnTo>
                      <a:pt x="81223" y="143697"/>
                    </a:lnTo>
                    <a:lnTo>
                      <a:pt x="75286" y="143697"/>
                    </a:lnTo>
                    <a:lnTo>
                      <a:pt x="75286" y="137760"/>
                    </a:lnTo>
                    <a:close/>
                    <a:moveTo>
                      <a:pt x="87470" y="137760"/>
                    </a:moveTo>
                    <a:lnTo>
                      <a:pt x="87470" y="143697"/>
                    </a:lnTo>
                    <a:lnTo>
                      <a:pt x="81535" y="143697"/>
                    </a:lnTo>
                    <a:lnTo>
                      <a:pt x="81535" y="137760"/>
                    </a:lnTo>
                    <a:close/>
                    <a:moveTo>
                      <a:pt x="93718" y="137760"/>
                    </a:moveTo>
                    <a:lnTo>
                      <a:pt x="93718" y="143697"/>
                    </a:lnTo>
                    <a:lnTo>
                      <a:pt x="87784" y="143697"/>
                    </a:lnTo>
                    <a:lnTo>
                      <a:pt x="87784" y="137760"/>
                    </a:lnTo>
                    <a:close/>
                    <a:moveTo>
                      <a:pt x="99967" y="137760"/>
                    </a:moveTo>
                    <a:lnTo>
                      <a:pt x="99967" y="143697"/>
                    </a:lnTo>
                    <a:lnTo>
                      <a:pt x="94031" y="143697"/>
                    </a:lnTo>
                    <a:lnTo>
                      <a:pt x="94031" y="137760"/>
                    </a:lnTo>
                    <a:close/>
                    <a:moveTo>
                      <a:pt x="106214" y="137760"/>
                    </a:moveTo>
                    <a:lnTo>
                      <a:pt x="106214" y="143697"/>
                    </a:lnTo>
                    <a:lnTo>
                      <a:pt x="100278" y="143697"/>
                    </a:lnTo>
                    <a:lnTo>
                      <a:pt x="100278" y="137760"/>
                    </a:lnTo>
                    <a:close/>
                    <a:moveTo>
                      <a:pt x="112461" y="137760"/>
                    </a:moveTo>
                    <a:lnTo>
                      <a:pt x="112461" y="143697"/>
                    </a:lnTo>
                    <a:lnTo>
                      <a:pt x="106527" y="143697"/>
                    </a:lnTo>
                    <a:lnTo>
                      <a:pt x="106527" y="137760"/>
                    </a:lnTo>
                    <a:close/>
                    <a:moveTo>
                      <a:pt x="118710" y="137760"/>
                    </a:moveTo>
                    <a:lnTo>
                      <a:pt x="118710" y="143697"/>
                    </a:lnTo>
                    <a:lnTo>
                      <a:pt x="112774" y="143697"/>
                    </a:lnTo>
                    <a:lnTo>
                      <a:pt x="112774" y="137760"/>
                    </a:lnTo>
                    <a:close/>
                    <a:moveTo>
                      <a:pt x="124957" y="137760"/>
                    </a:moveTo>
                    <a:lnTo>
                      <a:pt x="124957" y="143697"/>
                    </a:lnTo>
                    <a:lnTo>
                      <a:pt x="119021" y="143697"/>
                    </a:lnTo>
                    <a:lnTo>
                      <a:pt x="119021" y="137760"/>
                    </a:lnTo>
                    <a:close/>
                    <a:moveTo>
                      <a:pt x="131204" y="137760"/>
                    </a:moveTo>
                    <a:lnTo>
                      <a:pt x="131204" y="143697"/>
                    </a:lnTo>
                    <a:lnTo>
                      <a:pt x="125270" y="143697"/>
                    </a:lnTo>
                    <a:lnTo>
                      <a:pt x="125270" y="137760"/>
                    </a:lnTo>
                    <a:close/>
                    <a:moveTo>
                      <a:pt x="137451" y="137760"/>
                    </a:moveTo>
                    <a:lnTo>
                      <a:pt x="137451" y="143697"/>
                    </a:lnTo>
                    <a:lnTo>
                      <a:pt x="131517" y="143697"/>
                    </a:lnTo>
                    <a:lnTo>
                      <a:pt x="131517" y="137760"/>
                    </a:lnTo>
                    <a:close/>
                    <a:moveTo>
                      <a:pt x="143702" y="137760"/>
                    </a:moveTo>
                    <a:lnTo>
                      <a:pt x="143702" y="143697"/>
                    </a:lnTo>
                    <a:lnTo>
                      <a:pt x="137766" y="143697"/>
                    </a:lnTo>
                    <a:lnTo>
                      <a:pt x="137766" y="137760"/>
                    </a:lnTo>
                    <a:close/>
                    <a:moveTo>
                      <a:pt x="149949" y="137760"/>
                    </a:moveTo>
                    <a:lnTo>
                      <a:pt x="149949" y="143697"/>
                    </a:lnTo>
                    <a:lnTo>
                      <a:pt x="144015" y="143697"/>
                    </a:lnTo>
                    <a:lnTo>
                      <a:pt x="144015" y="137760"/>
                    </a:lnTo>
                    <a:close/>
                    <a:moveTo>
                      <a:pt x="156196" y="137760"/>
                    </a:moveTo>
                    <a:lnTo>
                      <a:pt x="156196" y="143697"/>
                    </a:lnTo>
                    <a:lnTo>
                      <a:pt x="150262" y="143697"/>
                    </a:lnTo>
                    <a:lnTo>
                      <a:pt x="150262" y="137760"/>
                    </a:lnTo>
                    <a:close/>
                    <a:moveTo>
                      <a:pt x="162445" y="137760"/>
                    </a:moveTo>
                    <a:lnTo>
                      <a:pt x="162445" y="143697"/>
                    </a:lnTo>
                    <a:lnTo>
                      <a:pt x="156509" y="143697"/>
                    </a:lnTo>
                    <a:lnTo>
                      <a:pt x="156509" y="137760"/>
                    </a:lnTo>
                    <a:close/>
                    <a:moveTo>
                      <a:pt x="168692" y="137760"/>
                    </a:moveTo>
                    <a:lnTo>
                      <a:pt x="168692" y="143697"/>
                    </a:lnTo>
                    <a:lnTo>
                      <a:pt x="162756" y="143697"/>
                    </a:lnTo>
                    <a:lnTo>
                      <a:pt x="162756" y="137760"/>
                    </a:lnTo>
                    <a:close/>
                    <a:moveTo>
                      <a:pt x="174939" y="137760"/>
                    </a:moveTo>
                    <a:lnTo>
                      <a:pt x="174939" y="143697"/>
                    </a:lnTo>
                    <a:lnTo>
                      <a:pt x="169005" y="143697"/>
                    </a:lnTo>
                    <a:lnTo>
                      <a:pt x="169005" y="137760"/>
                    </a:lnTo>
                    <a:close/>
                    <a:moveTo>
                      <a:pt x="181186" y="137760"/>
                    </a:moveTo>
                    <a:lnTo>
                      <a:pt x="181186" y="143697"/>
                    </a:lnTo>
                    <a:lnTo>
                      <a:pt x="175252" y="143697"/>
                    </a:lnTo>
                    <a:lnTo>
                      <a:pt x="175252" y="137760"/>
                    </a:lnTo>
                    <a:close/>
                    <a:moveTo>
                      <a:pt x="187433" y="137760"/>
                    </a:moveTo>
                    <a:lnTo>
                      <a:pt x="187433" y="143697"/>
                    </a:lnTo>
                    <a:lnTo>
                      <a:pt x="181499" y="143697"/>
                    </a:lnTo>
                    <a:lnTo>
                      <a:pt x="181499" y="137760"/>
                    </a:lnTo>
                    <a:close/>
                    <a:moveTo>
                      <a:pt x="193682" y="137760"/>
                    </a:moveTo>
                    <a:lnTo>
                      <a:pt x="193682" y="143697"/>
                    </a:lnTo>
                    <a:lnTo>
                      <a:pt x="187746" y="143697"/>
                    </a:lnTo>
                    <a:lnTo>
                      <a:pt x="187746" y="137760"/>
                    </a:lnTo>
                    <a:close/>
                    <a:moveTo>
                      <a:pt x="199931" y="137760"/>
                    </a:moveTo>
                    <a:lnTo>
                      <a:pt x="199931" y="143697"/>
                    </a:lnTo>
                    <a:lnTo>
                      <a:pt x="193996" y="143697"/>
                    </a:lnTo>
                    <a:lnTo>
                      <a:pt x="193996" y="137760"/>
                    </a:lnTo>
                    <a:close/>
                    <a:moveTo>
                      <a:pt x="206180" y="137760"/>
                    </a:moveTo>
                    <a:lnTo>
                      <a:pt x="206180" y="143697"/>
                    </a:lnTo>
                    <a:lnTo>
                      <a:pt x="200244" y="143697"/>
                    </a:lnTo>
                    <a:lnTo>
                      <a:pt x="200244" y="137760"/>
                    </a:lnTo>
                    <a:close/>
                    <a:moveTo>
                      <a:pt x="212427" y="137760"/>
                    </a:moveTo>
                    <a:lnTo>
                      <a:pt x="212427" y="143697"/>
                    </a:lnTo>
                    <a:lnTo>
                      <a:pt x="206491" y="143697"/>
                    </a:lnTo>
                    <a:lnTo>
                      <a:pt x="206491" y="137760"/>
                    </a:lnTo>
                    <a:close/>
                    <a:moveTo>
                      <a:pt x="218674" y="137760"/>
                    </a:moveTo>
                    <a:lnTo>
                      <a:pt x="218674" y="143697"/>
                    </a:lnTo>
                    <a:lnTo>
                      <a:pt x="212739" y="143697"/>
                    </a:lnTo>
                    <a:lnTo>
                      <a:pt x="212739" y="137760"/>
                    </a:lnTo>
                    <a:close/>
                    <a:moveTo>
                      <a:pt x="224921" y="137760"/>
                    </a:moveTo>
                    <a:lnTo>
                      <a:pt x="224921" y="143697"/>
                    </a:lnTo>
                    <a:lnTo>
                      <a:pt x="218987" y="143697"/>
                    </a:lnTo>
                    <a:lnTo>
                      <a:pt x="218987" y="137760"/>
                    </a:lnTo>
                    <a:close/>
                    <a:moveTo>
                      <a:pt x="231170" y="137760"/>
                    </a:moveTo>
                    <a:lnTo>
                      <a:pt x="231170" y="143697"/>
                    </a:lnTo>
                    <a:lnTo>
                      <a:pt x="225234" y="143697"/>
                    </a:lnTo>
                    <a:lnTo>
                      <a:pt x="225234" y="137760"/>
                    </a:lnTo>
                    <a:close/>
                    <a:moveTo>
                      <a:pt x="237417" y="137760"/>
                    </a:moveTo>
                    <a:lnTo>
                      <a:pt x="237417" y="143697"/>
                    </a:lnTo>
                    <a:lnTo>
                      <a:pt x="231481" y="143697"/>
                    </a:lnTo>
                    <a:lnTo>
                      <a:pt x="231481" y="137760"/>
                    </a:lnTo>
                    <a:close/>
                    <a:moveTo>
                      <a:pt x="243664" y="137760"/>
                    </a:moveTo>
                    <a:lnTo>
                      <a:pt x="243664" y="143697"/>
                    </a:lnTo>
                    <a:lnTo>
                      <a:pt x="237729" y="143697"/>
                    </a:lnTo>
                    <a:lnTo>
                      <a:pt x="237729" y="137760"/>
                    </a:lnTo>
                    <a:close/>
                    <a:moveTo>
                      <a:pt x="249911" y="137760"/>
                    </a:moveTo>
                    <a:lnTo>
                      <a:pt x="249911" y="143697"/>
                    </a:lnTo>
                    <a:lnTo>
                      <a:pt x="243977" y="143697"/>
                    </a:lnTo>
                    <a:lnTo>
                      <a:pt x="243977" y="137760"/>
                    </a:lnTo>
                    <a:close/>
                    <a:moveTo>
                      <a:pt x="256161" y="137760"/>
                    </a:moveTo>
                    <a:lnTo>
                      <a:pt x="256161" y="143697"/>
                    </a:lnTo>
                    <a:lnTo>
                      <a:pt x="250225" y="143697"/>
                    </a:lnTo>
                    <a:lnTo>
                      <a:pt x="250225" y="137760"/>
                    </a:lnTo>
                    <a:close/>
                    <a:moveTo>
                      <a:pt x="262409" y="137760"/>
                    </a:moveTo>
                    <a:lnTo>
                      <a:pt x="262409" y="143697"/>
                    </a:lnTo>
                    <a:lnTo>
                      <a:pt x="256474" y="143697"/>
                    </a:lnTo>
                    <a:lnTo>
                      <a:pt x="256474" y="137760"/>
                    </a:lnTo>
                    <a:close/>
                    <a:moveTo>
                      <a:pt x="268656" y="137760"/>
                    </a:moveTo>
                    <a:lnTo>
                      <a:pt x="268656" y="143697"/>
                    </a:lnTo>
                    <a:lnTo>
                      <a:pt x="262721" y="143697"/>
                    </a:lnTo>
                    <a:lnTo>
                      <a:pt x="262721" y="137760"/>
                    </a:lnTo>
                    <a:close/>
                    <a:moveTo>
                      <a:pt x="274904" y="137760"/>
                    </a:moveTo>
                    <a:lnTo>
                      <a:pt x="274904" y="143697"/>
                    </a:lnTo>
                    <a:lnTo>
                      <a:pt x="268968" y="143697"/>
                    </a:lnTo>
                    <a:lnTo>
                      <a:pt x="268968" y="137760"/>
                    </a:lnTo>
                    <a:close/>
                    <a:moveTo>
                      <a:pt x="6251" y="144011"/>
                    </a:moveTo>
                    <a:lnTo>
                      <a:pt x="6251" y="149945"/>
                    </a:lnTo>
                    <a:lnTo>
                      <a:pt x="315" y="149945"/>
                    </a:lnTo>
                    <a:lnTo>
                      <a:pt x="315" y="144011"/>
                    </a:lnTo>
                    <a:close/>
                    <a:moveTo>
                      <a:pt x="12498" y="144011"/>
                    </a:moveTo>
                    <a:lnTo>
                      <a:pt x="12498" y="149945"/>
                    </a:lnTo>
                    <a:lnTo>
                      <a:pt x="6562" y="149945"/>
                    </a:lnTo>
                    <a:lnTo>
                      <a:pt x="6562" y="144011"/>
                    </a:lnTo>
                    <a:close/>
                    <a:moveTo>
                      <a:pt x="18745" y="144011"/>
                    </a:moveTo>
                    <a:lnTo>
                      <a:pt x="18745" y="149945"/>
                    </a:lnTo>
                    <a:lnTo>
                      <a:pt x="12810" y="149945"/>
                    </a:lnTo>
                    <a:lnTo>
                      <a:pt x="12810" y="144011"/>
                    </a:lnTo>
                    <a:close/>
                    <a:moveTo>
                      <a:pt x="24992" y="144011"/>
                    </a:moveTo>
                    <a:lnTo>
                      <a:pt x="24992" y="149945"/>
                    </a:lnTo>
                    <a:lnTo>
                      <a:pt x="19058" y="149945"/>
                    </a:lnTo>
                    <a:lnTo>
                      <a:pt x="19058" y="144011"/>
                    </a:lnTo>
                    <a:close/>
                    <a:moveTo>
                      <a:pt x="31241" y="144011"/>
                    </a:moveTo>
                    <a:lnTo>
                      <a:pt x="31241" y="149945"/>
                    </a:lnTo>
                    <a:lnTo>
                      <a:pt x="25305" y="149945"/>
                    </a:lnTo>
                    <a:lnTo>
                      <a:pt x="25305" y="144011"/>
                    </a:lnTo>
                    <a:close/>
                    <a:moveTo>
                      <a:pt x="37489" y="144011"/>
                    </a:moveTo>
                    <a:lnTo>
                      <a:pt x="37489" y="149945"/>
                    </a:lnTo>
                    <a:lnTo>
                      <a:pt x="31553" y="149945"/>
                    </a:lnTo>
                    <a:lnTo>
                      <a:pt x="31553" y="144011"/>
                    </a:lnTo>
                    <a:close/>
                    <a:moveTo>
                      <a:pt x="43737" y="144011"/>
                    </a:moveTo>
                    <a:lnTo>
                      <a:pt x="43737" y="149945"/>
                    </a:lnTo>
                    <a:lnTo>
                      <a:pt x="37802" y="149945"/>
                    </a:lnTo>
                    <a:lnTo>
                      <a:pt x="37802" y="144011"/>
                    </a:lnTo>
                    <a:close/>
                    <a:moveTo>
                      <a:pt x="49985" y="144011"/>
                    </a:moveTo>
                    <a:lnTo>
                      <a:pt x="49985" y="149945"/>
                    </a:lnTo>
                    <a:lnTo>
                      <a:pt x="44049" y="149945"/>
                    </a:lnTo>
                    <a:lnTo>
                      <a:pt x="44049" y="144011"/>
                    </a:lnTo>
                    <a:close/>
                    <a:moveTo>
                      <a:pt x="56232" y="144011"/>
                    </a:moveTo>
                    <a:lnTo>
                      <a:pt x="56232" y="149945"/>
                    </a:lnTo>
                    <a:lnTo>
                      <a:pt x="50296" y="149945"/>
                    </a:lnTo>
                    <a:lnTo>
                      <a:pt x="50296" y="144011"/>
                    </a:lnTo>
                    <a:close/>
                    <a:moveTo>
                      <a:pt x="62480" y="144011"/>
                    </a:moveTo>
                    <a:lnTo>
                      <a:pt x="62480" y="149945"/>
                    </a:lnTo>
                    <a:lnTo>
                      <a:pt x="56545" y="149945"/>
                    </a:lnTo>
                    <a:lnTo>
                      <a:pt x="56545" y="144011"/>
                    </a:lnTo>
                    <a:close/>
                    <a:moveTo>
                      <a:pt x="68727" y="144011"/>
                    </a:moveTo>
                    <a:lnTo>
                      <a:pt x="68727" y="149945"/>
                    </a:lnTo>
                    <a:lnTo>
                      <a:pt x="62792" y="149945"/>
                    </a:lnTo>
                    <a:lnTo>
                      <a:pt x="62792" y="144011"/>
                    </a:lnTo>
                    <a:close/>
                    <a:moveTo>
                      <a:pt x="74975" y="144011"/>
                    </a:moveTo>
                    <a:lnTo>
                      <a:pt x="74975" y="149945"/>
                    </a:lnTo>
                    <a:lnTo>
                      <a:pt x="69039" y="149945"/>
                    </a:lnTo>
                    <a:lnTo>
                      <a:pt x="69039" y="144011"/>
                    </a:lnTo>
                    <a:close/>
                    <a:moveTo>
                      <a:pt x="81223" y="144011"/>
                    </a:moveTo>
                    <a:lnTo>
                      <a:pt x="81223" y="149945"/>
                    </a:lnTo>
                    <a:lnTo>
                      <a:pt x="75286" y="149945"/>
                    </a:lnTo>
                    <a:lnTo>
                      <a:pt x="75286" y="144011"/>
                    </a:lnTo>
                    <a:close/>
                    <a:moveTo>
                      <a:pt x="87470" y="144011"/>
                    </a:moveTo>
                    <a:lnTo>
                      <a:pt x="87470" y="149945"/>
                    </a:lnTo>
                    <a:lnTo>
                      <a:pt x="81535" y="149945"/>
                    </a:lnTo>
                    <a:lnTo>
                      <a:pt x="81535" y="144011"/>
                    </a:lnTo>
                    <a:close/>
                    <a:moveTo>
                      <a:pt x="93718" y="144011"/>
                    </a:moveTo>
                    <a:lnTo>
                      <a:pt x="93718" y="149945"/>
                    </a:lnTo>
                    <a:lnTo>
                      <a:pt x="87784" y="149945"/>
                    </a:lnTo>
                    <a:lnTo>
                      <a:pt x="87784" y="144011"/>
                    </a:lnTo>
                    <a:close/>
                    <a:moveTo>
                      <a:pt x="99967" y="144011"/>
                    </a:moveTo>
                    <a:lnTo>
                      <a:pt x="99967" y="149945"/>
                    </a:lnTo>
                    <a:lnTo>
                      <a:pt x="94031" y="149945"/>
                    </a:lnTo>
                    <a:lnTo>
                      <a:pt x="94031" y="144011"/>
                    </a:lnTo>
                    <a:close/>
                    <a:moveTo>
                      <a:pt x="106214" y="144011"/>
                    </a:moveTo>
                    <a:lnTo>
                      <a:pt x="106214" y="149945"/>
                    </a:lnTo>
                    <a:lnTo>
                      <a:pt x="100278" y="149945"/>
                    </a:lnTo>
                    <a:lnTo>
                      <a:pt x="100278" y="144011"/>
                    </a:lnTo>
                    <a:close/>
                    <a:moveTo>
                      <a:pt x="112461" y="144011"/>
                    </a:moveTo>
                    <a:lnTo>
                      <a:pt x="112461" y="149945"/>
                    </a:lnTo>
                    <a:lnTo>
                      <a:pt x="106527" y="149945"/>
                    </a:lnTo>
                    <a:lnTo>
                      <a:pt x="106527" y="144011"/>
                    </a:lnTo>
                    <a:close/>
                    <a:moveTo>
                      <a:pt x="118710" y="144011"/>
                    </a:moveTo>
                    <a:lnTo>
                      <a:pt x="118710" y="149945"/>
                    </a:lnTo>
                    <a:lnTo>
                      <a:pt x="112774" y="149945"/>
                    </a:lnTo>
                    <a:lnTo>
                      <a:pt x="112774" y="144011"/>
                    </a:lnTo>
                    <a:close/>
                    <a:moveTo>
                      <a:pt x="124957" y="144011"/>
                    </a:moveTo>
                    <a:lnTo>
                      <a:pt x="124957" y="149945"/>
                    </a:lnTo>
                    <a:lnTo>
                      <a:pt x="119021" y="149945"/>
                    </a:lnTo>
                    <a:lnTo>
                      <a:pt x="119021" y="144011"/>
                    </a:lnTo>
                    <a:close/>
                    <a:moveTo>
                      <a:pt x="131204" y="144011"/>
                    </a:moveTo>
                    <a:lnTo>
                      <a:pt x="131204" y="149945"/>
                    </a:lnTo>
                    <a:lnTo>
                      <a:pt x="125270" y="149945"/>
                    </a:lnTo>
                    <a:lnTo>
                      <a:pt x="125270" y="144011"/>
                    </a:lnTo>
                    <a:close/>
                    <a:moveTo>
                      <a:pt x="137451" y="144011"/>
                    </a:moveTo>
                    <a:lnTo>
                      <a:pt x="137451" y="149945"/>
                    </a:lnTo>
                    <a:lnTo>
                      <a:pt x="131517" y="149945"/>
                    </a:lnTo>
                    <a:lnTo>
                      <a:pt x="131517" y="144011"/>
                    </a:lnTo>
                    <a:close/>
                    <a:moveTo>
                      <a:pt x="143702" y="144011"/>
                    </a:moveTo>
                    <a:lnTo>
                      <a:pt x="143702" y="149945"/>
                    </a:lnTo>
                    <a:lnTo>
                      <a:pt x="137766" y="149945"/>
                    </a:lnTo>
                    <a:lnTo>
                      <a:pt x="137766" y="144011"/>
                    </a:lnTo>
                    <a:close/>
                    <a:moveTo>
                      <a:pt x="149949" y="144011"/>
                    </a:moveTo>
                    <a:lnTo>
                      <a:pt x="149949" y="149945"/>
                    </a:lnTo>
                    <a:lnTo>
                      <a:pt x="144015" y="149945"/>
                    </a:lnTo>
                    <a:lnTo>
                      <a:pt x="144015" y="144011"/>
                    </a:lnTo>
                    <a:close/>
                    <a:moveTo>
                      <a:pt x="156196" y="144011"/>
                    </a:moveTo>
                    <a:lnTo>
                      <a:pt x="156196" y="149945"/>
                    </a:lnTo>
                    <a:lnTo>
                      <a:pt x="150262" y="149945"/>
                    </a:lnTo>
                    <a:lnTo>
                      <a:pt x="150262" y="144011"/>
                    </a:lnTo>
                    <a:close/>
                    <a:moveTo>
                      <a:pt x="162445" y="144011"/>
                    </a:moveTo>
                    <a:lnTo>
                      <a:pt x="162445" y="149945"/>
                    </a:lnTo>
                    <a:lnTo>
                      <a:pt x="156509" y="149945"/>
                    </a:lnTo>
                    <a:lnTo>
                      <a:pt x="156509" y="144011"/>
                    </a:lnTo>
                    <a:close/>
                    <a:moveTo>
                      <a:pt x="168692" y="144011"/>
                    </a:moveTo>
                    <a:lnTo>
                      <a:pt x="168692" y="149945"/>
                    </a:lnTo>
                    <a:lnTo>
                      <a:pt x="162756" y="149945"/>
                    </a:lnTo>
                    <a:lnTo>
                      <a:pt x="162756" y="144011"/>
                    </a:lnTo>
                    <a:close/>
                    <a:moveTo>
                      <a:pt x="174939" y="144011"/>
                    </a:moveTo>
                    <a:lnTo>
                      <a:pt x="174939" y="149945"/>
                    </a:lnTo>
                    <a:lnTo>
                      <a:pt x="169005" y="149945"/>
                    </a:lnTo>
                    <a:lnTo>
                      <a:pt x="169005" y="144011"/>
                    </a:lnTo>
                    <a:close/>
                    <a:moveTo>
                      <a:pt x="181186" y="144011"/>
                    </a:moveTo>
                    <a:lnTo>
                      <a:pt x="181186" y="149945"/>
                    </a:lnTo>
                    <a:lnTo>
                      <a:pt x="175252" y="149945"/>
                    </a:lnTo>
                    <a:lnTo>
                      <a:pt x="175252" y="144011"/>
                    </a:lnTo>
                    <a:close/>
                    <a:moveTo>
                      <a:pt x="187433" y="144011"/>
                    </a:moveTo>
                    <a:lnTo>
                      <a:pt x="187433" y="149945"/>
                    </a:lnTo>
                    <a:lnTo>
                      <a:pt x="181499" y="149945"/>
                    </a:lnTo>
                    <a:lnTo>
                      <a:pt x="181499" y="144011"/>
                    </a:lnTo>
                    <a:close/>
                    <a:moveTo>
                      <a:pt x="193682" y="144011"/>
                    </a:moveTo>
                    <a:lnTo>
                      <a:pt x="193682" y="149945"/>
                    </a:lnTo>
                    <a:lnTo>
                      <a:pt x="187746" y="149945"/>
                    </a:lnTo>
                    <a:lnTo>
                      <a:pt x="187746" y="144011"/>
                    </a:lnTo>
                    <a:close/>
                    <a:moveTo>
                      <a:pt x="199931" y="144011"/>
                    </a:moveTo>
                    <a:lnTo>
                      <a:pt x="199931" y="149945"/>
                    </a:lnTo>
                    <a:lnTo>
                      <a:pt x="193996" y="149945"/>
                    </a:lnTo>
                    <a:lnTo>
                      <a:pt x="193996" y="144011"/>
                    </a:lnTo>
                    <a:close/>
                    <a:moveTo>
                      <a:pt x="206180" y="144011"/>
                    </a:moveTo>
                    <a:lnTo>
                      <a:pt x="206180" y="149945"/>
                    </a:lnTo>
                    <a:lnTo>
                      <a:pt x="200244" y="149945"/>
                    </a:lnTo>
                    <a:lnTo>
                      <a:pt x="200244" y="144011"/>
                    </a:lnTo>
                    <a:close/>
                    <a:moveTo>
                      <a:pt x="212427" y="144011"/>
                    </a:moveTo>
                    <a:lnTo>
                      <a:pt x="212427" y="149945"/>
                    </a:lnTo>
                    <a:lnTo>
                      <a:pt x="206491" y="149945"/>
                    </a:lnTo>
                    <a:lnTo>
                      <a:pt x="206491" y="144011"/>
                    </a:lnTo>
                    <a:close/>
                    <a:moveTo>
                      <a:pt x="218674" y="144011"/>
                    </a:moveTo>
                    <a:lnTo>
                      <a:pt x="218674" y="149945"/>
                    </a:lnTo>
                    <a:lnTo>
                      <a:pt x="212739" y="149945"/>
                    </a:lnTo>
                    <a:lnTo>
                      <a:pt x="212739" y="144011"/>
                    </a:lnTo>
                    <a:close/>
                    <a:moveTo>
                      <a:pt x="224921" y="144011"/>
                    </a:moveTo>
                    <a:lnTo>
                      <a:pt x="224921" y="149945"/>
                    </a:lnTo>
                    <a:lnTo>
                      <a:pt x="218987" y="149945"/>
                    </a:lnTo>
                    <a:lnTo>
                      <a:pt x="218987" y="144011"/>
                    </a:lnTo>
                    <a:close/>
                    <a:moveTo>
                      <a:pt x="231170" y="144011"/>
                    </a:moveTo>
                    <a:lnTo>
                      <a:pt x="231170" y="149945"/>
                    </a:lnTo>
                    <a:lnTo>
                      <a:pt x="225234" y="149945"/>
                    </a:lnTo>
                    <a:lnTo>
                      <a:pt x="225234" y="144011"/>
                    </a:lnTo>
                    <a:close/>
                    <a:moveTo>
                      <a:pt x="237417" y="144011"/>
                    </a:moveTo>
                    <a:lnTo>
                      <a:pt x="237417" y="149945"/>
                    </a:lnTo>
                    <a:lnTo>
                      <a:pt x="231481" y="149945"/>
                    </a:lnTo>
                    <a:lnTo>
                      <a:pt x="231481" y="144011"/>
                    </a:lnTo>
                    <a:close/>
                    <a:moveTo>
                      <a:pt x="243664" y="144011"/>
                    </a:moveTo>
                    <a:lnTo>
                      <a:pt x="243664" y="149945"/>
                    </a:lnTo>
                    <a:lnTo>
                      <a:pt x="237729" y="149945"/>
                    </a:lnTo>
                    <a:lnTo>
                      <a:pt x="237729" y="144011"/>
                    </a:lnTo>
                    <a:close/>
                    <a:moveTo>
                      <a:pt x="249911" y="144011"/>
                    </a:moveTo>
                    <a:lnTo>
                      <a:pt x="249911" y="149945"/>
                    </a:lnTo>
                    <a:lnTo>
                      <a:pt x="243977" y="149945"/>
                    </a:lnTo>
                    <a:lnTo>
                      <a:pt x="243977" y="144011"/>
                    </a:lnTo>
                    <a:close/>
                    <a:moveTo>
                      <a:pt x="256161" y="144011"/>
                    </a:moveTo>
                    <a:lnTo>
                      <a:pt x="256161" y="149945"/>
                    </a:lnTo>
                    <a:lnTo>
                      <a:pt x="250225" y="149945"/>
                    </a:lnTo>
                    <a:lnTo>
                      <a:pt x="250225" y="144011"/>
                    </a:lnTo>
                    <a:close/>
                    <a:moveTo>
                      <a:pt x="262409" y="144011"/>
                    </a:moveTo>
                    <a:lnTo>
                      <a:pt x="262409" y="149945"/>
                    </a:lnTo>
                    <a:lnTo>
                      <a:pt x="256474" y="149945"/>
                    </a:lnTo>
                    <a:lnTo>
                      <a:pt x="256474" y="144011"/>
                    </a:lnTo>
                    <a:close/>
                    <a:moveTo>
                      <a:pt x="268656" y="144011"/>
                    </a:moveTo>
                    <a:lnTo>
                      <a:pt x="268656" y="149945"/>
                    </a:lnTo>
                    <a:lnTo>
                      <a:pt x="262721" y="149945"/>
                    </a:lnTo>
                    <a:lnTo>
                      <a:pt x="262721" y="144011"/>
                    </a:lnTo>
                    <a:close/>
                    <a:moveTo>
                      <a:pt x="274904" y="144011"/>
                    </a:moveTo>
                    <a:lnTo>
                      <a:pt x="274904" y="149945"/>
                    </a:lnTo>
                    <a:lnTo>
                      <a:pt x="268968" y="149945"/>
                    </a:lnTo>
                    <a:lnTo>
                      <a:pt x="268968" y="144011"/>
                    </a:lnTo>
                    <a:close/>
                    <a:moveTo>
                      <a:pt x="6251" y="150258"/>
                    </a:moveTo>
                    <a:lnTo>
                      <a:pt x="6251" y="156192"/>
                    </a:lnTo>
                    <a:lnTo>
                      <a:pt x="315" y="156192"/>
                    </a:lnTo>
                    <a:lnTo>
                      <a:pt x="315" y="150258"/>
                    </a:lnTo>
                    <a:close/>
                    <a:moveTo>
                      <a:pt x="12498" y="150258"/>
                    </a:moveTo>
                    <a:lnTo>
                      <a:pt x="12498" y="156192"/>
                    </a:lnTo>
                    <a:lnTo>
                      <a:pt x="6562" y="156192"/>
                    </a:lnTo>
                    <a:lnTo>
                      <a:pt x="6562" y="150258"/>
                    </a:lnTo>
                    <a:close/>
                    <a:moveTo>
                      <a:pt x="18745" y="150258"/>
                    </a:moveTo>
                    <a:lnTo>
                      <a:pt x="18745" y="156192"/>
                    </a:lnTo>
                    <a:lnTo>
                      <a:pt x="12810" y="156192"/>
                    </a:lnTo>
                    <a:lnTo>
                      <a:pt x="12810" y="150258"/>
                    </a:lnTo>
                    <a:close/>
                    <a:moveTo>
                      <a:pt x="24992" y="150258"/>
                    </a:moveTo>
                    <a:lnTo>
                      <a:pt x="24992" y="156192"/>
                    </a:lnTo>
                    <a:lnTo>
                      <a:pt x="19058" y="156192"/>
                    </a:lnTo>
                    <a:lnTo>
                      <a:pt x="19058" y="150258"/>
                    </a:lnTo>
                    <a:close/>
                    <a:moveTo>
                      <a:pt x="31241" y="150258"/>
                    </a:moveTo>
                    <a:lnTo>
                      <a:pt x="31241" y="156192"/>
                    </a:lnTo>
                    <a:lnTo>
                      <a:pt x="25305" y="156192"/>
                    </a:lnTo>
                    <a:lnTo>
                      <a:pt x="25305" y="150258"/>
                    </a:lnTo>
                    <a:close/>
                    <a:moveTo>
                      <a:pt x="37489" y="150258"/>
                    </a:moveTo>
                    <a:lnTo>
                      <a:pt x="37489" y="156192"/>
                    </a:lnTo>
                    <a:lnTo>
                      <a:pt x="31553" y="156192"/>
                    </a:lnTo>
                    <a:lnTo>
                      <a:pt x="31553" y="150258"/>
                    </a:lnTo>
                    <a:close/>
                    <a:moveTo>
                      <a:pt x="43737" y="150258"/>
                    </a:moveTo>
                    <a:lnTo>
                      <a:pt x="43737" y="156192"/>
                    </a:lnTo>
                    <a:lnTo>
                      <a:pt x="37802" y="156192"/>
                    </a:lnTo>
                    <a:lnTo>
                      <a:pt x="37802" y="150258"/>
                    </a:lnTo>
                    <a:close/>
                    <a:moveTo>
                      <a:pt x="49985" y="150258"/>
                    </a:moveTo>
                    <a:lnTo>
                      <a:pt x="49985" y="156192"/>
                    </a:lnTo>
                    <a:lnTo>
                      <a:pt x="44049" y="156192"/>
                    </a:lnTo>
                    <a:lnTo>
                      <a:pt x="44049" y="150258"/>
                    </a:lnTo>
                    <a:close/>
                    <a:moveTo>
                      <a:pt x="56232" y="150258"/>
                    </a:moveTo>
                    <a:lnTo>
                      <a:pt x="56232" y="156192"/>
                    </a:lnTo>
                    <a:lnTo>
                      <a:pt x="50296" y="156192"/>
                    </a:lnTo>
                    <a:lnTo>
                      <a:pt x="50296" y="150258"/>
                    </a:lnTo>
                    <a:close/>
                    <a:moveTo>
                      <a:pt x="62480" y="150258"/>
                    </a:moveTo>
                    <a:lnTo>
                      <a:pt x="62480" y="156192"/>
                    </a:lnTo>
                    <a:lnTo>
                      <a:pt x="56545" y="156192"/>
                    </a:lnTo>
                    <a:lnTo>
                      <a:pt x="56545" y="150258"/>
                    </a:lnTo>
                    <a:close/>
                    <a:moveTo>
                      <a:pt x="68727" y="150258"/>
                    </a:moveTo>
                    <a:lnTo>
                      <a:pt x="68727" y="156192"/>
                    </a:lnTo>
                    <a:lnTo>
                      <a:pt x="62792" y="156192"/>
                    </a:lnTo>
                    <a:lnTo>
                      <a:pt x="62792" y="150258"/>
                    </a:lnTo>
                    <a:close/>
                    <a:moveTo>
                      <a:pt x="74975" y="150258"/>
                    </a:moveTo>
                    <a:lnTo>
                      <a:pt x="74975" y="156192"/>
                    </a:lnTo>
                    <a:lnTo>
                      <a:pt x="69039" y="156192"/>
                    </a:lnTo>
                    <a:lnTo>
                      <a:pt x="69039" y="150258"/>
                    </a:lnTo>
                    <a:close/>
                    <a:moveTo>
                      <a:pt x="81223" y="150258"/>
                    </a:moveTo>
                    <a:lnTo>
                      <a:pt x="81223" y="156192"/>
                    </a:lnTo>
                    <a:lnTo>
                      <a:pt x="75286" y="156192"/>
                    </a:lnTo>
                    <a:lnTo>
                      <a:pt x="75286" y="150258"/>
                    </a:lnTo>
                    <a:close/>
                    <a:moveTo>
                      <a:pt x="87470" y="150258"/>
                    </a:moveTo>
                    <a:lnTo>
                      <a:pt x="87470" y="156192"/>
                    </a:lnTo>
                    <a:lnTo>
                      <a:pt x="81535" y="156192"/>
                    </a:lnTo>
                    <a:lnTo>
                      <a:pt x="81535" y="150258"/>
                    </a:lnTo>
                    <a:close/>
                    <a:moveTo>
                      <a:pt x="93718" y="150258"/>
                    </a:moveTo>
                    <a:lnTo>
                      <a:pt x="93718" y="156192"/>
                    </a:lnTo>
                    <a:lnTo>
                      <a:pt x="87784" y="156192"/>
                    </a:lnTo>
                    <a:lnTo>
                      <a:pt x="87784" y="150258"/>
                    </a:lnTo>
                    <a:close/>
                    <a:moveTo>
                      <a:pt x="99967" y="150258"/>
                    </a:moveTo>
                    <a:lnTo>
                      <a:pt x="99967" y="156192"/>
                    </a:lnTo>
                    <a:lnTo>
                      <a:pt x="94031" y="156192"/>
                    </a:lnTo>
                    <a:lnTo>
                      <a:pt x="94031" y="150258"/>
                    </a:lnTo>
                    <a:close/>
                    <a:moveTo>
                      <a:pt x="106214" y="150258"/>
                    </a:moveTo>
                    <a:lnTo>
                      <a:pt x="106214" y="156192"/>
                    </a:lnTo>
                    <a:lnTo>
                      <a:pt x="100278" y="156192"/>
                    </a:lnTo>
                    <a:lnTo>
                      <a:pt x="100278" y="150258"/>
                    </a:lnTo>
                    <a:close/>
                    <a:moveTo>
                      <a:pt x="112461" y="150258"/>
                    </a:moveTo>
                    <a:lnTo>
                      <a:pt x="112461" y="156192"/>
                    </a:lnTo>
                    <a:lnTo>
                      <a:pt x="106527" y="156192"/>
                    </a:lnTo>
                    <a:lnTo>
                      <a:pt x="106527" y="150258"/>
                    </a:lnTo>
                    <a:close/>
                    <a:moveTo>
                      <a:pt x="118710" y="150258"/>
                    </a:moveTo>
                    <a:lnTo>
                      <a:pt x="118710" y="156192"/>
                    </a:lnTo>
                    <a:lnTo>
                      <a:pt x="112774" y="156192"/>
                    </a:lnTo>
                    <a:lnTo>
                      <a:pt x="112774" y="150258"/>
                    </a:lnTo>
                    <a:close/>
                    <a:moveTo>
                      <a:pt x="124957" y="150258"/>
                    </a:moveTo>
                    <a:lnTo>
                      <a:pt x="124957" y="156192"/>
                    </a:lnTo>
                    <a:lnTo>
                      <a:pt x="119021" y="156192"/>
                    </a:lnTo>
                    <a:lnTo>
                      <a:pt x="119021" y="150258"/>
                    </a:lnTo>
                    <a:close/>
                    <a:moveTo>
                      <a:pt x="131204" y="150258"/>
                    </a:moveTo>
                    <a:lnTo>
                      <a:pt x="131204" y="156192"/>
                    </a:lnTo>
                    <a:lnTo>
                      <a:pt x="125270" y="156192"/>
                    </a:lnTo>
                    <a:lnTo>
                      <a:pt x="125270" y="150258"/>
                    </a:lnTo>
                    <a:close/>
                    <a:moveTo>
                      <a:pt x="137451" y="150258"/>
                    </a:moveTo>
                    <a:lnTo>
                      <a:pt x="137451" y="156192"/>
                    </a:lnTo>
                    <a:lnTo>
                      <a:pt x="131517" y="156192"/>
                    </a:lnTo>
                    <a:lnTo>
                      <a:pt x="131517" y="150258"/>
                    </a:lnTo>
                    <a:close/>
                    <a:moveTo>
                      <a:pt x="143702" y="150258"/>
                    </a:moveTo>
                    <a:lnTo>
                      <a:pt x="143702" y="156192"/>
                    </a:lnTo>
                    <a:lnTo>
                      <a:pt x="137766" y="156192"/>
                    </a:lnTo>
                    <a:lnTo>
                      <a:pt x="137766" y="150258"/>
                    </a:lnTo>
                    <a:close/>
                    <a:moveTo>
                      <a:pt x="149949" y="150258"/>
                    </a:moveTo>
                    <a:lnTo>
                      <a:pt x="149949" y="156192"/>
                    </a:lnTo>
                    <a:lnTo>
                      <a:pt x="144015" y="156192"/>
                    </a:lnTo>
                    <a:lnTo>
                      <a:pt x="144015" y="150258"/>
                    </a:lnTo>
                    <a:close/>
                    <a:moveTo>
                      <a:pt x="156196" y="150258"/>
                    </a:moveTo>
                    <a:lnTo>
                      <a:pt x="156196" y="156192"/>
                    </a:lnTo>
                    <a:lnTo>
                      <a:pt x="150262" y="156192"/>
                    </a:lnTo>
                    <a:lnTo>
                      <a:pt x="150262" y="150258"/>
                    </a:lnTo>
                    <a:close/>
                    <a:moveTo>
                      <a:pt x="162445" y="150258"/>
                    </a:moveTo>
                    <a:lnTo>
                      <a:pt x="162445" y="156192"/>
                    </a:lnTo>
                    <a:lnTo>
                      <a:pt x="156509" y="156192"/>
                    </a:lnTo>
                    <a:lnTo>
                      <a:pt x="156509" y="150258"/>
                    </a:lnTo>
                    <a:close/>
                    <a:moveTo>
                      <a:pt x="168692" y="150258"/>
                    </a:moveTo>
                    <a:lnTo>
                      <a:pt x="168692" y="156192"/>
                    </a:lnTo>
                    <a:lnTo>
                      <a:pt x="162756" y="156192"/>
                    </a:lnTo>
                    <a:lnTo>
                      <a:pt x="162756" y="150258"/>
                    </a:lnTo>
                    <a:close/>
                    <a:moveTo>
                      <a:pt x="174939" y="150258"/>
                    </a:moveTo>
                    <a:lnTo>
                      <a:pt x="174939" y="156192"/>
                    </a:lnTo>
                    <a:lnTo>
                      <a:pt x="169005" y="156192"/>
                    </a:lnTo>
                    <a:lnTo>
                      <a:pt x="169005" y="150258"/>
                    </a:lnTo>
                    <a:close/>
                    <a:moveTo>
                      <a:pt x="181186" y="150258"/>
                    </a:moveTo>
                    <a:lnTo>
                      <a:pt x="181186" y="156192"/>
                    </a:lnTo>
                    <a:lnTo>
                      <a:pt x="175252" y="156192"/>
                    </a:lnTo>
                    <a:lnTo>
                      <a:pt x="175252" y="150258"/>
                    </a:lnTo>
                    <a:close/>
                    <a:moveTo>
                      <a:pt x="187433" y="150258"/>
                    </a:moveTo>
                    <a:lnTo>
                      <a:pt x="187433" y="156192"/>
                    </a:lnTo>
                    <a:lnTo>
                      <a:pt x="181499" y="156192"/>
                    </a:lnTo>
                    <a:lnTo>
                      <a:pt x="181499" y="150258"/>
                    </a:lnTo>
                    <a:close/>
                    <a:moveTo>
                      <a:pt x="193682" y="150258"/>
                    </a:moveTo>
                    <a:lnTo>
                      <a:pt x="193682" y="156192"/>
                    </a:lnTo>
                    <a:lnTo>
                      <a:pt x="187746" y="156192"/>
                    </a:lnTo>
                    <a:lnTo>
                      <a:pt x="187746" y="150258"/>
                    </a:lnTo>
                    <a:close/>
                    <a:moveTo>
                      <a:pt x="199931" y="150258"/>
                    </a:moveTo>
                    <a:lnTo>
                      <a:pt x="199931" y="156192"/>
                    </a:lnTo>
                    <a:lnTo>
                      <a:pt x="193996" y="156192"/>
                    </a:lnTo>
                    <a:lnTo>
                      <a:pt x="193996" y="150258"/>
                    </a:lnTo>
                    <a:close/>
                    <a:moveTo>
                      <a:pt x="206180" y="150258"/>
                    </a:moveTo>
                    <a:lnTo>
                      <a:pt x="206180" y="156192"/>
                    </a:lnTo>
                    <a:lnTo>
                      <a:pt x="200244" y="156192"/>
                    </a:lnTo>
                    <a:lnTo>
                      <a:pt x="200244" y="150258"/>
                    </a:lnTo>
                    <a:close/>
                    <a:moveTo>
                      <a:pt x="212427" y="150258"/>
                    </a:moveTo>
                    <a:lnTo>
                      <a:pt x="212427" y="156192"/>
                    </a:lnTo>
                    <a:lnTo>
                      <a:pt x="206491" y="156192"/>
                    </a:lnTo>
                    <a:lnTo>
                      <a:pt x="206491" y="150258"/>
                    </a:lnTo>
                    <a:close/>
                    <a:moveTo>
                      <a:pt x="218674" y="150258"/>
                    </a:moveTo>
                    <a:lnTo>
                      <a:pt x="218674" y="156192"/>
                    </a:lnTo>
                    <a:lnTo>
                      <a:pt x="212739" y="156192"/>
                    </a:lnTo>
                    <a:lnTo>
                      <a:pt x="212739" y="150258"/>
                    </a:lnTo>
                    <a:close/>
                    <a:moveTo>
                      <a:pt x="224921" y="150258"/>
                    </a:moveTo>
                    <a:lnTo>
                      <a:pt x="224921" y="156192"/>
                    </a:lnTo>
                    <a:lnTo>
                      <a:pt x="218987" y="156192"/>
                    </a:lnTo>
                    <a:lnTo>
                      <a:pt x="218987" y="150258"/>
                    </a:lnTo>
                    <a:close/>
                    <a:moveTo>
                      <a:pt x="231170" y="150258"/>
                    </a:moveTo>
                    <a:lnTo>
                      <a:pt x="231170" y="156192"/>
                    </a:lnTo>
                    <a:lnTo>
                      <a:pt x="225234" y="156192"/>
                    </a:lnTo>
                    <a:lnTo>
                      <a:pt x="225234" y="150258"/>
                    </a:lnTo>
                    <a:close/>
                    <a:moveTo>
                      <a:pt x="237417" y="150258"/>
                    </a:moveTo>
                    <a:lnTo>
                      <a:pt x="237417" y="156192"/>
                    </a:lnTo>
                    <a:lnTo>
                      <a:pt x="231481" y="156192"/>
                    </a:lnTo>
                    <a:lnTo>
                      <a:pt x="231481" y="150258"/>
                    </a:lnTo>
                    <a:close/>
                    <a:moveTo>
                      <a:pt x="243664" y="150258"/>
                    </a:moveTo>
                    <a:lnTo>
                      <a:pt x="243664" y="156192"/>
                    </a:lnTo>
                    <a:lnTo>
                      <a:pt x="237729" y="156192"/>
                    </a:lnTo>
                    <a:lnTo>
                      <a:pt x="237729" y="150258"/>
                    </a:lnTo>
                    <a:close/>
                    <a:moveTo>
                      <a:pt x="249911" y="150258"/>
                    </a:moveTo>
                    <a:lnTo>
                      <a:pt x="249911" y="156192"/>
                    </a:lnTo>
                    <a:lnTo>
                      <a:pt x="243977" y="156192"/>
                    </a:lnTo>
                    <a:lnTo>
                      <a:pt x="243977" y="150258"/>
                    </a:lnTo>
                    <a:close/>
                    <a:moveTo>
                      <a:pt x="256161" y="150258"/>
                    </a:moveTo>
                    <a:lnTo>
                      <a:pt x="256161" y="156192"/>
                    </a:lnTo>
                    <a:lnTo>
                      <a:pt x="250225" y="156192"/>
                    </a:lnTo>
                    <a:lnTo>
                      <a:pt x="250225" y="150258"/>
                    </a:lnTo>
                    <a:close/>
                    <a:moveTo>
                      <a:pt x="262409" y="150258"/>
                    </a:moveTo>
                    <a:lnTo>
                      <a:pt x="262409" y="156192"/>
                    </a:lnTo>
                    <a:lnTo>
                      <a:pt x="256474" y="156192"/>
                    </a:lnTo>
                    <a:lnTo>
                      <a:pt x="256474" y="150258"/>
                    </a:lnTo>
                    <a:close/>
                    <a:moveTo>
                      <a:pt x="268656" y="150258"/>
                    </a:moveTo>
                    <a:lnTo>
                      <a:pt x="268656" y="156192"/>
                    </a:lnTo>
                    <a:lnTo>
                      <a:pt x="262721" y="156192"/>
                    </a:lnTo>
                    <a:lnTo>
                      <a:pt x="262721" y="150258"/>
                    </a:lnTo>
                    <a:close/>
                    <a:moveTo>
                      <a:pt x="274904" y="150258"/>
                    </a:moveTo>
                    <a:lnTo>
                      <a:pt x="274904" y="156192"/>
                    </a:lnTo>
                    <a:lnTo>
                      <a:pt x="268968" y="156192"/>
                    </a:lnTo>
                    <a:lnTo>
                      <a:pt x="268968" y="150258"/>
                    </a:lnTo>
                    <a:close/>
                    <a:moveTo>
                      <a:pt x="158" y="0"/>
                    </a:moveTo>
                    <a:lnTo>
                      <a:pt x="158" y="157"/>
                    </a:lnTo>
                    <a:lnTo>
                      <a:pt x="0" y="157"/>
                    </a:lnTo>
                    <a:lnTo>
                      <a:pt x="0" y="156350"/>
                    </a:lnTo>
                    <a:lnTo>
                      <a:pt x="158" y="156350"/>
                    </a:lnTo>
                    <a:lnTo>
                      <a:pt x="158" y="156508"/>
                    </a:lnTo>
                    <a:lnTo>
                      <a:pt x="275059" y="156508"/>
                    </a:lnTo>
                    <a:lnTo>
                      <a:pt x="275059" y="156350"/>
                    </a:lnTo>
                    <a:lnTo>
                      <a:pt x="275215" y="156350"/>
                    </a:lnTo>
                    <a:lnTo>
                      <a:pt x="275215" y="155"/>
                    </a:lnTo>
                    <a:lnTo>
                      <a:pt x="275059" y="155"/>
                    </a:lnTo>
                    <a:lnTo>
                      <a:pt x="27505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67" name="Google Shape;467;p29"/>
            <p:cNvCxnSpPr/>
            <p:nvPr/>
          </p:nvCxnSpPr>
          <p:spPr>
            <a:xfrm>
              <a:off x="6071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8" name="Google Shape;468;p29"/>
            <p:cNvCxnSpPr/>
            <p:nvPr/>
          </p:nvCxnSpPr>
          <p:spPr>
            <a:xfrm>
              <a:off x="552800" y="213850"/>
              <a:ext cx="0" cy="472080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69" name="Google Shape;469;p29"/>
            <p:cNvSpPr/>
            <p:nvPr/>
          </p:nvSpPr>
          <p:spPr>
            <a:xfrm>
              <a:off x="309638" y="1298388"/>
              <a:ext cx="108600" cy="108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9"/>
            <p:cNvSpPr/>
            <p:nvPr/>
          </p:nvSpPr>
          <p:spPr>
            <a:xfrm>
              <a:off x="309638" y="485688"/>
              <a:ext cx="108600" cy="108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9"/>
            <p:cNvSpPr/>
            <p:nvPr/>
          </p:nvSpPr>
          <p:spPr>
            <a:xfrm>
              <a:off x="309638" y="4549188"/>
              <a:ext cx="108600" cy="108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9"/>
            <p:cNvSpPr/>
            <p:nvPr/>
          </p:nvSpPr>
          <p:spPr>
            <a:xfrm>
              <a:off x="309638" y="3736488"/>
              <a:ext cx="108600" cy="108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9"/>
            <p:cNvSpPr/>
            <p:nvPr/>
          </p:nvSpPr>
          <p:spPr>
            <a:xfrm>
              <a:off x="309638" y="2923788"/>
              <a:ext cx="108600" cy="108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>
              <a:off x="309638" y="2111088"/>
              <a:ext cx="108600" cy="108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008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099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van"/>
              <a:buNone/>
              <a:defRPr sz="2800">
                <a:solidFill>
                  <a:schemeClr val="dk1"/>
                </a:solidFill>
                <a:latin typeface="Bevan"/>
                <a:ea typeface="Bevan"/>
                <a:cs typeface="Bevan"/>
                <a:sym typeface="Bev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van"/>
              <a:buNone/>
              <a:defRPr sz="2800">
                <a:solidFill>
                  <a:schemeClr val="dk1"/>
                </a:solidFill>
                <a:latin typeface="Bevan"/>
                <a:ea typeface="Bevan"/>
                <a:cs typeface="Bevan"/>
                <a:sym typeface="Beva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van"/>
              <a:buNone/>
              <a:defRPr sz="2800">
                <a:solidFill>
                  <a:schemeClr val="dk1"/>
                </a:solidFill>
                <a:latin typeface="Bevan"/>
                <a:ea typeface="Bevan"/>
                <a:cs typeface="Bevan"/>
                <a:sym typeface="Beva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van"/>
              <a:buNone/>
              <a:defRPr sz="2800">
                <a:solidFill>
                  <a:schemeClr val="dk1"/>
                </a:solidFill>
                <a:latin typeface="Bevan"/>
                <a:ea typeface="Bevan"/>
                <a:cs typeface="Bevan"/>
                <a:sym typeface="Beva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van"/>
              <a:buNone/>
              <a:defRPr sz="2800">
                <a:solidFill>
                  <a:schemeClr val="dk1"/>
                </a:solidFill>
                <a:latin typeface="Bevan"/>
                <a:ea typeface="Bevan"/>
                <a:cs typeface="Bevan"/>
                <a:sym typeface="Beva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van"/>
              <a:buNone/>
              <a:defRPr sz="2800">
                <a:solidFill>
                  <a:schemeClr val="dk1"/>
                </a:solidFill>
                <a:latin typeface="Bevan"/>
                <a:ea typeface="Bevan"/>
                <a:cs typeface="Bevan"/>
                <a:sym typeface="Beva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van"/>
              <a:buNone/>
              <a:defRPr sz="2800">
                <a:solidFill>
                  <a:schemeClr val="dk1"/>
                </a:solidFill>
                <a:latin typeface="Bevan"/>
                <a:ea typeface="Bevan"/>
                <a:cs typeface="Bevan"/>
                <a:sym typeface="Beva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van"/>
              <a:buNone/>
              <a:defRPr sz="2800">
                <a:solidFill>
                  <a:schemeClr val="dk1"/>
                </a:solidFill>
                <a:latin typeface="Bevan"/>
                <a:ea typeface="Bevan"/>
                <a:cs typeface="Bevan"/>
                <a:sym typeface="Beva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van"/>
              <a:buNone/>
              <a:defRPr sz="2800">
                <a:solidFill>
                  <a:schemeClr val="dk1"/>
                </a:solidFill>
                <a:latin typeface="Bevan"/>
                <a:ea typeface="Bevan"/>
                <a:cs typeface="Bevan"/>
                <a:sym typeface="Bev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l"/>
              <a:buChar char="●"/>
              <a:defRPr sz="16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lvl="1" indent="-330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l"/>
              <a:buChar char="○"/>
              <a:defRPr sz="16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lvl="2" indent="-330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l"/>
              <a:buChar char="■"/>
              <a:defRPr sz="16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lvl="3" indent="-330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l"/>
              <a:buChar char="●"/>
              <a:defRPr sz="16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lvl="4" indent="-330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l"/>
              <a:buChar char="○"/>
              <a:defRPr sz="16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lvl="5" indent="-330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l"/>
              <a:buChar char="■"/>
              <a:defRPr sz="16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lvl="6" indent="-330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l"/>
              <a:buChar char="●"/>
              <a:defRPr sz="16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lvl="7" indent="-330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bel"/>
              <a:buChar char="○"/>
              <a:defRPr sz="16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lvl="8" indent="-3302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Font typeface="Abel"/>
              <a:buChar char="■"/>
              <a:defRPr sz="16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40926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../Downloads/T&#432;%20Th&#7871;%20Chu&#7849;n%20B&#7883;%20v&#224;%20C&#225;c%20B&#224;i%20T&#7853;p%20Ch&#226;n%20-%20B&#237;%20Quy&#7871;t%20Di%20Chuy&#7875;n%20Nhanh%20Nh&#7841;y%20Trong%20C&#7847;u%20L&#244;ng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933483B-C524-0EB6-99D0-B22DB18334E8}"/>
              </a:ext>
            </a:extLst>
          </p:cNvPr>
          <p:cNvSpPr txBox="1"/>
          <p:nvPr/>
        </p:nvSpPr>
        <p:spPr>
          <a:xfrm>
            <a:off x="110490" y="263661"/>
            <a:ext cx="8923020" cy="182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000" b="1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BÀI </a:t>
            </a:r>
            <a:r>
              <a:rPr lang="en-US" sz="4000" b="1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1</a:t>
            </a:r>
            <a:r>
              <a:rPr lang="vi-VN" sz="4000" b="1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. </a:t>
            </a:r>
            <a:endParaRPr lang="en-US" sz="4000" b="1" dirty="0">
              <a:solidFill>
                <a:srgbClr val="C00000"/>
              </a:solidFill>
              <a:latin typeface="+mj-lt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Tư</a:t>
            </a:r>
            <a:r>
              <a:rPr lang="en-US" sz="4000" b="1" dirty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thế</a:t>
            </a:r>
            <a:r>
              <a:rPr lang="en-US" sz="4000" b="1" dirty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cơ</a:t>
            </a:r>
            <a:r>
              <a:rPr lang="en-US" sz="4000" b="1" dirty="0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bản</a:t>
            </a:r>
            <a:endParaRPr lang="vi-VN" sz="4000" b="1" dirty="0">
              <a:solidFill>
                <a:schemeClr val="bg2">
                  <a:lumMod val="7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85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E8EF4DA-50FB-86FE-A78F-5043BCD0C3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72" y="231257"/>
            <a:ext cx="8378456" cy="460389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236FEB1-4952-16D2-FE86-A249C7446613}"/>
              </a:ext>
            </a:extLst>
          </p:cNvPr>
          <p:cNvSpPr txBox="1"/>
          <p:nvPr/>
        </p:nvSpPr>
        <p:spPr>
          <a:xfrm>
            <a:off x="2169041" y="4681266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https://www.youtube.com/watch?v=uOCMsLfdnxQ</a:t>
            </a:r>
          </a:p>
        </p:txBody>
      </p:sp>
      <p:sp>
        <p:nvSpPr>
          <p:cNvPr id="12" name="Isosceles Triangle 11">
            <a:hlinkClick r:id="rId4" action="ppaction://hlinkfile"/>
            <a:extLst>
              <a:ext uri="{FF2B5EF4-FFF2-40B4-BE49-F238E27FC236}">
                <a16:creationId xmlns:a16="http://schemas.microsoft.com/office/drawing/2014/main" id="{621FC6E8-65C7-D1C9-4C7C-DC53A32FC9BE}"/>
              </a:ext>
            </a:extLst>
          </p:cNvPr>
          <p:cNvSpPr/>
          <p:nvPr/>
        </p:nvSpPr>
        <p:spPr>
          <a:xfrm>
            <a:off x="7602279" y="231257"/>
            <a:ext cx="1294621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Video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ubber Eraser Planners for High School by Slidesgo">
  <a:themeElements>
    <a:clrScheme name="Simple Light">
      <a:dk1>
        <a:srgbClr val="0C1997"/>
      </a:dk1>
      <a:lt1>
        <a:srgbClr val="585962"/>
      </a:lt1>
      <a:dk2>
        <a:srgbClr val="D593B7"/>
      </a:dk2>
      <a:lt2>
        <a:srgbClr val="FFFFFF"/>
      </a:lt2>
      <a:accent1>
        <a:srgbClr val="ECF9FC"/>
      </a:accent1>
      <a:accent2>
        <a:srgbClr val="99CBF9"/>
      </a:accent2>
      <a:accent3>
        <a:srgbClr val="6C85B0"/>
      </a:accent3>
      <a:accent4>
        <a:srgbClr val="99CBF9"/>
      </a:accent4>
      <a:accent5>
        <a:srgbClr val="70C916"/>
      </a:accent5>
      <a:accent6>
        <a:srgbClr val="99C1BB"/>
      </a:accent6>
      <a:hlink>
        <a:srgbClr val="3231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21</Words>
  <Application>Microsoft Office PowerPoint</Application>
  <PresentationFormat>On-screen Show (16:9)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Abel</vt:lpstr>
      <vt:lpstr>Bevan</vt:lpstr>
      <vt:lpstr>Bebas Neue</vt:lpstr>
      <vt:lpstr>Times New Roman</vt:lpstr>
      <vt:lpstr>Rubber Eraser Planners for High School by Slidesgo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14</cp:revision>
  <dcterms:modified xsi:type="dcterms:W3CDTF">2025-04-04T02:53:54Z</dcterms:modified>
</cp:coreProperties>
</file>