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audio1.wav" ContentType="audio/wav"/>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1"/>
  </p:notesMasterIdLst>
  <p:sldIdLst>
    <p:sldId id="415" r:id="rId3"/>
    <p:sldId id="279" r:id="rId4"/>
    <p:sldId id="326" r:id="rId5"/>
    <p:sldId id="376" r:id="rId6"/>
    <p:sldId id="377" r:id="rId7"/>
    <p:sldId id="378" r:id="rId8"/>
    <p:sldId id="402" r:id="rId9"/>
    <p:sldId id="379" r:id="rId10"/>
    <p:sldId id="380" r:id="rId11"/>
    <p:sldId id="347" r:id="rId12"/>
    <p:sldId id="404" r:id="rId13"/>
    <p:sldId id="383" r:id="rId14"/>
    <p:sldId id="397" r:id="rId15"/>
    <p:sldId id="405" r:id="rId16"/>
    <p:sldId id="410" r:id="rId17"/>
    <p:sldId id="411" r:id="rId18"/>
    <p:sldId id="412" r:id="rId19"/>
    <p:sldId id="413" r:id="rId20"/>
    <p:sldId id="408" r:id="rId21"/>
    <p:sldId id="409" r:id="rId22"/>
    <p:sldId id="414" r:id="rId23"/>
    <p:sldId id="399" r:id="rId24"/>
    <p:sldId id="271" r:id="rId25"/>
    <p:sldId id="274" r:id="rId26"/>
    <p:sldId id="400" r:id="rId27"/>
    <p:sldId id="314" r:id="rId28"/>
    <p:sldId id="330" r:id="rId29"/>
    <p:sldId id="40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40"/>
    <a:srgbClr val="FFDAAB"/>
    <a:srgbClr val="CC3300"/>
    <a:srgbClr val="0000FF"/>
    <a:srgbClr val="FFCCFF"/>
    <a:srgbClr val="0FB7BD"/>
    <a:srgbClr val="48C0B6"/>
    <a:srgbClr val="FF99FF"/>
    <a:srgbClr val="00A9A5"/>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94650"/>
  </p:normalViewPr>
  <p:slideViewPr>
    <p:cSldViewPr snapToGrid="0" showGuides="1">
      <p:cViewPr varScale="1">
        <p:scale>
          <a:sx n="80" d="100"/>
          <a:sy n="80" d="100"/>
        </p:scale>
        <p:origin x="64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092B8221-252E-4177-8EC7-8A6CE5C3AEEE}"/>
    <pc:docChg chg="undo custSel addSld delSld modSld sldOrd">
      <pc:chgData name="Thuy Linh Do" userId="f60f9f76584ec879" providerId="LiveId" clId="{092B8221-252E-4177-8EC7-8A6CE5C3AEEE}" dt="2022-01-21T04:40:02.521" v="1436" actId="20577"/>
      <pc:docMkLst>
        <pc:docMk/>
      </pc:docMkLst>
      <pc:sldChg chg="modSp mod">
        <pc:chgData name="Thuy Linh Do" userId="f60f9f76584ec879" providerId="LiveId" clId="{092B8221-252E-4177-8EC7-8A6CE5C3AEEE}" dt="2022-01-21T03:07:42.082" v="27" actId="20577"/>
        <pc:sldMkLst>
          <pc:docMk/>
          <pc:sldMk cId="252621157" sldId="256"/>
        </pc:sldMkLst>
        <pc:spChg chg="mod">
          <ac:chgData name="Thuy Linh Do" userId="f60f9f76584ec879" providerId="LiveId" clId="{092B8221-252E-4177-8EC7-8A6CE5C3AEEE}" dt="2022-01-21T03:07:42.082" v="27" actId="20577"/>
          <ac:spMkLst>
            <pc:docMk/>
            <pc:sldMk cId="252621157" sldId="256"/>
            <ac:spMk id="17" creationId="{00000000-0000-0000-0000-000000000000}"/>
          </ac:spMkLst>
        </pc:spChg>
        <pc:spChg chg="mod">
          <ac:chgData name="Thuy Linh Do" userId="f60f9f76584ec879" providerId="LiveId" clId="{092B8221-252E-4177-8EC7-8A6CE5C3AEEE}" dt="2022-01-21T03:07:27.899" v="1" actId="20577"/>
          <ac:spMkLst>
            <pc:docMk/>
            <pc:sldMk cId="252621157" sldId="256"/>
            <ac:spMk id="18" creationId="{00000000-0000-0000-0000-000000000000}"/>
          </ac:spMkLst>
        </pc:spChg>
      </pc:sldChg>
      <pc:sldChg chg="modSp mod">
        <pc:chgData name="Thuy Linh Do" userId="f60f9f76584ec879" providerId="LiveId" clId="{092B8221-252E-4177-8EC7-8A6CE5C3AEEE}" dt="2022-01-21T03:08:06.226" v="30" actId="20577"/>
        <pc:sldMkLst>
          <pc:docMk/>
          <pc:sldMk cId="2021924275" sldId="275"/>
        </pc:sldMkLst>
        <pc:spChg chg="mod">
          <ac:chgData name="Thuy Linh Do" userId="f60f9f76584ec879" providerId="LiveId" clId="{092B8221-252E-4177-8EC7-8A6CE5C3AEEE}" dt="2022-01-21T03:08:06.226" v="30" actId="20577"/>
          <ac:spMkLst>
            <pc:docMk/>
            <pc:sldMk cId="2021924275" sldId="275"/>
            <ac:spMk id="12" creationId="{00000000-0000-0000-0000-000000000000}"/>
          </ac:spMkLst>
        </pc:spChg>
      </pc:sldChg>
      <pc:sldChg chg="addSp delSp modSp mod setBg">
        <pc:chgData name="Thuy Linh Do" userId="f60f9f76584ec879" providerId="LiveId" clId="{092B8221-252E-4177-8EC7-8A6CE5C3AEEE}" dt="2022-01-21T03:23:11.179" v="415" actId="1076"/>
        <pc:sldMkLst>
          <pc:docMk/>
          <pc:sldMk cId="3404845292" sldId="279"/>
        </pc:sldMkLst>
        <pc:spChg chg="del mod">
          <ac:chgData name="Thuy Linh Do" userId="f60f9f76584ec879" providerId="LiveId" clId="{092B8221-252E-4177-8EC7-8A6CE5C3AEEE}" dt="2022-01-21T03:12:23.951" v="62" actId="478"/>
          <ac:spMkLst>
            <pc:docMk/>
            <pc:sldMk cId="3404845292" sldId="279"/>
            <ac:spMk id="2" creationId="{CAE8308E-F711-4E54-B671-B94F2611A3BF}"/>
          </ac:spMkLst>
        </pc:spChg>
        <pc:spChg chg="add mod">
          <ac:chgData name="Thuy Linh Do" userId="f60f9f76584ec879" providerId="LiveId" clId="{092B8221-252E-4177-8EC7-8A6CE5C3AEEE}" dt="2022-01-21T03:19:14.247" v="368" actId="164"/>
          <ac:spMkLst>
            <pc:docMk/>
            <pc:sldMk cId="3404845292" sldId="279"/>
            <ac:spMk id="7" creationId="{AB9B67CA-27D2-4C96-8B8D-AB8306839A06}"/>
          </ac:spMkLst>
        </pc:spChg>
        <pc:spChg chg="add del">
          <ac:chgData name="Thuy Linh Do" userId="f60f9f76584ec879" providerId="LiveId" clId="{092B8221-252E-4177-8EC7-8A6CE5C3AEEE}" dt="2022-01-21T03:13:50.875" v="77" actId="478"/>
          <ac:spMkLst>
            <pc:docMk/>
            <pc:sldMk cId="3404845292" sldId="279"/>
            <ac:spMk id="9" creationId="{C0156A70-FCD3-4800-9F38-B0CD37045050}"/>
          </ac:spMkLst>
        </pc:spChg>
        <pc:spChg chg="add del mod">
          <ac:chgData name="Thuy Linh Do" userId="f60f9f76584ec879" providerId="LiveId" clId="{092B8221-252E-4177-8EC7-8A6CE5C3AEEE}" dt="2022-01-21T03:20:27.688" v="377" actId="478"/>
          <ac:spMkLst>
            <pc:docMk/>
            <pc:sldMk cId="3404845292" sldId="279"/>
            <ac:spMk id="10" creationId="{02D2FFA4-B3E5-45C7-888C-FF2FB324076C}"/>
          </ac:spMkLst>
        </pc:spChg>
        <pc:spChg chg="add mod">
          <ac:chgData name="Thuy Linh Do" userId="f60f9f76584ec879" providerId="LiveId" clId="{092B8221-252E-4177-8EC7-8A6CE5C3AEEE}" dt="2022-01-21T03:19:14.247" v="368" actId="164"/>
          <ac:spMkLst>
            <pc:docMk/>
            <pc:sldMk cId="3404845292" sldId="279"/>
            <ac:spMk id="11" creationId="{C73EF7BB-E563-4022-B35C-EA3E3FBC67D7}"/>
          </ac:spMkLst>
        </pc:spChg>
        <pc:spChg chg="mod">
          <ac:chgData name="Thuy Linh Do" userId="f60f9f76584ec879" providerId="LiveId" clId="{092B8221-252E-4177-8EC7-8A6CE5C3AEEE}" dt="2022-01-21T03:13:04.458" v="67" actId="26606"/>
          <ac:spMkLst>
            <pc:docMk/>
            <pc:sldMk cId="3404845292" sldId="279"/>
            <ac:spMk id="13" creationId="{00000000-0000-0000-0000-000000000000}"/>
          </ac:spMkLst>
        </pc:spChg>
        <pc:spChg chg="add mod">
          <ac:chgData name="Thuy Linh Do" userId="f60f9f76584ec879" providerId="LiveId" clId="{092B8221-252E-4177-8EC7-8A6CE5C3AEEE}" dt="2022-01-21T03:19:14.247" v="368" actId="164"/>
          <ac:spMkLst>
            <pc:docMk/>
            <pc:sldMk cId="3404845292" sldId="279"/>
            <ac:spMk id="14" creationId="{4D54BAF8-7CAA-4881-8D69-B6CA95008EA2}"/>
          </ac:spMkLst>
        </pc:spChg>
        <pc:spChg chg="add mod">
          <ac:chgData name="Thuy Linh Do" userId="f60f9f76584ec879" providerId="LiveId" clId="{092B8221-252E-4177-8EC7-8A6CE5C3AEEE}" dt="2022-01-21T03:19:14.247" v="368" actId="164"/>
          <ac:spMkLst>
            <pc:docMk/>
            <pc:sldMk cId="3404845292" sldId="279"/>
            <ac:spMk id="15" creationId="{6675FDEF-7F36-4A32-9697-6F1CCB80283C}"/>
          </ac:spMkLst>
        </pc:spChg>
        <pc:spChg chg="add mod">
          <ac:chgData name="Thuy Linh Do" userId="f60f9f76584ec879" providerId="LiveId" clId="{092B8221-252E-4177-8EC7-8A6CE5C3AEEE}" dt="2022-01-21T03:19:14.247" v="368" actId="164"/>
          <ac:spMkLst>
            <pc:docMk/>
            <pc:sldMk cId="3404845292" sldId="279"/>
            <ac:spMk id="16" creationId="{FD73398D-DD6D-43A4-90DA-98008E22F22E}"/>
          </ac:spMkLst>
        </pc:spChg>
        <pc:spChg chg="add mod">
          <ac:chgData name="Thuy Linh Do" userId="f60f9f76584ec879" providerId="LiveId" clId="{092B8221-252E-4177-8EC7-8A6CE5C3AEEE}" dt="2022-01-21T03:19:14.247" v="368" actId="164"/>
          <ac:spMkLst>
            <pc:docMk/>
            <pc:sldMk cId="3404845292" sldId="279"/>
            <ac:spMk id="17" creationId="{95FA2EBF-752B-4D29-8CE0-DCA9AD7307AE}"/>
          </ac:spMkLst>
        </pc:spChg>
        <pc:spChg chg="add mod">
          <ac:chgData name="Thuy Linh Do" userId="f60f9f76584ec879" providerId="LiveId" clId="{092B8221-252E-4177-8EC7-8A6CE5C3AEEE}" dt="2022-01-21T03:19:14.247" v="368" actId="164"/>
          <ac:spMkLst>
            <pc:docMk/>
            <pc:sldMk cId="3404845292" sldId="279"/>
            <ac:spMk id="18" creationId="{C41F513E-4D17-414A-9287-ABC6653A8968}"/>
          </ac:spMkLst>
        </pc:spChg>
        <pc:spChg chg="add mod">
          <ac:chgData name="Thuy Linh Do" userId="f60f9f76584ec879" providerId="LiveId" clId="{092B8221-252E-4177-8EC7-8A6CE5C3AEEE}" dt="2022-01-21T03:19:14.247" v="368" actId="164"/>
          <ac:spMkLst>
            <pc:docMk/>
            <pc:sldMk cId="3404845292" sldId="279"/>
            <ac:spMk id="19" creationId="{5DBDFEF7-E8C7-4305-A4D5-98A358514F95}"/>
          </ac:spMkLst>
        </pc:spChg>
        <pc:grpChg chg="add mod">
          <ac:chgData name="Thuy Linh Do" userId="f60f9f76584ec879" providerId="LiveId" clId="{092B8221-252E-4177-8EC7-8A6CE5C3AEEE}" dt="2022-01-21T03:19:37.303" v="370" actId="1076"/>
          <ac:grpSpMkLst>
            <pc:docMk/>
            <pc:sldMk cId="3404845292" sldId="279"/>
            <ac:grpSpMk id="8" creationId="{1ECB1C35-5A81-44AF-8885-3133FAC99BFF}"/>
          </ac:grpSpMkLst>
        </pc:grpChg>
        <pc:graphicFrameChg chg="add del mod modGraphic">
          <ac:chgData name="Thuy Linh Do" userId="f60f9f76584ec879" providerId="LiveId" clId="{092B8221-252E-4177-8EC7-8A6CE5C3AEEE}" dt="2022-01-21T03:13:10.299" v="68" actId="478"/>
          <ac:graphicFrameMkLst>
            <pc:docMk/>
            <pc:sldMk cId="3404845292" sldId="279"/>
            <ac:graphicFrameMk id="3" creationId="{0D85982A-1F86-457D-A814-4017A53535C1}"/>
          </ac:graphicFrameMkLst>
        </pc:graphicFrameChg>
        <pc:graphicFrameChg chg="add del mod">
          <ac:chgData name="Thuy Linh Do" userId="f60f9f76584ec879" providerId="LiveId" clId="{092B8221-252E-4177-8EC7-8A6CE5C3AEEE}" dt="2022-01-21T03:13:18.369" v="70" actId="478"/>
          <ac:graphicFrameMkLst>
            <pc:docMk/>
            <pc:sldMk cId="3404845292" sldId="279"/>
            <ac:graphicFrameMk id="4" creationId="{070B2053-771F-4256-89FA-777293B51DF3}"/>
          </ac:graphicFrameMkLst>
        </pc:graphicFrameChg>
        <pc:graphicFrameChg chg="add del mod">
          <ac:chgData name="Thuy Linh Do" userId="f60f9f76584ec879" providerId="LiveId" clId="{092B8221-252E-4177-8EC7-8A6CE5C3AEEE}" dt="2022-01-21T03:13:45.068" v="74"/>
          <ac:graphicFrameMkLst>
            <pc:docMk/>
            <pc:sldMk cId="3404845292" sldId="279"/>
            <ac:graphicFrameMk id="5" creationId="{90144EC7-B42B-46F3-A911-969226A08A9A}"/>
          </ac:graphicFrameMkLst>
        </pc:graphicFrameChg>
        <pc:picChg chg="ord">
          <ac:chgData name="Thuy Linh Do" userId="f60f9f76584ec879" providerId="LiveId" clId="{092B8221-252E-4177-8EC7-8A6CE5C3AEEE}" dt="2022-01-21T03:13:04.458" v="67" actId="26606"/>
          <ac:picMkLst>
            <pc:docMk/>
            <pc:sldMk cId="3404845292" sldId="279"/>
            <ac:picMk id="12" creationId="{00000000-0000-0000-0000-000000000000}"/>
          </ac:picMkLst>
        </pc:picChg>
        <pc:picChg chg="add mod">
          <ac:chgData name="Thuy Linh Do" userId="f60f9f76584ec879" providerId="LiveId" clId="{092B8221-252E-4177-8EC7-8A6CE5C3AEEE}" dt="2022-01-21T03:20:32.077" v="378" actId="1076"/>
          <ac:picMkLst>
            <pc:docMk/>
            <pc:sldMk cId="3404845292" sldId="279"/>
            <ac:picMk id="20" creationId="{39508474-BF61-4E71-BCB0-3FC02A93A200}"/>
          </ac:picMkLst>
        </pc:picChg>
        <pc:picChg chg="add mod">
          <ac:chgData name="Thuy Linh Do" userId="f60f9f76584ec879" providerId="LiveId" clId="{092B8221-252E-4177-8EC7-8A6CE5C3AEEE}" dt="2022-01-21T03:20:49.330" v="383" actId="1076"/>
          <ac:picMkLst>
            <pc:docMk/>
            <pc:sldMk cId="3404845292" sldId="279"/>
            <ac:picMk id="21" creationId="{768AD650-807D-4EAF-859B-913CBDAF5DF5}"/>
          </ac:picMkLst>
        </pc:picChg>
        <pc:picChg chg="add mod">
          <ac:chgData name="Thuy Linh Do" userId="f60f9f76584ec879" providerId="LiveId" clId="{092B8221-252E-4177-8EC7-8A6CE5C3AEEE}" dt="2022-01-21T03:21:12.329" v="389" actId="1076"/>
          <ac:picMkLst>
            <pc:docMk/>
            <pc:sldMk cId="3404845292" sldId="279"/>
            <ac:picMk id="22" creationId="{28C12A6D-0138-4221-B229-3EE7E14A5386}"/>
          </ac:picMkLst>
        </pc:picChg>
        <pc:picChg chg="add mod">
          <ac:chgData name="Thuy Linh Do" userId="f60f9f76584ec879" providerId="LiveId" clId="{092B8221-252E-4177-8EC7-8A6CE5C3AEEE}" dt="2022-01-21T03:21:30.924" v="392" actId="14100"/>
          <ac:picMkLst>
            <pc:docMk/>
            <pc:sldMk cId="3404845292" sldId="279"/>
            <ac:picMk id="23" creationId="{6D54EF37-0A91-4024-866E-74562E6B0FD8}"/>
          </ac:picMkLst>
        </pc:picChg>
        <pc:picChg chg="add mod">
          <ac:chgData name="Thuy Linh Do" userId="f60f9f76584ec879" providerId="LiveId" clId="{092B8221-252E-4177-8EC7-8A6CE5C3AEEE}" dt="2022-01-21T03:22:08.123" v="400" actId="1076"/>
          <ac:picMkLst>
            <pc:docMk/>
            <pc:sldMk cId="3404845292" sldId="279"/>
            <ac:picMk id="24" creationId="{A58E5E0A-FEE1-42B2-9074-786FC7545998}"/>
          </ac:picMkLst>
        </pc:picChg>
        <pc:picChg chg="add mod">
          <ac:chgData name="Thuy Linh Do" userId="f60f9f76584ec879" providerId="LiveId" clId="{092B8221-252E-4177-8EC7-8A6CE5C3AEEE}" dt="2022-01-21T03:22:36.319" v="407" actId="1076"/>
          <ac:picMkLst>
            <pc:docMk/>
            <pc:sldMk cId="3404845292" sldId="279"/>
            <ac:picMk id="25" creationId="{9EE8DCD6-BD37-46D1-B4B8-72657998CFBD}"/>
          </ac:picMkLst>
        </pc:picChg>
        <pc:picChg chg="add mod">
          <ac:chgData name="Thuy Linh Do" userId="f60f9f76584ec879" providerId="LiveId" clId="{092B8221-252E-4177-8EC7-8A6CE5C3AEEE}" dt="2022-01-21T03:22:51.818" v="410" actId="14100"/>
          <ac:picMkLst>
            <pc:docMk/>
            <pc:sldMk cId="3404845292" sldId="279"/>
            <ac:picMk id="26" creationId="{1E441DB5-C53E-4693-AFBD-68A35185F233}"/>
          </ac:picMkLst>
        </pc:picChg>
        <pc:picChg chg="add mod">
          <ac:chgData name="Thuy Linh Do" userId="f60f9f76584ec879" providerId="LiveId" clId="{092B8221-252E-4177-8EC7-8A6CE5C3AEEE}" dt="2022-01-21T03:23:11.179" v="415" actId="1076"/>
          <ac:picMkLst>
            <pc:docMk/>
            <pc:sldMk cId="3404845292" sldId="279"/>
            <ac:picMk id="27" creationId="{1E98ECD0-6CB5-4BC9-BC7A-2892AA44188F}"/>
          </ac:picMkLst>
        </pc:picChg>
      </pc:sldChg>
      <pc:sldChg chg="modSp mod">
        <pc:chgData name="Thuy Linh Do" userId="f60f9f76584ec879" providerId="LiveId" clId="{092B8221-252E-4177-8EC7-8A6CE5C3AEEE}" dt="2022-01-21T03:11:03.038" v="57"/>
        <pc:sldMkLst>
          <pc:docMk/>
          <pc:sldMk cId="658201877" sldId="302"/>
        </pc:sldMkLst>
        <pc:spChg chg="mod">
          <ac:chgData name="Thuy Linh Do" userId="f60f9f76584ec879" providerId="LiveId" clId="{092B8221-252E-4177-8EC7-8A6CE5C3AEEE}" dt="2022-01-21T03:08:51.380" v="47" actId="20577"/>
          <ac:spMkLst>
            <pc:docMk/>
            <pc:sldMk cId="658201877" sldId="302"/>
            <ac:spMk id="20" creationId="{00000000-0000-0000-0000-000000000000}"/>
          </ac:spMkLst>
        </pc:spChg>
        <pc:spChg chg="mod">
          <ac:chgData name="Thuy Linh Do" userId="f60f9f76584ec879" providerId="LiveId" clId="{092B8221-252E-4177-8EC7-8A6CE5C3AEEE}" dt="2022-01-21T03:09:08.635" v="48"/>
          <ac:spMkLst>
            <pc:docMk/>
            <pc:sldMk cId="658201877" sldId="302"/>
            <ac:spMk id="21" creationId="{00000000-0000-0000-0000-000000000000}"/>
          </ac:spMkLst>
        </pc:spChg>
        <pc:spChg chg="mod">
          <ac:chgData name="Thuy Linh Do" userId="f60f9f76584ec879" providerId="LiveId" clId="{092B8221-252E-4177-8EC7-8A6CE5C3AEEE}" dt="2022-01-21T03:09:59.878" v="56" actId="20577"/>
          <ac:spMkLst>
            <pc:docMk/>
            <pc:sldMk cId="658201877" sldId="302"/>
            <ac:spMk id="22" creationId="{00000000-0000-0000-0000-000000000000}"/>
          </ac:spMkLst>
        </pc:spChg>
        <pc:spChg chg="mod">
          <ac:chgData name="Thuy Linh Do" userId="f60f9f76584ec879" providerId="LiveId" clId="{092B8221-252E-4177-8EC7-8A6CE5C3AEEE}" dt="2022-01-21T03:11:03.038" v="57"/>
          <ac:spMkLst>
            <pc:docMk/>
            <pc:sldMk cId="658201877" sldId="302"/>
            <ac:spMk id="23" creationId="{00000000-0000-0000-0000-000000000000}"/>
          </ac:spMkLst>
        </pc:spChg>
      </pc:sldChg>
      <pc:sldChg chg="addSp delSp modSp mod">
        <pc:chgData name="Thuy Linh Do" userId="f60f9f76584ec879" providerId="LiveId" clId="{092B8221-252E-4177-8EC7-8A6CE5C3AEEE}" dt="2022-01-21T03:12:09.247" v="60"/>
        <pc:sldMkLst>
          <pc:docMk/>
          <pc:sldMk cId="1899537031" sldId="308"/>
        </pc:sldMkLst>
        <pc:spChg chg="mod">
          <ac:chgData name="Thuy Linh Do" userId="f60f9f76584ec879" providerId="LiveId" clId="{092B8221-252E-4177-8EC7-8A6CE5C3AEEE}" dt="2022-01-21T03:12:09.247" v="60"/>
          <ac:spMkLst>
            <pc:docMk/>
            <pc:sldMk cId="1899537031" sldId="308"/>
            <ac:spMk id="3" creationId="{00000000-0000-0000-0000-000000000000}"/>
          </ac:spMkLst>
        </pc:spChg>
        <pc:spChg chg="add mod">
          <ac:chgData name="Thuy Linh Do" userId="f60f9f76584ec879" providerId="LiveId" clId="{092B8221-252E-4177-8EC7-8A6CE5C3AEEE}" dt="2022-01-21T03:11:16.019" v="59"/>
          <ac:spMkLst>
            <pc:docMk/>
            <pc:sldMk cId="1899537031" sldId="308"/>
            <ac:spMk id="10" creationId="{E2AB2C69-E38C-4F15-BCDE-F6118B77CBAA}"/>
          </ac:spMkLst>
        </pc:spChg>
        <pc:spChg chg="del">
          <ac:chgData name="Thuy Linh Do" userId="f60f9f76584ec879" providerId="LiveId" clId="{092B8221-252E-4177-8EC7-8A6CE5C3AEEE}" dt="2022-01-21T03:11:14.034" v="58" actId="478"/>
          <ac:spMkLst>
            <pc:docMk/>
            <pc:sldMk cId="1899537031" sldId="308"/>
            <ac:spMk id="20" creationId="{00000000-0000-0000-0000-000000000000}"/>
          </ac:spMkLst>
        </pc:spChg>
      </pc:sldChg>
      <pc:sldChg chg="modSp mod">
        <pc:chgData name="Thuy Linh Do" userId="f60f9f76584ec879" providerId="LiveId" clId="{092B8221-252E-4177-8EC7-8A6CE5C3AEEE}" dt="2022-01-21T04:35:06.961" v="1379" actId="255"/>
        <pc:sldMkLst>
          <pc:docMk/>
          <pc:sldMk cId="626516812" sldId="313"/>
        </pc:sldMkLst>
        <pc:spChg chg="mod">
          <ac:chgData name="Thuy Linh Do" userId="f60f9f76584ec879" providerId="LiveId" clId="{092B8221-252E-4177-8EC7-8A6CE5C3AEEE}" dt="2022-01-21T04:35:06.961" v="1379" actId="255"/>
          <ac:spMkLst>
            <pc:docMk/>
            <pc:sldMk cId="626516812" sldId="313"/>
            <ac:spMk id="9" creationId="{00000000-0000-0000-0000-000000000000}"/>
          </ac:spMkLst>
        </pc:spChg>
      </pc:sldChg>
      <pc:sldChg chg="modSp mod">
        <pc:chgData name="Thuy Linh Do" userId="f60f9f76584ec879" providerId="LiveId" clId="{092B8221-252E-4177-8EC7-8A6CE5C3AEEE}" dt="2022-01-21T04:40:02.521" v="1436" actId="20577"/>
        <pc:sldMkLst>
          <pc:docMk/>
          <pc:sldMk cId="2275727840" sldId="314"/>
        </pc:sldMkLst>
        <pc:spChg chg="mod">
          <ac:chgData name="Thuy Linh Do" userId="f60f9f76584ec879" providerId="LiveId" clId="{092B8221-252E-4177-8EC7-8A6CE5C3AEEE}" dt="2022-01-21T04:40:02.521" v="1436" actId="20577"/>
          <ac:spMkLst>
            <pc:docMk/>
            <pc:sldMk cId="2275727840" sldId="314"/>
            <ac:spMk id="9" creationId="{C43B4EE5-D525-4443-B04E-58910A374BDA}"/>
          </ac:spMkLst>
        </pc:spChg>
      </pc:sldChg>
      <pc:sldChg chg="addSp delSp modSp mod">
        <pc:chgData name="Thuy Linh Do" userId="f60f9f76584ec879" providerId="LiveId" clId="{092B8221-252E-4177-8EC7-8A6CE5C3AEEE}" dt="2022-01-21T03:54:35.259" v="738" actId="1076"/>
        <pc:sldMkLst>
          <pc:docMk/>
          <pc:sldMk cId="4021477443" sldId="335"/>
        </pc:sldMkLst>
        <pc:spChg chg="mod">
          <ac:chgData name="Thuy Linh Do" userId="f60f9f76584ec879" providerId="LiveId" clId="{092B8221-252E-4177-8EC7-8A6CE5C3AEEE}" dt="2022-01-21T03:54:14.833" v="735"/>
          <ac:spMkLst>
            <pc:docMk/>
            <pc:sldMk cId="4021477443" sldId="335"/>
            <ac:spMk id="14" creationId="{353E7FCF-F699-4BD2-8B0A-04A959FA8185}"/>
          </ac:spMkLst>
        </pc:spChg>
        <pc:picChg chg="del">
          <ac:chgData name="Thuy Linh Do" userId="f60f9f76584ec879" providerId="LiveId" clId="{092B8221-252E-4177-8EC7-8A6CE5C3AEEE}" dt="2022-01-21T03:54:18.333" v="736" actId="478"/>
          <ac:picMkLst>
            <pc:docMk/>
            <pc:sldMk cId="4021477443" sldId="335"/>
            <ac:picMk id="9" creationId="{4320D209-22C6-4C00-9600-BE6AE2DAEF5D}"/>
          </ac:picMkLst>
        </pc:picChg>
        <pc:picChg chg="add mod">
          <ac:chgData name="Thuy Linh Do" userId="f60f9f76584ec879" providerId="LiveId" clId="{092B8221-252E-4177-8EC7-8A6CE5C3AEEE}" dt="2022-01-21T03:54:35.259" v="738" actId="1076"/>
          <ac:picMkLst>
            <pc:docMk/>
            <pc:sldMk cId="4021477443" sldId="335"/>
            <ac:picMk id="4098" creationId="{3C50C9B2-172F-4E0C-9D75-444560302E8F}"/>
          </ac:picMkLst>
        </pc:picChg>
      </pc:sldChg>
      <pc:sldChg chg="addSp delSp modSp mod">
        <pc:chgData name="Thuy Linh Do" userId="f60f9f76584ec879" providerId="LiveId" clId="{092B8221-252E-4177-8EC7-8A6CE5C3AEEE}" dt="2022-01-21T03:26:21.627" v="427" actId="1076"/>
        <pc:sldMkLst>
          <pc:docMk/>
          <pc:sldMk cId="2603057441" sldId="344"/>
        </pc:sldMkLst>
        <pc:spChg chg="mod">
          <ac:chgData name="Thuy Linh Do" userId="f60f9f76584ec879" providerId="LiveId" clId="{092B8221-252E-4177-8EC7-8A6CE5C3AEEE}" dt="2022-01-21T03:24:19.268" v="422"/>
          <ac:spMkLst>
            <pc:docMk/>
            <pc:sldMk cId="2603057441" sldId="344"/>
            <ac:spMk id="4" creationId="{00000000-0000-0000-0000-000000000000}"/>
          </ac:spMkLst>
        </pc:spChg>
        <pc:spChg chg="del mod">
          <ac:chgData name="Thuy Linh Do" userId="f60f9f76584ec879" providerId="LiveId" clId="{092B8221-252E-4177-8EC7-8A6CE5C3AEEE}" dt="2022-01-21T03:23:45.937" v="417" actId="478"/>
          <ac:spMkLst>
            <pc:docMk/>
            <pc:sldMk cId="2603057441" sldId="344"/>
            <ac:spMk id="14" creationId="{49A3F671-73C1-481C-9373-C14574A69DAB}"/>
          </ac:spMkLst>
        </pc:spChg>
        <pc:spChg chg="del">
          <ac:chgData name="Thuy Linh Do" userId="f60f9f76584ec879" providerId="LiveId" clId="{092B8221-252E-4177-8EC7-8A6CE5C3AEEE}" dt="2022-01-21T03:23:48.687" v="418" actId="478"/>
          <ac:spMkLst>
            <pc:docMk/>
            <pc:sldMk cId="2603057441" sldId="344"/>
            <ac:spMk id="15" creationId="{B1ABCDC2-0BF4-4CE8-9D62-0DD9A133ED3F}"/>
          </ac:spMkLst>
        </pc:spChg>
        <pc:spChg chg="add mod">
          <ac:chgData name="Thuy Linh Do" userId="f60f9f76584ec879" providerId="LiveId" clId="{092B8221-252E-4177-8EC7-8A6CE5C3AEEE}" dt="2022-01-21T03:23:50.476" v="419"/>
          <ac:spMkLst>
            <pc:docMk/>
            <pc:sldMk cId="2603057441" sldId="344"/>
            <ac:spMk id="18" creationId="{308A6121-E801-49AD-A732-8A25A1167CD0}"/>
          </ac:spMkLst>
        </pc:spChg>
        <pc:spChg chg="add mod">
          <ac:chgData name="Thuy Linh Do" userId="f60f9f76584ec879" providerId="LiveId" clId="{092B8221-252E-4177-8EC7-8A6CE5C3AEEE}" dt="2022-01-21T03:23:50.476" v="419"/>
          <ac:spMkLst>
            <pc:docMk/>
            <pc:sldMk cId="2603057441" sldId="344"/>
            <ac:spMk id="19" creationId="{9D6D490B-6941-4468-A380-78FF0AC81B7D}"/>
          </ac:spMkLst>
        </pc:spChg>
        <pc:picChg chg="add mod">
          <ac:chgData name="Thuy Linh Do" userId="f60f9f76584ec879" providerId="LiveId" clId="{092B8221-252E-4177-8EC7-8A6CE5C3AEEE}" dt="2022-01-21T03:26:21.627" v="427" actId="1076"/>
          <ac:picMkLst>
            <pc:docMk/>
            <pc:sldMk cId="2603057441" sldId="344"/>
            <ac:picMk id="2" creationId="{98BB8027-C8D2-42AD-8A7D-1F2330B7211E}"/>
          </ac:picMkLst>
        </pc:picChg>
        <pc:picChg chg="del">
          <ac:chgData name="Thuy Linh Do" userId="f60f9f76584ec879" providerId="LiveId" clId="{092B8221-252E-4177-8EC7-8A6CE5C3AEEE}" dt="2022-01-21T03:26:13.643" v="423" actId="478"/>
          <ac:picMkLst>
            <pc:docMk/>
            <pc:sldMk cId="2603057441" sldId="344"/>
            <ac:picMk id="2050" creationId="{3DB6030F-8522-4A73-A997-0E40721E7286}"/>
          </ac:picMkLst>
        </pc:picChg>
      </pc:sldChg>
      <pc:sldChg chg="del">
        <pc:chgData name="Thuy Linh Do" userId="f60f9f76584ec879" providerId="LiveId" clId="{092B8221-252E-4177-8EC7-8A6CE5C3AEEE}" dt="2022-01-21T03:53:45.424" v="734" actId="2696"/>
        <pc:sldMkLst>
          <pc:docMk/>
          <pc:sldMk cId="3972591262" sldId="345"/>
        </pc:sldMkLst>
      </pc:sldChg>
      <pc:sldChg chg="addSp delSp modSp mod">
        <pc:chgData name="Thuy Linh Do" userId="f60f9f76584ec879" providerId="LiveId" clId="{092B8221-252E-4177-8EC7-8A6CE5C3AEEE}" dt="2022-01-21T03:58:16.604" v="750" actId="1076"/>
        <pc:sldMkLst>
          <pc:docMk/>
          <pc:sldMk cId="4180659958" sldId="346"/>
        </pc:sldMkLst>
        <pc:spChg chg="del">
          <ac:chgData name="Thuy Linh Do" userId="f60f9f76584ec879" providerId="LiveId" clId="{092B8221-252E-4177-8EC7-8A6CE5C3AEEE}" dt="2022-01-21T03:55:05.585" v="740" actId="478"/>
          <ac:spMkLst>
            <pc:docMk/>
            <pc:sldMk cId="4180659958" sldId="346"/>
            <ac:spMk id="10" creationId="{C5690E87-2DE1-41DA-B544-E5924DCF5200}"/>
          </ac:spMkLst>
        </pc:spChg>
        <pc:picChg chg="del">
          <ac:chgData name="Thuy Linh Do" userId="f60f9f76584ec879" providerId="LiveId" clId="{092B8221-252E-4177-8EC7-8A6CE5C3AEEE}" dt="2022-01-21T03:55:04.524" v="739" actId="478"/>
          <ac:picMkLst>
            <pc:docMk/>
            <pc:sldMk cId="4180659958" sldId="346"/>
            <ac:picMk id="3074" creationId="{2D030E2B-0C43-48C4-B62D-87978D931649}"/>
          </ac:picMkLst>
        </pc:picChg>
        <pc:picChg chg="add mod">
          <ac:chgData name="Thuy Linh Do" userId="f60f9f76584ec879" providerId="LiveId" clId="{092B8221-252E-4177-8EC7-8A6CE5C3AEEE}" dt="2022-01-21T03:55:19.231" v="743" actId="14100"/>
          <ac:picMkLst>
            <pc:docMk/>
            <pc:sldMk cId="4180659958" sldId="346"/>
            <ac:picMk id="5122" creationId="{1EF810C3-9A62-4656-BA4D-AFB2D673C717}"/>
          </ac:picMkLst>
        </pc:picChg>
        <pc:picChg chg="add mod">
          <ac:chgData name="Thuy Linh Do" userId="f60f9f76584ec879" providerId="LiveId" clId="{092B8221-252E-4177-8EC7-8A6CE5C3AEEE}" dt="2022-01-21T03:57:14.720" v="747" actId="1076"/>
          <ac:picMkLst>
            <pc:docMk/>
            <pc:sldMk cId="4180659958" sldId="346"/>
            <ac:picMk id="5124" creationId="{AC44BBA1-8F58-4BE3-B505-06BE7AA4F160}"/>
          </ac:picMkLst>
        </pc:picChg>
        <pc:picChg chg="add mod">
          <ac:chgData name="Thuy Linh Do" userId="f60f9f76584ec879" providerId="LiveId" clId="{092B8221-252E-4177-8EC7-8A6CE5C3AEEE}" dt="2022-01-21T03:58:16.604" v="750" actId="1076"/>
          <ac:picMkLst>
            <pc:docMk/>
            <pc:sldMk cId="4180659958" sldId="346"/>
            <ac:picMk id="5126" creationId="{15561CC8-E223-4DB9-8D03-EA631E4C4D99}"/>
          </ac:picMkLst>
        </pc:picChg>
      </pc:sldChg>
      <pc:sldChg chg="addSp delSp modSp mod delAnim modAnim">
        <pc:chgData name="Thuy Linh Do" userId="f60f9f76584ec879" providerId="LiveId" clId="{092B8221-252E-4177-8EC7-8A6CE5C3AEEE}" dt="2022-01-21T03:36:23.600" v="651" actId="13926"/>
        <pc:sldMkLst>
          <pc:docMk/>
          <pc:sldMk cId="3832257365" sldId="347"/>
        </pc:sldMkLst>
        <pc:spChg chg="del">
          <ac:chgData name="Thuy Linh Do" userId="f60f9f76584ec879" providerId="LiveId" clId="{092B8221-252E-4177-8EC7-8A6CE5C3AEEE}" dt="2022-01-21T03:28:56.229" v="429" actId="478"/>
          <ac:spMkLst>
            <pc:docMk/>
            <pc:sldMk cId="3832257365" sldId="347"/>
            <ac:spMk id="4" creationId="{F8890C71-A92C-49A8-AB35-92D8F4A6F4F1}"/>
          </ac:spMkLst>
        </pc:spChg>
        <pc:spChg chg="add mod">
          <ac:chgData name="Thuy Linh Do" userId="f60f9f76584ec879" providerId="LiveId" clId="{092B8221-252E-4177-8EC7-8A6CE5C3AEEE}" dt="2022-01-21T03:36:23.600" v="651" actId="13926"/>
          <ac:spMkLst>
            <pc:docMk/>
            <pc:sldMk cId="3832257365" sldId="347"/>
            <ac:spMk id="5" creationId="{700D5291-6931-4331-A711-B47065BF72E6}"/>
          </ac:spMkLst>
        </pc:spChg>
        <pc:spChg chg="del">
          <ac:chgData name="Thuy Linh Do" userId="f60f9f76584ec879" providerId="LiveId" clId="{092B8221-252E-4177-8EC7-8A6CE5C3AEEE}" dt="2022-01-21T03:28:56.229" v="429" actId="478"/>
          <ac:spMkLst>
            <pc:docMk/>
            <pc:sldMk cId="3832257365" sldId="347"/>
            <ac:spMk id="6" creationId="{2954213A-53E3-4582-A81D-85BC43D23296}"/>
          </ac:spMkLst>
        </pc:spChg>
        <pc:spChg chg="del">
          <ac:chgData name="Thuy Linh Do" userId="f60f9f76584ec879" providerId="LiveId" clId="{092B8221-252E-4177-8EC7-8A6CE5C3AEEE}" dt="2022-01-21T03:28:56.229" v="429" actId="478"/>
          <ac:spMkLst>
            <pc:docMk/>
            <pc:sldMk cId="3832257365" sldId="347"/>
            <ac:spMk id="10" creationId="{91CAB99A-E7C9-41EC-A127-A4929296EA9E}"/>
          </ac:spMkLst>
        </pc:spChg>
        <pc:spChg chg="del">
          <ac:chgData name="Thuy Linh Do" userId="f60f9f76584ec879" providerId="LiveId" clId="{092B8221-252E-4177-8EC7-8A6CE5C3AEEE}" dt="2022-01-21T03:28:56.229" v="429" actId="478"/>
          <ac:spMkLst>
            <pc:docMk/>
            <pc:sldMk cId="3832257365" sldId="347"/>
            <ac:spMk id="13" creationId="{337EA2E7-5990-4B6C-BF0C-0989AF209578}"/>
          </ac:spMkLst>
        </pc:spChg>
        <pc:spChg chg="del">
          <ac:chgData name="Thuy Linh Do" userId="f60f9f76584ec879" providerId="LiveId" clId="{092B8221-252E-4177-8EC7-8A6CE5C3AEEE}" dt="2022-01-21T03:28:56.229" v="429" actId="478"/>
          <ac:spMkLst>
            <pc:docMk/>
            <pc:sldMk cId="3832257365" sldId="347"/>
            <ac:spMk id="14" creationId="{749B7F85-E697-4436-88A4-DF2BC81B3BE7}"/>
          </ac:spMkLst>
        </pc:spChg>
        <pc:picChg chg="add mod">
          <ac:chgData name="Thuy Linh Do" userId="f60f9f76584ec879" providerId="LiveId" clId="{092B8221-252E-4177-8EC7-8A6CE5C3AEEE}" dt="2022-01-21T03:30:17.738" v="432" actId="1076"/>
          <ac:picMkLst>
            <pc:docMk/>
            <pc:sldMk cId="3832257365" sldId="347"/>
            <ac:picMk id="2" creationId="{5C095053-F326-4595-AEE9-C3ED88E378FA}"/>
          </ac:picMkLst>
        </pc:picChg>
        <pc:picChg chg="del">
          <ac:chgData name="Thuy Linh Do" userId="f60f9f76584ec879" providerId="LiveId" clId="{092B8221-252E-4177-8EC7-8A6CE5C3AEEE}" dt="2022-01-21T03:28:52.332" v="428" actId="478"/>
          <ac:picMkLst>
            <pc:docMk/>
            <pc:sldMk cId="3832257365" sldId="347"/>
            <ac:picMk id="3" creationId="{4E3C220B-9F86-404D-AACA-FEAF2963D828}"/>
          </ac:picMkLst>
        </pc:picChg>
        <pc:picChg chg="del">
          <ac:chgData name="Thuy Linh Do" userId="f60f9f76584ec879" providerId="LiveId" clId="{092B8221-252E-4177-8EC7-8A6CE5C3AEEE}" dt="2022-01-21T03:28:58.794" v="430" actId="478"/>
          <ac:picMkLst>
            <pc:docMk/>
            <pc:sldMk cId="3832257365" sldId="347"/>
            <ac:picMk id="15" creationId="{38AF316B-BB51-4F71-AAB1-E09774F97686}"/>
          </ac:picMkLst>
        </pc:picChg>
        <pc:picChg chg="add mod">
          <ac:chgData name="Thuy Linh Do" userId="f60f9f76584ec879" providerId="LiveId" clId="{092B8221-252E-4177-8EC7-8A6CE5C3AEEE}" dt="2022-01-21T03:35:40.601" v="645" actId="1076"/>
          <ac:picMkLst>
            <pc:docMk/>
            <pc:sldMk cId="3832257365" sldId="347"/>
            <ac:picMk id="3074" creationId="{24E9B2A8-56F6-4FC6-A588-CAAA1E057A7A}"/>
          </ac:picMkLst>
        </pc:picChg>
      </pc:sldChg>
      <pc:sldChg chg="addSp delSp modSp mod">
        <pc:chgData name="Thuy Linh Do" userId="f60f9f76584ec879" providerId="LiveId" clId="{092B8221-252E-4177-8EC7-8A6CE5C3AEEE}" dt="2022-01-21T04:01:45.808" v="759" actId="1076"/>
        <pc:sldMkLst>
          <pc:docMk/>
          <pc:sldMk cId="2203046267" sldId="348"/>
        </pc:sldMkLst>
        <pc:spChg chg="del">
          <ac:chgData name="Thuy Linh Do" userId="f60f9f76584ec879" providerId="LiveId" clId="{092B8221-252E-4177-8EC7-8A6CE5C3AEEE}" dt="2022-01-21T04:00:33.338" v="752" actId="478"/>
          <ac:spMkLst>
            <pc:docMk/>
            <pc:sldMk cId="2203046267" sldId="348"/>
            <ac:spMk id="10" creationId="{C5690E87-2DE1-41DA-B544-E5924DCF5200}"/>
          </ac:spMkLst>
        </pc:spChg>
        <pc:picChg chg="add mod">
          <ac:chgData name="Thuy Linh Do" userId="f60f9f76584ec879" providerId="LiveId" clId="{092B8221-252E-4177-8EC7-8A6CE5C3AEEE}" dt="2022-01-21T04:00:48.972" v="756"/>
          <ac:picMkLst>
            <pc:docMk/>
            <pc:sldMk cId="2203046267" sldId="348"/>
            <ac:picMk id="11" creationId="{428AAA27-B2CA-4FA9-9417-854ABF87CC2F}"/>
          </ac:picMkLst>
        </pc:picChg>
        <pc:picChg chg="del">
          <ac:chgData name="Thuy Linh Do" userId="f60f9f76584ec879" providerId="LiveId" clId="{092B8221-252E-4177-8EC7-8A6CE5C3AEEE}" dt="2022-01-21T04:00:31.135" v="751" actId="478"/>
          <ac:picMkLst>
            <pc:docMk/>
            <pc:sldMk cId="2203046267" sldId="348"/>
            <ac:picMk id="4098" creationId="{0EECB5C7-D8AB-4461-B210-D60E36080AB6}"/>
          </ac:picMkLst>
        </pc:picChg>
        <pc:picChg chg="add mod">
          <ac:chgData name="Thuy Linh Do" userId="f60f9f76584ec879" providerId="LiveId" clId="{092B8221-252E-4177-8EC7-8A6CE5C3AEEE}" dt="2022-01-21T04:00:40.165" v="755" actId="1076"/>
          <ac:picMkLst>
            <pc:docMk/>
            <pc:sldMk cId="2203046267" sldId="348"/>
            <ac:picMk id="6146" creationId="{D6F269C1-91E0-4B99-89CB-AE13CBF9052E}"/>
          </ac:picMkLst>
        </pc:picChg>
        <pc:picChg chg="add mod">
          <ac:chgData name="Thuy Linh Do" userId="f60f9f76584ec879" providerId="LiveId" clId="{092B8221-252E-4177-8EC7-8A6CE5C3AEEE}" dt="2022-01-21T04:01:45.808" v="759" actId="1076"/>
          <ac:picMkLst>
            <pc:docMk/>
            <pc:sldMk cId="2203046267" sldId="348"/>
            <ac:picMk id="6148" creationId="{41D4EDE0-7E85-4C0D-9368-46DD35615661}"/>
          </ac:picMkLst>
        </pc:picChg>
      </pc:sldChg>
      <pc:sldChg chg="del">
        <pc:chgData name="Thuy Linh Do" userId="f60f9f76584ec879" providerId="LiveId" clId="{092B8221-252E-4177-8EC7-8A6CE5C3AEEE}" dt="2022-01-21T04:02:06.547" v="760" actId="2696"/>
        <pc:sldMkLst>
          <pc:docMk/>
          <pc:sldMk cId="1580947826" sldId="349"/>
        </pc:sldMkLst>
      </pc:sldChg>
      <pc:sldChg chg="addSp delSp modSp mod">
        <pc:chgData name="Thuy Linh Do" userId="f60f9f76584ec879" providerId="LiveId" clId="{092B8221-252E-4177-8EC7-8A6CE5C3AEEE}" dt="2022-01-21T04:16:00.371" v="771" actId="1076"/>
        <pc:sldMkLst>
          <pc:docMk/>
          <pc:sldMk cId="3415295802" sldId="350"/>
        </pc:sldMkLst>
        <pc:spChg chg="mod">
          <ac:chgData name="Thuy Linh Do" userId="f60f9f76584ec879" providerId="LiveId" clId="{092B8221-252E-4177-8EC7-8A6CE5C3AEEE}" dt="2022-01-21T04:15:08.131" v="766"/>
          <ac:spMkLst>
            <pc:docMk/>
            <pc:sldMk cId="3415295802" sldId="350"/>
            <ac:spMk id="9" creationId="{954AD50D-C69D-4F99-B2C1-C1DE2F63D36A}"/>
          </ac:spMkLst>
        </pc:spChg>
        <pc:spChg chg="mod">
          <ac:chgData name="Thuy Linh Do" userId="f60f9f76584ec879" providerId="LiveId" clId="{092B8221-252E-4177-8EC7-8A6CE5C3AEEE}" dt="2022-01-21T04:14:53.978" v="765"/>
          <ac:spMkLst>
            <pc:docMk/>
            <pc:sldMk cId="3415295802" sldId="350"/>
            <ac:spMk id="11" creationId="{6FFF8849-9B9E-4433-8838-FC31F284B407}"/>
          </ac:spMkLst>
        </pc:spChg>
        <pc:picChg chg="del">
          <ac:chgData name="Thuy Linh Do" userId="f60f9f76584ec879" providerId="LiveId" clId="{092B8221-252E-4177-8EC7-8A6CE5C3AEEE}" dt="2022-01-21T04:15:48.227" v="767" actId="478"/>
          <ac:picMkLst>
            <pc:docMk/>
            <pc:sldMk cId="3415295802" sldId="350"/>
            <ac:picMk id="4098" creationId="{4FD2D350-1ADC-4C9F-8254-78DAA4ADB5F3}"/>
          </ac:picMkLst>
        </pc:picChg>
        <pc:picChg chg="add mod">
          <ac:chgData name="Thuy Linh Do" userId="f60f9f76584ec879" providerId="LiveId" clId="{092B8221-252E-4177-8EC7-8A6CE5C3AEEE}" dt="2022-01-21T04:16:00.371" v="771" actId="1076"/>
          <ac:picMkLst>
            <pc:docMk/>
            <pc:sldMk cId="3415295802" sldId="350"/>
            <ac:picMk id="7170" creationId="{0F8861EC-3824-43C0-A04A-5B993192743A}"/>
          </ac:picMkLst>
        </pc:picChg>
      </pc:sldChg>
      <pc:sldChg chg="del">
        <pc:chgData name="Thuy Linh Do" userId="f60f9f76584ec879" providerId="LiveId" clId="{092B8221-252E-4177-8EC7-8A6CE5C3AEEE}" dt="2022-01-21T04:14:37.134" v="764" actId="2696"/>
        <pc:sldMkLst>
          <pc:docMk/>
          <pc:sldMk cId="4228129671" sldId="351"/>
        </pc:sldMkLst>
      </pc:sldChg>
      <pc:sldChg chg="addSp delSp modSp mod modAnim">
        <pc:chgData name="Thuy Linh Do" userId="f60f9f76584ec879" providerId="LiveId" clId="{092B8221-252E-4177-8EC7-8A6CE5C3AEEE}" dt="2022-01-21T04:26:45.383" v="1328"/>
        <pc:sldMkLst>
          <pc:docMk/>
          <pc:sldMk cId="713976549" sldId="352"/>
        </pc:sldMkLst>
        <pc:spChg chg="del">
          <ac:chgData name="Thuy Linh Do" userId="f60f9f76584ec879" providerId="LiveId" clId="{092B8221-252E-4177-8EC7-8A6CE5C3AEEE}" dt="2022-01-21T04:16:39.483" v="774" actId="478"/>
          <ac:spMkLst>
            <pc:docMk/>
            <pc:sldMk cId="713976549" sldId="352"/>
            <ac:spMk id="2" creationId="{0B390C75-FE5C-4D78-8AC2-2576AF92BF80}"/>
          </ac:spMkLst>
        </pc:spChg>
        <pc:spChg chg="mod">
          <ac:chgData name="Thuy Linh Do" userId="f60f9f76584ec879" providerId="LiveId" clId="{092B8221-252E-4177-8EC7-8A6CE5C3AEEE}" dt="2022-01-21T04:25:59.229" v="1320" actId="1076"/>
          <ac:spMkLst>
            <pc:docMk/>
            <pc:sldMk cId="713976549" sldId="352"/>
            <ac:spMk id="3" creationId="{954965C1-7B59-4560-AEB2-098FA3D6C437}"/>
          </ac:spMkLst>
        </pc:spChg>
        <pc:spChg chg="add mod">
          <ac:chgData name="Thuy Linh Do" userId="f60f9f76584ec879" providerId="LiveId" clId="{092B8221-252E-4177-8EC7-8A6CE5C3AEEE}" dt="2022-01-21T04:21:18.364" v="1242" actId="114"/>
          <ac:spMkLst>
            <pc:docMk/>
            <pc:sldMk cId="713976549" sldId="352"/>
            <ac:spMk id="4" creationId="{FA2DA299-ADD6-4255-835F-2CC94D6D1E90}"/>
          </ac:spMkLst>
        </pc:spChg>
        <pc:spChg chg="add del mod">
          <ac:chgData name="Thuy Linh Do" userId="f60f9f76584ec879" providerId="LiveId" clId="{092B8221-252E-4177-8EC7-8A6CE5C3AEEE}" dt="2022-01-21T04:25:35.372" v="1310" actId="11529"/>
          <ac:spMkLst>
            <pc:docMk/>
            <pc:sldMk cId="713976549" sldId="352"/>
            <ac:spMk id="5" creationId="{1360F0E4-76E0-4E81-88B3-0B12BAF0107A}"/>
          </ac:spMkLst>
        </pc:spChg>
        <pc:spChg chg="del">
          <ac:chgData name="Thuy Linh Do" userId="f60f9f76584ec879" providerId="LiveId" clId="{092B8221-252E-4177-8EC7-8A6CE5C3AEEE}" dt="2022-01-21T04:16:37.295" v="773" actId="478"/>
          <ac:spMkLst>
            <pc:docMk/>
            <pc:sldMk cId="713976549" sldId="352"/>
            <ac:spMk id="6" creationId="{87F6DD7D-5039-4EA9-BB09-CD4A236C1568}"/>
          </ac:spMkLst>
        </pc:spChg>
        <pc:spChg chg="mod">
          <ac:chgData name="Thuy Linh Do" userId="f60f9f76584ec879" providerId="LiveId" clId="{092B8221-252E-4177-8EC7-8A6CE5C3AEEE}" dt="2022-01-21T04:26:10.585" v="1322" actId="1076"/>
          <ac:spMkLst>
            <pc:docMk/>
            <pc:sldMk cId="713976549" sldId="352"/>
            <ac:spMk id="10" creationId="{2BB43E80-FAEA-47DF-A3AD-0CC4402B18A7}"/>
          </ac:spMkLst>
        </pc:spChg>
        <pc:spChg chg="add del mod">
          <ac:chgData name="Thuy Linh Do" userId="f60f9f76584ec879" providerId="LiveId" clId="{092B8221-252E-4177-8EC7-8A6CE5C3AEEE}" dt="2022-01-21T04:23:21.225" v="1268"/>
          <ac:spMkLst>
            <pc:docMk/>
            <pc:sldMk cId="713976549" sldId="352"/>
            <ac:spMk id="11" creationId="{1ED0A24E-9C60-4AB6-BE21-A4F133628198}"/>
          </ac:spMkLst>
        </pc:spChg>
        <pc:spChg chg="add del mod">
          <ac:chgData name="Thuy Linh Do" userId="f60f9f76584ec879" providerId="LiveId" clId="{092B8221-252E-4177-8EC7-8A6CE5C3AEEE}" dt="2022-01-21T04:23:20.490" v="1266"/>
          <ac:spMkLst>
            <pc:docMk/>
            <pc:sldMk cId="713976549" sldId="352"/>
            <ac:spMk id="14" creationId="{F9030790-90E1-4919-847F-E30C076DDF0A}"/>
          </ac:spMkLst>
        </pc:spChg>
        <pc:spChg chg="add del mod">
          <ac:chgData name="Thuy Linh Do" userId="f60f9f76584ec879" providerId="LiveId" clId="{092B8221-252E-4177-8EC7-8A6CE5C3AEEE}" dt="2022-01-21T04:23:19.825" v="1264"/>
          <ac:spMkLst>
            <pc:docMk/>
            <pc:sldMk cId="713976549" sldId="352"/>
            <ac:spMk id="15" creationId="{6CED897D-7B6A-4A20-8034-49162E101AF6}"/>
          </ac:spMkLst>
        </pc:spChg>
        <pc:spChg chg="add del mod">
          <ac:chgData name="Thuy Linh Do" userId="f60f9f76584ec879" providerId="LiveId" clId="{092B8221-252E-4177-8EC7-8A6CE5C3AEEE}" dt="2022-01-21T04:23:51.581" v="1296"/>
          <ac:spMkLst>
            <pc:docMk/>
            <pc:sldMk cId="713976549" sldId="352"/>
            <ac:spMk id="16" creationId="{CC68D79F-D1B9-4FDE-89B4-AB2046FB107D}"/>
          </ac:spMkLst>
        </pc:spChg>
        <pc:spChg chg="add mod">
          <ac:chgData name="Thuy Linh Do" userId="f60f9f76584ec879" providerId="LiveId" clId="{092B8221-252E-4177-8EC7-8A6CE5C3AEEE}" dt="2022-01-21T04:26:40.921" v="1327" actId="1076"/>
          <ac:spMkLst>
            <pc:docMk/>
            <pc:sldMk cId="713976549" sldId="352"/>
            <ac:spMk id="17" creationId="{F1ACCE91-63C9-4CBA-A1B1-589966518F00}"/>
          </ac:spMkLst>
        </pc:spChg>
        <pc:spChg chg="add mod">
          <ac:chgData name="Thuy Linh Do" userId="f60f9f76584ec879" providerId="LiveId" clId="{092B8221-252E-4177-8EC7-8A6CE5C3AEEE}" dt="2022-01-21T04:26:27.043" v="1325" actId="1076"/>
          <ac:spMkLst>
            <pc:docMk/>
            <pc:sldMk cId="713976549" sldId="352"/>
            <ac:spMk id="18" creationId="{394CD95C-3B5C-4CFA-9E42-19E1B4A91CEA}"/>
          </ac:spMkLst>
        </pc:spChg>
        <pc:spChg chg="add mod">
          <ac:chgData name="Thuy Linh Do" userId="f60f9f76584ec879" providerId="LiveId" clId="{092B8221-252E-4177-8EC7-8A6CE5C3AEEE}" dt="2022-01-21T04:26:18.597" v="1323" actId="1076"/>
          <ac:spMkLst>
            <pc:docMk/>
            <pc:sldMk cId="713976549" sldId="352"/>
            <ac:spMk id="19" creationId="{443651F3-61BA-4713-A7AF-611F7E23F4EE}"/>
          </ac:spMkLst>
        </pc:spChg>
      </pc:sldChg>
      <pc:sldChg chg="del">
        <pc:chgData name="Thuy Linh Do" userId="f60f9f76584ec879" providerId="LiveId" clId="{092B8221-252E-4177-8EC7-8A6CE5C3AEEE}" dt="2022-01-21T04:34:12.718" v="1373" actId="2696"/>
        <pc:sldMkLst>
          <pc:docMk/>
          <pc:sldMk cId="3372564195" sldId="353"/>
        </pc:sldMkLst>
      </pc:sldChg>
      <pc:sldChg chg="addSp delSp modSp mod modAnim">
        <pc:chgData name="Thuy Linh Do" userId="f60f9f76584ec879" providerId="LiveId" clId="{092B8221-252E-4177-8EC7-8A6CE5C3AEEE}" dt="2022-01-21T04:32:53.393" v="1369"/>
        <pc:sldMkLst>
          <pc:docMk/>
          <pc:sldMk cId="3071588167" sldId="354"/>
        </pc:sldMkLst>
        <pc:spChg chg="add mod">
          <ac:chgData name="Thuy Linh Do" userId="f60f9f76584ec879" providerId="LiveId" clId="{092B8221-252E-4177-8EC7-8A6CE5C3AEEE}" dt="2022-01-21T04:31:23.052" v="1346" actId="33524"/>
          <ac:spMkLst>
            <pc:docMk/>
            <pc:sldMk cId="3071588167" sldId="354"/>
            <ac:spMk id="2" creationId="{8469E4A7-9AFC-40B7-976F-71CE968A4F91}"/>
          </ac:spMkLst>
        </pc:spChg>
        <pc:spChg chg="mod">
          <ac:chgData name="Thuy Linh Do" userId="f60f9f76584ec879" providerId="LiveId" clId="{092B8221-252E-4177-8EC7-8A6CE5C3AEEE}" dt="2022-01-21T04:27:18.014" v="1329"/>
          <ac:spMkLst>
            <pc:docMk/>
            <pc:sldMk cId="3071588167" sldId="354"/>
            <ac:spMk id="10" creationId="{2BB43E80-FAEA-47DF-A3AD-0CC4402B18A7}"/>
          </ac:spMkLst>
        </pc:spChg>
        <pc:picChg chg="del">
          <ac:chgData name="Thuy Linh Do" userId="f60f9f76584ec879" providerId="LiveId" clId="{092B8221-252E-4177-8EC7-8A6CE5C3AEEE}" dt="2022-01-21T04:27:20.773" v="1330" actId="478"/>
          <ac:picMkLst>
            <pc:docMk/>
            <pc:sldMk cId="3071588167" sldId="354"/>
            <ac:picMk id="15" creationId="{DBB4FD4F-7F77-4718-9E6C-6CE2ECB92EA0}"/>
          </ac:picMkLst>
        </pc:picChg>
        <pc:cxnChg chg="add mod">
          <ac:chgData name="Thuy Linh Do" userId="f60f9f76584ec879" providerId="LiveId" clId="{092B8221-252E-4177-8EC7-8A6CE5C3AEEE}" dt="2022-01-21T04:30:22.023" v="1340" actId="13822"/>
          <ac:cxnSpMkLst>
            <pc:docMk/>
            <pc:sldMk cId="3071588167" sldId="354"/>
            <ac:cxnSpMk id="4" creationId="{0F44B84A-9FFB-417F-A74A-6308AA1ADA72}"/>
          </ac:cxnSpMkLst>
        </pc:cxnChg>
        <pc:cxnChg chg="add mod">
          <ac:chgData name="Thuy Linh Do" userId="f60f9f76584ec879" providerId="LiveId" clId="{092B8221-252E-4177-8EC7-8A6CE5C3AEEE}" dt="2022-01-21T04:30:45.716" v="1343" actId="1076"/>
          <ac:cxnSpMkLst>
            <pc:docMk/>
            <pc:sldMk cId="3071588167" sldId="354"/>
            <ac:cxnSpMk id="11" creationId="{C1716B2D-4A98-466B-856F-CABB8B4017EF}"/>
          </ac:cxnSpMkLst>
        </pc:cxnChg>
        <pc:cxnChg chg="add mod">
          <ac:chgData name="Thuy Linh Do" userId="f60f9f76584ec879" providerId="LiveId" clId="{092B8221-252E-4177-8EC7-8A6CE5C3AEEE}" dt="2022-01-21T04:30:51.454" v="1345" actId="1076"/>
          <ac:cxnSpMkLst>
            <pc:docMk/>
            <pc:sldMk cId="3071588167" sldId="354"/>
            <ac:cxnSpMk id="14" creationId="{C5F40A2B-0F00-49DA-A8CA-51E3F9487DD1}"/>
          </ac:cxnSpMkLst>
        </pc:cxnChg>
        <pc:cxnChg chg="add mod">
          <ac:chgData name="Thuy Linh Do" userId="f60f9f76584ec879" providerId="LiveId" clId="{092B8221-252E-4177-8EC7-8A6CE5C3AEEE}" dt="2022-01-21T04:31:31.465" v="1348" actId="1076"/>
          <ac:cxnSpMkLst>
            <pc:docMk/>
            <pc:sldMk cId="3071588167" sldId="354"/>
            <ac:cxnSpMk id="16" creationId="{C916A40D-E580-42FC-8E98-9C224DC55A05}"/>
          </ac:cxnSpMkLst>
        </pc:cxnChg>
        <pc:cxnChg chg="add mod">
          <ac:chgData name="Thuy Linh Do" userId="f60f9f76584ec879" providerId="LiveId" clId="{092B8221-252E-4177-8EC7-8A6CE5C3AEEE}" dt="2022-01-21T04:31:38.419" v="1350" actId="1076"/>
          <ac:cxnSpMkLst>
            <pc:docMk/>
            <pc:sldMk cId="3071588167" sldId="354"/>
            <ac:cxnSpMk id="17" creationId="{9E6D3E7D-B16B-45F7-BD07-C6E98844F3DA}"/>
          </ac:cxnSpMkLst>
        </pc:cxnChg>
        <pc:cxnChg chg="add mod">
          <ac:chgData name="Thuy Linh Do" userId="f60f9f76584ec879" providerId="LiveId" clId="{092B8221-252E-4177-8EC7-8A6CE5C3AEEE}" dt="2022-01-21T04:31:49.176" v="1352" actId="1076"/>
          <ac:cxnSpMkLst>
            <pc:docMk/>
            <pc:sldMk cId="3071588167" sldId="354"/>
            <ac:cxnSpMk id="18" creationId="{0496C7B1-BD67-4E8C-8492-2DEBE27B9764}"/>
          </ac:cxnSpMkLst>
        </pc:cxnChg>
        <pc:cxnChg chg="add mod">
          <ac:chgData name="Thuy Linh Do" userId="f60f9f76584ec879" providerId="LiveId" clId="{092B8221-252E-4177-8EC7-8A6CE5C3AEEE}" dt="2022-01-21T04:31:54" v="1354" actId="1076"/>
          <ac:cxnSpMkLst>
            <pc:docMk/>
            <pc:sldMk cId="3071588167" sldId="354"/>
            <ac:cxnSpMk id="19" creationId="{7B0BDC0D-5014-4915-80E6-45B243F9E2D6}"/>
          </ac:cxnSpMkLst>
        </pc:cxnChg>
        <pc:cxnChg chg="add mod">
          <ac:chgData name="Thuy Linh Do" userId="f60f9f76584ec879" providerId="LiveId" clId="{092B8221-252E-4177-8EC7-8A6CE5C3AEEE}" dt="2022-01-21T04:32:02.926" v="1356" actId="1076"/>
          <ac:cxnSpMkLst>
            <pc:docMk/>
            <pc:sldMk cId="3071588167" sldId="354"/>
            <ac:cxnSpMk id="20" creationId="{F52E25A3-E8DC-48D0-8D9D-C05D35498B33}"/>
          </ac:cxnSpMkLst>
        </pc:cxnChg>
        <pc:cxnChg chg="add mod">
          <ac:chgData name="Thuy Linh Do" userId="f60f9f76584ec879" providerId="LiveId" clId="{092B8221-252E-4177-8EC7-8A6CE5C3AEEE}" dt="2022-01-21T04:32:07.832" v="1358" actId="1076"/>
          <ac:cxnSpMkLst>
            <pc:docMk/>
            <pc:sldMk cId="3071588167" sldId="354"/>
            <ac:cxnSpMk id="21" creationId="{393CC73E-19CD-4441-B790-D9F967E94F46}"/>
          </ac:cxnSpMkLst>
        </pc:cxnChg>
        <pc:cxnChg chg="add mod">
          <ac:chgData name="Thuy Linh Do" userId="f60f9f76584ec879" providerId="LiveId" clId="{092B8221-252E-4177-8EC7-8A6CE5C3AEEE}" dt="2022-01-21T04:32:16.811" v="1360" actId="1076"/>
          <ac:cxnSpMkLst>
            <pc:docMk/>
            <pc:sldMk cId="3071588167" sldId="354"/>
            <ac:cxnSpMk id="22" creationId="{0927224A-F885-4D4C-9BEE-F519AC2E1A01}"/>
          </ac:cxnSpMkLst>
        </pc:cxnChg>
      </pc:sldChg>
      <pc:sldChg chg="modSp">
        <pc:chgData name="Thuy Linh Do" userId="f60f9f76584ec879" providerId="LiveId" clId="{092B8221-252E-4177-8EC7-8A6CE5C3AEEE}" dt="2022-01-21T03:52:50.346" v="723" actId="20577"/>
        <pc:sldMkLst>
          <pc:docMk/>
          <pc:sldMk cId="830967530" sldId="356"/>
        </pc:sldMkLst>
        <pc:graphicFrameChg chg="mod">
          <ac:chgData name="Thuy Linh Do" userId="f60f9f76584ec879" providerId="LiveId" clId="{092B8221-252E-4177-8EC7-8A6CE5C3AEEE}" dt="2022-01-21T03:52:50.346" v="723" actId="20577"/>
          <ac:graphicFrameMkLst>
            <pc:docMk/>
            <pc:sldMk cId="830967530" sldId="356"/>
            <ac:graphicFrameMk id="2" creationId="{6F576461-CE5C-42FB-B7D8-B6232C9B318A}"/>
          </ac:graphicFrameMkLst>
        </pc:graphicFrameChg>
      </pc:sldChg>
      <pc:sldChg chg="del">
        <pc:chgData name="Thuy Linh Do" userId="f60f9f76584ec879" providerId="LiveId" clId="{092B8221-252E-4177-8EC7-8A6CE5C3AEEE}" dt="2022-01-21T04:39:37.607" v="1413" actId="2696"/>
        <pc:sldMkLst>
          <pc:docMk/>
          <pc:sldMk cId="2311222917" sldId="357"/>
        </pc:sldMkLst>
      </pc:sldChg>
      <pc:sldChg chg="delSp modSp add mod ord">
        <pc:chgData name="Thuy Linh Do" userId="f60f9f76584ec879" providerId="LiveId" clId="{092B8221-252E-4177-8EC7-8A6CE5C3AEEE}" dt="2022-01-21T03:53:41.675" v="733" actId="478"/>
        <pc:sldMkLst>
          <pc:docMk/>
          <pc:sldMk cId="262801003" sldId="358"/>
        </pc:sldMkLst>
        <pc:spChg chg="del">
          <ac:chgData name="Thuy Linh Do" userId="f60f9f76584ec879" providerId="LiveId" clId="{092B8221-252E-4177-8EC7-8A6CE5C3AEEE}" dt="2022-01-21T03:53:33.660" v="729" actId="478"/>
          <ac:spMkLst>
            <pc:docMk/>
            <pc:sldMk cId="262801003" sldId="358"/>
            <ac:spMk id="19" creationId="{00000000-0000-0000-0000-000000000000}"/>
          </ac:spMkLst>
        </pc:spChg>
        <pc:spChg chg="del">
          <ac:chgData name="Thuy Linh Do" userId="f60f9f76584ec879" providerId="LiveId" clId="{092B8221-252E-4177-8EC7-8A6CE5C3AEEE}" dt="2022-01-21T03:53:40.686" v="732" actId="478"/>
          <ac:spMkLst>
            <pc:docMk/>
            <pc:sldMk cId="262801003" sldId="358"/>
            <ac:spMk id="23" creationId="{00000000-0000-0000-0000-000000000000}"/>
          </ac:spMkLst>
        </pc:spChg>
        <pc:spChg chg="del mod">
          <ac:chgData name="Thuy Linh Do" userId="f60f9f76584ec879" providerId="LiveId" clId="{092B8221-252E-4177-8EC7-8A6CE5C3AEEE}" dt="2022-01-21T03:53:31.986" v="728" actId="478"/>
          <ac:spMkLst>
            <pc:docMk/>
            <pc:sldMk cId="262801003" sldId="358"/>
            <ac:spMk id="27" creationId="{00000000-0000-0000-0000-000000000000}"/>
          </ac:spMkLst>
        </pc:spChg>
        <pc:spChg chg="del">
          <ac:chgData name="Thuy Linh Do" userId="f60f9f76584ec879" providerId="LiveId" clId="{092B8221-252E-4177-8EC7-8A6CE5C3AEEE}" dt="2022-01-21T03:53:41.675" v="733" actId="478"/>
          <ac:spMkLst>
            <pc:docMk/>
            <pc:sldMk cId="262801003" sldId="358"/>
            <ac:spMk id="29" creationId="{00000000-0000-0000-0000-000000000000}"/>
          </ac:spMkLst>
        </pc:spChg>
        <pc:cxnChg chg="del">
          <ac:chgData name="Thuy Linh Do" userId="f60f9f76584ec879" providerId="LiveId" clId="{092B8221-252E-4177-8EC7-8A6CE5C3AEEE}" dt="2022-01-21T03:53:34.658" v="730" actId="478"/>
          <ac:cxnSpMkLst>
            <pc:docMk/>
            <pc:sldMk cId="262801003" sldId="358"/>
            <ac:cxnSpMk id="26" creationId="{00000000-0000-0000-0000-000000000000}"/>
          </ac:cxnSpMkLst>
        </pc:cxnChg>
        <pc:cxnChg chg="del">
          <ac:chgData name="Thuy Linh Do" userId="f60f9f76584ec879" providerId="LiveId" clId="{092B8221-252E-4177-8EC7-8A6CE5C3AEEE}" dt="2022-01-21T03:53:35.599" v="731" actId="478"/>
          <ac:cxnSpMkLst>
            <pc:docMk/>
            <pc:sldMk cId="262801003" sldId="358"/>
            <ac:cxnSpMk id="28" creationId="{00000000-0000-0000-0000-000000000000}"/>
          </ac:cxnSpMkLst>
        </pc:cxnChg>
      </pc:sldChg>
      <pc:sldChg chg="add ord">
        <pc:chgData name="Thuy Linh Do" userId="f60f9f76584ec879" providerId="LiveId" clId="{092B8221-252E-4177-8EC7-8A6CE5C3AEEE}" dt="2022-01-21T04:14:34.411" v="763"/>
        <pc:sldMkLst>
          <pc:docMk/>
          <pc:sldMk cId="3855355964" sldId="359"/>
        </pc:sldMkLst>
      </pc:sldChg>
      <pc:sldChg chg="add ord">
        <pc:chgData name="Thuy Linh Do" userId="f60f9f76584ec879" providerId="LiveId" clId="{092B8221-252E-4177-8EC7-8A6CE5C3AEEE}" dt="2022-01-21T04:34:07.237" v="1372"/>
        <pc:sldMkLst>
          <pc:docMk/>
          <pc:sldMk cId="2473637600" sldId="360"/>
        </pc:sldMkLst>
      </pc:sldChg>
      <pc:sldChg chg="addSp modSp add del">
        <pc:chgData name="Thuy Linh Do" userId="f60f9f76584ec879" providerId="LiveId" clId="{092B8221-252E-4177-8EC7-8A6CE5C3AEEE}" dt="2022-01-21T04:36:31.636" v="1382" actId="2696"/>
        <pc:sldMkLst>
          <pc:docMk/>
          <pc:sldMk cId="1207641325" sldId="361"/>
        </pc:sldMkLst>
        <pc:spChg chg="add mod">
          <ac:chgData name="Thuy Linh Do" userId="f60f9f76584ec879" providerId="LiveId" clId="{092B8221-252E-4177-8EC7-8A6CE5C3AEEE}" dt="2022-01-21T04:36:04.381" v="1381"/>
          <ac:spMkLst>
            <pc:docMk/>
            <pc:sldMk cId="1207641325" sldId="361"/>
            <ac:spMk id="13" creationId="{183D0FBF-AF03-463E-A32A-A1675345D48B}"/>
          </ac:spMkLst>
        </pc:spChg>
        <pc:spChg chg="add mod">
          <ac:chgData name="Thuy Linh Do" userId="f60f9f76584ec879" providerId="LiveId" clId="{092B8221-252E-4177-8EC7-8A6CE5C3AEEE}" dt="2022-01-21T04:36:04.381" v="1381"/>
          <ac:spMkLst>
            <pc:docMk/>
            <pc:sldMk cId="1207641325" sldId="361"/>
            <ac:spMk id="14" creationId="{C12CA644-CF7F-48D1-96B7-D4A85B2EF2FF}"/>
          </ac:spMkLst>
        </pc:spChg>
      </pc:sldChg>
      <pc:sldChg chg="addSp delSp modSp add mod ord delAnim">
        <pc:chgData name="Thuy Linh Do" userId="f60f9f76584ec879" providerId="LiveId" clId="{092B8221-252E-4177-8EC7-8A6CE5C3AEEE}" dt="2022-01-21T04:39:19.497" v="1409" actId="1076"/>
        <pc:sldMkLst>
          <pc:docMk/>
          <pc:sldMk cId="3347414037" sldId="361"/>
        </pc:sldMkLst>
        <pc:spChg chg="del">
          <ac:chgData name="Thuy Linh Do" userId="f60f9f76584ec879" providerId="LiveId" clId="{092B8221-252E-4177-8EC7-8A6CE5C3AEEE}" dt="2022-01-21T04:37:06.528" v="1403" actId="478"/>
          <ac:spMkLst>
            <pc:docMk/>
            <pc:sldMk cId="3347414037" sldId="361"/>
            <ac:spMk id="2" creationId="{8469E4A7-9AFC-40B7-976F-71CE968A4F91}"/>
          </ac:spMkLst>
        </pc:spChg>
        <pc:spChg chg="mod">
          <ac:chgData name="Thuy Linh Do" userId="f60f9f76584ec879" providerId="LiveId" clId="{092B8221-252E-4177-8EC7-8A6CE5C3AEEE}" dt="2022-01-21T04:36:52.531" v="1401" actId="20577"/>
          <ac:spMkLst>
            <pc:docMk/>
            <pc:sldMk cId="3347414037" sldId="361"/>
            <ac:spMk id="8" creationId="{00000000-0000-0000-0000-000000000000}"/>
          </ac:spMkLst>
        </pc:spChg>
        <pc:spChg chg="mod">
          <ac:chgData name="Thuy Linh Do" userId="f60f9f76584ec879" providerId="LiveId" clId="{092B8221-252E-4177-8EC7-8A6CE5C3AEEE}" dt="2022-01-21T04:37:03.995" v="1402"/>
          <ac:spMkLst>
            <pc:docMk/>
            <pc:sldMk cId="3347414037" sldId="361"/>
            <ac:spMk id="10" creationId="{2BB43E80-FAEA-47DF-A3AD-0CC4402B18A7}"/>
          </ac:spMkLst>
        </pc:spChg>
        <pc:spChg chg="mod">
          <ac:chgData name="Thuy Linh Do" userId="f60f9f76584ec879" providerId="LiveId" clId="{092B8221-252E-4177-8EC7-8A6CE5C3AEEE}" dt="2022-01-21T04:36:45.894" v="1387" actId="20577"/>
          <ac:spMkLst>
            <pc:docMk/>
            <pc:sldMk cId="3347414037" sldId="361"/>
            <ac:spMk id="13" creationId="{96732016-9C21-43F6-BAD2-DB9F782F74FB}"/>
          </ac:spMkLst>
        </pc:spChg>
        <pc:picChg chg="add mod">
          <ac:chgData name="Thuy Linh Do" userId="f60f9f76584ec879" providerId="LiveId" clId="{092B8221-252E-4177-8EC7-8A6CE5C3AEEE}" dt="2022-01-21T04:39:19.497" v="1409" actId="1076"/>
          <ac:picMkLst>
            <pc:docMk/>
            <pc:sldMk cId="3347414037" sldId="361"/>
            <ac:picMk id="5" creationId="{0D5429FB-5C39-4862-A45E-B27E193957BC}"/>
          </ac:picMkLst>
        </pc:picChg>
        <pc:cxnChg chg="del">
          <ac:chgData name="Thuy Linh Do" userId="f60f9f76584ec879" providerId="LiveId" clId="{092B8221-252E-4177-8EC7-8A6CE5C3AEEE}" dt="2022-01-21T04:37:10.971" v="1404" actId="478"/>
          <ac:cxnSpMkLst>
            <pc:docMk/>
            <pc:sldMk cId="3347414037" sldId="361"/>
            <ac:cxnSpMk id="4" creationId="{0F44B84A-9FFB-417F-A74A-6308AA1ADA72}"/>
          </ac:cxnSpMkLst>
        </pc:cxnChg>
        <pc:cxnChg chg="del">
          <ac:chgData name="Thuy Linh Do" userId="f60f9f76584ec879" providerId="LiveId" clId="{092B8221-252E-4177-8EC7-8A6CE5C3AEEE}" dt="2022-01-21T04:37:10.971" v="1404" actId="478"/>
          <ac:cxnSpMkLst>
            <pc:docMk/>
            <pc:sldMk cId="3347414037" sldId="361"/>
            <ac:cxnSpMk id="11" creationId="{C1716B2D-4A98-466B-856F-CABB8B4017EF}"/>
          </ac:cxnSpMkLst>
        </pc:cxnChg>
        <pc:cxnChg chg="del">
          <ac:chgData name="Thuy Linh Do" userId="f60f9f76584ec879" providerId="LiveId" clId="{092B8221-252E-4177-8EC7-8A6CE5C3AEEE}" dt="2022-01-21T04:37:10.971" v="1404" actId="478"/>
          <ac:cxnSpMkLst>
            <pc:docMk/>
            <pc:sldMk cId="3347414037" sldId="361"/>
            <ac:cxnSpMk id="14" creationId="{C5F40A2B-0F00-49DA-A8CA-51E3F9487DD1}"/>
          </ac:cxnSpMkLst>
        </pc:cxnChg>
        <pc:cxnChg chg="del">
          <ac:chgData name="Thuy Linh Do" userId="f60f9f76584ec879" providerId="LiveId" clId="{092B8221-252E-4177-8EC7-8A6CE5C3AEEE}" dt="2022-01-21T04:37:10.971" v="1404" actId="478"/>
          <ac:cxnSpMkLst>
            <pc:docMk/>
            <pc:sldMk cId="3347414037" sldId="361"/>
            <ac:cxnSpMk id="16" creationId="{C916A40D-E580-42FC-8E98-9C224DC55A05}"/>
          </ac:cxnSpMkLst>
        </pc:cxnChg>
        <pc:cxnChg chg="del">
          <ac:chgData name="Thuy Linh Do" userId="f60f9f76584ec879" providerId="LiveId" clId="{092B8221-252E-4177-8EC7-8A6CE5C3AEEE}" dt="2022-01-21T04:37:10.971" v="1404" actId="478"/>
          <ac:cxnSpMkLst>
            <pc:docMk/>
            <pc:sldMk cId="3347414037" sldId="361"/>
            <ac:cxnSpMk id="17" creationId="{9E6D3E7D-B16B-45F7-BD07-C6E98844F3DA}"/>
          </ac:cxnSpMkLst>
        </pc:cxnChg>
        <pc:cxnChg chg="del">
          <ac:chgData name="Thuy Linh Do" userId="f60f9f76584ec879" providerId="LiveId" clId="{092B8221-252E-4177-8EC7-8A6CE5C3AEEE}" dt="2022-01-21T04:37:10.971" v="1404" actId="478"/>
          <ac:cxnSpMkLst>
            <pc:docMk/>
            <pc:sldMk cId="3347414037" sldId="361"/>
            <ac:cxnSpMk id="18" creationId="{0496C7B1-BD67-4E8C-8492-2DEBE27B9764}"/>
          </ac:cxnSpMkLst>
        </pc:cxnChg>
        <pc:cxnChg chg="del">
          <ac:chgData name="Thuy Linh Do" userId="f60f9f76584ec879" providerId="LiveId" clId="{092B8221-252E-4177-8EC7-8A6CE5C3AEEE}" dt="2022-01-21T04:37:10.971" v="1404" actId="478"/>
          <ac:cxnSpMkLst>
            <pc:docMk/>
            <pc:sldMk cId="3347414037" sldId="361"/>
            <ac:cxnSpMk id="19" creationId="{7B0BDC0D-5014-4915-80E6-45B243F9E2D6}"/>
          </ac:cxnSpMkLst>
        </pc:cxnChg>
        <pc:cxnChg chg="del">
          <ac:chgData name="Thuy Linh Do" userId="f60f9f76584ec879" providerId="LiveId" clId="{092B8221-252E-4177-8EC7-8A6CE5C3AEEE}" dt="2022-01-21T04:37:10.971" v="1404" actId="478"/>
          <ac:cxnSpMkLst>
            <pc:docMk/>
            <pc:sldMk cId="3347414037" sldId="361"/>
            <ac:cxnSpMk id="20" creationId="{F52E25A3-E8DC-48D0-8D9D-C05D35498B33}"/>
          </ac:cxnSpMkLst>
        </pc:cxnChg>
        <pc:cxnChg chg="del">
          <ac:chgData name="Thuy Linh Do" userId="f60f9f76584ec879" providerId="LiveId" clId="{092B8221-252E-4177-8EC7-8A6CE5C3AEEE}" dt="2022-01-21T04:37:10.971" v="1404" actId="478"/>
          <ac:cxnSpMkLst>
            <pc:docMk/>
            <pc:sldMk cId="3347414037" sldId="361"/>
            <ac:cxnSpMk id="21" creationId="{393CC73E-19CD-4441-B790-D9F967E94F46}"/>
          </ac:cxnSpMkLst>
        </pc:cxnChg>
        <pc:cxnChg chg="del">
          <ac:chgData name="Thuy Linh Do" userId="f60f9f76584ec879" providerId="LiveId" clId="{092B8221-252E-4177-8EC7-8A6CE5C3AEEE}" dt="2022-01-21T04:37:10.971" v="1404" actId="478"/>
          <ac:cxnSpMkLst>
            <pc:docMk/>
            <pc:sldMk cId="3347414037" sldId="361"/>
            <ac:cxnSpMk id="22" creationId="{0927224A-F885-4D4C-9BEE-F519AC2E1A01}"/>
          </ac:cxnSpMkLst>
        </pc:cxnChg>
      </pc:sldChg>
      <pc:sldChg chg="add ord">
        <pc:chgData name="Thuy Linh Do" userId="f60f9f76584ec879" providerId="LiveId" clId="{092B8221-252E-4177-8EC7-8A6CE5C3AEEE}" dt="2022-01-21T04:39:31.906" v="1412"/>
        <pc:sldMkLst>
          <pc:docMk/>
          <pc:sldMk cId="3475718428"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17/11/2025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6019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536364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6165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94675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868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858503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2486360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1753642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4255251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BAC2C-5226-4721-BE9B-9536A028C6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456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F51EF5D8-480E-44E6-AAEA-8AF0E9E524A2}" type="slidenum">
              <a:rPr lang="en-US" sz="1200" smtClean="0"/>
              <a:pPr eaLnBrk="1" hangingPunct="1"/>
              <a:t>28</a:t>
            </a:fld>
            <a:endParaRPr lang="en-US" sz="1200"/>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4581A44-AF76-4F1D-8EFF-2172F735CF6A}" type="slidenum">
              <a:rPr lang="en-US" sz="1200"/>
              <a:pPr algn="r" eaLnBrk="1" hangingPunct="1"/>
              <a:t>28</a:t>
            </a:fld>
            <a:endParaRPr lang="en-US" sz="1200"/>
          </a:p>
        </p:txBody>
      </p:sp>
      <p:sp>
        <p:nvSpPr>
          <p:cNvPr id="19460" name="Rectangle 2"/>
          <p:cNvSpPr>
            <a:spLocks noGrp="1" noRot="1" noChangeAspect="1" noChangeArrowheads="1" noTextEdit="1"/>
          </p:cNvSpPr>
          <p:nvPr>
            <p:ph type="sldImg"/>
          </p:nvPr>
        </p:nvSpPr>
        <p:spPr>
          <a:xfrm>
            <a:off x="381000" y="685800"/>
            <a:ext cx="6096000" cy="3429000"/>
          </a:xfrm>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30364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07414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09539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39246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44844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60396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258555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12512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526A92-8AAF-4BF0-85FE-B336BF0F8D2D}" type="datetimeFigureOut">
              <a:rPr lang="en-US" smtClean="0"/>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810397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9918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35727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5994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524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2033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937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614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4218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379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852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46084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2376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963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035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3044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526A92-8AAF-4BF0-85FE-B336BF0F8D2D}" type="datetimeFigureOut">
              <a:rPr lang="en-US" smtClean="0"/>
              <a:t>17/11/2025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9261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526A92-8AAF-4BF0-85FE-B336BF0F8D2D}" type="datetimeFigureOut">
              <a:rPr lang="en-US" smtClean="0"/>
              <a:t>17/11/2025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5331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526A92-8AAF-4BF0-85FE-B336BF0F8D2D}" type="datetimeFigureOut">
              <a:rPr lang="en-US" smtClean="0"/>
              <a:t>17/11/2025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257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17/11/2025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95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4393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1927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17/11/2025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629216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17/11/2025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947584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6.xml"/><Relationship Id="rId7" Type="http://schemas.openxmlformats.org/officeDocument/2006/relationships/slide" Target="slide15.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20.xml"/><Relationship Id="rId4" Type="http://schemas.openxmlformats.org/officeDocument/2006/relationships/slide" Target="slide17.xml"/><Relationship Id="rId9" Type="http://schemas.openxmlformats.org/officeDocument/2006/relationships/slide" Target="slide21.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7.sv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audio" Target="file:///F:\proud_of_you.wma"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ải hình ảnh ngo nghinh 245aded917efd80 tại kho hình nền, ảnh đẹp  khoanh24.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
          <p:cNvSpPr>
            <a:spLocks noChangeArrowheads="1"/>
          </p:cNvSpPr>
          <p:nvPr/>
        </p:nvSpPr>
        <p:spPr bwMode="auto">
          <a:xfrm>
            <a:off x="4720590" y="349885"/>
            <a:ext cx="56941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a:solidFill>
                  <a:srgbClr val="FF0000"/>
                </a:solidFill>
              </a:rPr>
              <a:t>Monday</a:t>
            </a:r>
            <a:r>
              <a:rPr lang="en-US" altLang="en-US" sz="3200" dirty="0"/>
              <a:t> </a:t>
            </a:r>
            <a:r>
              <a:rPr lang="en-US" altLang="en-US" sz="3200" dirty="0">
                <a:solidFill>
                  <a:srgbClr val="FF0000"/>
                </a:solidFill>
              </a:rPr>
              <a:t>November</a:t>
            </a:r>
            <a:r>
              <a:rPr lang="en-US" altLang="en-US" sz="3200" dirty="0"/>
              <a:t> </a:t>
            </a:r>
            <a:r>
              <a:rPr lang="en-US" altLang="en-US" sz="3200" dirty="0">
                <a:solidFill>
                  <a:srgbClr val="FF0000"/>
                </a:solidFill>
              </a:rPr>
              <a:t>17</a:t>
            </a:r>
            <a:r>
              <a:rPr lang="en-US" altLang="en-US" sz="3200" baseline="30000" dirty="0">
                <a:solidFill>
                  <a:srgbClr val="FF0000"/>
                </a:solidFill>
              </a:rPr>
              <a:t>th</a:t>
            </a:r>
            <a:r>
              <a:rPr lang="en-US" altLang="en-US" sz="3200" dirty="0"/>
              <a:t> </a:t>
            </a:r>
            <a:r>
              <a:rPr lang="en-US" altLang="en-US" sz="3200" dirty="0">
                <a:solidFill>
                  <a:srgbClr val="FF0000"/>
                </a:solidFill>
              </a:rPr>
              <a:t>,</a:t>
            </a:r>
            <a:r>
              <a:rPr lang="en-US" altLang="en-US" sz="3200" dirty="0"/>
              <a:t> </a:t>
            </a:r>
            <a:r>
              <a:rPr lang="en-US" altLang="en-US" sz="3200" dirty="0">
                <a:solidFill>
                  <a:srgbClr val="FF0000"/>
                </a:solidFill>
              </a:rPr>
              <a:t>2025</a:t>
            </a:r>
          </a:p>
        </p:txBody>
      </p:sp>
      <p:sp>
        <p:nvSpPr>
          <p:cNvPr id="5" name="TextBox 4"/>
          <p:cNvSpPr txBox="1"/>
          <p:nvPr/>
        </p:nvSpPr>
        <p:spPr>
          <a:xfrm>
            <a:off x="2000250" y="2659559"/>
            <a:ext cx="8515349" cy="707886"/>
          </a:xfrm>
          <a:prstGeom prst="rect">
            <a:avLst/>
          </a:prstGeom>
          <a:noFill/>
        </p:spPr>
        <p:txBody>
          <a:bodyPr wrap="square" rtlCol="0">
            <a:spAutoFit/>
          </a:bodyPr>
          <a:lstStyle/>
          <a:p>
            <a:r>
              <a:rPr lang="en-US" sz="4000" b="1" dirty="0">
                <a:solidFill>
                  <a:srgbClr val="0000FF"/>
                </a:solidFill>
                <a:latin typeface="Myriad Pro" pitchFamily="34" charset="0"/>
              </a:rPr>
              <a:t>ETHNIC GROUPS OF VIET NAM</a:t>
            </a:r>
          </a:p>
        </p:txBody>
      </p:sp>
      <p:sp>
        <p:nvSpPr>
          <p:cNvPr id="6" name="TextBox 5"/>
          <p:cNvSpPr txBox="1"/>
          <p:nvPr/>
        </p:nvSpPr>
        <p:spPr>
          <a:xfrm>
            <a:off x="1689810" y="1707237"/>
            <a:ext cx="1613460" cy="769441"/>
          </a:xfrm>
          <a:prstGeom prst="rect">
            <a:avLst/>
          </a:prstGeom>
          <a:noFill/>
        </p:spPr>
        <p:txBody>
          <a:bodyPr wrap="square" rtlCol="0">
            <a:spAutoFit/>
          </a:bodyPr>
          <a:lstStyle/>
          <a:p>
            <a:pPr algn="ctr"/>
            <a:r>
              <a:rPr lang="en-US" sz="4400" b="1" dirty="0">
                <a:solidFill>
                  <a:srgbClr val="0000FF"/>
                </a:solidFill>
                <a:latin typeface="Myriad Pro" pitchFamily="34" charset="0"/>
              </a:rPr>
              <a:t>Unit:</a:t>
            </a:r>
          </a:p>
        </p:txBody>
      </p:sp>
      <p:sp>
        <p:nvSpPr>
          <p:cNvPr id="7" name="TextBox 6"/>
          <p:cNvSpPr txBox="1"/>
          <p:nvPr/>
        </p:nvSpPr>
        <p:spPr>
          <a:xfrm>
            <a:off x="3095945" y="1707237"/>
            <a:ext cx="730394" cy="769441"/>
          </a:xfrm>
          <a:prstGeom prst="rect">
            <a:avLst/>
          </a:prstGeom>
          <a:noFill/>
        </p:spPr>
        <p:txBody>
          <a:bodyPr wrap="square" rtlCol="0">
            <a:spAutoFit/>
          </a:bodyPr>
          <a:lstStyle/>
          <a:p>
            <a:pPr algn="ctr"/>
            <a:r>
              <a:rPr lang="en-US" sz="4400" b="1" dirty="0">
                <a:solidFill>
                  <a:srgbClr val="FF0000"/>
                </a:solidFill>
                <a:latin typeface="Myriad Pro" pitchFamily="34" charset="0"/>
              </a:rPr>
              <a:t>4</a:t>
            </a:r>
          </a:p>
        </p:txBody>
      </p:sp>
      <p:sp>
        <p:nvSpPr>
          <p:cNvPr id="9" name="Rounded Rectangle 8"/>
          <p:cNvSpPr/>
          <p:nvPr/>
        </p:nvSpPr>
        <p:spPr>
          <a:xfrm>
            <a:off x="3303270" y="3705726"/>
            <a:ext cx="5264530" cy="890337"/>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LESSON 5:     SKILLS 1      P. 45-46</a:t>
            </a:r>
          </a:p>
        </p:txBody>
      </p:sp>
    </p:spTree>
    <p:extLst>
      <p:ext uri="{BB962C8B-B14F-4D97-AF65-F5344CB8AC3E}">
        <p14:creationId xmlns:p14="http://schemas.microsoft.com/office/powerpoint/2010/main" val="377376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63723" y="1303923"/>
            <a:ext cx="10759682" cy="492443"/>
          </a:xfrm>
          <a:prstGeom prst="rect">
            <a:avLst/>
          </a:prstGeom>
          <a:noFill/>
          <a:effectLst/>
        </p:spPr>
        <p:txBody>
          <a:bodyPr wrap="square" rtlCol="0">
            <a:spAutoFit/>
          </a:bodyPr>
          <a:lstStyle/>
          <a:p>
            <a:r>
              <a:rPr lang="en-US" sz="2600" b="1" dirty="0"/>
              <a:t>Write the words and phrase from the box under the correct pictures.</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8" name="TextBox 7"/>
          <p:cNvSpPr txBox="1"/>
          <p:nvPr/>
        </p:nvSpPr>
        <p:spPr>
          <a:xfrm>
            <a:off x="487066" y="199630"/>
            <a:ext cx="3024619"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I/ READING</a:t>
            </a: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 name="TextBox 2"/>
          <p:cNvSpPr txBox="1"/>
          <p:nvPr/>
        </p:nvSpPr>
        <p:spPr>
          <a:xfrm>
            <a:off x="2564897" y="1795502"/>
            <a:ext cx="1892595" cy="584775"/>
          </a:xfrm>
          <a:prstGeom prst="rect">
            <a:avLst/>
          </a:prstGeom>
          <a:noFill/>
        </p:spPr>
        <p:txBody>
          <a:bodyPr wrap="square" rtlCol="0">
            <a:spAutoFit/>
          </a:bodyPr>
          <a:lstStyle/>
          <a:p>
            <a:pPr algn="ctr"/>
            <a:r>
              <a:rPr lang="en-US" sz="3200" b="1" dirty="0">
                <a:solidFill>
                  <a:srgbClr val="C00000"/>
                </a:solidFill>
              </a:rPr>
              <a:t>open fire</a:t>
            </a:r>
          </a:p>
        </p:txBody>
      </p:sp>
      <p:sp>
        <p:nvSpPr>
          <p:cNvPr id="15" name="TextBox 14"/>
          <p:cNvSpPr txBox="1"/>
          <p:nvPr/>
        </p:nvSpPr>
        <p:spPr>
          <a:xfrm>
            <a:off x="4686760" y="1795502"/>
            <a:ext cx="1892595" cy="584775"/>
          </a:xfrm>
          <a:prstGeom prst="rect">
            <a:avLst/>
          </a:prstGeom>
          <a:noFill/>
        </p:spPr>
        <p:txBody>
          <a:bodyPr wrap="square" rtlCol="0">
            <a:spAutoFit/>
          </a:bodyPr>
          <a:lstStyle/>
          <a:p>
            <a:pPr algn="ctr"/>
            <a:r>
              <a:rPr lang="en-US" sz="3200" b="1" dirty="0">
                <a:solidFill>
                  <a:srgbClr val="C00000"/>
                </a:solidFill>
              </a:rPr>
              <a:t>posts</a:t>
            </a:r>
          </a:p>
        </p:txBody>
      </p:sp>
      <p:sp>
        <p:nvSpPr>
          <p:cNvPr id="16" name="TextBox 15"/>
          <p:cNvSpPr txBox="1"/>
          <p:nvPr/>
        </p:nvSpPr>
        <p:spPr>
          <a:xfrm>
            <a:off x="6829292" y="1795502"/>
            <a:ext cx="1892595" cy="584775"/>
          </a:xfrm>
          <a:prstGeom prst="rect">
            <a:avLst/>
          </a:prstGeom>
          <a:noFill/>
        </p:spPr>
        <p:txBody>
          <a:bodyPr wrap="square" rtlCol="0">
            <a:spAutoFit/>
          </a:bodyPr>
          <a:lstStyle/>
          <a:p>
            <a:pPr algn="ctr"/>
            <a:r>
              <a:rPr lang="en-US" sz="3200" b="1" dirty="0">
                <a:solidFill>
                  <a:srgbClr val="C00000"/>
                </a:solidFill>
              </a:rPr>
              <a:t>staircase</a:t>
            </a:r>
          </a:p>
        </p:txBody>
      </p:sp>
      <p:sp>
        <p:nvSpPr>
          <p:cNvPr id="20" name="TextBox 19"/>
          <p:cNvSpPr txBox="1"/>
          <p:nvPr/>
        </p:nvSpPr>
        <p:spPr>
          <a:xfrm>
            <a:off x="717102" y="5658108"/>
            <a:ext cx="3387064" cy="523220"/>
          </a:xfrm>
          <a:prstGeom prst="rect">
            <a:avLst/>
          </a:prstGeom>
          <a:noFill/>
        </p:spPr>
        <p:txBody>
          <a:bodyPr wrap="square" rtlCol="0">
            <a:spAutoFit/>
          </a:bodyPr>
          <a:lstStyle/>
          <a:p>
            <a:r>
              <a:rPr lang="en-US" sz="2800" b="1" dirty="0"/>
              <a:t>1. _______________</a:t>
            </a:r>
          </a:p>
        </p:txBody>
      </p:sp>
      <p:sp>
        <p:nvSpPr>
          <p:cNvPr id="21" name="TextBox 20"/>
          <p:cNvSpPr txBox="1"/>
          <p:nvPr/>
        </p:nvSpPr>
        <p:spPr>
          <a:xfrm>
            <a:off x="4239670" y="5658108"/>
            <a:ext cx="3387064" cy="523220"/>
          </a:xfrm>
          <a:prstGeom prst="rect">
            <a:avLst/>
          </a:prstGeom>
          <a:noFill/>
        </p:spPr>
        <p:txBody>
          <a:bodyPr wrap="square" rtlCol="0">
            <a:spAutoFit/>
          </a:bodyPr>
          <a:lstStyle/>
          <a:p>
            <a:r>
              <a:rPr lang="en-US" sz="2800" b="1" dirty="0"/>
              <a:t>2. _______________</a:t>
            </a:r>
          </a:p>
        </p:txBody>
      </p:sp>
      <p:sp>
        <p:nvSpPr>
          <p:cNvPr id="22" name="TextBox 21"/>
          <p:cNvSpPr txBox="1"/>
          <p:nvPr/>
        </p:nvSpPr>
        <p:spPr>
          <a:xfrm>
            <a:off x="7976218" y="5658108"/>
            <a:ext cx="3387064" cy="523220"/>
          </a:xfrm>
          <a:prstGeom prst="rect">
            <a:avLst/>
          </a:prstGeom>
          <a:noFill/>
        </p:spPr>
        <p:txBody>
          <a:bodyPr wrap="square" rtlCol="0">
            <a:spAutoFit/>
          </a:bodyPr>
          <a:lstStyle/>
          <a:p>
            <a:r>
              <a:rPr lang="en-US" sz="2800" b="1" dirty="0"/>
              <a:t>3. _______________</a:t>
            </a:r>
          </a:p>
        </p:txBody>
      </p:sp>
      <p:pic>
        <p:nvPicPr>
          <p:cNvPr id="2" name="Picture 1">
            <a:extLst>
              <a:ext uri="{FF2B5EF4-FFF2-40B4-BE49-F238E27FC236}">
                <a16:creationId xmlns:a16="http://schemas.microsoft.com/office/drawing/2014/main" id="{D5CFF56A-7FE5-EF46-A819-E5747A5978A1}"/>
              </a:ext>
            </a:extLst>
          </p:cNvPr>
          <p:cNvPicPr>
            <a:picLocks noChangeAspect="1"/>
          </p:cNvPicPr>
          <p:nvPr/>
        </p:nvPicPr>
        <p:blipFill rotWithShape="1">
          <a:blip r:embed="rId3"/>
          <a:srcRect r="67498"/>
          <a:stretch/>
        </p:blipFill>
        <p:spPr>
          <a:xfrm>
            <a:off x="879780" y="2553274"/>
            <a:ext cx="3061708" cy="3063066"/>
          </a:xfrm>
          <a:prstGeom prst="rect">
            <a:avLst/>
          </a:prstGeom>
        </p:spPr>
      </p:pic>
      <p:pic>
        <p:nvPicPr>
          <p:cNvPr id="23" name="Picture 22">
            <a:extLst>
              <a:ext uri="{FF2B5EF4-FFF2-40B4-BE49-F238E27FC236}">
                <a16:creationId xmlns:a16="http://schemas.microsoft.com/office/drawing/2014/main" id="{30B2BBC9-25EE-EA41-9C1A-19FACBFF4FA7}"/>
              </a:ext>
            </a:extLst>
          </p:cNvPr>
          <p:cNvPicPr>
            <a:picLocks noChangeAspect="1"/>
          </p:cNvPicPr>
          <p:nvPr/>
        </p:nvPicPr>
        <p:blipFill rotWithShape="1">
          <a:blip r:embed="rId3"/>
          <a:srcRect l="34342" r="33517"/>
          <a:stretch/>
        </p:blipFill>
        <p:spPr>
          <a:xfrm>
            <a:off x="4429763" y="2553274"/>
            <a:ext cx="3027676" cy="3063066"/>
          </a:xfrm>
          <a:prstGeom prst="rect">
            <a:avLst/>
          </a:prstGeom>
        </p:spPr>
      </p:pic>
      <p:pic>
        <p:nvPicPr>
          <p:cNvPr id="24" name="Picture 23">
            <a:extLst>
              <a:ext uri="{FF2B5EF4-FFF2-40B4-BE49-F238E27FC236}">
                <a16:creationId xmlns:a16="http://schemas.microsoft.com/office/drawing/2014/main" id="{FB618E58-2B48-DD43-B56B-E879D7130148}"/>
              </a:ext>
            </a:extLst>
          </p:cNvPr>
          <p:cNvPicPr>
            <a:picLocks noChangeAspect="1"/>
          </p:cNvPicPr>
          <p:nvPr/>
        </p:nvPicPr>
        <p:blipFill rotWithShape="1">
          <a:blip r:embed="rId3"/>
          <a:srcRect l="68100"/>
          <a:stretch/>
        </p:blipFill>
        <p:spPr>
          <a:xfrm>
            <a:off x="7976218" y="2511506"/>
            <a:ext cx="3086951" cy="3146602"/>
          </a:xfrm>
          <a:prstGeom prst="rect">
            <a:avLst/>
          </a:prstGeom>
        </p:spPr>
      </p:pic>
    </p:spTree>
    <p:extLst>
      <p:ext uri="{BB962C8B-B14F-4D97-AF65-F5344CB8AC3E}">
        <p14:creationId xmlns:p14="http://schemas.microsoft.com/office/powerpoint/2010/main" val="3832257365"/>
      </p:ext>
    </p:extLst>
  </p:cSld>
  <p:clrMapOvr>
    <a:masterClrMapping/>
  </p:clrMapOvr>
  <mc:AlternateContent xmlns:mc="http://schemas.openxmlformats.org/markup-compatibility/2006" xmlns:p14="http://schemas.microsoft.com/office/powerpoint/2010/main">
    <mc:Choice Requires="p14">
      <p:transition spd="slow" p14:dur="2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1.85185E-6 L -0.45117 0.54977 " pathEditMode="relative" rAng="0" ptsTypes="AA">
                                      <p:cBhvr>
                                        <p:cTn id="6" dur="2000" fill="hold"/>
                                        <p:tgtEl>
                                          <p:spTgt spid="16"/>
                                        </p:tgtEl>
                                        <p:attrNameLst>
                                          <p:attrName>ppt_x</p:attrName>
                                          <p:attrName>ppt_y</p:attrName>
                                        </p:attrNameLst>
                                      </p:cBhvr>
                                      <p:rCtr x="-22565" y="2747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1.85185E-6 L 0.19245 0.54375 " pathEditMode="relative" rAng="0" ptsTypes="AA">
                                      <p:cBhvr>
                                        <p:cTn id="10" dur="2000" fill="hold"/>
                                        <p:tgtEl>
                                          <p:spTgt spid="3"/>
                                        </p:tgtEl>
                                        <p:attrNameLst>
                                          <p:attrName>ppt_x</p:attrName>
                                          <p:attrName>ppt_y</p:attrName>
                                        </p:attrNameLst>
                                      </p:cBhvr>
                                      <p:rCtr x="9622" y="2717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1.85185E-6 L 0.31588 0.55139 " pathEditMode="relative" rAng="0" ptsTypes="AA">
                                      <p:cBhvr>
                                        <p:cTn id="14" dur="2000" fill="hold"/>
                                        <p:tgtEl>
                                          <p:spTgt spid="15"/>
                                        </p:tgtEl>
                                        <p:attrNameLst>
                                          <p:attrName>ppt_x</p:attrName>
                                          <p:attrName>ppt_y</p:attrName>
                                        </p:attrNameLst>
                                      </p:cBhvr>
                                      <p:rCtr x="15794" y="27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171451" y="280931"/>
            <a:ext cx="11586370" cy="6986528"/>
          </a:xfrm>
          <a:prstGeom prst="rect">
            <a:avLst/>
          </a:prstGeom>
        </p:spPr>
        <p:txBody>
          <a:bodyPr wrap="square">
            <a:spAutoFit/>
          </a:bodyPr>
          <a:lstStyle/>
          <a:p>
            <a:pPr algn="ctr"/>
            <a:r>
              <a:rPr lang="en-US" sz="2800" b="1" dirty="0">
                <a:solidFill>
                  <a:srgbClr val="C00000"/>
                </a:solidFill>
              </a:rPr>
              <a:t>Stilt houses</a:t>
            </a:r>
          </a:p>
          <a:p>
            <a:r>
              <a:rPr lang="en-US" sz="2800" dirty="0"/>
              <a:t>Stilt houses are popular among different ethnic minority groups, from the Thai in the Northern Highlands to the Khmer in the Mekong Delta. The houses come in different sizes and styles, and show the traditional culture of their owners.</a:t>
            </a:r>
          </a:p>
          <a:p>
            <a:r>
              <a:rPr lang="en-US" sz="2800" dirty="0"/>
              <a:t>    Stilt houses are made from natural materials like wood, bamboo, and leaves. They stand on strong posts, about two or three </a:t>
            </a:r>
            <a:r>
              <a:rPr lang="en-US" sz="2800" dirty="0" err="1"/>
              <a:t>metres</a:t>
            </a:r>
            <a:r>
              <a:rPr lang="en-US" sz="2800" dirty="0"/>
              <a:t> above the ground. This allows them to keep people safe from wild animals. People climb a seven- or nine-step staircase to enter the house. The most important place in the house is the kitchen. It has an open fire in the middle of the house. It is the place for family gatherings and receiving guests.</a:t>
            </a:r>
          </a:p>
          <a:p>
            <a:r>
              <a:rPr lang="en-US" sz="2800" dirty="0"/>
              <a:t>   The stilt houses of the </a:t>
            </a:r>
            <a:r>
              <a:rPr lang="en-US" sz="2800" dirty="0" err="1"/>
              <a:t>Tay</a:t>
            </a:r>
            <a:r>
              <a:rPr lang="en-US" sz="2800" dirty="0"/>
              <a:t> and </a:t>
            </a:r>
            <a:r>
              <a:rPr lang="en-US" sz="2800" dirty="0" err="1"/>
              <a:t>Nung</a:t>
            </a:r>
            <a:r>
              <a:rPr lang="en-US" sz="2800" dirty="0"/>
              <a:t> usually overlook a field. The stilt houses of the Thai, however, face mountains or a forest. The </a:t>
            </a:r>
            <a:r>
              <a:rPr lang="en-US" sz="2800" dirty="0" err="1"/>
              <a:t>Bahnar</a:t>
            </a:r>
            <a:r>
              <a:rPr lang="en-US" sz="2800" dirty="0"/>
              <a:t> and Ede have a communal house (called a </a:t>
            </a:r>
            <a:r>
              <a:rPr lang="en-US" sz="2800" dirty="0" err="1"/>
              <a:t>Rong</a:t>
            </a:r>
            <a:r>
              <a:rPr lang="en-US" sz="2800" dirty="0"/>
              <a:t> house) as the heart of their village. These communal houses are the largest and tallest ones in the village.</a:t>
            </a:r>
          </a:p>
          <a:p>
            <a:endParaRPr lang="en-US" sz="2800" dirty="0"/>
          </a:p>
        </p:txBody>
      </p:sp>
      <p:sp>
        <p:nvSpPr>
          <p:cNvPr id="5" name="TextBox 4"/>
          <p:cNvSpPr txBox="1"/>
          <p:nvPr/>
        </p:nvSpPr>
        <p:spPr>
          <a:xfrm>
            <a:off x="1292517" y="19321"/>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6" name="Rounded Rectangle 5"/>
          <p:cNvSpPr/>
          <p:nvPr/>
        </p:nvSpPr>
        <p:spPr>
          <a:xfrm>
            <a:off x="732249" y="-1080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792356" y="-18044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8fab3a56-5284-4418-8ae0-82d063b83e9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25332" y="-108618"/>
            <a:ext cx="487363" cy="487363"/>
          </a:xfrm>
          <a:prstGeom prst="rect">
            <a:avLst/>
          </a:prstGeom>
        </p:spPr>
      </p:pic>
    </p:spTree>
    <p:extLst>
      <p:ext uri="{BB962C8B-B14F-4D97-AF65-F5344CB8AC3E}">
        <p14:creationId xmlns:p14="http://schemas.microsoft.com/office/powerpoint/2010/main" val="532360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1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12" name="TextBox 11"/>
          <p:cNvSpPr txBox="1"/>
          <p:nvPr/>
        </p:nvSpPr>
        <p:spPr>
          <a:xfrm>
            <a:off x="954908" y="221535"/>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18" name="Rounded Rectangle 17"/>
          <p:cNvSpPr/>
          <p:nvPr/>
        </p:nvSpPr>
        <p:spPr>
          <a:xfrm>
            <a:off x="420782" y="24870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73567" y="11416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16" name="Table 15">
            <a:extLst>
              <a:ext uri="{FF2B5EF4-FFF2-40B4-BE49-F238E27FC236}">
                <a16:creationId xmlns:a16="http://schemas.microsoft.com/office/drawing/2014/main" id="{31776736-DBB2-462A-9442-0C33608CFE13}"/>
              </a:ext>
            </a:extLst>
          </p:cNvPr>
          <p:cNvGraphicFramePr>
            <a:graphicFrameLocks noGrp="1"/>
          </p:cNvGraphicFramePr>
          <p:nvPr>
            <p:extLst>
              <p:ext uri="{D42A27DB-BD31-4B8C-83A1-F6EECF244321}">
                <p14:modId xmlns:p14="http://schemas.microsoft.com/office/powerpoint/2010/main" val="170010198"/>
              </p:ext>
            </p:extLst>
          </p:nvPr>
        </p:nvGraphicFramePr>
        <p:xfrm>
          <a:off x="295223" y="885846"/>
          <a:ext cx="11355572" cy="4352514"/>
        </p:xfrm>
        <a:graphic>
          <a:graphicData uri="http://schemas.openxmlformats.org/drawingml/2006/table">
            <a:tbl>
              <a:tblPr firstRow="1" firstCol="1" bandRow="1"/>
              <a:tblGrid>
                <a:gridCol w="8750494">
                  <a:extLst>
                    <a:ext uri="{9D8B030D-6E8A-4147-A177-3AD203B41FA5}">
                      <a16:colId xmlns:a16="http://schemas.microsoft.com/office/drawing/2014/main" val="4268853786"/>
                    </a:ext>
                  </a:extLst>
                </a:gridCol>
                <a:gridCol w="1294395">
                  <a:extLst>
                    <a:ext uri="{9D8B030D-6E8A-4147-A177-3AD203B41FA5}">
                      <a16:colId xmlns:a16="http://schemas.microsoft.com/office/drawing/2014/main" val="2112622886"/>
                    </a:ext>
                  </a:extLst>
                </a:gridCol>
                <a:gridCol w="1310683">
                  <a:extLst>
                    <a:ext uri="{9D8B030D-6E8A-4147-A177-3AD203B41FA5}">
                      <a16:colId xmlns:a16="http://schemas.microsoft.com/office/drawing/2014/main" val="3124485229"/>
                    </a:ext>
                  </a:extLst>
                </a:gridCol>
              </a:tblGrid>
              <a:tr h="757836">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Statements</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True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False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61448112"/>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1</a:t>
                      </a:r>
                      <a:r>
                        <a:rPr lang="en-US" sz="2800" dirty="0">
                          <a:effectLst/>
                          <a:latin typeface="+mn-lt"/>
                          <a:ea typeface="Times New Roman" panose="02020603050405020304" pitchFamily="18" charset="0"/>
                          <a:cs typeface="Calibri" panose="020F0502020204030204" pitchFamily="34" charset="0"/>
                        </a:rPr>
                        <a:t>. </a:t>
                      </a:r>
                      <a:r>
                        <a:rPr lang="en-US" sz="2800" dirty="0"/>
                        <a:t>Only a few minority groups live in stilt houses.</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40679"/>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2</a:t>
                      </a:r>
                      <a:r>
                        <a:rPr lang="en-US" sz="2800" dirty="0">
                          <a:effectLst/>
                          <a:latin typeface="+mn-lt"/>
                          <a:ea typeface="Times New Roman" panose="02020603050405020304" pitchFamily="18" charset="0"/>
                          <a:cs typeface="Calibri" panose="020F0502020204030204" pitchFamily="34" charset="0"/>
                        </a:rPr>
                        <a:t>. </a:t>
                      </a:r>
                      <a:r>
                        <a:rPr lang="en-US" sz="2800" dirty="0"/>
                        <a:t>All stilt houses look alike.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p>
                      <a:pPr algn="ct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a:effectLst/>
                          <a:latin typeface="+mn-lt"/>
                          <a:ea typeface="Times New Roman" panose="02020603050405020304" pitchFamily="18" charset="0"/>
                          <a:cs typeface="Calibri" panose="020F0502020204030204" pitchFamily="34" charset="0"/>
                        </a:rPr>
                        <a:t> </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96732"/>
                  </a:ext>
                </a:extLst>
              </a:tr>
              <a:tr h="991701">
                <a:tc>
                  <a:txBody>
                    <a:bodyPr/>
                    <a:lstStyle/>
                    <a:p>
                      <a:pPr algn="l"/>
                      <a:r>
                        <a:rPr lang="en-US" sz="2800" b="1" dirty="0">
                          <a:solidFill>
                            <a:srgbClr val="FF0000"/>
                          </a:solidFill>
                          <a:effectLst/>
                          <a:latin typeface="+mn-lt"/>
                          <a:ea typeface="Times New Roman" panose="02020603050405020304" pitchFamily="18" charset="0"/>
                          <a:cs typeface="Calibri" panose="020F0502020204030204" pitchFamily="34" charset="0"/>
                        </a:rPr>
                        <a:t>3</a:t>
                      </a:r>
                      <a:r>
                        <a:rPr lang="en-US" sz="2800" dirty="0">
                          <a:effectLst/>
                          <a:latin typeface="+mn-lt"/>
                          <a:ea typeface="Times New Roman" panose="02020603050405020304" pitchFamily="18" charset="0"/>
                          <a:cs typeface="Calibri" panose="020F0502020204030204" pitchFamily="34" charset="0"/>
                        </a:rPr>
                        <a:t>. </a:t>
                      </a:r>
                      <a:r>
                        <a:rPr lang="en-US" sz="2800" dirty="0"/>
                        <a:t>Family gatherings take place by the open fire in the middle of the house.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107874"/>
                  </a:ext>
                </a:extLst>
              </a:tr>
              <a:tr h="991701">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4</a:t>
                      </a:r>
                      <a:r>
                        <a:rPr lang="en-US" sz="2800" dirty="0">
                          <a:effectLst/>
                          <a:latin typeface="+mn-lt"/>
                          <a:ea typeface="Times New Roman" panose="02020603050405020304" pitchFamily="18" charset="0"/>
                          <a:cs typeface="Calibri" panose="020F0502020204030204" pitchFamily="34" charset="0"/>
                        </a:rPr>
                        <a:t>. </a:t>
                      </a:r>
                      <a:r>
                        <a:rPr lang="en-US" sz="2800" dirty="0"/>
                        <a:t>The </a:t>
                      </a:r>
                      <a:r>
                        <a:rPr lang="en-US" sz="2800" i="1" dirty="0" err="1"/>
                        <a:t>Rong</a:t>
                      </a:r>
                      <a:r>
                        <a:rPr lang="en-US" sz="2800" dirty="0"/>
                        <a:t> house serves as the </a:t>
                      </a:r>
                      <a:r>
                        <a:rPr lang="en-US" sz="2800" dirty="0" err="1"/>
                        <a:t>centre</a:t>
                      </a:r>
                      <a:r>
                        <a:rPr lang="en-US" sz="2800" dirty="0"/>
                        <a:t> of an Ede village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746"/>
                  </a:ext>
                </a:extLst>
              </a:tr>
            </a:tbl>
          </a:graphicData>
        </a:graphic>
      </p:graphicFrame>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770" y="1684808"/>
            <a:ext cx="586279" cy="586279"/>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432" y="2520602"/>
            <a:ext cx="586279" cy="586279"/>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315" y="3481710"/>
            <a:ext cx="586279" cy="586279"/>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314" y="4397081"/>
            <a:ext cx="586279" cy="586279"/>
          </a:xfrm>
          <a:prstGeom prst="rect">
            <a:avLst/>
          </a:prstGeom>
        </p:spPr>
      </p:pic>
      <p:sp>
        <p:nvSpPr>
          <p:cNvPr id="2" name="Rectangle 1"/>
          <p:cNvSpPr/>
          <p:nvPr/>
        </p:nvSpPr>
        <p:spPr>
          <a:xfrm>
            <a:off x="477277" y="5549881"/>
            <a:ext cx="10699804" cy="830997"/>
          </a:xfrm>
          <a:prstGeom prst="rect">
            <a:avLst/>
          </a:prstGeom>
          <a:solidFill>
            <a:srgbClr val="FFDAAB"/>
          </a:solidFill>
        </p:spPr>
        <p:txBody>
          <a:bodyPr wrap="square">
            <a:spAutoFit/>
          </a:bodyPr>
          <a:lstStyle/>
          <a:p>
            <a:r>
              <a:rPr lang="en-US" sz="2400" i="1" dirty="0">
                <a:solidFill>
                  <a:srgbClr val="000000"/>
                </a:solidFill>
                <a:latin typeface="OpenSans"/>
              </a:rPr>
              <a:t>Stilt houses are popular among different ethnic minority groups, from the Thai in the Northern Highlands to the Khmer in the Mekong Delta.</a:t>
            </a:r>
            <a:endParaRPr lang="en-US" sz="2400" i="1" dirty="0"/>
          </a:p>
        </p:txBody>
      </p:sp>
      <p:sp>
        <p:nvSpPr>
          <p:cNvPr id="3" name="Rectangle 2"/>
          <p:cNvSpPr/>
          <p:nvPr/>
        </p:nvSpPr>
        <p:spPr>
          <a:xfrm>
            <a:off x="475422" y="5488325"/>
            <a:ext cx="10703514" cy="954107"/>
          </a:xfrm>
          <a:prstGeom prst="rect">
            <a:avLst/>
          </a:prstGeom>
          <a:solidFill>
            <a:srgbClr val="FFDAAB"/>
          </a:solidFill>
        </p:spPr>
        <p:txBody>
          <a:bodyPr wrap="square">
            <a:spAutoFit/>
          </a:bodyPr>
          <a:lstStyle/>
          <a:p>
            <a:r>
              <a:rPr lang="en-US" sz="2800" i="1" dirty="0"/>
              <a:t>The houses come in different sizes and styles, and show the traditional culture of their owners.</a:t>
            </a:r>
          </a:p>
        </p:txBody>
      </p:sp>
      <p:sp>
        <p:nvSpPr>
          <p:cNvPr id="4" name="Rectangle 3"/>
          <p:cNvSpPr/>
          <p:nvPr/>
        </p:nvSpPr>
        <p:spPr>
          <a:xfrm>
            <a:off x="452932" y="5238360"/>
            <a:ext cx="10591977" cy="1384995"/>
          </a:xfrm>
          <a:prstGeom prst="rect">
            <a:avLst/>
          </a:prstGeom>
          <a:solidFill>
            <a:srgbClr val="FFDAAB"/>
          </a:solidFill>
        </p:spPr>
        <p:txBody>
          <a:bodyPr wrap="square">
            <a:spAutoFit/>
          </a:bodyPr>
          <a:lstStyle/>
          <a:p>
            <a:r>
              <a:rPr lang="en-US" sz="2800" i="1" dirty="0"/>
              <a:t>The most important place in the house is the kitchen. It has an open fire in the middle of the house. It is the place for family gatherings and receiving guests</a:t>
            </a:r>
          </a:p>
        </p:txBody>
      </p:sp>
      <p:sp>
        <p:nvSpPr>
          <p:cNvPr id="5" name="Rectangle 4"/>
          <p:cNvSpPr/>
          <p:nvPr/>
        </p:nvSpPr>
        <p:spPr>
          <a:xfrm>
            <a:off x="591792" y="5453803"/>
            <a:ext cx="10609634" cy="954107"/>
          </a:xfrm>
          <a:prstGeom prst="rect">
            <a:avLst/>
          </a:prstGeom>
          <a:solidFill>
            <a:srgbClr val="FFDAAB"/>
          </a:solidFill>
        </p:spPr>
        <p:txBody>
          <a:bodyPr wrap="square">
            <a:spAutoFit/>
          </a:bodyPr>
          <a:lstStyle/>
          <a:p>
            <a:r>
              <a:rPr lang="en-US" sz="2800" i="1" dirty="0">
                <a:solidFill>
                  <a:srgbClr val="000000"/>
                </a:solidFill>
                <a:latin typeface="OpenSans"/>
              </a:rPr>
              <a:t>The </a:t>
            </a:r>
            <a:r>
              <a:rPr lang="en-US" sz="2800" i="1" dirty="0" err="1">
                <a:solidFill>
                  <a:srgbClr val="000000"/>
                </a:solidFill>
                <a:latin typeface="OpenSans"/>
              </a:rPr>
              <a:t>Bahnar</a:t>
            </a:r>
            <a:r>
              <a:rPr lang="en-US" sz="2800" i="1" dirty="0">
                <a:solidFill>
                  <a:srgbClr val="000000"/>
                </a:solidFill>
                <a:latin typeface="OpenSans"/>
              </a:rPr>
              <a:t> and Ede have a communal house (called a </a:t>
            </a:r>
            <a:r>
              <a:rPr lang="en-US" sz="2800" i="1" dirty="0" err="1">
                <a:solidFill>
                  <a:srgbClr val="000000"/>
                </a:solidFill>
                <a:latin typeface="OpenSans"/>
              </a:rPr>
              <a:t>Rong</a:t>
            </a:r>
            <a:r>
              <a:rPr lang="en-US" sz="2800" i="1" dirty="0">
                <a:solidFill>
                  <a:srgbClr val="000000"/>
                </a:solidFill>
                <a:latin typeface="OpenSans"/>
              </a:rPr>
              <a:t> house) as the heart of their village.</a:t>
            </a:r>
            <a:endParaRPr lang="en-US" sz="2800" i="1" dirty="0"/>
          </a:p>
        </p:txBody>
      </p:sp>
    </p:spTree>
    <p:extLst>
      <p:ext uri="{BB962C8B-B14F-4D97-AF65-F5344CB8AC3E}">
        <p14:creationId xmlns:p14="http://schemas.microsoft.com/office/powerpoint/2010/main" val="1868624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750"/>
                                        <p:tgtEl>
                                          <p:spTgt spid="2"/>
                                        </p:tgtEl>
                                      </p:cBhvr>
                                    </p:animEffect>
                                    <p:set>
                                      <p:cBhvr>
                                        <p:cTn id="17" dur="1" fill="hold">
                                          <p:stCondLst>
                                            <p:cond delay="74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1" nodeType="clickEffect">
                                  <p:stCondLst>
                                    <p:cond delay="0"/>
                                  </p:stCondLst>
                                  <p:childTnLst>
                                    <p:animEffect transition="out" filter="randombar(horizontal)">
                                      <p:cBhvr>
                                        <p:cTn id="33" dur="750"/>
                                        <p:tgtEl>
                                          <p:spTgt spid="3"/>
                                        </p:tgtEl>
                                      </p:cBhvr>
                                    </p:animEffect>
                                    <p:set>
                                      <p:cBhvr>
                                        <p:cTn id="34" dur="1" fill="hold">
                                          <p:stCondLst>
                                            <p:cond delay="74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750"/>
                                        <p:tgtEl>
                                          <p:spTgt spid="4"/>
                                        </p:tgtEl>
                                      </p:cBhvr>
                                    </p:animEffect>
                                    <p:set>
                                      <p:cBhvr>
                                        <p:cTn id="56" dur="1" fill="hold">
                                          <p:stCondLst>
                                            <p:cond delay="74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xit" presetSubtype="4" fill="hold" grpId="1" nodeType="clickEffect">
                                  <p:stCondLst>
                                    <p:cond delay="0"/>
                                  </p:stCondLst>
                                  <p:childTnLst>
                                    <p:animEffect transition="out" filter="wipe(down)">
                                      <p:cBhvr>
                                        <p:cTn id="67" dur="1000"/>
                                        <p:tgtEl>
                                          <p:spTgt spid="5"/>
                                        </p:tgtEl>
                                      </p:cBhvr>
                                    </p:animEffect>
                                    <p:set>
                                      <p:cBhvr>
                                        <p:cTn id="6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17" name="TextBox 16"/>
          <p:cNvSpPr txBox="1"/>
          <p:nvPr/>
        </p:nvSpPr>
        <p:spPr>
          <a:xfrm>
            <a:off x="439111" y="2459191"/>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0" name="TextBox 19"/>
          <p:cNvSpPr txBox="1"/>
          <p:nvPr/>
        </p:nvSpPr>
        <p:spPr>
          <a:xfrm>
            <a:off x="439111" y="3275951"/>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1" name="TextBox 20"/>
          <p:cNvSpPr txBox="1"/>
          <p:nvPr/>
        </p:nvSpPr>
        <p:spPr>
          <a:xfrm>
            <a:off x="439111" y="4166640"/>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Tree>
    <p:extLst>
      <p:ext uri="{BB962C8B-B14F-4D97-AF65-F5344CB8AC3E}">
        <p14:creationId xmlns:p14="http://schemas.microsoft.com/office/powerpoint/2010/main" val="946207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058" y="293371"/>
            <a:ext cx="7352074" cy="849103"/>
          </a:xfrm>
          <a:prstGeom prst="rect">
            <a:avLst/>
          </a:prstGeom>
          <a:noFill/>
        </p:spPr>
        <p:txBody>
          <a:bodyPr wrap="square" lIns="91427" tIns="45714" rIns="91427" bIns="45714"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6" name="Oval 5">
            <a:hlinkClick r:id="rId2" action="ppaction://hlinksldjump"/>
          </p:cNvPr>
          <p:cNvSpPr/>
          <p:nvPr/>
        </p:nvSpPr>
        <p:spPr>
          <a:xfrm>
            <a:off x="2302157" y="1739013"/>
            <a:ext cx="1997968" cy="1519042"/>
          </a:xfrm>
          <a:prstGeom prst="ellipse">
            <a:avLst/>
          </a:prstGeom>
          <a:solidFill>
            <a:srgbClr val="48C0B6"/>
          </a:solidFill>
        </p:spPr>
        <p:style>
          <a:lnRef idx="3">
            <a:schemeClr val="lt1"/>
          </a:lnRef>
          <a:fillRef idx="1">
            <a:schemeClr val="accent6"/>
          </a:fillRef>
          <a:effectRef idx="1">
            <a:schemeClr val="accent6"/>
          </a:effectRef>
          <a:fontRef idx="minor">
            <a:schemeClr val="lt1"/>
          </a:fontRef>
        </p:style>
        <p:txBody>
          <a:bodyPr lIns="91427" tIns="45714" rIns="91427" bIns="45714" rtlCol="0" anchor="ctr"/>
          <a:lstStyle/>
          <a:p>
            <a:pPr algn="ctr"/>
            <a:r>
              <a:rPr lang="en-US" sz="6000" b="1" dirty="0">
                <a:solidFill>
                  <a:srgbClr val="FF0000"/>
                </a:solidFill>
              </a:rPr>
              <a:t>1</a:t>
            </a:r>
          </a:p>
        </p:txBody>
      </p:sp>
      <p:sp>
        <p:nvSpPr>
          <p:cNvPr id="7" name="Oval 6">
            <a:hlinkClick r:id="rId3" action="ppaction://hlinksldjump"/>
          </p:cNvPr>
          <p:cNvSpPr/>
          <p:nvPr/>
        </p:nvSpPr>
        <p:spPr>
          <a:xfrm>
            <a:off x="4768685" y="1739013"/>
            <a:ext cx="1997968" cy="1519042"/>
          </a:xfrm>
          <a:prstGeom prst="ellipse">
            <a:avLst/>
          </a:prstGeom>
          <a:solidFill>
            <a:srgbClr val="87D5D9"/>
          </a:solidFill>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6000" b="1" dirty="0">
                <a:solidFill>
                  <a:srgbClr val="FF0000"/>
                </a:solidFill>
              </a:rPr>
              <a:t>2</a:t>
            </a:r>
          </a:p>
        </p:txBody>
      </p:sp>
      <p:sp>
        <p:nvSpPr>
          <p:cNvPr id="8" name="Oval 7">
            <a:hlinkClick r:id="rId4" action="ppaction://hlinksldjump"/>
          </p:cNvPr>
          <p:cNvSpPr/>
          <p:nvPr/>
        </p:nvSpPr>
        <p:spPr>
          <a:xfrm>
            <a:off x="7384729" y="1739013"/>
            <a:ext cx="1997968" cy="1519042"/>
          </a:xfrm>
          <a:prstGeom prst="ellipse">
            <a:avLst/>
          </a:prstGeom>
          <a:solidFill>
            <a:srgbClr val="FFCCFF"/>
          </a:solidFill>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6000" b="1" dirty="0">
                <a:solidFill>
                  <a:srgbClr val="FF0000"/>
                </a:solidFill>
              </a:rPr>
              <a:t>3</a:t>
            </a:r>
          </a:p>
        </p:txBody>
      </p:sp>
      <p:sp>
        <p:nvSpPr>
          <p:cNvPr id="9" name="Oval 8">
            <a:hlinkClick r:id="rId5" action="ppaction://hlinksldjump"/>
          </p:cNvPr>
          <p:cNvSpPr/>
          <p:nvPr/>
        </p:nvSpPr>
        <p:spPr>
          <a:xfrm>
            <a:off x="2387109" y="3713382"/>
            <a:ext cx="1997968" cy="1519042"/>
          </a:xfrm>
          <a:prstGeom prst="ellipse">
            <a:avLst/>
          </a:prstGeom>
          <a:solidFill>
            <a:srgbClr val="FFFF00"/>
          </a:solidFill>
          <a:ln w="28575">
            <a:solidFill>
              <a:srgbClr val="00A9A5"/>
            </a:solidFill>
          </a:ln>
        </p:spPr>
        <p:style>
          <a:lnRef idx="1">
            <a:schemeClr val="accent3"/>
          </a:lnRef>
          <a:fillRef idx="2">
            <a:schemeClr val="accent3"/>
          </a:fillRef>
          <a:effectRef idx="1">
            <a:schemeClr val="accent3"/>
          </a:effectRef>
          <a:fontRef idx="minor">
            <a:schemeClr val="dk1"/>
          </a:fontRef>
        </p:style>
        <p:txBody>
          <a:bodyPr lIns="91427" tIns="45714" rIns="91427" bIns="45714" rtlCol="0" anchor="ctr"/>
          <a:lstStyle/>
          <a:p>
            <a:pPr algn="ctr"/>
            <a:r>
              <a:rPr lang="en-US" sz="6000" b="1" dirty="0">
                <a:solidFill>
                  <a:srgbClr val="FF0000"/>
                </a:solidFill>
              </a:rPr>
              <a:t>4</a:t>
            </a:r>
          </a:p>
        </p:txBody>
      </p:sp>
      <p:sp>
        <p:nvSpPr>
          <p:cNvPr id="11" name="Oval 10">
            <a:hlinkClick r:id="rId6" action="ppaction://hlinksldjump"/>
          </p:cNvPr>
          <p:cNvSpPr/>
          <p:nvPr/>
        </p:nvSpPr>
        <p:spPr>
          <a:xfrm>
            <a:off x="4902078" y="3625606"/>
            <a:ext cx="1997968" cy="1519042"/>
          </a:xfrm>
          <a:prstGeom prst="ellipse">
            <a:avLst/>
          </a:prstGeom>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algn="ctr"/>
            <a:r>
              <a:rPr lang="en-US" sz="6000" b="1" dirty="0">
                <a:solidFill>
                  <a:srgbClr val="FF0000"/>
                </a:solidFill>
              </a:rPr>
              <a:t>6</a:t>
            </a:r>
          </a:p>
        </p:txBody>
      </p:sp>
      <p:sp>
        <p:nvSpPr>
          <p:cNvPr id="12" name="Oval 11">
            <a:hlinkClick r:id="rId7" action="ppaction://hlinksldjump"/>
          </p:cNvPr>
          <p:cNvSpPr/>
          <p:nvPr/>
        </p:nvSpPr>
        <p:spPr>
          <a:xfrm>
            <a:off x="7417047" y="3713382"/>
            <a:ext cx="1997968" cy="1519042"/>
          </a:xfrm>
          <a:prstGeom prst="ellipse">
            <a:avLst/>
          </a:prstGeom>
          <a:solidFill>
            <a:srgbClr val="FBB040"/>
          </a:solidFill>
        </p:spPr>
        <p:style>
          <a:lnRef idx="1">
            <a:schemeClr val="accent4"/>
          </a:lnRef>
          <a:fillRef idx="2">
            <a:schemeClr val="accent4"/>
          </a:fillRef>
          <a:effectRef idx="1">
            <a:schemeClr val="accent4"/>
          </a:effectRef>
          <a:fontRef idx="minor">
            <a:schemeClr val="dk1"/>
          </a:fontRef>
        </p:style>
        <p:txBody>
          <a:bodyPr lIns="91427" tIns="45714" rIns="91427" bIns="45714" rtlCol="0" anchor="ctr"/>
          <a:lstStyle/>
          <a:p>
            <a:pPr algn="ctr"/>
            <a:r>
              <a:rPr lang="en-US" sz="6000" b="1" dirty="0">
                <a:solidFill>
                  <a:srgbClr val="FF0000"/>
                </a:solidFill>
              </a:rPr>
              <a:t>7</a:t>
            </a:r>
          </a:p>
        </p:txBody>
      </p:sp>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52" y="302468"/>
            <a:ext cx="1200150" cy="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0852" y="207007"/>
            <a:ext cx="1200150" cy="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16"/>
          <p:cNvSpPr>
            <a:spLocks noChangeArrowheads="1"/>
          </p:cNvSpPr>
          <p:nvPr/>
        </p:nvSpPr>
        <p:spPr bwMode="auto">
          <a:xfrm>
            <a:off x="1951237" y="5657857"/>
            <a:ext cx="11430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3200" b="1">
                <a:solidFill>
                  <a:srgbClr val="0000CC"/>
                </a:solidFill>
                <a:latin typeface="Arial" charset="0"/>
              </a:rPr>
              <a:t>A</a:t>
            </a:r>
          </a:p>
        </p:txBody>
      </p:sp>
      <p:sp>
        <p:nvSpPr>
          <p:cNvPr id="16" name="AutoShape 17"/>
          <p:cNvSpPr>
            <a:spLocks noChangeArrowheads="1"/>
          </p:cNvSpPr>
          <p:nvPr/>
        </p:nvSpPr>
        <p:spPr bwMode="auto">
          <a:xfrm>
            <a:off x="1951237" y="6057907"/>
            <a:ext cx="11430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3200" b="1">
                <a:solidFill>
                  <a:srgbClr val="FF0000"/>
                </a:solidFill>
                <a:latin typeface="Arial" charset="0"/>
              </a:rPr>
              <a:t>B</a:t>
            </a:r>
          </a:p>
        </p:txBody>
      </p:sp>
      <p:sp>
        <p:nvSpPr>
          <p:cNvPr id="17" name="AutoShape 18"/>
          <p:cNvSpPr>
            <a:spLocks noChangeArrowheads="1"/>
          </p:cNvSpPr>
          <p:nvPr/>
        </p:nvSpPr>
        <p:spPr bwMode="auto">
          <a:xfrm>
            <a:off x="31704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2</a:t>
            </a:r>
          </a:p>
        </p:txBody>
      </p:sp>
      <p:sp>
        <p:nvSpPr>
          <p:cNvPr id="18" name="AutoShape 20"/>
          <p:cNvSpPr>
            <a:spLocks noChangeArrowheads="1"/>
          </p:cNvSpPr>
          <p:nvPr/>
        </p:nvSpPr>
        <p:spPr bwMode="auto">
          <a:xfrm>
            <a:off x="41610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latin typeface="Arial" charset="0"/>
              </a:rPr>
              <a:t>2</a:t>
            </a:r>
          </a:p>
        </p:txBody>
      </p:sp>
      <p:sp>
        <p:nvSpPr>
          <p:cNvPr id="19" name="AutoShape 21"/>
          <p:cNvSpPr>
            <a:spLocks noChangeArrowheads="1"/>
          </p:cNvSpPr>
          <p:nvPr/>
        </p:nvSpPr>
        <p:spPr bwMode="auto">
          <a:xfrm>
            <a:off x="51516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latin typeface="Arial" charset="0"/>
              </a:rPr>
              <a:t>2</a:t>
            </a:r>
          </a:p>
        </p:txBody>
      </p:sp>
      <p:sp>
        <p:nvSpPr>
          <p:cNvPr id="20" name="AutoShape 22"/>
          <p:cNvSpPr>
            <a:spLocks noChangeArrowheads="1"/>
          </p:cNvSpPr>
          <p:nvPr/>
        </p:nvSpPr>
        <p:spPr bwMode="auto">
          <a:xfrm>
            <a:off x="61422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latin typeface="Arial" charset="0"/>
              </a:rPr>
              <a:t>2</a:t>
            </a:r>
          </a:p>
        </p:txBody>
      </p:sp>
      <p:sp>
        <p:nvSpPr>
          <p:cNvPr id="21" name="AutoShape 23"/>
          <p:cNvSpPr>
            <a:spLocks noChangeArrowheads="1"/>
          </p:cNvSpPr>
          <p:nvPr/>
        </p:nvSpPr>
        <p:spPr bwMode="auto">
          <a:xfrm>
            <a:off x="71328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latin typeface="Arial" charset="0"/>
              </a:rPr>
              <a:t>2</a:t>
            </a:r>
          </a:p>
        </p:txBody>
      </p:sp>
      <p:sp>
        <p:nvSpPr>
          <p:cNvPr id="22" name="AutoShape 24"/>
          <p:cNvSpPr>
            <a:spLocks noChangeArrowheads="1"/>
          </p:cNvSpPr>
          <p:nvPr/>
        </p:nvSpPr>
        <p:spPr bwMode="auto">
          <a:xfrm>
            <a:off x="81234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latin typeface="Arial" charset="0"/>
              </a:rPr>
              <a:t>2</a:t>
            </a:r>
          </a:p>
        </p:txBody>
      </p:sp>
      <p:sp>
        <p:nvSpPr>
          <p:cNvPr id="23" name="AutoShape 25"/>
          <p:cNvSpPr>
            <a:spLocks noChangeArrowheads="1"/>
          </p:cNvSpPr>
          <p:nvPr/>
        </p:nvSpPr>
        <p:spPr bwMode="auto">
          <a:xfrm>
            <a:off x="91140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latin typeface="Arial" charset="0"/>
              </a:rPr>
              <a:t>2</a:t>
            </a:r>
          </a:p>
        </p:txBody>
      </p:sp>
      <p:sp>
        <p:nvSpPr>
          <p:cNvPr id="24" name="AutoShape 26"/>
          <p:cNvSpPr>
            <a:spLocks noChangeArrowheads="1"/>
          </p:cNvSpPr>
          <p:nvPr/>
        </p:nvSpPr>
        <p:spPr bwMode="auto">
          <a:xfrm>
            <a:off x="91140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solidFill>
                  <a:srgbClr val="FF0000"/>
                </a:solidFill>
                <a:latin typeface="Arial" charset="0"/>
              </a:rPr>
              <a:t>2</a:t>
            </a:r>
          </a:p>
        </p:txBody>
      </p:sp>
      <p:sp>
        <p:nvSpPr>
          <p:cNvPr id="25" name="AutoShape 27"/>
          <p:cNvSpPr>
            <a:spLocks noChangeArrowheads="1"/>
          </p:cNvSpPr>
          <p:nvPr/>
        </p:nvSpPr>
        <p:spPr bwMode="auto">
          <a:xfrm>
            <a:off x="81234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solidFill>
                  <a:srgbClr val="FF0000"/>
                </a:solidFill>
                <a:latin typeface="Arial" charset="0"/>
              </a:rPr>
              <a:t>2</a:t>
            </a:r>
          </a:p>
        </p:txBody>
      </p:sp>
      <p:sp>
        <p:nvSpPr>
          <p:cNvPr id="26" name="AutoShape 28"/>
          <p:cNvSpPr>
            <a:spLocks noChangeArrowheads="1"/>
          </p:cNvSpPr>
          <p:nvPr/>
        </p:nvSpPr>
        <p:spPr bwMode="auto">
          <a:xfrm>
            <a:off x="71328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solidFill>
                  <a:srgbClr val="FF0000"/>
                </a:solidFill>
                <a:latin typeface="Arial" charset="0"/>
              </a:rPr>
              <a:t>2</a:t>
            </a:r>
          </a:p>
        </p:txBody>
      </p:sp>
      <p:sp>
        <p:nvSpPr>
          <p:cNvPr id="27" name="AutoShape 29"/>
          <p:cNvSpPr>
            <a:spLocks noChangeArrowheads="1"/>
          </p:cNvSpPr>
          <p:nvPr/>
        </p:nvSpPr>
        <p:spPr bwMode="auto">
          <a:xfrm>
            <a:off x="61422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solidFill>
                  <a:srgbClr val="FF0000"/>
                </a:solidFill>
                <a:latin typeface="Arial" charset="0"/>
              </a:rPr>
              <a:t>2</a:t>
            </a:r>
          </a:p>
        </p:txBody>
      </p:sp>
      <p:sp>
        <p:nvSpPr>
          <p:cNvPr id="28" name="AutoShape 30"/>
          <p:cNvSpPr>
            <a:spLocks noChangeArrowheads="1"/>
          </p:cNvSpPr>
          <p:nvPr/>
        </p:nvSpPr>
        <p:spPr bwMode="auto">
          <a:xfrm>
            <a:off x="51516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solidFill>
                  <a:srgbClr val="FF0000"/>
                </a:solidFill>
                <a:latin typeface="Arial" charset="0"/>
              </a:rPr>
              <a:t>2</a:t>
            </a:r>
          </a:p>
        </p:txBody>
      </p:sp>
      <p:sp>
        <p:nvSpPr>
          <p:cNvPr id="29" name="AutoShape 31"/>
          <p:cNvSpPr>
            <a:spLocks noChangeArrowheads="1"/>
          </p:cNvSpPr>
          <p:nvPr/>
        </p:nvSpPr>
        <p:spPr bwMode="auto">
          <a:xfrm>
            <a:off x="41610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solidFill>
                  <a:srgbClr val="FF0000"/>
                </a:solidFill>
                <a:latin typeface="Arial" charset="0"/>
              </a:rPr>
              <a:t>2</a:t>
            </a:r>
          </a:p>
        </p:txBody>
      </p:sp>
      <p:sp>
        <p:nvSpPr>
          <p:cNvPr id="30" name="AutoShape 31"/>
          <p:cNvSpPr>
            <a:spLocks noChangeArrowheads="1"/>
          </p:cNvSpPr>
          <p:nvPr/>
        </p:nvSpPr>
        <p:spPr bwMode="auto">
          <a:xfrm>
            <a:off x="3181177" y="6048024"/>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solidFill>
                  <a:srgbClr val="FF0000"/>
                </a:solidFill>
                <a:latin typeface="Arial" charset="0"/>
              </a:rPr>
              <a:t>2</a:t>
            </a:r>
          </a:p>
        </p:txBody>
      </p:sp>
      <p:sp>
        <p:nvSpPr>
          <p:cNvPr id="31" name="Right Arrow 30">
            <a:hlinkClick r:id="rId9" action="ppaction://hlinksldjump"/>
          </p:cNvPr>
          <p:cNvSpPr/>
          <p:nvPr/>
        </p:nvSpPr>
        <p:spPr>
          <a:xfrm>
            <a:off x="11245174" y="6371617"/>
            <a:ext cx="718279" cy="48638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a:ln w="22225">
                <a:solidFill>
                  <a:schemeClr val="accent2"/>
                </a:solidFill>
                <a:prstDash val="solid"/>
              </a:ln>
              <a:solidFill>
                <a:srgbClr val="48C0B6"/>
              </a:solidFill>
            </a:endParaRPr>
          </a:p>
        </p:txBody>
      </p:sp>
    </p:spTree>
    <p:extLst>
      <p:ext uri="{BB962C8B-B14F-4D97-AF65-F5344CB8AC3E}">
        <p14:creationId xmlns:p14="http://schemas.microsoft.com/office/powerpoint/2010/main" val="2377198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53" presetClass="exit" presetSubtype="32" fill="hold" grpId="0" nodeType="clickEffect">
                                  <p:stCondLst>
                                    <p:cond delay="0"/>
                                  </p:stCondLst>
                                  <p:childTnLst>
                                    <p:anim calcmode="lin" valueType="num">
                                      <p:cBhvr>
                                        <p:cTn id="15" dur="500"/>
                                        <p:tgtEl>
                                          <p:spTgt spid="7"/>
                                        </p:tgtEl>
                                        <p:attrNameLst>
                                          <p:attrName>ppt_w</p:attrName>
                                        </p:attrNameLst>
                                      </p:cBhvr>
                                      <p:tavLst>
                                        <p:tav tm="0">
                                          <p:val>
                                            <p:strVal val="ppt_w"/>
                                          </p:val>
                                        </p:tav>
                                        <p:tav tm="100000">
                                          <p:val>
                                            <p:fltVal val="0"/>
                                          </p:val>
                                        </p:tav>
                                      </p:tavLst>
                                    </p:anim>
                                    <p:anim calcmode="lin" valueType="num">
                                      <p:cBhvr>
                                        <p:cTn id="16" dur="500"/>
                                        <p:tgtEl>
                                          <p:spTgt spid="7"/>
                                        </p:tgtEl>
                                        <p:attrNameLst>
                                          <p:attrName>ppt_h</p:attrName>
                                        </p:attrNameLst>
                                      </p:cBhvr>
                                      <p:tavLst>
                                        <p:tav tm="0">
                                          <p:val>
                                            <p:strVal val="ppt_h"/>
                                          </p:val>
                                        </p:tav>
                                        <p:tav tm="100000">
                                          <p:val>
                                            <p:fltVal val="0"/>
                                          </p:val>
                                        </p:tav>
                                      </p:tavLst>
                                    </p:anim>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42" presetClass="exit" presetSubtype="0" fill="hold" grpId="0" nodeType="click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grpId="0" nodeType="clickEffect">
                                  <p:stCondLst>
                                    <p:cond delay="0"/>
                                  </p:stCondLst>
                                  <p:childTnLst>
                                    <p:anim calcmode="lin" valueType="num">
                                      <p:cBhvr>
                                        <p:cTn id="37" dur="500"/>
                                        <p:tgtEl>
                                          <p:spTgt spid="12"/>
                                        </p:tgtEl>
                                        <p:attrNameLst>
                                          <p:attrName>ppt_w</p:attrName>
                                        </p:attrNameLst>
                                      </p:cBhvr>
                                      <p:tavLst>
                                        <p:tav tm="0">
                                          <p:val>
                                            <p:strVal val="ppt_w"/>
                                          </p:val>
                                        </p:tav>
                                        <p:tav tm="100000">
                                          <p:val>
                                            <p:fltVal val="0"/>
                                          </p:val>
                                        </p:tav>
                                      </p:tavLst>
                                    </p:anim>
                                    <p:anim calcmode="lin" valueType="num">
                                      <p:cBhvr>
                                        <p:cTn id="38" dur="500"/>
                                        <p:tgtEl>
                                          <p:spTgt spid="12"/>
                                        </p:tgtEl>
                                        <p:attrNameLst>
                                          <p:attrName>ppt_h</p:attrName>
                                        </p:attrNameLst>
                                      </p:cBhvr>
                                      <p:tavLst>
                                        <p:tav tm="0">
                                          <p:val>
                                            <p:strVal val="ppt_h"/>
                                          </p:val>
                                        </p:tav>
                                        <p:tav tm="100000">
                                          <p:val>
                                            <p:fltVal val="0"/>
                                          </p:val>
                                        </p:tav>
                                      </p:tavLst>
                                    </p:anim>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42" presetClass="exit" presetSubtype="0" fill="hold" grpId="0" nodeType="clickEffect">
                                  <p:stCondLst>
                                    <p:cond delay="0"/>
                                  </p:stCondLst>
                                  <p:childTnLst>
                                    <p:animEffect transition="out" filter="fade">
                                      <p:cBhvr>
                                        <p:cTn id="45" dur="1000"/>
                                        <p:tgtEl>
                                          <p:spTgt spid="8"/>
                                        </p:tgtEl>
                                      </p:cBhvr>
                                    </p:animEffect>
                                    <p:anim calcmode="lin" valueType="num">
                                      <p:cBhvr>
                                        <p:cTn id="46" dur="1000"/>
                                        <p:tgtEl>
                                          <p:spTgt spid="8"/>
                                        </p:tgtEl>
                                        <p:attrNameLst>
                                          <p:attrName>ppt_x</p:attrName>
                                        </p:attrNameLst>
                                      </p:cBhvr>
                                      <p:tavLst>
                                        <p:tav tm="0">
                                          <p:val>
                                            <p:strVal val="ppt_x"/>
                                          </p:val>
                                        </p:tav>
                                        <p:tav tm="100000">
                                          <p:val>
                                            <p:strVal val="ppt_x"/>
                                          </p:val>
                                        </p:tav>
                                      </p:tavLst>
                                    </p:anim>
                                    <p:anim calcmode="lin" valueType="num">
                                      <p:cBhvr>
                                        <p:cTn id="47" dur="1000"/>
                                        <p:tgtEl>
                                          <p:spTgt spid="8"/>
                                        </p:tgtEl>
                                        <p:attrNameLst>
                                          <p:attrName>ppt_y</p:attrName>
                                        </p:attrNameLst>
                                      </p:cBhvr>
                                      <p:tavLst>
                                        <p:tav tm="0">
                                          <p:val>
                                            <p:strVal val="ppt_y"/>
                                          </p:val>
                                        </p:tav>
                                        <p:tav tm="100000">
                                          <p:val>
                                            <p:strVal val="ppt_y+.1"/>
                                          </p:val>
                                        </p:tav>
                                      </p:tavLst>
                                    </p:anim>
                                    <p:set>
                                      <p:cBhvr>
                                        <p:cTn id="4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7"/>
                    </p:tgtEl>
                  </p:cond>
                </p:stCondLst>
                <p:endSync evt="end" delay="0">
                  <p:rtn val="all"/>
                </p:endSync>
                <p:childTnLst>
                  <p:par>
                    <p:cTn id="50" fill="hold">
                      <p:stCondLst>
                        <p:cond delay="0"/>
                      </p:stCondLst>
                      <p:childTnLst>
                        <p:par>
                          <p:cTn id="51" fill="hold">
                            <p:stCondLst>
                              <p:cond delay="0"/>
                            </p:stCondLst>
                            <p:childTnLst>
                              <p:par>
                                <p:cTn id="52" presetID="45" presetClass="entr" presetSubtype="0" fill="hold" nodeType="clickEffect">
                                  <p:stCondLst>
                                    <p:cond delay="0"/>
                                  </p:stCondLst>
                                  <p:iterate type="lt">
                                    <p:tmPct val="10000"/>
                                  </p:iterate>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2000"/>
                                        <p:tgtEl>
                                          <p:spTgt spid="17">
                                            <p:txEl>
                                              <p:pRg st="0" end="0"/>
                                            </p:txEl>
                                          </p:spTgt>
                                        </p:tgtEl>
                                      </p:cBhvr>
                                    </p:animEffect>
                                    <p:anim calcmode="lin" valueType="num">
                                      <p:cBhvr>
                                        <p:cTn id="55" dur="2000" fill="hold"/>
                                        <p:tgtEl>
                                          <p:spTgt spid="17">
                                            <p:txEl>
                                              <p:pRg st="0" end="0"/>
                                            </p:txEl>
                                          </p:spTgt>
                                        </p:tgtEl>
                                        <p:attrNameLst>
                                          <p:attrName>ppt_w</p:attrName>
                                        </p:attrNameLst>
                                      </p:cBhvr>
                                      <p:tavLst>
                                        <p:tav tm="0" fmla="#ppt_w*sin(2.5*pi*$)">
                                          <p:val>
                                            <p:fltVal val="0"/>
                                          </p:val>
                                        </p:tav>
                                        <p:tav tm="100000">
                                          <p:val>
                                            <p:fltVal val="1"/>
                                          </p:val>
                                        </p:tav>
                                      </p:tavLst>
                                    </p:anim>
                                    <p:anim calcmode="lin" valueType="num">
                                      <p:cBhvr>
                                        <p:cTn id="56" dur="20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xit" presetSubtype="4" fill="hold" nodeType="clickEffect">
                                  <p:stCondLst>
                                    <p:cond delay="0"/>
                                  </p:stCondLst>
                                  <p:iterate type="lt">
                                    <p:tmPct val="0"/>
                                  </p:iterate>
                                  <p:childTnLst>
                                    <p:animEffect transition="out" filter="wheel(4)">
                                      <p:cBhvr>
                                        <p:cTn id="60" dur="2000"/>
                                        <p:tgtEl>
                                          <p:spTgt spid="17">
                                            <p:txEl>
                                              <p:pRg st="0" end="0"/>
                                            </p:txEl>
                                          </p:spTgt>
                                        </p:tgtEl>
                                      </p:cBhvr>
                                    </p:animEffect>
                                    <p:set>
                                      <p:cBhvr>
                                        <p:cTn id="61" dur="1" fill="hold">
                                          <p:stCondLst>
                                            <p:cond delay="1999"/>
                                          </p:stCondLst>
                                        </p:cTn>
                                        <p:tgtEl>
                                          <p:spTgt spid="17">
                                            <p:txEl>
                                              <p:pRg st="0" end="0"/>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45" presetClass="entr" presetSubtype="0" fill="hold" nodeType="clickEffect">
                                  <p:stCondLst>
                                    <p:cond delay="0"/>
                                  </p:stCondLst>
                                  <p:iterate type="lt">
                                    <p:tmPct val="10000"/>
                                  </p:iterate>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fade">
                                      <p:cBhvr>
                                        <p:cTn id="67" dur="2000"/>
                                        <p:tgtEl>
                                          <p:spTgt spid="23">
                                            <p:txEl>
                                              <p:pRg st="0" end="0"/>
                                            </p:txEl>
                                          </p:spTgt>
                                        </p:tgtEl>
                                      </p:cBhvr>
                                    </p:animEffect>
                                    <p:anim calcmode="lin" valueType="num">
                                      <p:cBhvr>
                                        <p:cTn id="68" dur="20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69" dur="20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xit" presetSubtype="4" fill="hold" nodeType="clickEffect">
                                  <p:stCondLst>
                                    <p:cond delay="0"/>
                                  </p:stCondLst>
                                  <p:iterate type="lt">
                                    <p:tmPct val="0"/>
                                  </p:iterate>
                                  <p:childTnLst>
                                    <p:animEffect transition="out" filter="wheel(4)">
                                      <p:cBhvr>
                                        <p:cTn id="73" dur="2000"/>
                                        <p:tgtEl>
                                          <p:spTgt spid="23">
                                            <p:txEl>
                                              <p:pRg st="0" end="0"/>
                                            </p:txEl>
                                          </p:spTgt>
                                        </p:tgtEl>
                                      </p:cBhvr>
                                    </p:animEffect>
                                    <p:set>
                                      <p:cBhvr>
                                        <p:cTn id="74" dur="1" fill="hold">
                                          <p:stCondLst>
                                            <p:cond delay="1999"/>
                                          </p:stCondLst>
                                        </p:cTn>
                                        <p:tgtEl>
                                          <p:spTgt spid="23">
                                            <p:txEl>
                                              <p:pRg st="0" end="0"/>
                                            </p:txEl>
                                          </p:spTgt>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45" presetClass="entr" presetSubtype="0" fill="hold" nodeType="clickEffect">
                                  <p:stCondLst>
                                    <p:cond delay="0"/>
                                  </p:stCondLst>
                                  <p:iterate type="lt">
                                    <p:tmPct val="10000"/>
                                  </p:iterate>
                                  <p:childTnLst>
                                    <p:set>
                                      <p:cBhvr>
                                        <p:cTn id="79" dur="1" fill="hold">
                                          <p:stCondLst>
                                            <p:cond delay="0"/>
                                          </p:stCondLst>
                                        </p:cTn>
                                        <p:tgtEl>
                                          <p:spTgt spid="18">
                                            <p:txEl>
                                              <p:pRg st="0" end="0"/>
                                            </p:txEl>
                                          </p:spTgt>
                                        </p:tgtEl>
                                        <p:attrNameLst>
                                          <p:attrName>style.visibility</p:attrName>
                                        </p:attrNameLst>
                                      </p:cBhvr>
                                      <p:to>
                                        <p:strVal val="visible"/>
                                      </p:to>
                                    </p:set>
                                    <p:animEffect transition="in" filter="fade">
                                      <p:cBhvr>
                                        <p:cTn id="80" dur="2000"/>
                                        <p:tgtEl>
                                          <p:spTgt spid="18">
                                            <p:txEl>
                                              <p:pRg st="0" end="0"/>
                                            </p:txEl>
                                          </p:spTgt>
                                        </p:tgtEl>
                                      </p:cBhvr>
                                    </p:animEffect>
                                    <p:anim calcmode="lin" valueType="num">
                                      <p:cBhvr>
                                        <p:cTn id="81" dur="2000" fill="hold"/>
                                        <p:tgtEl>
                                          <p:spTgt spid="18">
                                            <p:txEl>
                                              <p:pRg st="0" end="0"/>
                                            </p:txEl>
                                          </p:spTgt>
                                        </p:tgtEl>
                                        <p:attrNameLst>
                                          <p:attrName>ppt_w</p:attrName>
                                        </p:attrNameLst>
                                      </p:cBhvr>
                                      <p:tavLst>
                                        <p:tav tm="0" fmla="#ppt_w*sin(2.5*pi*$)">
                                          <p:val>
                                            <p:fltVal val="0"/>
                                          </p:val>
                                        </p:tav>
                                        <p:tav tm="100000">
                                          <p:val>
                                            <p:fltVal val="1"/>
                                          </p:val>
                                        </p:tav>
                                      </p:tavLst>
                                    </p:anim>
                                    <p:anim calcmode="lin" valueType="num">
                                      <p:cBhvr>
                                        <p:cTn id="82" dur="20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xit" presetSubtype="4" fill="hold" nodeType="clickEffect">
                                  <p:stCondLst>
                                    <p:cond delay="0"/>
                                  </p:stCondLst>
                                  <p:iterate type="lt">
                                    <p:tmPct val="0"/>
                                  </p:iterate>
                                  <p:childTnLst>
                                    <p:animEffect transition="out" filter="wipe(down)">
                                      <p:cBhvr>
                                        <p:cTn id="86" dur="500"/>
                                        <p:tgtEl>
                                          <p:spTgt spid="18">
                                            <p:txEl>
                                              <p:pRg st="0" end="0"/>
                                            </p:txEl>
                                          </p:spTgt>
                                        </p:tgtEl>
                                      </p:cBhvr>
                                    </p:animEffect>
                                    <p:set>
                                      <p:cBhvr>
                                        <p:cTn id="87"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8" restart="whenNotActive" fill="hold" evtFilter="cancelBubble" nodeType="interactiveSeq">
                <p:stCondLst>
                  <p:cond evt="onClick" delay="0">
                    <p:tgtEl>
                      <p:spTgt spid="19"/>
                    </p:tgtEl>
                  </p:cond>
                </p:stCondLst>
                <p:endSync evt="end" delay="0">
                  <p:rtn val="all"/>
                </p:endSync>
                <p:childTnLst>
                  <p:par>
                    <p:cTn id="89" fill="hold">
                      <p:stCondLst>
                        <p:cond delay="0"/>
                      </p:stCondLst>
                      <p:childTnLst>
                        <p:par>
                          <p:cTn id="90" fill="hold">
                            <p:stCondLst>
                              <p:cond delay="0"/>
                            </p:stCondLst>
                            <p:childTnLst>
                              <p:par>
                                <p:cTn id="91" presetID="5" presetClass="entr" presetSubtype="10" fill="hold" nodeType="click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checkerboard(across)">
                                      <p:cBhvr>
                                        <p:cTn id="93" dur="500"/>
                                        <p:tgtEl>
                                          <p:spTgt spid="19">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8" dur="500"/>
                                        <p:tgtEl>
                                          <p:spTgt spid="19">
                                            <p:txEl>
                                              <p:pRg st="0" end="0"/>
                                            </p:txEl>
                                          </p:spTgt>
                                        </p:tgtEl>
                                        <p:attrNameLst>
                                          <p:attrName>ppt_y</p:attrName>
                                        </p:attrNameLst>
                                      </p:cBhvr>
                                      <p:tavLst>
                                        <p:tav tm="0">
                                          <p:val>
                                            <p:strVal val="ppt_y"/>
                                          </p:val>
                                        </p:tav>
                                        <p:tav tm="100000">
                                          <p:val>
                                            <p:strVal val="1+ppt_h/2"/>
                                          </p:val>
                                        </p:tav>
                                      </p:tavLst>
                                    </p:anim>
                                    <p:set>
                                      <p:cBhvr>
                                        <p:cTn id="99" dur="1" fill="hold">
                                          <p:stCondLst>
                                            <p:cond delay="499"/>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0" restart="whenNotActive" fill="hold" evtFilter="cancelBubble" nodeType="interactiveSeq">
                <p:stCondLst>
                  <p:cond evt="onClick" delay="0">
                    <p:tgtEl>
                      <p:spTgt spid="20"/>
                    </p:tgtEl>
                  </p:cond>
                </p:stCondLst>
                <p:endSync evt="end" delay="0">
                  <p:rtn val="all"/>
                </p:endSync>
                <p:childTnLst>
                  <p:par>
                    <p:cTn id="101" fill="hold">
                      <p:stCondLst>
                        <p:cond delay="0"/>
                      </p:stCondLst>
                      <p:childTnLst>
                        <p:par>
                          <p:cTn id="102" fill="hold">
                            <p:stCondLst>
                              <p:cond delay="0"/>
                            </p:stCondLst>
                            <p:childTnLst>
                              <p:par>
                                <p:cTn id="103" presetID="31" presetClass="entr" presetSubtype="0" fill="hold" nodeType="clickEffect">
                                  <p:stCondLst>
                                    <p:cond delay="0"/>
                                  </p:stCondLst>
                                  <p:iterate type="lt">
                                    <p:tmPct val="5000"/>
                                  </p:iterate>
                                  <p:childTnLst>
                                    <p:set>
                                      <p:cBhvr>
                                        <p:cTn id="104" dur="1" fill="hold">
                                          <p:stCondLst>
                                            <p:cond delay="0"/>
                                          </p:stCondLst>
                                        </p:cTn>
                                        <p:tgtEl>
                                          <p:spTgt spid="20">
                                            <p:txEl>
                                              <p:pRg st="0" end="0"/>
                                            </p:txEl>
                                          </p:spTgt>
                                        </p:tgtEl>
                                        <p:attrNameLst>
                                          <p:attrName>style.visibility</p:attrName>
                                        </p:attrNameLst>
                                      </p:cBhvr>
                                      <p:to>
                                        <p:strVal val="visible"/>
                                      </p:to>
                                    </p:set>
                                    <p:anim calcmode="lin" valueType="num">
                                      <p:cBhvr>
                                        <p:cTn id="105"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06"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107"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108" dur="1000"/>
                                        <p:tgtEl>
                                          <p:spTgt spid="20">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1" presetClass="exit" presetSubtype="4" fill="hold" nodeType="clickEffect">
                                  <p:stCondLst>
                                    <p:cond delay="0"/>
                                  </p:stCondLst>
                                  <p:iterate type="lt">
                                    <p:tmPct val="0"/>
                                  </p:iterate>
                                  <p:childTnLst>
                                    <p:animEffect transition="out" filter="wheel(4)">
                                      <p:cBhvr>
                                        <p:cTn id="112" dur="2000"/>
                                        <p:tgtEl>
                                          <p:spTgt spid="20">
                                            <p:txEl>
                                              <p:pRg st="0" end="0"/>
                                            </p:txEl>
                                          </p:spTgt>
                                        </p:tgtEl>
                                      </p:cBhvr>
                                    </p:animEffect>
                                    <p:set>
                                      <p:cBhvr>
                                        <p:cTn id="113" dur="1" fill="hold">
                                          <p:stCondLst>
                                            <p:cond delay="1999"/>
                                          </p:stCondLst>
                                        </p:cTn>
                                        <p:tgtEl>
                                          <p:spTgt spid="20">
                                            <p:txEl>
                                              <p:pRg st="0" end="0"/>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1"/>
                    </p:tgtEl>
                  </p:cond>
                </p:stCondLst>
                <p:endSync evt="end" delay="0">
                  <p:rtn val="all"/>
                </p:endSync>
                <p:childTnLst>
                  <p:par>
                    <p:cTn id="115" fill="hold">
                      <p:stCondLst>
                        <p:cond delay="0"/>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21">
                                            <p:txEl>
                                              <p:pRg st="0" end="0"/>
                                            </p:txEl>
                                          </p:spTgt>
                                        </p:tgtEl>
                                        <p:attrNameLst>
                                          <p:attrName>style.visibility</p:attrName>
                                        </p:attrNameLst>
                                      </p:cBhvr>
                                      <p:to>
                                        <p:strVal val="visible"/>
                                      </p:to>
                                    </p:set>
                                    <p:anim calcmode="lin" valueType="num">
                                      <p:cBhvr additive="base">
                                        <p:cTn id="1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nodeType="clickEffect">
                                  <p:stCondLst>
                                    <p:cond delay="0"/>
                                  </p:stCondLst>
                                  <p:childTnLst>
                                    <p:anim calcmode="lin" valueType="num">
                                      <p:cBhvr additive="base">
                                        <p:cTn id="124" dur="500"/>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5" dur="500"/>
                                        <p:tgtEl>
                                          <p:spTgt spid="21">
                                            <p:txEl>
                                              <p:pRg st="0" end="0"/>
                                            </p:txEl>
                                          </p:spTgt>
                                        </p:tgtEl>
                                        <p:attrNameLst>
                                          <p:attrName>ppt_y</p:attrName>
                                        </p:attrNameLst>
                                      </p:cBhvr>
                                      <p:tavLst>
                                        <p:tav tm="0">
                                          <p:val>
                                            <p:strVal val="ppt_y"/>
                                          </p:val>
                                        </p:tav>
                                        <p:tav tm="100000">
                                          <p:val>
                                            <p:strVal val="1+ppt_h/2"/>
                                          </p:val>
                                        </p:tav>
                                      </p:tavLst>
                                    </p:anim>
                                    <p:set>
                                      <p:cBhvr>
                                        <p:cTn id="126"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27" restart="whenNotActive" fill="hold" evtFilter="cancelBubble" nodeType="interactiveSeq">
                <p:stCondLst>
                  <p:cond evt="onClick" delay="0">
                    <p:tgtEl>
                      <p:spTgt spid="22"/>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24" presetClass="exit" presetSubtype="0" fill="hold" nodeType="clickEffect">
                                  <p:stCondLst>
                                    <p:cond delay="0"/>
                                  </p:stCondLst>
                                  <p:childTnLst>
                                    <p:anim to="" calcmode="lin" valueType="num">
                                      <p:cBhvr>
                                        <p:cTn id="135" dur="1"/>
                                        <p:tgtEl>
                                          <p:spTgt spid="22">
                                            <p:txEl>
                                              <p:pRg st="0" end="0"/>
                                            </p:txEl>
                                          </p:spTgt>
                                        </p:tgtEl>
                                        <p:attrNameLst>
                                          <p:attrName/>
                                        </p:attrNameLst>
                                      </p:cBhvr>
                                    </p:anim>
                                    <p:set>
                                      <p:cBhvr>
                                        <p:cTn id="136" dur="1" fill="hold">
                                          <p:stCondLst>
                                            <p:cond delay="0"/>
                                          </p:stCondLst>
                                        </p:cTn>
                                        <p:tgtEl>
                                          <p:spTgt spid="22">
                                            <p:txEl>
                                              <p:pRg st="0" end="0"/>
                                            </p:txEl>
                                          </p:spTgt>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7" restart="whenNotActive" fill="hold" evtFilter="cancelBubble" nodeType="interactiveSeq">
                <p:stCondLst>
                  <p:cond evt="onClick" delay="0">
                    <p:tgtEl>
                      <p:spTgt spid="30"/>
                    </p:tgtEl>
                  </p:cond>
                </p:stCondLst>
                <p:endSync evt="end" delay="0">
                  <p:rtn val="all"/>
                </p:endSync>
                <p:childTnLst>
                  <p:par>
                    <p:cTn id="138" fill="hold">
                      <p:stCondLst>
                        <p:cond delay="0"/>
                      </p:stCondLst>
                      <p:childTnLst>
                        <p:par>
                          <p:cTn id="139" fill="hold">
                            <p:stCondLst>
                              <p:cond delay="0"/>
                            </p:stCondLst>
                            <p:childTnLst>
                              <p:par>
                                <p:cTn id="140" presetID="31" presetClass="entr" presetSubtype="0" fill="hold" nodeType="clickEffect">
                                  <p:stCondLst>
                                    <p:cond delay="0"/>
                                  </p:stCondLst>
                                  <p:iterate type="lt">
                                    <p:tmPct val="5000"/>
                                  </p:iterate>
                                  <p:childTnLst>
                                    <p:set>
                                      <p:cBhvr>
                                        <p:cTn id="141" dur="1" fill="hold">
                                          <p:stCondLst>
                                            <p:cond delay="0"/>
                                          </p:stCondLst>
                                        </p:cTn>
                                        <p:tgtEl>
                                          <p:spTgt spid="30">
                                            <p:txEl>
                                              <p:pRg st="0" end="0"/>
                                            </p:txEl>
                                          </p:spTgt>
                                        </p:tgtEl>
                                        <p:attrNameLst>
                                          <p:attrName>style.visibility</p:attrName>
                                        </p:attrNameLst>
                                      </p:cBhvr>
                                      <p:to>
                                        <p:strVal val="visible"/>
                                      </p:to>
                                    </p:set>
                                    <p:anim calcmode="lin" valueType="num">
                                      <p:cBhvr>
                                        <p:cTn id="142" dur="10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43" dur="1000" fill="hold"/>
                                        <p:tgtEl>
                                          <p:spTgt spid="30">
                                            <p:txEl>
                                              <p:pRg st="0" end="0"/>
                                            </p:txEl>
                                          </p:spTgt>
                                        </p:tgtEl>
                                        <p:attrNameLst>
                                          <p:attrName>ppt_h</p:attrName>
                                        </p:attrNameLst>
                                      </p:cBhvr>
                                      <p:tavLst>
                                        <p:tav tm="0">
                                          <p:val>
                                            <p:fltVal val="0"/>
                                          </p:val>
                                        </p:tav>
                                        <p:tav tm="100000">
                                          <p:val>
                                            <p:strVal val="#ppt_h"/>
                                          </p:val>
                                        </p:tav>
                                      </p:tavLst>
                                    </p:anim>
                                    <p:anim calcmode="lin" valueType="num">
                                      <p:cBhvr>
                                        <p:cTn id="144" dur="1000" fill="hold"/>
                                        <p:tgtEl>
                                          <p:spTgt spid="30">
                                            <p:txEl>
                                              <p:pRg st="0" end="0"/>
                                            </p:txEl>
                                          </p:spTgt>
                                        </p:tgtEl>
                                        <p:attrNameLst>
                                          <p:attrName>style.rotation</p:attrName>
                                        </p:attrNameLst>
                                      </p:cBhvr>
                                      <p:tavLst>
                                        <p:tav tm="0">
                                          <p:val>
                                            <p:fltVal val="90"/>
                                          </p:val>
                                        </p:tav>
                                        <p:tav tm="100000">
                                          <p:val>
                                            <p:fltVal val="0"/>
                                          </p:val>
                                        </p:tav>
                                      </p:tavLst>
                                    </p:anim>
                                    <p:animEffect transition="in" filter="fade">
                                      <p:cBhvr>
                                        <p:cTn id="145" dur="1000"/>
                                        <p:tgtEl>
                                          <p:spTgt spid="30">
                                            <p:txEl>
                                              <p:pRg st="0" end="0"/>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 presetClass="exit" presetSubtype="4" fill="hold" nodeType="clickEffect">
                                  <p:stCondLst>
                                    <p:cond delay="0"/>
                                  </p:stCondLst>
                                  <p:iterate type="lt">
                                    <p:tmPct val="0"/>
                                  </p:iterate>
                                  <p:childTnLst>
                                    <p:anim calcmode="lin" valueType="num">
                                      <p:cBhvr additive="base">
                                        <p:cTn id="149" dur="500"/>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50" dur="500"/>
                                        <p:tgtEl>
                                          <p:spTgt spid="30">
                                            <p:txEl>
                                              <p:pRg st="0" end="0"/>
                                            </p:txEl>
                                          </p:spTgt>
                                        </p:tgtEl>
                                        <p:attrNameLst>
                                          <p:attrName>ppt_y</p:attrName>
                                        </p:attrNameLst>
                                      </p:cBhvr>
                                      <p:tavLst>
                                        <p:tav tm="0">
                                          <p:val>
                                            <p:strVal val="ppt_y"/>
                                          </p:val>
                                        </p:tav>
                                        <p:tav tm="100000">
                                          <p:val>
                                            <p:strVal val="1+ppt_h/2"/>
                                          </p:val>
                                        </p:tav>
                                      </p:tavLst>
                                    </p:anim>
                                    <p:set>
                                      <p:cBhvr>
                                        <p:cTn id="151" dur="1" fill="hold">
                                          <p:stCondLst>
                                            <p:cond delay="499"/>
                                          </p:stCondLst>
                                        </p:cTn>
                                        <p:tgtEl>
                                          <p:spTgt spid="30">
                                            <p:txEl>
                                              <p:pRg st="0" end="0"/>
                                            </p:txEl>
                                          </p:spTgt>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6" grpId="0" animBg="1"/>
      <p:bldP spid="7" grpId="0" animBg="1"/>
      <p:bldP spid="8" grpId="0" animBg="1"/>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3" name="TextBox 2"/>
          <p:cNvSpPr txBox="1"/>
          <p:nvPr/>
        </p:nvSpPr>
        <p:spPr>
          <a:xfrm>
            <a:off x="4694161" y="1596303"/>
            <a:ext cx="2158409" cy="584775"/>
          </a:xfrm>
          <a:prstGeom prst="rect">
            <a:avLst/>
          </a:prstGeom>
          <a:noFill/>
        </p:spPr>
        <p:txBody>
          <a:bodyPr wrap="square" rtlCol="0">
            <a:spAutoFit/>
          </a:bodyPr>
          <a:lstStyle/>
          <a:p>
            <a:r>
              <a:rPr lang="en-US" sz="3200" b="1" dirty="0">
                <a:solidFill>
                  <a:srgbClr val="FF0000"/>
                </a:solidFill>
              </a:rPr>
              <a:t>traditional</a:t>
            </a:r>
          </a:p>
        </p:txBody>
      </p:sp>
      <p:sp>
        <p:nvSpPr>
          <p:cNvPr id="4" name="Action Button: Home 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828684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7" name="TextBox 16"/>
          <p:cNvSpPr txBox="1"/>
          <p:nvPr/>
        </p:nvSpPr>
        <p:spPr>
          <a:xfrm>
            <a:off x="566698" y="1797710"/>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2" name="TextBox 21"/>
          <p:cNvSpPr txBox="1"/>
          <p:nvPr/>
        </p:nvSpPr>
        <p:spPr>
          <a:xfrm>
            <a:off x="8464316" y="1803882"/>
            <a:ext cx="2158409" cy="584775"/>
          </a:xfrm>
          <a:prstGeom prst="rect">
            <a:avLst/>
          </a:prstGeom>
          <a:noFill/>
        </p:spPr>
        <p:txBody>
          <a:bodyPr wrap="square" rtlCol="0">
            <a:spAutoFit/>
          </a:bodyPr>
          <a:lstStyle/>
          <a:p>
            <a:r>
              <a:rPr lang="en-US" sz="3200" b="1" dirty="0">
                <a:solidFill>
                  <a:srgbClr val="FF0000"/>
                </a:solidFill>
              </a:rPr>
              <a:t>field</a:t>
            </a: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535481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0" name="TextBox 19"/>
          <p:cNvSpPr txBox="1"/>
          <p:nvPr/>
        </p:nvSpPr>
        <p:spPr>
          <a:xfrm>
            <a:off x="566698" y="1738980"/>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5" name="TextBox 24"/>
          <p:cNvSpPr txBox="1"/>
          <p:nvPr/>
        </p:nvSpPr>
        <p:spPr>
          <a:xfrm>
            <a:off x="6659214" y="1749112"/>
            <a:ext cx="2158409" cy="584775"/>
          </a:xfrm>
          <a:prstGeom prst="rect">
            <a:avLst/>
          </a:prstGeom>
          <a:noFill/>
        </p:spPr>
        <p:txBody>
          <a:bodyPr wrap="square" rtlCol="0">
            <a:spAutoFit/>
          </a:bodyPr>
          <a:lstStyle/>
          <a:p>
            <a:r>
              <a:rPr lang="en-US" sz="3200" b="1" dirty="0">
                <a:solidFill>
                  <a:srgbClr val="FF0000"/>
                </a:solidFill>
              </a:rPr>
              <a:t>forest</a:t>
            </a:r>
          </a:p>
        </p:txBody>
      </p:sp>
      <p:sp>
        <p:nvSpPr>
          <p:cNvPr id="27" name="TextBox 26"/>
          <p:cNvSpPr txBox="1"/>
          <p:nvPr/>
        </p:nvSpPr>
        <p:spPr>
          <a:xfrm>
            <a:off x="8955846" y="1741060"/>
            <a:ext cx="2158409" cy="584775"/>
          </a:xfrm>
          <a:prstGeom prst="rect">
            <a:avLst/>
          </a:prstGeom>
          <a:noFill/>
        </p:spPr>
        <p:txBody>
          <a:bodyPr wrap="square" rtlCol="0">
            <a:spAutoFit/>
          </a:bodyPr>
          <a:lstStyle/>
          <a:p>
            <a:r>
              <a:rPr lang="en-US" sz="3200" b="1" dirty="0">
                <a:solidFill>
                  <a:srgbClr val="FF0000"/>
                </a:solidFill>
              </a:rPr>
              <a:t>mountains</a:t>
            </a: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2250696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1000"/>
                                        <p:tgtEl>
                                          <p:spTgt spid="2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1" name="TextBox 20"/>
          <p:cNvSpPr txBox="1"/>
          <p:nvPr/>
        </p:nvSpPr>
        <p:spPr>
          <a:xfrm>
            <a:off x="409928" y="1549899"/>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
        <p:nvSpPr>
          <p:cNvPr id="28" name="TextBox 27"/>
          <p:cNvSpPr txBox="1"/>
          <p:nvPr/>
        </p:nvSpPr>
        <p:spPr>
          <a:xfrm>
            <a:off x="9682029" y="1549899"/>
            <a:ext cx="2158409" cy="584775"/>
          </a:xfrm>
          <a:prstGeom prst="rect">
            <a:avLst/>
          </a:prstGeom>
          <a:noFill/>
        </p:spPr>
        <p:txBody>
          <a:bodyPr wrap="square" rtlCol="0">
            <a:spAutoFit/>
          </a:bodyPr>
          <a:lstStyle/>
          <a:p>
            <a:r>
              <a:rPr lang="en-US" sz="3200" b="1" i="1" dirty="0" err="1">
                <a:solidFill>
                  <a:srgbClr val="FF0000"/>
                </a:solidFill>
              </a:rPr>
              <a:t>Rong</a:t>
            </a:r>
            <a:endParaRPr lang="en-US" sz="3200" b="1" i="1" dirty="0">
              <a:solidFill>
                <a:srgbClr val="FF0000"/>
              </a:solidFill>
            </a:endParaRP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1491294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480" y="1811434"/>
            <a:ext cx="5741158" cy="37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67503" y="259743"/>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i="1" kern="0" cap="all" dirty="0">
                <a:ln/>
                <a:solidFill>
                  <a:srgbClr val="CC33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lgerian" panose="04020705040A02060702" pitchFamily="82"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8" name="Action Button: Home 7">
            <a:hlinkClick r:id="rId4"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412577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6372" y="97276"/>
            <a:ext cx="2896751" cy="615553"/>
          </a:xfrm>
          <a:prstGeom prst="rect">
            <a:avLst/>
          </a:prstGeom>
          <a:solidFill>
            <a:schemeClr val="accent2"/>
          </a:solidFill>
          <a:effectLst/>
        </p:spPr>
        <p:txBody>
          <a:bodyPr wrap="square" rtlCol="0">
            <a:spAutoFit/>
          </a:bodyPr>
          <a:lstStyle/>
          <a:p>
            <a:r>
              <a:rPr lang="en-US" sz="3400" b="1" dirty="0">
                <a:effectLst>
                  <a:glow rad="88900">
                    <a:schemeClr val="bg1"/>
                  </a:glow>
                </a:effectLst>
                <a:latin typeface="Arial" panose="020B0604020202020204" pitchFamily="34" charset="0"/>
                <a:cs typeface="Arial" panose="020B0604020202020204" pitchFamily="34" charset="0"/>
              </a:rPr>
              <a:t>* WARM-UP</a:t>
            </a:r>
          </a:p>
        </p:txBody>
      </p:sp>
      <p:sp>
        <p:nvSpPr>
          <p:cNvPr id="2" name="Cloud 1"/>
          <p:cNvSpPr/>
          <p:nvPr/>
        </p:nvSpPr>
        <p:spPr>
          <a:xfrm>
            <a:off x="3284622" y="1589537"/>
            <a:ext cx="6533146" cy="2708604"/>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Types of house</a:t>
            </a:r>
          </a:p>
          <a:p>
            <a:pPr algn="ctr"/>
            <a:r>
              <a:rPr lang="en-US" sz="3200" b="1" dirty="0"/>
              <a:t>(</a:t>
            </a:r>
            <a:r>
              <a:rPr lang="en-US" sz="3200" b="1" dirty="0" err="1"/>
              <a:t>Các</a:t>
            </a:r>
            <a:r>
              <a:rPr lang="en-US" sz="3200" b="1" dirty="0"/>
              <a:t> </a:t>
            </a:r>
            <a:r>
              <a:rPr lang="en-US" sz="3200" b="1" dirty="0" err="1"/>
              <a:t>loại</a:t>
            </a:r>
            <a:r>
              <a:rPr lang="en-US" sz="3200" b="1" dirty="0"/>
              <a:t> </a:t>
            </a:r>
            <a:r>
              <a:rPr lang="en-US" sz="3200" b="1" dirty="0" err="1"/>
              <a:t>nhà</a:t>
            </a:r>
            <a:r>
              <a:rPr lang="en-US" sz="3200" b="1" dirty="0"/>
              <a:t>)</a:t>
            </a:r>
          </a:p>
        </p:txBody>
      </p:sp>
      <p:cxnSp>
        <p:nvCxnSpPr>
          <p:cNvPr id="5" name="Straight Arrow Connector 4"/>
          <p:cNvCxnSpPr/>
          <p:nvPr/>
        </p:nvCxnSpPr>
        <p:spPr>
          <a:xfrm flipV="1">
            <a:off x="7797424" y="1197666"/>
            <a:ext cx="873071" cy="595002"/>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8670495" y="712829"/>
            <a:ext cx="1594884" cy="646331"/>
          </a:xfrm>
          <a:prstGeom prst="rect">
            <a:avLst/>
          </a:prstGeom>
          <a:noFill/>
        </p:spPr>
        <p:txBody>
          <a:bodyPr wrap="square" rtlCol="0">
            <a:spAutoFit/>
          </a:bodyPr>
          <a:lstStyle/>
          <a:p>
            <a:r>
              <a:rPr lang="en-US" sz="3600" b="1" dirty="0"/>
              <a:t>Villa</a:t>
            </a:r>
          </a:p>
        </p:txBody>
      </p:sp>
      <p:graphicFrame>
        <p:nvGraphicFramePr>
          <p:cNvPr id="3" name="Table 2"/>
          <p:cNvGraphicFramePr>
            <a:graphicFrameLocks noGrp="1"/>
          </p:cNvGraphicFramePr>
          <p:nvPr>
            <p:extLst>
              <p:ext uri="{D42A27DB-BD31-4B8C-83A1-F6EECF244321}">
                <p14:modId xmlns:p14="http://schemas.microsoft.com/office/powerpoint/2010/main" val="2477868469"/>
              </p:ext>
            </p:extLst>
          </p:nvPr>
        </p:nvGraphicFramePr>
        <p:xfrm>
          <a:off x="1243356" y="4690012"/>
          <a:ext cx="10245010" cy="1950720"/>
        </p:xfrm>
        <a:graphic>
          <a:graphicData uri="http://schemas.openxmlformats.org/drawingml/2006/table">
            <a:tbl>
              <a:tblPr/>
              <a:tblGrid>
                <a:gridCol w="10245010">
                  <a:extLst>
                    <a:ext uri="{9D8B030D-6E8A-4147-A177-3AD203B41FA5}">
                      <a16:colId xmlns:a16="http://schemas.microsoft.com/office/drawing/2014/main" val="3467682439"/>
                    </a:ext>
                  </a:extLst>
                </a:gridCol>
              </a:tblGrid>
              <a:tr h="1711960">
                <a:tc>
                  <a:txBody>
                    <a:bodyPr/>
                    <a:lstStyle/>
                    <a:p>
                      <a:pPr marL="0" marR="0" indent="-1270">
                        <a:spcBef>
                          <a:spcPts val="0"/>
                        </a:spcBef>
                        <a:spcAft>
                          <a:spcPts val="0"/>
                        </a:spcAft>
                      </a:pPr>
                      <a:r>
                        <a:rPr lang="en-US" sz="3200" b="1" i="1" dirty="0">
                          <a:solidFill>
                            <a:srgbClr val="CC3300"/>
                          </a:solidFill>
                          <a:effectLst/>
                          <a:latin typeface="Times New Roman" panose="02020603050405020304" pitchFamily="18" charset="0"/>
                          <a:ea typeface="Times New Roman" panose="02020603050405020304" pitchFamily="18" charset="0"/>
                        </a:rPr>
                        <a:t>Villa, apartment, flat, country house, town house, building, stilt house, </a:t>
                      </a:r>
                      <a:r>
                        <a:rPr lang="en-US" sz="3200" b="1" i="1" dirty="0" err="1">
                          <a:solidFill>
                            <a:srgbClr val="CC3300"/>
                          </a:solidFill>
                          <a:effectLst/>
                          <a:latin typeface="Times New Roman" panose="02020603050405020304" pitchFamily="18" charset="0"/>
                          <a:ea typeface="Times New Roman" panose="02020603050405020304" pitchFamily="18" charset="0"/>
                        </a:rPr>
                        <a:t>rong</a:t>
                      </a:r>
                      <a:r>
                        <a:rPr lang="en-US" sz="3200" b="1" i="1" dirty="0">
                          <a:solidFill>
                            <a:srgbClr val="CC3300"/>
                          </a:solidFill>
                          <a:effectLst/>
                          <a:latin typeface="Times New Roman" panose="02020603050405020304" pitchFamily="18" charset="0"/>
                          <a:ea typeface="Times New Roman" panose="02020603050405020304" pitchFamily="18" charset="0"/>
                        </a:rPr>
                        <a:t> house, cottage, farmhouse, tree house, houseboat, …</a:t>
                      </a:r>
                    </a:p>
                    <a:p>
                      <a:pPr marL="0" marR="0" indent="-1270">
                        <a:spcBef>
                          <a:spcPts val="0"/>
                        </a:spcBef>
                        <a:spcAft>
                          <a:spcPts val="0"/>
                        </a:spcAft>
                      </a:pPr>
                      <a:endParaRPr lang="en-US" sz="3200" b="1" i="1" dirty="0">
                        <a:solidFill>
                          <a:srgbClr val="CC33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31813780"/>
                  </a:ext>
                </a:extLst>
              </a:tr>
            </a:tbl>
          </a:graphicData>
        </a:graphic>
      </p:graphicFrame>
    </p:spTree>
    <p:extLst>
      <p:ext uri="{BB962C8B-B14F-4D97-AF65-F5344CB8AC3E}">
        <p14:creationId xmlns:p14="http://schemas.microsoft.com/office/powerpoint/2010/main" val="3404845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480" y="1811434"/>
            <a:ext cx="5741158" cy="37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67503" y="259743"/>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i="1" kern="0" cap="all" dirty="0">
                <a:ln/>
                <a:solidFill>
                  <a:srgbClr val="CC33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lgerian" panose="04020705040A02060702" pitchFamily="82"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5" name="Action Button: Home 4">
            <a:hlinkClick r:id="rId4"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25858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17" name="TextBox 16"/>
          <p:cNvSpPr txBox="1"/>
          <p:nvPr/>
        </p:nvSpPr>
        <p:spPr>
          <a:xfrm>
            <a:off x="439111" y="2459191"/>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0" name="TextBox 19"/>
          <p:cNvSpPr txBox="1"/>
          <p:nvPr/>
        </p:nvSpPr>
        <p:spPr>
          <a:xfrm>
            <a:off x="439111" y="3275951"/>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1" name="TextBox 20"/>
          <p:cNvSpPr txBox="1"/>
          <p:nvPr/>
        </p:nvSpPr>
        <p:spPr>
          <a:xfrm>
            <a:off x="439111" y="4166640"/>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
        <p:nvSpPr>
          <p:cNvPr id="3" name="TextBox 2"/>
          <p:cNvSpPr txBox="1"/>
          <p:nvPr/>
        </p:nvSpPr>
        <p:spPr>
          <a:xfrm>
            <a:off x="4694161" y="1596303"/>
            <a:ext cx="2158409" cy="584775"/>
          </a:xfrm>
          <a:prstGeom prst="rect">
            <a:avLst/>
          </a:prstGeom>
          <a:noFill/>
        </p:spPr>
        <p:txBody>
          <a:bodyPr wrap="square" rtlCol="0">
            <a:spAutoFit/>
          </a:bodyPr>
          <a:lstStyle/>
          <a:p>
            <a:r>
              <a:rPr lang="en-US" sz="3200" b="1" dirty="0">
                <a:solidFill>
                  <a:srgbClr val="FF0000"/>
                </a:solidFill>
              </a:rPr>
              <a:t>traditional</a:t>
            </a:r>
          </a:p>
        </p:txBody>
      </p:sp>
      <p:sp>
        <p:nvSpPr>
          <p:cNvPr id="22" name="TextBox 21"/>
          <p:cNvSpPr txBox="1"/>
          <p:nvPr/>
        </p:nvSpPr>
        <p:spPr>
          <a:xfrm>
            <a:off x="8336729" y="2465363"/>
            <a:ext cx="2158409" cy="584775"/>
          </a:xfrm>
          <a:prstGeom prst="rect">
            <a:avLst/>
          </a:prstGeom>
          <a:noFill/>
        </p:spPr>
        <p:txBody>
          <a:bodyPr wrap="square" rtlCol="0">
            <a:spAutoFit/>
          </a:bodyPr>
          <a:lstStyle/>
          <a:p>
            <a:r>
              <a:rPr lang="en-US" sz="3200" b="1" dirty="0">
                <a:solidFill>
                  <a:srgbClr val="FF0000"/>
                </a:solidFill>
              </a:rPr>
              <a:t>field</a:t>
            </a:r>
          </a:p>
        </p:txBody>
      </p:sp>
      <p:sp>
        <p:nvSpPr>
          <p:cNvPr id="25" name="TextBox 24"/>
          <p:cNvSpPr txBox="1"/>
          <p:nvPr/>
        </p:nvSpPr>
        <p:spPr>
          <a:xfrm>
            <a:off x="6531627" y="3286083"/>
            <a:ext cx="2158409" cy="584775"/>
          </a:xfrm>
          <a:prstGeom prst="rect">
            <a:avLst/>
          </a:prstGeom>
          <a:noFill/>
        </p:spPr>
        <p:txBody>
          <a:bodyPr wrap="square" rtlCol="0">
            <a:spAutoFit/>
          </a:bodyPr>
          <a:lstStyle/>
          <a:p>
            <a:r>
              <a:rPr lang="en-US" sz="3200" b="1" dirty="0">
                <a:solidFill>
                  <a:srgbClr val="FF0000"/>
                </a:solidFill>
              </a:rPr>
              <a:t>forest</a:t>
            </a:r>
          </a:p>
        </p:txBody>
      </p:sp>
      <p:sp>
        <p:nvSpPr>
          <p:cNvPr id="27" name="TextBox 26"/>
          <p:cNvSpPr txBox="1"/>
          <p:nvPr/>
        </p:nvSpPr>
        <p:spPr>
          <a:xfrm>
            <a:off x="8828259" y="3278031"/>
            <a:ext cx="2158409" cy="584775"/>
          </a:xfrm>
          <a:prstGeom prst="rect">
            <a:avLst/>
          </a:prstGeom>
          <a:noFill/>
        </p:spPr>
        <p:txBody>
          <a:bodyPr wrap="square" rtlCol="0">
            <a:spAutoFit/>
          </a:bodyPr>
          <a:lstStyle/>
          <a:p>
            <a:r>
              <a:rPr lang="en-US" sz="3200" b="1" dirty="0">
                <a:solidFill>
                  <a:srgbClr val="FF0000"/>
                </a:solidFill>
              </a:rPr>
              <a:t>mountains</a:t>
            </a:r>
          </a:p>
        </p:txBody>
      </p:sp>
      <p:sp>
        <p:nvSpPr>
          <p:cNvPr id="28" name="TextBox 27"/>
          <p:cNvSpPr txBox="1"/>
          <p:nvPr/>
        </p:nvSpPr>
        <p:spPr>
          <a:xfrm>
            <a:off x="9711212" y="4166640"/>
            <a:ext cx="2158409" cy="584775"/>
          </a:xfrm>
          <a:prstGeom prst="rect">
            <a:avLst/>
          </a:prstGeom>
          <a:noFill/>
        </p:spPr>
        <p:txBody>
          <a:bodyPr wrap="square" rtlCol="0">
            <a:spAutoFit/>
          </a:bodyPr>
          <a:lstStyle/>
          <a:p>
            <a:r>
              <a:rPr lang="en-US" sz="3200" b="1" i="1" dirty="0" err="1">
                <a:solidFill>
                  <a:srgbClr val="FF0000"/>
                </a:solidFill>
              </a:rPr>
              <a:t>Rong</a:t>
            </a:r>
            <a:endParaRPr lang="en-US" sz="3200" b="1" i="1" dirty="0">
              <a:solidFill>
                <a:srgbClr val="FF0000"/>
              </a:solidFill>
            </a:endParaRPr>
          </a:p>
        </p:txBody>
      </p:sp>
    </p:spTree>
    <p:extLst>
      <p:ext uri="{BB962C8B-B14F-4D97-AF65-F5344CB8AC3E}">
        <p14:creationId xmlns:p14="http://schemas.microsoft.com/office/powerpoint/2010/main" val="51411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217146"/>
            <a:ext cx="10706519" cy="954107"/>
          </a:xfrm>
          <a:prstGeom prst="rect">
            <a:avLst/>
          </a:prstGeom>
          <a:noFill/>
          <a:effectLst/>
        </p:spPr>
        <p:txBody>
          <a:bodyPr wrap="square" rtlCol="0">
            <a:spAutoFit/>
          </a:bodyPr>
          <a:lstStyle/>
          <a:p>
            <a:r>
              <a:rPr lang="en-US" sz="2800" b="1" dirty="0"/>
              <a:t>Work in pairs. Discuss and tick </a:t>
            </a:r>
            <a:r>
              <a:rPr lang="en-US" sz="2800" dirty="0"/>
              <a:t>(</a:t>
            </a:r>
            <a:r>
              <a:rPr lang="en-US" sz="2800" b="1" dirty="0"/>
              <a:t>    )the features of a stilt house from the list below. Share your opinions with the class.</a:t>
            </a:r>
          </a:p>
        </p:txBody>
      </p:sp>
      <p:sp>
        <p:nvSpPr>
          <p:cNvPr id="8" name="TextBox 7"/>
          <p:cNvSpPr txBox="1"/>
          <p:nvPr/>
        </p:nvSpPr>
        <p:spPr>
          <a:xfrm>
            <a:off x="258960" y="31321"/>
            <a:ext cx="6136757"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II/ SPEAKING</a:t>
            </a: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034" y="1281195"/>
            <a:ext cx="378029" cy="378029"/>
          </a:xfrm>
          <a:prstGeom prst="rect">
            <a:avLst/>
          </a:prstGeom>
        </p:spPr>
      </p:pic>
      <p:sp>
        <p:nvSpPr>
          <p:cNvPr id="4" name="TextBox 3"/>
          <p:cNvSpPr txBox="1"/>
          <p:nvPr/>
        </p:nvSpPr>
        <p:spPr>
          <a:xfrm>
            <a:off x="701748" y="2445488"/>
            <a:ext cx="4859079" cy="523220"/>
          </a:xfrm>
          <a:prstGeom prst="rect">
            <a:avLst/>
          </a:prstGeom>
          <a:noFill/>
        </p:spPr>
        <p:txBody>
          <a:bodyPr wrap="square" rtlCol="0">
            <a:spAutoFit/>
          </a:bodyPr>
          <a:lstStyle/>
          <a:p>
            <a:r>
              <a:rPr lang="en-US" sz="2800" b="1" dirty="0">
                <a:solidFill>
                  <a:srgbClr val="C00000"/>
                </a:solidFill>
              </a:rPr>
              <a:t>A stilt house ____________.</a:t>
            </a:r>
          </a:p>
        </p:txBody>
      </p:sp>
      <p:sp>
        <p:nvSpPr>
          <p:cNvPr id="24" name="TextBox 23"/>
          <p:cNvSpPr txBox="1"/>
          <p:nvPr/>
        </p:nvSpPr>
        <p:spPr>
          <a:xfrm>
            <a:off x="701748" y="3021283"/>
            <a:ext cx="4859079" cy="523220"/>
          </a:xfrm>
          <a:prstGeom prst="rect">
            <a:avLst/>
          </a:prstGeom>
          <a:noFill/>
        </p:spPr>
        <p:txBody>
          <a:bodyPr wrap="square" rtlCol="0">
            <a:spAutoFit/>
          </a:bodyPr>
          <a:lstStyle/>
          <a:p>
            <a:r>
              <a:rPr lang="en-US" sz="2800" dirty="0"/>
              <a:t>- has a flat cement roof</a:t>
            </a:r>
          </a:p>
        </p:txBody>
      </p:sp>
      <p:sp>
        <p:nvSpPr>
          <p:cNvPr id="26" name="TextBox 25"/>
          <p:cNvSpPr txBox="1"/>
          <p:nvPr/>
        </p:nvSpPr>
        <p:spPr>
          <a:xfrm>
            <a:off x="701748" y="3616705"/>
            <a:ext cx="4859079" cy="523220"/>
          </a:xfrm>
          <a:prstGeom prst="rect">
            <a:avLst/>
          </a:prstGeom>
          <a:noFill/>
        </p:spPr>
        <p:txBody>
          <a:bodyPr wrap="square" rtlCol="0">
            <a:spAutoFit/>
          </a:bodyPr>
          <a:lstStyle/>
          <a:p>
            <a:r>
              <a:rPr lang="en-US" sz="2800" dirty="0"/>
              <a:t>- stands on big posts</a:t>
            </a:r>
          </a:p>
        </p:txBody>
      </p:sp>
      <p:sp>
        <p:nvSpPr>
          <p:cNvPr id="29" name="TextBox 28"/>
          <p:cNvSpPr txBox="1"/>
          <p:nvPr/>
        </p:nvSpPr>
        <p:spPr>
          <a:xfrm>
            <a:off x="701748" y="4212127"/>
            <a:ext cx="4859079" cy="523220"/>
          </a:xfrm>
          <a:prstGeom prst="rect">
            <a:avLst/>
          </a:prstGeom>
          <a:noFill/>
        </p:spPr>
        <p:txBody>
          <a:bodyPr wrap="square" rtlCol="0">
            <a:spAutoFit/>
          </a:bodyPr>
          <a:lstStyle/>
          <a:p>
            <a:r>
              <a:rPr lang="en-US" sz="2800" dirty="0"/>
              <a:t>- is made from natural materials</a:t>
            </a:r>
          </a:p>
        </p:txBody>
      </p:sp>
      <p:sp>
        <p:nvSpPr>
          <p:cNvPr id="30" name="TextBox 29"/>
          <p:cNvSpPr txBox="1"/>
          <p:nvPr/>
        </p:nvSpPr>
        <p:spPr>
          <a:xfrm>
            <a:off x="701748" y="4807549"/>
            <a:ext cx="4859079" cy="523220"/>
          </a:xfrm>
          <a:prstGeom prst="rect">
            <a:avLst/>
          </a:prstGeom>
          <a:noFill/>
        </p:spPr>
        <p:txBody>
          <a:bodyPr wrap="square" rtlCol="0">
            <a:spAutoFit/>
          </a:bodyPr>
          <a:lstStyle/>
          <a:p>
            <a:r>
              <a:rPr lang="en-US" sz="2800" dirty="0"/>
              <a:t>- has a modern toilet </a:t>
            </a:r>
          </a:p>
        </p:txBody>
      </p:sp>
      <p:sp>
        <p:nvSpPr>
          <p:cNvPr id="31" name="TextBox 30"/>
          <p:cNvSpPr txBox="1"/>
          <p:nvPr/>
        </p:nvSpPr>
        <p:spPr>
          <a:xfrm>
            <a:off x="701748" y="5402971"/>
            <a:ext cx="4859079" cy="523220"/>
          </a:xfrm>
          <a:prstGeom prst="rect">
            <a:avLst/>
          </a:prstGeom>
          <a:noFill/>
        </p:spPr>
        <p:txBody>
          <a:bodyPr wrap="square" rtlCol="0">
            <a:spAutoFit/>
          </a:bodyPr>
          <a:lstStyle/>
          <a:p>
            <a:r>
              <a:rPr lang="en-US" sz="2800" dirty="0"/>
              <a:t>- is a flat in a big block</a:t>
            </a:r>
          </a:p>
        </p:txBody>
      </p:sp>
      <p:sp>
        <p:nvSpPr>
          <p:cNvPr id="32" name="TextBox 31"/>
          <p:cNvSpPr txBox="1"/>
          <p:nvPr/>
        </p:nvSpPr>
        <p:spPr>
          <a:xfrm>
            <a:off x="701748" y="5998393"/>
            <a:ext cx="4859079" cy="523220"/>
          </a:xfrm>
          <a:prstGeom prst="rect">
            <a:avLst/>
          </a:prstGeom>
          <a:noFill/>
        </p:spPr>
        <p:txBody>
          <a:bodyPr wrap="square" rtlCol="0">
            <a:spAutoFit/>
          </a:bodyPr>
          <a:lstStyle/>
          <a:p>
            <a:r>
              <a:rPr lang="en-US" sz="2800" dirty="0"/>
              <a:t>- is close to nature</a:t>
            </a:r>
          </a:p>
        </p:txBody>
      </p:sp>
      <p:sp>
        <p:nvSpPr>
          <p:cNvPr id="5" name="Rectangle 4"/>
          <p:cNvSpPr/>
          <p:nvPr/>
        </p:nvSpPr>
        <p:spPr>
          <a:xfrm>
            <a:off x="5996480" y="30629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17733" y="3658417"/>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017733" y="4295551"/>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17733" y="489097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17733" y="54863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17733" y="599839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138" y="3260778"/>
            <a:ext cx="5474495" cy="2949137"/>
          </a:xfrm>
          <a:prstGeom prst="rect">
            <a:avLst/>
          </a:prstGeom>
          <a:ln>
            <a:noFill/>
          </a:ln>
          <a:effectLst>
            <a:softEdge rad="112500"/>
          </a:effectLst>
        </p:spPr>
      </p:pic>
    </p:spTree>
    <p:extLst>
      <p:ext uri="{BB962C8B-B14F-4D97-AF65-F5344CB8AC3E}">
        <p14:creationId xmlns:p14="http://schemas.microsoft.com/office/powerpoint/2010/main" val="161534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B1546F-58D8-CDF3-4F6B-86001F2AEDE8}"/>
              </a:ext>
            </a:extLst>
          </p:cNvPr>
          <p:cNvSpPr txBox="1"/>
          <p:nvPr/>
        </p:nvSpPr>
        <p:spPr>
          <a:xfrm>
            <a:off x="561743" y="143624"/>
            <a:ext cx="11497028" cy="913199"/>
          </a:xfrm>
          <a:prstGeom prst="rect">
            <a:avLst/>
          </a:prstGeom>
          <a:noFill/>
          <a:effectLst/>
        </p:spPr>
        <p:txBody>
          <a:bodyPr wrap="square" rtlCol="0">
            <a:spAutoFit/>
          </a:bodyPr>
          <a:lstStyle/>
          <a:p>
            <a:pPr defTabSz="609630"/>
            <a:r>
              <a:rPr lang="en-US" sz="2667" b="1" dirty="0">
                <a:solidFill>
                  <a:srgbClr val="C00000"/>
                </a:solidFill>
                <a:latin typeface="Gliker" panose="020B0604020202020204" charset="0"/>
              </a:rPr>
              <a:t>4. Work in pairs. Discuss and tick </a:t>
            </a:r>
            <a:r>
              <a:rPr lang="en-US" sz="2667" dirty="0">
                <a:solidFill>
                  <a:srgbClr val="C00000"/>
                </a:solidFill>
                <a:latin typeface="Gliker" panose="020B0604020202020204" charset="0"/>
              </a:rPr>
              <a:t>(</a:t>
            </a:r>
            <a:r>
              <a:rPr lang="en-US" sz="2667" b="1" dirty="0">
                <a:solidFill>
                  <a:srgbClr val="C00000"/>
                </a:solidFill>
                <a:latin typeface="Gliker" panose="020B0604020202020204" charset="0"/>
              </a:rPr>
              <a:t>    )the features of a stilt house from the list below. Share your opinions with the class.</a:t>
            </a:r>
          </a:p>
        </p:txBody>
      </p:sp>
      <p:pic>
        <p:nvPicPr>
          <p:cNvPr id="10" name="Picture 9">
            <a:extLst>
              <a:ext uri="{FF2B5EF4-FFF2-40B4-BE49-F238E27FC236}">
                <a16:creationId xmlns:a16="http://schemas.microsoft.com/office/drawing/2014/main" id="{5D089271-DA44-F769-BF22-90A6DF2CE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7365" y="143624"/>
            <a:ext cx="441270" cy="441270"/>
          </a:xfrm>
          <a:prstGeom prst="rect">
            <a:avLst/>
          </a:prstGeom>
        </p:spPr>
      </p:pic>
      <p:sp>
        <p:nvSpPr>
          <p:cNvPr id="11" name="TextBox 10">
            <a:extLst>
              <a:ext uri="{FF2B5EF4-FFF2-40B4-BE49-F238E27FC236}">
                <a16:creationId xmlns:a16="http://schemas.microsoft.com/office/drawing/2014/main" id="{EB5B9553-8288-AAFB-06D2-A4567FCF87B1}"/>
              </a:ext>
            </a:extLst>
          </p:cNvPr>
          <p:cNvSpPr txBox="1"/>
          <p:nvPr/>
        </p:nvSpPr>
        <p:spPr>
          <a:xfrm>
            <a:off x="406400" y="1533316"/>
            <a:ext cx="6045200" cy="502766"/>
          </a:xfrm>
          <a:prstGeom prst="rect">
            <a:avLst/>
          </a:prstGeom>
          <a:noFill/>
        </p:spPr>
        <p:txBody>
          <a:bodyPr wrap="square" rtlCol="0">
            <a:spAutoFit/>
          </a:bodyPr>
          <a:lstStyle/>
          <a:p>
            <a:pPr defTabSz="609630"/>
            <a:r>
              <a:rPr lang="en-US" sz="2667" dirty="0">
                <a:solidFill>
                  <a:prstClr val="black"/>
                </a:solidFill>
                <a:latin typeface="Gliker" panose="020B0604020202020204" charset="0"/>
              </a:rPr>
              <a:t>A stilt house ____________.</a:t>
            </a:r>
          </a:p>
        </p:txBody>
      </p:sp>
      <p:sp>
        <p:nvSpPr>
          <p:cNvPr id="12" name="TextBox 11">
            <a:extLst>
              <a:ext uri="{FF2B5EF4-FFF2-40B4-BE49-F238E27FC236}">
                <a16:creationId xmlns:a16="http://schemas.microsoft.com/office/drawing/2014/main" id="{D5DBE818-0C41-B77A-A134-F288C6B76C69}"/>
              </a:ext>
            </a:extLst>
          </p:cNvPr>
          <p:cNvSpPr txBox="1"/>
          <p:nvPr/>
        </p:nvSpPr>
        <p:spPr>
          <a:xfrm>
            <a:off x="419652" y="1971868"/>
            <a:ext cx="6045200" cy="502766"/>
          </a:xfrm>
          <a:prstGeom prst="rect">
            <a:avLst/>
          </a:prstGeom>
          <a:noFill/>
        </p:spPr>
        <p:txBody>
          <a:bodyPr wrap="square" rtlCol="0">
            <a:spAutoFit/>
          </a:bodyPr>
          <a:lstStyle/>
          <a:p>
            <a:pPr defTabSz="609630"/>
            <a:r>
              <a:rPr lang="en-US" sz="2667" dirty="0">
                <a:solidFill>
                  <a:prstClr val="black"/>
                </a:solidFill>
                <a:latin typeface="Gliker" panose="020B0604020202020204" charset="0"/>
              </a:rPr>
              <a:t>- has a flat cement roof</a:t>
            </a:r>
          </a:p>
        </p:txBody>
      </p:sp>
      <p:sp>
        <p:nvSpPr>
          <p:cNvPr id="13" name="TextBox 12">
            <a:extLst>
              <a:ext uri="{FF2B5EF4-FFF2-40B4-BE49-F238E27FC236}">
                <a16:creationId xmlns:a16="http://schemas.microsoft.com/office/drawing/2014/main" id="{821954C0-3EE5-0CFD-A7B8-7106AAB09BB9}"/>
              </a:ext>
            </a:extLst>
          </p:cNvPr>
          <p:cNvSpPr txBox="1"/>
          <p:nvPr/>
        </p:nvSpPr>
        <p:spPr>
          <a:xfrm>
            <a:off x="406400" y="2500007"/>
            <a:ext cx="6045200" cy="502766"/>
          </a:xfrm>
          <a:prstGeom prst="rect">
            <a:avLst/>
          </a:prstGeom>
          <a:noFill/>
        </p:spPr>
        <p:txBody>
          <a:bodyPr wrap="square" rtlCol="0">
            <a:spAutoFit/>
          </a:bodyPr>
          <a:lstStyle/>
          <a:p>
            <a:pPr defTabSz="609630"/>
            <a:r>
              <a:rPr lang="en-US" sz="2667" dirty="0">
                <a:solidFill>
                  <a:prstClr val="black"/>
                </a:solidFill>
                <a:latin typeface="Gliker" panose="020B0604020202020204" charset="0"/>
              </a:rPr>
              <a:t>- stands on big posts</a:t>
            </a:r>
          </a:p>
        </p:txBody>
      </p:sp>
      <p:sp>
        <p:nvSpPr>
          <p:cNvPr id="14" name="TextBox 13">
            <a:extLst>
              <a:ext uri="{FF2B5EF4-FFF2-40B4-BE49-F238E27FC236}">
                <a16:creationId xmlns:a16="http://schemas.microsoft.com/office/drawing/2014/main" id="{3A7C5721-60AF-CA48-E443-71D6D052EBF3}"/>
              </a:ext>
            </a:extLst>
          </p:cNvPr>
          <p:cNvSpPr txBox="1"/>
          <p:nvPr/>
        </p:nvSpPr>
        <p:spPr>
          <a:xfrm>
            <a:off x="421861" y="3069594"/>
            <a:ext cx="6045200" cy="502766"/>
          </a:xfrm>
          <a:prstGeom prst="rect">
            <a:avLst/>
          </a:prstGeom>
          <a:noFill/>
        </p:spPr>
        <p:txBody>
          <a:bodyPr wrap="square" rtlCol="0">
            <a:spAutoFit/>
          </a:bodyPr>
          <a:lstStyle/>
          <a:p>
            <a:pPr defTabSz="609630"/>
            <a:r>
              <a:rPr lang="en-US" sz="2667" dirty="0">
                <a:solidFill>
                  <a:prstClr val="black"/>
                </a:solidFill>
                <a:latin typeface="Gliker" panose="020B0604020202020204" charset="0"/>
              </a:rPr>
              <a:t>- is made from natural materials</a:t>
            </a:r>
          </a:p>
        </p:txBody>
      </p:sp>
      <p:sp>
        <p:nvSpPr>
          <p:cNvPr id="15" name="TextBox 14">
            <a:extLst>
              <a:ext uri="{FF2B5EF4-FFF2-40B4-BE49-F238E27FC236}">
                <a16:creationId xmlns:a16="http://schemas.microsoft.com/office/drawing/2014/main" id="{1F31C95D-2EF3-3554-28A3-E5E7EBD79F00}"/>
              </a:ext>
            </a:extLst>
          </p:cNvPr>
          <p:cNvSpPr txBox="1"/>
          <p:nvPr/>
        </p:nvSpPr>
        <p:spPr>
          <a:xfrm>
            <a:off x="406400" y="3702504"/>
            <a:ext cx="6045200" cy="502766"/>
          </a:xfrm>
          <a:prstGeom prst="rect">
            <a:avLst/>
          </a:prstGeom>
          <a:noFill/>
        </p:spPr>
        <p:txBody>
          <a:bodyPr wrap="square" rtlCol="0">
            <a:spAutoFit/>
          </a:bodyPr>
          <a:lstStyle/>
          <a:p>
            <a:pPr defTabSz="609630"/>
            <a:r>
              <a:rPr lang="en-US" sz="2667" dirty="0">
                <a:solidFill>
                  <a:prstClr val="black"/>
                </a:solidFill>
                <a:latin typeface="Gliker" panose="020B0604020202020204" charset="0"/>
              </a:rPr>
              <a:t>- has a modern toilet </a:t>
            </a:r>
          </a:p>
        </p:txBody>
      </p:sp>
      <p:sp>
        <p:nvSpPr>
          <p:cNvPr id="16" name="TextBox 15">
            <a:extLst>
              <a:ext uri="{FF2B5EF4-FFF2-40B4-BE49-F238E27FC236}">
                <a16:creationId xmlns:a16="http://schemas.microsoft.com/office/drawing/2014/main" id="{202053BB-B2E7-1667-8E09-057ECA9D57B0}"/>
              </a:ext>
            </a:extLst>
          </p:cNvPr>
          <p:cNvSpPr txBox="1"/>
          <p:nvPr/>
        </p:nvSpPr>
        <p:spPr>
          <a:xfrm>
            <a:off x="421861" y="4311411"/>
            <a:ext cx="5166139" cy="502766"/>
          </a:xfrm>
          <a:prstGeom prst="rect">
            <a:avLst/>
          </a:prstGeom>
          <a:noFill/>
        </p:spPr>
        <p:txBody>
          <a:bodyPr wrap="square" rtlCol="0">
            <a:spAutoFit/>
          </a:bodyPr>
          <a:lstStyle/>
          <a:p>
            <a:pPr defTabSz="609630"/>
            <a:r>
              <a:rPr lang="en-US" sz="2667" dirty="0">
                <a:solidFill>
                  <a:prstClr val="black"/>
                </a:solidFill>
                <a:latin typeface="Gliker" panose="020B0604020202020204" charset="0"/>
              </a:rPr>
              <a:t>- is a flat in a big block</a:t>
            </a:r>
          </a:p>
        </p:txBody>
      </p:sp>
      <p:sp>
        <p:nvSpPr>
          <p:cNvPr id="17" name="TextBox 16">
            <a:extLst>
              <a:ext uri="{FF2B5EF4-FFF2-40B4-BE49-F238E27FC236}">
                <a16:creationId xmlns:a16="http://schemas.microsoft.com/office/drawing/2014/main" id="{D8C3620D-018C-1E60-F858-3878ECD53477}"/>
              </a:ext>
            </a:extLst>
          </p:cNvPr>
          <p:cNvSpPr txBox="1"/>
          <p:nvPr/>
        </p:nvSpPr>
        <p:spPr>
          <a:xfrm>
            <a:off x="406400" y="4868159"/>
            <a:ext cx="5486400" cy="502766"/>
          </a:xfrm>
          <a:prstGeom prst="rect">
            <a:avLst/>
          </a:prstGeom>
          <a:noFill/>
        </p:spPr>
        <p:txBody>
          <a:bodyPr wrap="square" rtlCol="0">
            <a:spAutoFit/>
          </a:bodyPr>
          <a:lstStyle/>
          <a:p>
            <a:pPr defTabSz="609630"/>
            <a:r>
              <a:rPr lang="en-US" sz="2667" dirty="0">
                <a:solidFill>
                  <a:prstClr val="black"/>
                </a:solidFill>
                <a:latin typeface="Gliker" panose="020B0604020202020204" charset="0"/>
              </a:rPr>
              <a:t>- is close to nature</a:t>
            </a:r>
          </a:p>
        </p:txBody>
      </p:sp>
      <p:sp>
        <p:nvSpPr>
          <p:cNvPr id="18" name="Rectangle 17">
            <a:extLst>
              <a:ext uri="{FF2B5EF4-FFF2-40B4-BE49-F238E27FC236}">
                <a16:creationId xmlns:a16="http://schemas.microsoft.com/office/drawing/2014/main" id="{7C783F18-AB8A-5CED-1C7F-C55A3B2466A6}"/>
              </a:ext>
            </a:extLst>
          </p:cNvPr>
          <p:cNvSpPr/>
          <p:nvPr/>
        </p:nvSpPr>
        <p:spPr>
          <a:xfrm>
            <a:off x="6026471" y="2055244"/>
            <a:ext cx="425129" cy="29319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19" name="Rectangle 18">
            <a:extLst>
              <a:ext uri="{FF2B5EF4-FFF2-40B4-BE49-F238E27FC236}">
                <a16:creationId xmlns:a16="http://schemas.microsoft.com/office/drawing/2014/main" id="{2A9439C4-0031-EBB7-F261-900717698537}"/>
              </a:ext>
            </a:extLst>
          </p:cNvPr>
          <p:cNvSpPr/>
          <p:nvPr/>
        </p:nvSpPr>
        <p:spPr>
          <a:xfrm>
            <a:off x="6026472" y="2596897"/>
            <a:ext cx="425129" cy="29319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20" name="Rectangle 19">
            <a:extLst>
              <a:ext uri="{FF2B5EF4-FFF2-40B4-BE49-F238E27FC236}">
                <a16:creationId xmlns:a16="http://schemas.microsoft.com/office/drawing/2014/main" id="{73837303-0D01-7519-2D6C-4419F48F413D}"/>
              </a:ext>
            </a:extLst>
          </p:cNvPr>
          <p:cNvSpPr/>
          <p:nvPr/>
        </p:nvSpPr>
        <p:spPr>
          <a:xfrm>
            <a:off x="6044972" y="3180714"/>
            <a:ext cx="425129" cy="29319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21" name="Rectangle 20">
            <a:extLst>
              <a:ext uri="{FF2B5EF4-FFF2-40B4-BE49-F238E27FC236}">
                <a16:creationId xmlns:a16="http://schemas.microsoft.com/office/drawing/2014/main" id="{1099C69D-FF58-12CB-BD8E-0FC00462BF9F}"/>
              </a:ext>
            </a:extLst>
          </p:cNvPr>
          <p:cNvSpPr/>
          <p:nvPr/>
        </p:nvSpPr>
        <p:spPr>
          <a:xfrm>
            <a:off x="6045200" y="3777044"/>
            <a:ext cx="425129" cy="29319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22" name="Rectangle 21">
            <a:extLst>
              <a:ext uri="{FF2B5EF4-FFF2-40B4-BE49-F238E27FC236}">
                <a16:creationId xmlns:a16="http://schemas.microsoft.com/office/drawing/2014/main" id="{C27F1EA6-D91A-95B2-D88E-94F198FD5684}"/>
              </a:ext>
            </a:extLst>
          </p:cNvPr>
          <p:cNvSpPr/>
          <p:nvPr/>
        </p:nvSpPr>
        <p:spPr>
          <a:xfrm>
            <a:off x="6045200" y="4423840"/>
            <a:ext cx="425129" cy="29319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23" name="Rectangle 22">
            <a:extLst>
              <a:ext uri="{FF2B5EF4-FFF2-40B4-BE49-F238E27FC236}">
                <a16:creationId xmlns:a16="http://schemas.microsoft.com/office/drawing/2014/main" id="{03BA6DA2-7D0A-E749-CCF3-7185EA1A515B}"/>
              </a:ext>
            </a:extLst>
          </p:cNvPr>
          <p:cNvSpPr/>
          <p:nvPr/>
        </p:nvSpPr>
        <p:spPr>
          <a:xfrm>
            <a:off x="6045200" y="5032747"/>
            <a:ext cx="425129" cy="29319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4" name="Picture 23">
            <a:extLst>
              <a:ext uri="{FF2B5EF4-FFF2-40B4-BE49-F238E27FC236}">
                <a16:creationId xmlns:a16="http://schemas.microsoft.com/office/drawing/2014/main" id="{DFDB56B0-80C2-E0AB-E83D-892F00DE5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800" y="2971931"/>
            <a:ext cx="4802004" cy="3725107"/>
          </a:xfrm>
          <a:prstGeom prst="rect">
            <a:avLst/>
          </a:prstGeom>
          <a:ln>
            <a:noFill/>
          </a:ln>
          <a:effectLst>
            <a:softEdge rad="112500"/>
          </a:effectLst>
        </p:spPr>
      </p:pic>
      <p:pic>
        <p:nvPicPr>
          <p:cNvPr id="2" name="Picture 1">
            <a:extLst>
              <a:ext uri="{FF2B5EF4-FFF2-40B4-BE49-F238E27FC236}">
                <a16:creationId xmlns:a16="http://schemas.microsoft.com/office/drawing/2014/main" id="{CA6F1317-2E37-29EE-AF1A-E2983AFC81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9622" y="2443792"/>
            <a:ext cx="441270" cy="441270"/>
          </a:xfrm>
          <a:prstGeom prst="rect">
            <a:avLst/>
          </a:prstGeom>
        </p:spPr>
      </p:pic>
      <p:pic>
        <p:nvPicPr>
          <p:cNvPr id="3" name="Picture 2">
            <a:extLst>
              <a:ext uri="{FF2B5EF4-FFF2-40B4-BE49-F238E27FC236}">
                <a16:creationId xmlns:a16="http://schemas.microsoft.com/office/drawing/2014/main" id="{64FA360D-7767-2668-75D7-A88DF91DA7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022979"/>
            <a:ext cx="441270" cy="441270"/>
          </a:xfrm>
          <a:prstGeom prst="rect">
            <a:avLst/>
          </a:prstGeom>
        </p:spPr>
      </p:pic>
      <p:pic>
        <p:nvPicPr>
          <p:cNvPr id="4" name="Picture 3">
            <a:extLst>
              <a:ext uri="{FF2B5EF4-FFF2-40B4-BE49-F238E27FC236}">
                <a16:creationId xmlns:a16="http://schemas.microsoft.com/office/drawing/2014/main" id="{96B8DB72-BB15-7B3B-1628-9363580330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889054"/>
            <a:ext cx="441270" cy="441270"/>
          </a:xfrm>
          <a:prstGeom prst="rect">
            <a:avLst/>
          </a:prstGeom>
        </p:spPr>
      </p:pic>
      <p:sp>
        <p:nvSpPr>
          <p:cNvPr id="25" name="Rectangle: Rounded Corners 24">
            <a:extLst>
              <a:ext uri="{FF2B5EF4-FFF2-40B4-BE49-F238E27FC236}">
                <a16:creationId xmlns:a16="http://schemas.microsoft.com/office/drawing/2014/main" id="{962BBCCF-5D44-3287-D318-2ADF9EBAB758}"/>
              </a:ext>
            </a:extLst>
          </p:cNvPr>
          <p:cNvSpPr/>
          <p:nvPr/>
        </p:nvSpPr>
        <p:spPr>
          <a:xfrm>
            <a:off x="399774" y="5960616"/>
            <a:ext cx="2438400" cy="592831"/>
          </a:xfrm>
          <a:prstGeom prst="roundRect">
            <a:avLst/>
          </a:prstGeom>
          <a:solidFill>
            <a:schemeClr val="accent3">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600" dirty="0">
                <a:solidFill>
                  <a:prstClr val="black"/>
                </a:solidFill>
                <a:latin typeface="Gliker" panose="020B0604020202020204" charset="0"/>
              </a:rPr>
              <a:t>I think….</a:t>
            </a:r>
          </a:p>
        </p:txBody>
      </p:sp>
    </p:spTree>
    <p:extLst>
      <p:ext uri="{BB962C8B-B14F-4D97-AF65-F5344CB8AC3E}">
        <p14:creationId xmlns:p14="http://schemas.microsoft.com/office/powerpoint/2010/main" val="1168965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539F56-6FD5-915A-9E57-7299C9212431}"/>
              </a:ext>
            </a:extLst>
          </p:cNvPr>
          <p:cNvSpPr txBox="1"/>
          <p:nvPr/>
        </p:nvSpPr>
        <p:spPr>
          <a:xfrm>
            <a:off x="228600" y="134662"/>
            <a:ext cx="11277600" cy="1323632"/>
          </a:xfrm>
          <a:prstGeom prst="rect">
            <a:avLst/>
          </a:prstGeom>
          <a:noFill/>
          <a:effectLst/>
        </p:spPr>
        <p:txBody>
          <a:bodyPr wrap="square" rtlCol="0">
            <a:spAutoFit/>
          </a:bodyPr>
          <a:lstStyle/>
          <a:p>
            <a:pPr defTabSz="609630"/>
            <a:r>
              <a:rPr lang="en-US" sz="2667" b="1" dirty="0">
                <a:solidFill>
                  <a:srgbClr val="C00000"/>
                </a:solidFill>
                <a:latin typeface="Gliker" panose="020B0604020202020204" charset="0"/>
              </a:rPr>
              <a:t>5. Work in pairs. Ask and answer about the type of home each of you lives in. Take notes of your partner’s answer and report what you find to the class. </a:t>
            </a:r>
          </a:p>
        </p:txBody>
      </p:sp>
      <p:sp>
        <p:nvSpPr>
          <p:cNvPr id="6" name="TextBox 5">
            <a:extLst>
              <a:ext uri="{FF2B5EF4-FFF2-40B4-BE49-F238E27FC236}">
                <a16:creationId xmlns:a16="http://schemas.microsoft.com/office/drawing/2014/main" id="{9E492366-097D-B800-B834-EEEF278C4DD4}"/>
              </a:ext>
            </a:extLst>
          </p:cNvPr>
          <p:cNvSpPr txBox="1"/>
          <p:nvPr/>
        </p:nvSpPr>
        <p:spPr>
          <a:xfrm>
            <a:off x="86943" y="1590644"/>
            <a:ext cx="10602850" cy="543675"/>
          </a:xfrm>
          <a:prstGeom prst="rect">
            <a:avLst/>
          </a:prstGeom>
          <a:noFill/>
        </p:spPr>
        <p:txBody>
          <a:bodyPr wrap="square" rtlCol="0">
            <a:spAutoFit/>
          </a:bodyPr>
          <a:lstStyle/>
          <a:p>
            <a:pPr defTabSz="609630"/>
            <a:r>
              <a:rPr lang="en-US" sz="2933" b="1" dirty="0">
                <a:solidFill>
                  <a:srgbClr val="0070C0"/>
                </a:solidFill>
                <a:latin typeface="Gliker" panose="020B0604020202020204" charset="0"/>
              </a:rPr>
              <a:t>1. What </a:t>
            </a:r>
            <a:r>
              <a:rPr lang="en-US" sz="2933" b="1" dirty="0" err="1">
                <a:solidFill>
                  <a:srgbClr val="0070C0"/>
                </a:solidFill>
                <a:latin typeface="Gliker" panose="020B0604020202020204" charset="0"/>
              </a:rPr>
              <a:t>stype</a:t>
            </a:r>
            <a:r>
              <a:rPr lang="en-US" sz="2933" b="1" dirty="0">
                <a:solidFill>
                  <a:srgbClr val="0070C0"/>
                </a:solidFill>
                <a:latin typeface="Gliker" panose="020B0604020202020204" charset="0"/>
              </a:rPr>
              <a:t> of house do you live in?</a:t>
            </a:r>
          </a:p>
        </p:txBody>
      </p:sp>
      <p:sp>
        <p:nvSpPr>
          <p:cNvPr id="7" name="TextBox 6">
            <a:extLst>
              <a:ext uri="{FF2B5EF4-FFF2-40B4-BE49-F238E27FC236}">
                <a16:creationId xmlns:a16="http://schemas.microsoft.com/office/drawing/2014/main" id="{5E908CE0-BD69-721F-46E1-4C033D2727C6}"/>
              </a:ext>
            </a:extLst>
          </p:cNvPr>
          <p:cNvSpPr txBox="1"/>
          <p:nvPr/>
        </p:nvSpPr>
        <p:spPr>
          <a:xfrm>
            <a:off x="4418" y="3160056"/>
            <a:ext cx="11390249" cy="543675"/>
          </a:xfrm>
          <a:prstGeom prst="rect">
            <a:avLst/>
          </a:prstGeom>
          <a:noFill/>
        </p:spPr>
        <p:txBody>
          <a:bodyPr wrap="square" rtlCol="0">
            <a:spAutoFit/>
          </a:bodyPr>
          <a:lstStyle/>
          <a:p>
            <a:pPr defTabSz="609630"/>
            <a:r>
              <a:rPr lang="en-US" sz="2933" b="1" dirty="0">
                <a:solidFill>
                  <a:srgbClr val="0070C0"/>
                </a:solidFill>
                <a:latin typeface="Gliker" panose="020B0604020202020204" charset="0"/>
              </a:rPr>
              <a:t>2. What materials is it made from?</a:t>
            </a:r>
          </a:p>
        </p:txBody>
      </p:sp>
      <p:sp>
        <p:nvSpPr>
          <p:cNvPr id="8" name="TextBox 7">
            <a:extLst>
              <a:ext uri="{FF2B5EF4-FFF2-40B4-BE49-F238E27FC236}">
                <a16:creationId xmlns:a16="http://schemas.microsoft.com/office/drawing/2014/main" id="{6805E65F-AA0D-3AF1-5871-58DB334733DF}"/>
              </a:ext>
            </a:extLst>
          </p:cNvPr>
          <p:cNvSpPr txBox="1"/>
          <p:nvPr/>
        </p:nvSpPr>
        <p:spPr>
          <a:xfrm>
            <a:off x="86943" y="4453858"/>
            <a:ext cx="12105057" cy="543675"/>
          </a:xfrm>
          <a:prstGeom prst="rect">
            <a:avLst/>
          </a:prstGeom>
          <a:noFill/>
        </p:spPr>
        <p:txBody>
          <a:bodyPr wrap="square" rtlCol="0">
            <a:spAutoFit/>
          </a:bodyPr>
          <a:lstStyle/>
          <a:p>
            <a:pPr defTabSz="609630"/>
            <a:r>
              <a:rPr lang="en-US" sz="2933" dirty="0">
                <a:solidFill>
                  <a:srgbClr val="0070C0"/>
                </a:solidFill>
                <a:latin typeface="Gliker" panose="020B0604020202020204" charset="0"/>
              </a:rPr>
              <a:t>3. What is the most important part of your home? What do you do there?</a:t>
            </a:r>
          </a:p>
        </p:txBody>
      </p:sp>
      <p:sp>
        <p:nvSpPr>
          <p:cNvPr id="2" name="TextBox 1">
            <a:extLst>
              <a:ext uri="{FF2B5EF4-FFF2-40B4-BE49-F238E27FC236}">
                <a16:creationId xmlns:a16="http://schemas.microsoft.com/office/drawing/2014/main" id="{215BD86F-3F55-2A60-BA64-3B70F05A85B9}"/>
              </a:ext>
            </a:extLst>
          </p:cNvPr>
          <p:cNvSpPr txBox="1"/>
          <p:nvPr/>
        </p:nvSpPr>
        <p:spPr>
          <a:xfrm>
            <a:off x="377537" y="2266927"/>
            <a:ext cx="10820550" cy="954107"/>
          </a:xfrm>
          <a:prstGeom prst="rect">
            <a:avLst/>
          </a:prstGeom>
          <a:noFill/>
        </p:spPr>
        <p:txBody>
          <a:bodyPr wrap="square" rtlCol="0">
            <a:spAutoFit/>
          </a:bodyPr>
          <a:lstStyle/>
          <a:p>
            <a:pPr defTabSz="609630"/>
            <a:r>
              <a:rPr lang="en-US" sz="2800" b="1" dirty="0">
                <a:solidFill>
                  <a:srgbClr val="0070C0"/>
                </a:solidFill>
                <a:latin typeface="Gliker" panose="020B0604020202020204" charset="0"/>
              </a:rPr>
              <a:t>I live in </a:t>
            </a:r>
            <a:r>
              <a:rPr lang="en-US" sz="2800" i="1" dirty="0">
                <a:solidFill>
                  <a:srgbClr val="FF0000"/>
                </a:solidFill>
                <a:latin typeface="Gliker" panose="020B0604020202020204" charset="0"/>
              </a:rPr>
              <a:t>(</a:t>
            </a:r>
            <a:r>
              <a:rPr lang="en-US" sz="2800" i="1" u="sng" dirty="0">
                <a:solidFill>
                  <a:srgbClr val="FF0000"/>
                </a:solidFill>
                <a:latin typeface="Gliker" panose="020B0604020202020204" charset="0"/>
              </a:rPr>
              <a:t>a flat, a house, a detached house, a stilt house, a farmhouse, a cottage, a tree house</a:t>
            </a:r>
            <a:r>
              <a:rPr lang="en-US" sz="2800" i="1" dirty="0">
                <a:solidFill>
                  <a:srgbClr val="FF0000"/>
                </a:solidFill>
                <a:latin typeface="Gliker" panose="020B0604020202020204" charset="0"/>
              </a:rPr>
              <a:t>, ...)</a:t>
            </a:r>
          </a:p>
        </p:txBody>
      </p:sp>
      <p:sp>
        <p:nvSpPr>
          <p:cNvPr id="10" name="TextBox 9">
            <a:extLst>
              <a:ext uri="{FF2B5EF4-FFF2-40B4-BE49-F238E27FC236}">
                <a16:creationId xmlns:a16="http://schemas.microsoft.com/office/drawing/2014/main" id="{7668E26E-4ED2-82B5-DD60-07FF769E3BE3}"/>
              </a:ext>
            </a:extLst>
          </p:cNvPr>
          <p:cNvSpPr txBox="1"/>
          <p:nvPr/>
        </p:nvSpPr>
        <p:spPr>
          <a:xfrm>
            <a:off x="400068" y="3754247"/>
            <a:ext cx="10809062" cy="523220"/>
          </a:xfrm>
          <a:prstGeom prst="rect">
            <a:avLst/>
          </a:prstGeom>
          <a:noFill/>
        </p:spPr>
        <p:txBody>
          <a:bodyPr wrap="square" rtlCol="0">
            <a:spAutoFit/>
          </a:bodyPr>
          <a:lstStyle/>
          <a:p>
            <a:pPr defTabSz="609630"/>
            <a:r>
              <a:rPr lang="en-US" sz="2800" b="1" dirty="0">
                <a:solidFill>
                  <a:srgbClr val="0070C0"/>
                </a:solidFill>
                <a:latin typeface="Gliker" panose="020B0604020202020204" charset="0"/>
              </a:rPr>
              <a:t>It is made from </a:t>
            </a:r>
            <a:r>
              <a:rPr lang="en-US" sz="2800" i="1" u="sng" dirty="0">
                <a:solidFill>
                  <a:srgbClr val="FF0000"/>
                </a:solidFill>
                <a:latin typeface="Gliker" panose="020B0604020202020204" charset="0"/>
              </a:rPr>
              <a:t>(brick, cement, tree, leaves, wood, stone</a:t>
            </a:r>
            <a:r>
              <a:rPr lang="en-US" sz="2800" i="1" dirty="0">
                <a:solidFill>
                  <a:srgbClr val="FF0000"/>
                </a:solidFill>
                <a:latin typeface="Gliker" panose="020B0604020202020204" charset="0"/>
              </a:rPr>
              <a:t>, …)</a:t>
            </a:r>
          </a:p>
        </p:txBody>
      </p:sp>
      <p:sp>
        <p:nvSpPr>
          <p:cNvPr id="11" name="TextBox 10">
            <a:extLst>
              <a:ext uri="{FF2B5EF4-FFF2-40B4-BE49-F238E27FC236}">
                <a16:creationId xmlns:a16="http://schemas.microsoft.com/office/drawing/2014/main" id="{5DAD8394-892A-27F9-53A1-A2ED86E5AD13}"/>
              </a:ext>
            </a:extLst>
          </p:cNvPr>
          <p:cNvSpPr txBox="1"/>
          <p:nvPr/>
        </p:nvSpPr>
        <p:spPr>
          <a:xfrm>
            <a:off x="978444" y="5418224"/>
            <a:ext cx="10809062" cy="1384995"/>
          </a:xfrm>
          <a:prstGeom prst="rect">
            <a:avLst/>
          </a:prstGeom>
          <a:noFill/>
        </p:spPr>
        <p:txBody>
          <a:bodyPr wrap="square" rtlCol="0">
            <a:spAutoFit/>
          </a:bodyPr>
          <a:lstStyle/>
          <a:p>
            <a:pPr defTabSz="609630"/>
            <a:r>
              <a:rPr lang="en-US" sz="2800" b="1" dirty="0">
                <a:solidFill>
                  <a:srgbClr val="0070C0"/>
                </a:solidFill>
                <a:latin typeface="Gliker" panose="020B0604020202020204" charset="0"/>
              </a:rPr>
              <a:t>It is the </a:t>
            </a:r>
            <a:r>
              <a:rPr lang="en-US" sz="2800" b="1" u="sng" dirty="0">
                <a:solidFill>
                  <a:srgbClr val="FF0000"/>
                </a:solidFill>
                <a:latin typeface="Gliker" panose="020B0604020202020204" charset="0"/>
              </a:rPr>
              <a:t>(</a:t>
            </a:r>
            <a:r>
              <a:rPr lang="en-US" sz="2800" i="1" u="sng" dirty="0">
                <a:solidFill>
                  <a:srgbClr val="FF0000"/>
                </a:solidFill>
                <a:latin typeface="Gliker" panose="020B0604020202020204" charset="0"/>
              </a:rPr>
              <a:t>living room -  receiving guest - watching TV together) ; garden – where the family members relax and hold party; kitchen – place for family gathering and receiving guest</a:t>
            </a:r>
          </a:p>
        </p:txBody>
      </p:sp>
      <p:sp>
        <p:nvSpPr>
          <p:cNvPr id="12" name="Freeform 9">
            <a:extLst>
              <a:ext uri="{FF2B5EF4-FFF2-40B4-BE49-F238E27FC236}">
                <a16:creationId xmlns:a16="http://schemas.microsoft.com/office/drawing/2014/main" id="{C98A635E-903F-8B11-C11D-4721AEEDEF7E}"/>
              </a:ext>
            </a:extLst>
          </p:cNvPr>
          <p:cNvSpPr/>
          <p:nvPr/>
        </p:nvSpPr>
        <p:spPr>
          <a:xfrm rot="16828187">
            <a:off x="10205521" y="1095246"/>
            <a:ext cx="1933773" cy="1885429"/>
          </a:xfrm>
          <a:custGeom>
            <a:avLst/>
            <a:gdLst/>
            <a:ahLst/>
            <a:cxnLst/>
            <a:rect l="l" t="t" r="r" b="b"/>
            <a:pathLst>
              <a:path w="2900659" h="2828143">
                <a:moveTo>
                  <a:pt x="0" y="0"/>
                </a:moveTo>
                <a:lnTo>
                  <a:pt x="2900659" y="0"/>
                </a:lnTo>
                <a:lnTo>
                  <a:pt x="2900659" y="2828142"/>
                </a:lnTo>
                <a:lnTo>
                  <a:pt x="0" y="282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0">
            <a:extLst>
              <a:ext uri="{FF2B5EF4-FFF2-40B4-BE49-F238E27FC236}">
                <a16:creationId xmlns:a16="http://schemas.microsoft.com/office/drawing/2014/main" id="{A3A752F9-F898-1B8E-A86D-FA54607B15DC}"/>
              </a:ext>
            </a:extLst>
          </p:cNvPr>
          <p:cNvSpPr/>
          <p:nvPr/>
        </p:nvSpPr>
        <p:spPr>
          <a:xfrm rot="19481310" flipH="1">
            <a:off x="-135725" y="5470499"/>
            <a:ext cx="817709" cy="1286043"/>
          </a:xfrm>
          <a:custGeom>
            <a:avLst/>
            <a:gdLst/>
            <a:ahLst/>
            <a:cxnLst/>
            <a:rect l="l" t="t" r="r" b="b"/>
            <a:pathLst>
              <a:path w="1226564" h="1929065">
                <a:moveTo>
                  <a:pt x="1226564" y="0"/>
                </a:moveTo>
                <a:lnTo>
                  <a:pt x="0" y="0"/>
                </a:lnTo>
                <a:lnTo>
                  <a:pt x="0" y="1929064"/>
                </a:lnTo>
                <a:lnTo>
                  <a:pt x="1226564" y="1929064"/>
                </a:lnTo>
                <a:lnTo>
                  <a:pt x="1226564"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790078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1049" y="469279"/>
            <a:ext cx="10706519" cy="1384995"/>
          </a:xfrm>
          <a:prstGeom prst="rect">
            <a:avLst/>
          </a:prstGeom>
          <a:noFill/>
          <a:effectLst/>
        </p:spPr>
        <p:txBody>
          <a:bodyPr wrap="square" rtlCol="0">
            <a:spAutoFit/>
          </a:bodyPr>
          <a:lstStyle/>
          <a:p>
            <a:r>
              <a:rPr lang="en-US" sz="2800" b="1" dirty="0"/>
              <a:t>Work in pairs. Ask and answer about the type of home each of you lives in. Take notes of your partner’s answer and report what you find to the class. </a:t>
            </a:r>
          </a:p>
        </p:txBody>
      </p:sp>
      <p:sp>
        <p:nvSpPr>
          <p:cNvPr id="18" name="Rounded Rectangle 17"/>
          <p:cNvSpPr/>
          <p:nvPr/>
        </p:nvSpPr>
        <p:spPr>
          <a:xfrm>
            <a:off x="416923" y="57087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69708" y="468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4" name="TextBox 23"/>
          <p:cNvSpPr txBox="1"/>
          <p:nvPr/>
        </p:nvSpPr>
        <p:spPr>
          <a:xfrm>
            <a:off x="164198" y="2334662"/>
            <a:ext cx="6449898" cy="584775"/>
          </a:xfrm>
          <a:prstGeom prst="rect">
            <a:avLst/>
          </a:prstGeom>
          <a:noFill/>
        </p:spPr>
        <p:txBody>
          <a:bodyPr wrap="square" rtlCol="0">
            <a:spAutoFit/>
          </a:bodyPr>
          <a:lstStyle/>
          <a:p>
            <a:r>
              <a:rPr lang="en-US" sz="3200" dirty="0"/>
              <a:t>1. What </a:t>
            </a:r>
            <a:r>
              <a:rPr lang="en-US" sz="3200" dirty="0" err="1"/>
              <a:t>stype</a:t>
            </a:r>
            <a:r>
              <a:rPr lang="en-US" sz="3200" dirty="0"/>
              <a:t> of home do you live in?</a:t>
            </a:r>
          </a:p>
        </p:txBody>
      </p:sp>
      <p:sp>
        <p:nvSpPr>
          <p:cNvPr id="26" name="TextBox 25"/>
          <p:cNvSpPr txBox="1"/>
          <p:nvPr/>
        </p:nvSpPr>
        <p:spPr>
          <a:xfrm>
            <a:off x="164199" y="3057679"/>
            <a:ext cx="6101906" cy="584775"/>
          </a:xfrm>
          <a:prstGeom prst="rect">
            <a:avLst/>
          </a:prstGeom>
          <a:noFill/>
        </p:spPr>
        <p:txBody>
          <a:bodyPr wrap="square" rtlCol="0">
            <a:spAutoFit/>
          </a:bodyPr>
          <a:lstStyle/>
          <a:p>
            <a:r>
              <a:rPr lang="en-US" sz="3200" dirty="0"/>
              <a:t>2. What materials is it made from?</a:t>
            </a:r>
          </a:p>
        </p:txBody>
      </p:sp>
      <p:sp>
        <p:nvSpPr>
          <p:cNvPr id="29" name="TextBox 28"/>
          <p:cNvSpPr txBox="1"/>
          <p:nvPr/>
        </p:nvSpPr>
        <p:spPr>
          <a:xfrm>
            <a:off x="164198" y="3759428"/>
            <a:ext cx="6684073" cy="1569660"/>
          </a:xfrm>
          <a:prstGeom prst="rect">
            <a:avLst/>
          </a:prstGeom>
          <a:noFill/>
        </p:spPr>
        <p:txBody>
          <a:bodyPr wrap="square" rtlCol="0">
            <a:spAutoFit/>
          </a:bodyPr>
          <a:lstStyle/>
          <a:p>
            <a:r>
              <a:rPr lang="en-US" sz="3200" dirty="0"/>
              <a:t>3. What is the most important part of</a:t>
            </a:r>
          </a:p>
          <a:p>
            <a:r>
              <a:rPr lang="en-US" sz="3200" dirty="0"/>
              <a:t>    your home?</a:t>
            </a:r>
          </a:p>
          <a:p>
            <a:r>
              <a:rPr lang="en-US" sz="3200" dirty="0"/>
              <a:t>    What do you do there?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289" y="2317958"/>
            <a:ext cx="4743401" cy="2882939"/>
          </a:xfrm>
          <a:prstGeom prst="rect">
            <a:avLst/>
          </a:prstGeom>
          <a:ln>
            <a:noFill/>
          </a:ln>
          <a:effectLst>
            <a:softEdge rad="112500"/>
          </a:effectLst>
        </p:spPr>
      </p:pic>
    </p:spTree>
    <p:extLst>
      <p:ext uri="{BB962C8B-B14F-4D97-AF65-F5344CB8AC3E}">
        <p14:creationId xmlns:p14="http://schemas.microsoft.com/office/powerpoint/2010/main" val="900203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7" y="207665"/>
            <a:ext cx="5028516"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C43B4EE5-D525-4443-B04E-58910A374BDA}"/>
              </a:ext>
            </a:extLst>
          </p:cNvPr>
          <p:cNvSpPr txBox="1"/>
          <p:nvPr/>
        </p:nvSpPr>
        <p:spPr>
          <a:xfrm>
            <a:off x="1605407" y="1578620"/>
            <a:ext cx="9147805" cy="3709285"/>
          </a:xfrm>
          <a:prstGeom prst="rect">
            <a:avLst/>
          </a:prstGeom>
          <a:noFill/>
        </p:spPr>
        <p:txBody>
          <a:bodyPr wrap="square">
            <a:spAutoFit/>
          </a:bodyPr>
          <a:lstStyle/>
          <a:p>
            <a:pPr>
              <a:lnSpc>
                <a:spcPct val="150000"/>
              </a:lnSpc>
            </a:pPr>
            <a:r>
              <a:rPr lang="en-US" sz="3200" b="1" dirty="0">
                <a:solidFill>
                  <a:srgbClr val="FF0000"/>
                </a:solidFill>
              </a:rPr>
              <a:t>In this lesson, you have:</a:t>
            </a:r>
          </a:p>
          <a:p>
            <a:pPr marL="457200" indent="-457200">
              <a:lnSpc>
                <a:spcPct val="150000"/>
              </a:lnSpc>
              <a:buFont typeface="Wingdings" panose="05000000000000000000" pitchFamily="2" charset="2"/>
              <a:buChar char="ü"/>
            </a:pPr>
            <a:r>
              <a:rPr lang="en-US" sz="3200" dirty="0"/>
              <a:t>learnt new words related to the topic of stilt house.</a:t>
            </a:r>
          </a:p>
          <a:p>
            <a:pPr marL="457200" indent="-457200">
              <a:lnSpc>
                <a:spcPct val="150000"/>
              </a:lnSpc>
              <a:buFont typeface="Wingdings" panose="05000000000000000000" pitchFamily="2" charset="2"/>
              <a:buChar char="ü"/>
            </a:pPr>
            <a:r>
              <a:rPr lang="en-US" sz="3200" dirty="0"/>
              <a:t>read a passage about stilt houses.</a:t>
            </a:r>
          </a:p>
          <a:p>
            <a:pPr marL="457200" indent="-457200">
              <a:lnSpc>
                <a:spcPct val="150000"/>
              </a:lnSpc>
              <a:buFont typeface="Wingdings" panose="05000000000000000000" pitchFamily="2" charset="2"/>
              <a:buChar char="ü"/>
            </a:pPr>
            <a:r>
              <a:rPr lang="en-US" sz="3200" dirty="0"/>
              <a:t>described the house you live in.</a:t>
            </a:r>
          </a:p>
          <a:p>
            <a:pPr>
              <a:lnSpc>
                <a:spcPct val="150000"/>
              </a:lnSpc>
            </a:pPr>
            <a:endParaRPr lang="en-US" sz="3200" dirty="0"/>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1167" y="207665"/>
            <a:ext cx="2330929" cy="2330929"/>
          </a:xfrm>
          <a:prstGeom prst="rect">
            <a:avLst/>
          </a:prstGeom>
        </p:spPr>
      </p:pic>
    </p:spTree>
    <p:extLst>
      <p:ext uri="{BB962C8B-B14F-4D97-AF65-F5344CB8AC3E}">
        <p14:creationId xmlns:p14="http://schemas.microsoft.com/office/powerpoint/2010/main" val="227572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87699" y="0"/>
            <a:ext cx="3772252" cy="830997"/>
          </a:xfrm>
          <a:prstGeom prst="rect">
            <a:avLst/>
          </a:prstGeom>
          <a:noFill/>
          <a:effectLst/>
        </p:spPr>
        <p:txBody>
          <a:bodyPr wrap="square" rtlCol="0">
            <a:spAutoFit/>
          </a:bodyPr>
          <a:lstStyle/>
          <a:p>
            <a:r>
              <a:rPr lang="en-US" sz="4800" b="1" dirty="0">
                <a:solidFill>
                  <a:srgbClr val="C00000"/>
                </a:solidFill>
                <a:effectLst>
                  <a:glow rad="88900">
                    <a:schemeClr val="bg1"/>
                  </a:glow>
                </a:effectLst>
                <a:cs typeface="Arial" panose="020B0604020202020204" pitchFamily="34" charset="0"/>
              </a:rPr>
              <a:t>* Homework</a:t>
            </a:r>
          </a:p>
        </p:txBody>
      </p:sp>
      <p:sp>
        <p:nvSpPr>
          <p:cNvPr id="2" name="TextBox 1"/>
          <p:cNvSpPr txBox="1"/>
          <p:nvPr/>
        </p:nvSpPr>
        <p:spPr>
          <a:xfrm>
            <a:off x="796772" y="2086279"/>
            <a:ext cx="7747462" cy="2231958"/>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3200" dirty="0"/>
              <a:t> Learn by heart all the words.</a:t>
            </a:r>
          </a:p>
          <a:p>
            <a:pPr marL="285750" indent="-285750">
              <a:lnSpc>
                <a:spcPct val="150000"/>
              </a:lnSpc>
              <a:buFont typeface="Wingdings" panose="05000000000000000000" pitchFamily="2" charset="2"/>
              <a:buChar char="ü"/>
            </a:pPr>
            <a:r>
              <a:rPr lang="en-US" sz="3200" dirty="0"/>
              <a:t> Do exercises in the workbook.</a:t>
            </a:r>
          </a:p>
          <a:p>
            <a:pPr marL="285750" indent="-285750">
              <a:lnSpc>
                <a:spcPct val="150000"/>
              </a:lnSpc>
              <a:buFont typeface="Wingdings" panose="05000000000000000000" pitchFamily="2" charset="2"/>
              <a:buChar char="ü"/>
            </a:pPr>
            <a:r>
              <a:rPr lang="en-US" sz="3200" dirty="0"/>
              <a:t> Prepare for Lesson 6 – Skills 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234" y="3264862"/>
            <a:ext cx="3020335" cy="3020335"/>
          </a:xfrm>
          <a:prstGeom prst="rect">
            <a:avLst/>
          </a:prstGeom>
        </p:spPr>
      </p:pic>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WordArt 3"/>
          <p:cNvSpPr>
            <a:spLocks noChangeArrowheads="1" noChangeShapeType="1" noTextEdit="1"/>
          </p:cNvSpPr>
          <p:nvPr/>
        </p:nvSpPr>
        <p:spPr bwMode="auto">
          <a:xfrm>
            <a:off x="1219203" y="3048001"/>
            <a:ext cx="7988300" cy="2166939"/>
          </a:xfrm>
          <a:prstGeom prst="rect">
            <a:avLst/>
          </a:prstGeom>
        </p:spPr>
        <p:txBody>
          <a:bodyPr wrap="none" lIns="121904" tIns="60953" rIns="121904" bIns="60953" numCol="1" fromWordArt="1">
            <a:prstTxWarp prst="textCascadeUp">
              <a:avLst>
                <a:gd name="adj" fmla="val 44444"/>
              </a:avLst>
            </a:prstTxWarp>
            <a:scene3d>
              <a:camera prst="legacyPerspectiveTopLeft">
                <a:rot lat="0" lon="20519984" rev="0"/>
              </a:camera>
              <a:lightRig rig="legacyHarsh3" dir="r"/>
            </a:scene3d>
            <a:sp3d extrusionH="430200" prstMaterial="legacyMatte">
              <a:extrusionClr>
                <a:srgbClr val="006600"/>
              </a:extrusionClr>
            </a:sp3d>
          </a:bodyPr>
          <a:lstStyle/>
          <a:p>
            <a:pPr algn="ctr"/>
            <a:r>
              <a:rPr lang="en-US" sz="4800" kern="10" dirty="0">
                <a:ln w="9525">
                  <a:round/>
                  <a:headEnd/>
                  <a:tailEnd/>
                </a:ln>
                <a:gradFill rotWithShape="1">
                  <a:gsLst>
                    <a:gs pos="0">
                      <a:srgbClr val="767600"/>
                    </a:gs>
                    <a:gs pos="50000">
                      <a:srgbClr val="FFFF00"/>
                    </a:gs>
                    <a:gs pos="100000">
                      <a:srgbClr val="767600"/>
                    </a:gs>
                  </a:gsLst>
                  <a:lin ang="5400000" scaled="1"/>
                </a:gradFill>
                <a:latin typeface="Arial"/>
                <a:cs typeface="Arial"/>
              </a:rPr>
              <a:t>Goodbye. See you again</a:t>
            </a:r>
          </a:p>
        </p:txBody>
      </p:sp>
      <p:grpSp>
        <p:nvGrpSpPr>
          <p:cNvPr id="2" name="Group 4"/>
          <p:cNvGrpSpPr>
            <a:grpSpLocks/>
          </p:cNvGrpSpPr>
          <p:nvPr/>
        </p:nvGrpSpPr>
        <p:grpSpPr bwMode="auto">
          <a:xfrm rot="-1101762">
            <a:off x="7518400" y="5257801"/>
            <a:ext cx="914400" cy="792163"/>
            <a:chOff x="2736" y="1920"/>
            <a:chExt cx="457" cy="595"/>
          </a:xfrm>
        </p:grpSpPr>
        <p:sp>
          <p:nvSpPr>
            <p:cNvPr id="15385" name="Freeform 5"/>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6" name="Freeform 6"/>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3" name="Group 7"/>
          <p:cNvGrpSpPr>
            <a:grpSpLocks/>
          </p:cNvGrpSpPr>
          <p:nvPr/>
        </p:nvGrpSpPr>
        <p:grpSpPr bwMode="auto">
          <a:xfrm>
            <a:off x="5588000" y="5562600"/>
            <a:ext cx="1449917" cy="1090613"/>
            <a:chOff x="3155" y="2736"/>
            <a:chExt cx="685" cy="687"/>
          </a:xfrm>
        </p:grpSpPr>
        <p:sp>
          <p:nvSpPr>
            <p:cNvPr id="15383" name="Freeform 8"/>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4" name="Freeform 9"/>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4" name="Group 10"/>
          <p:cNvGrpSpPr>
            <a:grpSpLocks/>
          </p:cNvGrpSpPr>
          <p:nvPr/>
        </p:nvGrpSpPr>
        <p:grpSpPr bwMode="auto">
          <a:xfrm rot="4937768">
            <a:off x="10036440" y="4999832"/>
            <a:ext cx="1087437" cy="1454149"/>
            <a:chOff x="3155" y="2736"/>
            <a:chExt cx="685" cy="687"/>
          </a:xfrm>
        </p:grpSpPr>
        <p:sp>
          <p:nvSpPr>
            <p:cNvPr id="15381" name="Freeform 11"/>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2" name="Freeform 12"/>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5" name="Group 13"/>
          <p:cNvGrpSpPr>
            <a:grpSpLocks/>
          </p:cNvGrpSpPr>
          <p:nvPr/>
        </p:nvGrpSpPr>
        <p:grpSpPr bwMode="auto">
          <a:xfrm rot="4937768">
            <a:off x="2520159" y="5587209"/>
            <a:ext cx="1087437" cy="1454151"/>
            <a:chOff x="3155" y="2736"/>
            <a:chExt cx="685" cy="687"/>
          </a:xfrm>
        </p:grpSpPr>
        <p:sp>
          <p:nvSpPr>
            <p:cNvPr id="15379" name="Freeform 14"/>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0" name="Freeform 15"/>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6" name="Group 16"/>
          <p:cNvGrpSpPr>
            <a:grpSpLocks/>
          </p:cNvGrpSpPr>
          <p:nvPr/>
        </p:nvGrpSpPr>
        <p:grpSpPr bwMode="auto">
          <a:xfrm rot="-1101762">
            <a:off x="0" y="3810001"/>
            <a:ext cx="914400" cy="792163"/>
            <a:chOff x="2736" y="1920"/>
            <a:chExt cx="457" cy="595"/>
          </a:xfrm>
        </p:grpSpPr>
        <p:sp>
          <p:nvSpPr>
            <p:cNvPr id="15377" name="Freeform 17"/>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8" name="Freeform 18"/>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7" name="Group 19"/>
          <p:cNvGrpSpPr>
            <a:grpSpLocks/>
          </p:cNvGrpSpPr>
          <p:nvPr/>
        </p:nvGrpSpPr>
        <p:grpSpPr bwMode="auto">
          <a:xfrm>
            <a:off x="0" y="4876800"/>
            <a:ext cx="1449917" cy="1090613"/>
            <a:chOff x="3155" y="2736"/>
            <a:chExt cx="685" cy="687"/>
          </a:xfrm>
        </p:grpSpPr>
        <p:sp>
          <p:nvSpPr>
            <p:cNvPr id="15375" name="Freeform 20"/>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6" name="Freeform 21"/>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8" name="Group 22"/>
          <p:cNvGrpSpPr>
            <a:grpSpLocks/>
          </p:cNvGrpSpPr>
          <p:nvPr/>
        </p:nvGrpSpPr>
        <p:grpSpPr bwMode="auto">
          <a:xfrm>
            <a:off x="3759200" y="6019802"/>
            <a:ext cx="1016000" cy="544513"/>
            <a:chOff x="3155" y="2736"/>
            <a:chExt cx="685" cy="687"/>
          </a:xfrm>
        </p:grpSpPr>
        <p:sp>
          <p:nvSpPr>
            <p:cNvPr id="15373" name="Freeform 23"/>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4" name="Freeform 24"/>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sp>
        <p:nvSpPr>
          <p:cNvPr id="261145" name="WordArt 25"/>
          <p:cNvSpPr>
            <a:spLocks noChangeArrowheads="1" noChangeShapeType="1" noTextEdit="1"/>
          </p:cNvSpPr>
          <p:nvPr/>
        </p:nvSpPr>
        <p:spPr bwMode="auto">
          <a:xfrm>
            <a:off x="2032000" y="762000"/>
            <a:ext cx="88392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04" tIns="60953" rIns="121904" bIns="60953" numCol="1" fromWordArt="1">
            <a:prstTxWarp prst="textWave1">
              <a:avLst>
                <a:gd name="adj1" fmla="val 13005"/>
                <a:gd name="adj2" fmla="val 0"/>
              </a:avLst>
            </a:prstTxWarp>
          </a:bodyPr>
          <a:lstStyle/>
          <a:p>
            <a:pPr algn="ct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Thanks for your </a:t>
            </a:r>
            <a:r>
              <a:rPr lang="en-US" sz="4800" b="1" kern="10" dirty="0" err="1">
                <a:solidFill>
                  <a:srgbClr val="0070C0"/>
                </a:solidFill>
                <a:effectLst>
                  <a:outerShdw dist="53882" dir="2700000" algn="ctr" rotWithShape="0">
                    <a:srgbClr val="C0C0C0">
                      <a:alpha val="79999"/>
                    </a:srgbClr>
                  </a:outerShdw>
                </a:effectLst>
                <a:latin typeface="Times New Roman"/>
                <a:cs typeface="Times New Roman"/>
              </a:rPr>
              <a:t>atendance</a:t>
            </a: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a:t>
            </a:r>
          </a:p>
        </p:txBody>
      </p:sp>
      <p:pic>
        <p:nvPicPr>
          <p:cNvPr id="261146" name="proud_of_you.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0" y="6096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791474"/>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7565" fill="hold"/>
                                        <p:tgtEl>
                                          <p:spTgt spid="261146"/>
                                        </p:tgtEl>
                                      </p:cBhvr>
                                    </p:cmd>
                                  </p:childTnLst>
                                </p:cTn>
                              </p:par>
                              <p:par>
                                <p:cTn id="7" presetID="19" presetClass="entr" presetSubtype="5" repeatCount="indefinite"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strVal val="#ppt_w"/>
                                          </p:val>
                                        </p:tav>
                                        <p:tav tm="100000">
                                          <p:val>
                                            <p:strVal val="#ppt_w"/>
                                          </p:val>
                                        </p:tav>
                                      </p:tavLst>
                                    </p:anim>
                                    <p:anim calcmode="lin" valueType="num">
                                      <p:cBhvr>
                                        <p:cTn id="10" dur="8000" fill="hold"/>
                                        <p:tgtEl>
                                          <p:spTgt spid="8"/>
                                        </p:tgtEl>
                                        <p:attrNameLst>
                                          <p:attrName>ppt_h</p:attrName>
                                        </p:attrNameLst>
                                      </p:cBhvr>
                                      <p:tavLst>
                                        <p:tav tm="0" fmla="#ppt_h*sin(2.5*pi*$)">
                                          <p:val>
                                            <p:fltVal val="0"/>
                                          </p:val>
                                        </p:tav>
                                        <p:tav tm="100000">
                                          <p:val>
                                            <p:fltVal val="1"/>
                                          </p:val>
                                        </p:tav>
                                      </p:tavLst>
                                    </p:anim>
                                  </p:childTnLst>
                                </p:cTn>
                              </p:par>
                              <p:par>
                                <p:cTn id="11" presetID="7" presetClass="entr" presetSubtype="1"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0" fill="hold"/>
                                        <p:tgtEl>
                                          <p:spTgt spid="8"/>
                                        </p:tgtEl>
                                        <p:attrNameLst>
                                          <p:attrName>ppt_x</p:attrName>
                                        </p:attrNameLst>
                                      </p:cBhvr>
                                      <p:tavLst>
                                        <p:tav tm="0">
                                          <p:val>
                                            <p:strVal val="#ppt_x"/>
                                          </p:val>
                                        </p:tav>
                                        <p:tav tm="100000">
                                          <p:val>
                                            <p:strVal val="#ppt_x"/>
                                          </p:val>
                                        </p:tav>
                                      </p:tavLst>
                                    </p:anim>
                                    <p:anim calcmode="lin" valueType="num">
                                      <p:cBhvr additive="base">
                                        <p:cTn id="14" dur="8000" fill="hold"/>
                                        <p:tgtEl>
                                          <p:spTgt spid="8"/>
                                        </p:tgtEl>
                                        <p:attrNameLst>
                                          <p:attrName>ppt_y</p:attrName>
                                        </p:attrNameLst>
                                      </p:cBhvr>
                                      <p:tavLst>
                                        <p:tav tm="0">
                                          <p:val>
                                            <p:strVal val="0-#ppt_h/2"/>
                                          </p:val>
                                        </p:tav>
                                        <p:tav tm="100000">
                                          <p:val>
                                            <p:strVal val="#ppt_y"/>
                                          </p:val>
                                        </p:tav>
                                      </p:tavLst>
                                    </p:anim>
                                  </p:childTnLst>
                                </p:cTn>
                              </p:par>
                              <p:par>
                                <p:cTn id="15" presetID="7" presetClass="entr" presetSubtype="1" repeatCount="indefinite"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0-#ppt_h/2"/>
                                          </p:val>
                                        </p:tav>
                                        <p:tav tm="100000">
                                          <p:val>
                                            <p:strVal val="#ppt_y"/>
                                          </p:val>
                                        </p:tav>
                                      </p:tavLst>
                                    </p:anim>
                                  </p:childTnLst>
                                </p:cTn>
                              </p:par>
                              <p:par>
                                <p:cTn id="19" presetID="19" presetClass="entr" presetSubtype="5" repeatCount="indefinite"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0" fill="hold"/>
                                        <p:tgtEl>
                                          <p:spTgt spid="2"/>
                                        </p:tgtEl>
                                        <p:attrNameLst>
                                          <p:attrName>ppt_w</p:attrName>
                                        </p:attrNameLst>
                                      </p:cBhvr>
                                      <p:tavLst>
                                        <p:tav tm="0">
                                          <p:val>
                                            <p:strVal val="#ppt_w"/>
                                          </p:val>
                                        </p:tav>
                                        <p:tav tm="100000">
                                          <p:val>
                                            <p:strVal val="#ppt_w"/>
                                          </p:val>
                                        </p:tav>
                                      </p:tavLst>
                                    </p:anim>
                                    <p:anim calcmode="lin" valueType="num">
                                      <p:cBhvr>
                                        <p:cTn id="22" dur="5000" fill="hold"/>
                                        <p:tgtEl>
                                          <p:spTgt spid="2"/>
                                        </p:tgtEl>
                                        <p:attrNameLst>
                                          <p:attrName>ppt_h</p:attrName>
                                        </p:attrNameLst>
                                      </p:cBhvr>
                                      <p:tavLst>
                                        <p:tav tm="0" fmla="#ppt_h*sin(2.5*pi*$)">
                                          <p:val>
                                            <p:fltVal val="0"/>
                                          </p:val>
                                        </p:tav>
                                        <p:tav tm="100000">
                                          <p:val>
                                            <p:fltVal val="1"/>
                                          </p:val>
                                        </p:tav>
                                      </p:tavLst>
                                    </p:anim>
                                  </p:childTnLst>
                                </p:cTn>
                              </p:par>
                              <p:par>
                                <p:cTn id="23" presetID="19" presetClass="entr" presetSubtype="5" repeatCount="indefinite"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5000" fill="hold"/>
                                        <p:tgtEl>
                                          <p:spTgt spid="3"/>
                                        </p:tgtEl>
                                        <p:attrNameLst>
                                          <p:attrName>ppt_w</p:attrName>
                                        </p:attrNameLst>
                                      </p:cBhvr>
                                      <p:tavLst>
                                        <p:tav tm="0">
                                          <p:val>
                                            <p:strVal val="#ppt_w"/>
                                          </p:val>
                                        </p:tav>
                                        <p:tav tm="100000">
                                          <p:val>
                                            <p:strVal val="#ppt_w"/>
                                          </p:val>
                                        </p:tav>
                                      </p:tavLst>
                                    </p:anim>
                                    <p:anim calcmode="lin" valueType="num">
                                      <p:cBhvr>
                                        <p:cTn id="26" dur="15000" fill="hold"/>
                                        <p:tgtEl>
                                          <p:spTgt spid="3"/>
                                        </p:tgtEl>
                                        <p:attrNameLst>
                                          <p:attrName>ppt_h</p:attrName>
                                        </p:attrNameLst>
                                      </p:cBhvr>
                                      <p:tavLst>
                                        <p:tav tm="0" fmla="#ppt_h*sin(2.5*pi*$)">
                                          <p:val>
                                            <p:fltVal val="0"/>
                                          </p:val>
                                        </p:tav>
                                        <p:tav tm="100000">
                                          <p:val>
                                            <p:fltVal val="1"/>
                                          </p:val>
                                        </p:tav>
                                      </p:tavLst>
                                    </p:anim>
                                  </p:childTnLst>
                                </p:cTn>
                              </p:par>
                              <p:par>
                                <p:cTn id="27" presetID="7" presetClass="entr" presetSubtype="1" repeatCount="indefinite"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0" fill="hold"/>
                                        <p:tgtEl>
                                          <p:spTgt spid="3"/>
                                        </p:tgtEl>
                                        <p:attrNameLst>
                                          <p:attrName>ppt_x</p:attrName>
                                        </p:attrNameLst>
                                      </p:cBhvr>
                                      <p:tavLst>
                                        <p:tav tm="0">
                                          <p:val>
                                            <p:strVal val="#ppt_x"/>
                                          </p:val>
                                        </p:tav>
                                        <p:tav tm="100000">
                                          <p:val>
                                            <p:strVal val="#ppt_x"/>
                                          </p:val>
                                        </p:tav>
                                      </p:tavLst>
                                    </p:anim>
                                    <p:anim calcmode="lin" valueType="num">
                                      <p:cBhvr additive="base">
                                        <p:cTn id="30" dur="15000" fill="hold"/>
                                        <p:tgtEl>
                                          <p:spTgt spid="3"/>
                                        </p:tgtEl>
                                        <p:attrNameLst>
                                          <p:attrName>ppt_y</p:attrName>
                                        </p:attrNameLst>
                                      </p:cBhvr>
                                      <p:tavLst>
                                        <p:tav tm="0">
                                          <p:val>
                                            <p:strVal val="0-#ppt_h/2"/>
                                          </p:val>
                                        </p:tav>
                                        <p:tav tm="100000">
                                          <p:val>
                                            <p:strVal val="#ppt_y"/>
                                          </p:val>
                                        </p:tav>
                                      </p:tavLst>
                                    </p:anim>
                                  </p:childTnLst>
                                </p:cTn>
                              </p:par>
                              <p:par>
                                <p:cTn id="31" presetID="35" presetClass="emph" presetSubtype="0" repeatCount="indefinite" fill="hold" nodeType="withEffect">
                                  <p:stCondLst>
                                    <p:cond delay="0"/>
                                  </p:stCondLst>
                                  <p:childTnLst>
                                    <p:anim calcmode="discrete" valueType="str">
                                      <p:cBhvr>
                                        <p:cTn id="32" dur="15000" fill="hold"/>
                                        <p:tgtEl>
                                          <p:spTgt spid="3"/>
                                        </p:tgtEl>
                                        <p:attrNameLst>
                                          <p:attrName>style.visibility</p:attrName>
                                        </p:attrNameLst>
                                      </p:cBhvr>
                                      <p:tavLst>
                                        <p:tav tm="0">
                                          <p:val>
                                            <p:strVal val="hidden"/>
                                          </p:val>
                                        </p:tav>
                                        <p:tav tm="50000">
                                          <p:val>
                                            <p:strVal val="visible"/>
                                          </p:val>
                                        </p:tav>
                                      </p:tavLst>
                                    </p:anim>
                                  </p:childTnLst>
                                </p:cTn>
                              </p:par>
                              <p:par>
                                <p:cTn id="33" presetID="19" presetClass="entr" presetSubtype="5" repeatCount="indefinite"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0" fill="hold"/>
                                        <p:tgtEl>
                                          <p:spTgt spid="4"/>
                                        </p:tgtEl>
                                        <p:attrNameLst>
                                          <p:attrName>ppt_w</p:attrName>
                                        </p:attrNameLst>
                                      </p:cBhvr>
                                      <p:tavLst>
                                        <p:tav tm="0">
                                          <p:val>
                                            <p:strVal val="#ppt_w"/>
                                          </p:val>
                                        </p:tav>
                                        <p:tav tm="100000">
                                          <p:val>
                                            <p:strVal val="#ppt_w"/>
                                          </p:val>
                                        </p:tav>
                                      </p:tavLst>
                                    </p:anim>
                                    <p:anim calcmode="lin" valueType="num">
                                      <p:cBhvr>
                                        <p:cTn id="36" dur="5000" fill="hold"/>
                                        <p:tgtEl>
                                          <p:spTgt spid="4"/>
                                        </p:tgtEl>
                                        <p:attrNameLst>
                                          <p:attrName>ppt_h</p:attrName>
                                        </p:attrNameLst>
                                      </p:cBhvr>
                                      <p:tavLst>
                                        <p:tav tm="0" fmla="#ppt_h*sin(2.5*pi*$)">
                                          <p:val>
                                            <p:fltVal val="0"/>
                                          </p:val>
                                        </p:tav>
                                        <p:tav tm="100000">
                                          <p:val>
                                            <p:fltVal val="1"/>
                                          </p:val>
                                        </p:tav>
                                      </p:tavLst>
                                    </p:anim>
                                  </p:childTnLst>
                                </p:cTn>
                              </p:par>
                              <p:par>
                                <p:cTn id="37" presetID="7" presetClass="entr" presetSubtype="1" repeatCount="indefinite"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0" fill="hold"/>
                                        <p:tgtEl>
                                          <p:spTgt spid="4"/>
                                        </p:tgtEl>
                                        <p:attrNameLst>
                                          <p:attrName>ppt_x</p:attrName>
                                        </p:attrNameLst>
                                      </p:cBhvr>
                                      <p:tavLst>
                                        <p:tav tm="0">
                                          <p:val>
                                            <p:strVal val="#ppt_x"/>
                                          </p:val>
                                        </p:tav>
                                        <p:tav tm="100000">
                                          <p:val>
                                            <p:strVal val="#ppt_x"/>
                                          </p:val>
                                        </p:tav>
                                      </p:tavLst>
                                    </p:anim>
                                    <p:anim calcmode="lin" valueType="num">
                                      <p:cBhvr additive="base">
                                        <p:cTn id="40" dur="5000" fill="hold"/>
                                        <p:tgtEl>
                                          <p:spTgt spid="4"/>
                                        </p:tgtEl>
                                        <p:attrNameLst>
                                          <p:attrName>ppt_y</p:attrName>
                                        </p:attrNameLst>
                                      </p:cBhvr>
                                      <p:tavLst>
                                        <p:tav tm="0">
                                          <p:val>
                                            <p:strVal val="0-#ppt_h/2"/>
                                          </p:val>
                                        </p:tav>
                                        <p:tav tm="100000">
                                          <p:val>
                                            <p:strVal val="#ppt_y"/>
                                          </p:val>
                                        </p:tav>
                                      </p:tavLst>
                                    </p:anim>
                                  </p:childTnLst>
                                </p:cTn>
                              </p:par>
                              <p:par>
                                <p:cTn id="41" presetID="0" presetClass="path" presetSubtype="0" repeatCount="indefinite" accel="50000" decel="50000" fill="hold" nodeType="withEffect">
                                  <p:stCondLst>
                                    <p:cond delay="0"/>
                                  </p:stCondLst>
                                  <p:childTnLst>
                                    <p:animMotion origin="layout" path="M -0.05486 -0.83492 C -0.05399 -0.75215 -0.0533 -0.74797 -0.05712 -0.68978 C -0.05382 -0.65314 -0.0599 -0.64966 -0.04375 -0.63483 C -0.03368 -0.62694 -0.03229 -0.62903 -0.0224 -0.62462 C -0.01771 -0.62231 -0.00833 -0.6179 -0.00833 -0.61813 C 0.00729 -0.5815 0.00087 -0.53953 -0.01163 -0.50545 C -0.01372 -0.49942 -0.01511 -0.49316 -0.01806 -0.48899 C -0.02101 -0.48481 -0.02448 -0.48018 -0.02708 -0.47647 L -0.04445 -0.43891 C -0.04445 -0.43914 -0.04445 -0.43891 -0.04445 -0.43914 C -0.05174 -0.42847 -0.06129 -0.4192 -0.06667 -0.40575 C -0.06997 -0.3981 -0.07518 -0.38117 -0.07518 -0.38141 C -0.06649 -0.34176 -0.04358 -0.35474 -0.02309 -0.35219 C -0.01684 -0.35219 -0.01077 -0.35057 -0.00434 -0.34918 C 0.01545 -0.34083 0.0217 -0.34199 0.03646 -0.31139 C 0.04149 -0.30142 0.05121 -0.28055 0.05139 -0.28078 C 0.05642 -0.25829 0.0559 -0.22166 0.04444 -0.20427 C 0.04184 -0.20056 0.0276 -0.19546 0.02621 -0.19499 C 0.00312 -0.18479 -0.01719 -0.17297 -0.04045 -0.16717 C -0.04774 -0.1579 -0.0559 -0.15117 -0.06302 -0.14213 C -0.07292 -0.12822 -0.08143 -0.0895 -0.08386 -0.0684 C -0.08281 -0.05936 -0.08386 -0.04823 -0.08056 -0.04058 C -0.07153 -0.01878 -0.04809 -0.02087 -0.03559 -0.0153 C -0.03073 -0.01322 -0.02604 -0.00997 -0.02136 -0.00788 C -0.01268 -0.00487 -0.0033 -0.00464 0.00451 0.00232 C 0.00955 0.00603 0.01892 0.01762 0.01892 0.01716 C 0.02153 0.02365 0.02656 0.03223 0.02673 0.04127 C 0.02743 0.05843 0.01545 0.06608 0.00903 0.07466 C -0.00434 0.09274 -0.01945 0.10735 -0.03108 0.12891 C -0.0316 0.13285 -0.03386 0.13703 -0.03299 0.13981 C -0.03195 0.14445 -0.01667 0.15557 -0.01615 0.15488 C 0.00278 0.16392 0.02014 0.1616 0.03976 0.16021 " pathEditMode="relative" rAng="10656418" ptsTypes="fffffffFfffffffffffffffffffffffA">
                                      <p:cBhvr>
                                        <p:cTn id="42" dur="6000" fill="hold"/>
                                        <p:tgtEl>
                                          <p:spTgt spid="4"/>
                                        </p:tgtEl>
                                        <p:attrNameLst>
                                          <p:attrName>ppt_x</p:attrName>
                                          <p:attrName>ppt_y</p:attrName>
                                        </p:attrNameLst>
                                      </p:cBhvr>
                                      <p:rCtr x="3542" y="49919"/>
                                    </p:animMotion>
                                  </p:childTnLst>
                                </p:cTn>
                              </p:par>
                              <p:par>
                                <p:cTn id="43" presetID="19" presetClass="entr" presetSubtype="5" repeatCount="indefinite"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5000" fill="hold"/>
                                        <p:tgtEl>
                                          <p:spTgt spid="5"/>
                                        </p:tgtEl>
                                        <p:attrNameLst>
                                          <p:attrName>ppt_w</p:attrName>
                                        </p:attrNameLst>
                                      </p:cBhvr>
                                      <p:tavLst>
                                        <p:tav tm="0">
                                          <p:val>
                                            <p:strVal val="#ppt_w"/>
                                          </p:val>
                                        </p:tav>
                                        <p:tav tm="100000">
                                          <p:val>
                                            <p:strVal val="#ppt_w"/>
                                          </p:val>
                                        </p:tav>
                                      </p:tavLst>
                                    </p:anim>
                                    <p:anim calcmode="lin" valueType="num">
                                      <p:cBhvr>
                                        <p:cTn id="46" dur="15000" fill="hold"/>
                                        <p:tgtEl>
                                          <p:spTgt spid="5"/>
                                        </p:tgtEl>
                                        <p:attrNameLst>
                                          <p:attrName>ppt_h</p:attrName>
                                        </p:attrNameLst>
                                      </p:cBhvr>
                                      <p:tavLst>
                                        <p:tav tm="0" fmla="#ppt_h*sin(2.5*pi*$)">
                                          <p:val>
                                            <p:fltVal val="0"/>
                                          </p:val>
                                        </p:tav>
                                        <p:tav tm="100000">
                                          <p:val>
                                            <p:fltVal val="1"/>
                                          </p:val>
                                        </p:tav>
                                      </p:tavLst>
                                    </p:anim>
                                  </p:childTnLst>
                                </p:cTn>
                              </p:par>
                              <p:par>
                                <p:cTn id="47" presetID="7" presetClass="entr" presetSubtype="1" repeatCount="indefinite"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5000" fill="hold"/>
                                        <p:tgtEl>
                                          <p:spTgt spid="5"/>
                                        </p:tgtEl>
                                        <p:attrNameLst>
                                          <p:attrName>ppt_x</p:attrName>
                                        </p:attrNameLst>
                                      </p:cBhvr>
                                      <p:tavLst>
                                        <p:tav tm="0">
                                          <p:val>
                                            <p:strVal val="#ppt_x"/>
                                          </p:val>
                                        </p:tav>
                                        <p:tav tm="100000">
                                          <p:val>
                                            <p:strVal val="#ppt_x"/>
                                          </p:val>
                                        </p:tav>
                                      </p:tavLst>
                                    </p:anim>
                                    <p:anim calcmode="lin" valueType="num">
                                      <p:cBhvr additive="base">
                                        <p:cTn id="50" dur="15000" fill="hold"/>
                                        <p:tgtEl>
                                          <p:spTgt spid="5"/>
                                        </p:tgtEl>
                                        <p:attrNameLst>
                                          <p:attrName>ppt_y</p:attrName>
                                        </p:attrNameLst>
                                      </p:cBhvr>
                                      <p:tavLst>
                                        <p:tav tm="0">
                                          <p:val>
                                            <p:strVal val="0-#ppt_h/2"/>
                                          </p:val>
                                        </p:tav>
                                        <p:tav tm="100000">
                                          <p:val>
                                            <p:strVal val="#ppt_y"/>
                                          </p:val>
                                        </p:tav>
                                      </p:tavLst>
                                    </p:anim>
                                  </p:childTnLst>
                                </p:cTn>
                              </p:par>
                              <p:par>
                                <p:cTn id="51" presetID="0" presetClass="path" presetSubtype="0" repeatCount="indefinite" accel="50000" decel="50000" fill="hold" nodeType="withEffect">
                                  <p:stCondLst>
                                    <p:cond delay="0"/>
                                  </p:stCondLst>
                                  <p:childTnLst>
                                    <p:animMotion origin="layout" path="M 0.18854 -0.97315 C 0.17222 -0.9588 0.16822 -0.93796 0.15763 -0.91019 C 0.14982 -0.86528 0.14375 -0.85787 0.14739 -0.82824 C 0.14843 -0.82199 0.14913 -0.81505 0.15104 -0.80972 C 0.15364 -0.8007 0.16024 -0.78357 0.16076 -0.78426 C 0.1592 -0.76621 0.15954 -0.75185 0.14791 -0.7375 C 0.1434 -0.73148 0.1342 -0.71991 0.13437 -0.72014 C 0.1276 -0.70278 0.12569 -0.7007 0.12517 -0.67732 C 0.12482 -0.64653 0.13229 -0.62917 0.12274 -0.65463 C 0.1118 -0.65255 0.11024 -0.64491 0.10052 -0.63009 C 0.075 -0.59259 0.10347 -0.64028 0.08194 -0.60255 C 0.07725 -0.56644 0.0776 -0.56945 0.08437 -0.54491 C 0.09513 -0.50533 0.07604 -0.56227 0.09131 -0.51968 C 0.08958 -0.48773 0.08472 -0.45324 0.07326 -0.42384 C 0.071 -0.41759 0.05954 -0.40903 0.05711 -0.40695 C 0.05451 -0.40208 0.05208 -0.39722 0.04947 -0.39306 C 0.04704 -0.38866 0.04427 -0.3882 0.04236 -0.38403 C 0.03802 -0.37431 0.03125 -0.35394 0.03142 -0.3544 C 0.03298 -0.34375 0.03663 -0.33472 0.03732 -0.32384 C 0.0375 -0.31783 0.0375 -0.31204 0.03819 -0.30533 C 0.03871 -0.29908 0.0434 -0.29468 0.04166 -0.28796 C 0.04045 -0.28264 0.03802 -0.29329 0.03611 -0.29583 C 0.02239 -0.29074 0.01371 -0.2706 0.00173 -0.25162 C -0.00035 -0.24491 -0.00973 -0.22153 -0.01077 -0.21644 C -0.01337 -0.20116 -0.01285 -0.17477 -0.0125 -0.16088 C -0.01441 -0.14908 -0.01875 -0.13611 -0.01737 -0.12755 C -0.01598 -0.11829 -0.00973 -0.11736 -0.00573 -0.11158 C -0.00122 -0.10602 0.00173 -0.09607 0.00347 -0.08565 C 0.0059 -0.07361 0.00798 -0.06065 0.01024 -0.04908 C 0.01128 -0.04445 0.0125 -0.03634 0.01267 -0.03681 C 0.00104 -0.03218 -0.00157 -0.0331 -0.01025 -0.01111 C -0.01702 0.01667 -0.03316 0.08055 -0.04532 0.10671 C -0.05139 0.11967 -0.06112 0.12153 -0.06823 0.13264 C -0.07101 0.13727 -0.07605 0.14583 -0.07587 0.1456 " pathEditMode="relative" rAng="11756402" ptsTypes="fffffffffffffffffffffffffffffffffA">
                                      <p:cBhvr>
                                        <p:cTn id="52" dur="15000" fill="hold"/>
                                        <p:tgtEl>
                                          <p:spTgt spid="5"/>
                                        </p:tgtEl>
                                        <p:attrNameLst>
                                          <p:attrName>ppt_x</p:attrName>
                                          <p:attrName>ppt_y</p:attrName>
                                        </p:attrNameLst>
                                      </p:cBhvr>
                                      <p:rCtr x="-12656" y="56181"/>
                                    </p:animMotion>
                                  </p:childTnLst>
                                </p:cTn>
                              </p:par>
                              <p:par>
                                <p:cTn id="53" presetID="19" presetClass="entr" presetSubtype="5" repeatCount="indefinite"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8000" fill="hold"/>
                                        <p:tgtEl>
                                          <p:spTgt spid="7"/>
                                        </p:tgtEl>
                                        <p:attrNameLst>
                                          <p:attrName>ppt_w</p:attrName>
                                        </p:attrNameLst>
                                      </p:cBhvr>
                                      <p:tavLst>
                                        <p:tav tm="0">
                                          <p:val>
                                            <p:strVal val="#ppt_w"/>
                                          </p:val>
                                        </p:tav>
                                        <p:tav tm="100000">
                                          <p:val>
                                            <p:strVal val="#ppt_w"/>
                                          </p:val>
                                        </p:tav>
                                      </p:tavLst>
                                    </p:anim>
                                    <p:anim calcmode="lin" valueType="num">
                                      <p:cBhvr>
                                        <p:cTn id="56" dur="8000" fill="hold"/>
                                        <p:tgtEl>
                                          <p:spTgt spid="7"/>
                                        </p:tgtEl>
                                        <p:attrNameLst>
                                          <p:attrName>ppt_h</p:attrName>
                                        </p:attrNameLst>
                                      </p:cBhvr>
                                      <p:tavLst>
                                        <p:tav tm="0" fmla="#ppt_h*sin(2.5*pi*$)">
                                          <p:val>
                                            <p:fltVal val="0"/>
                                          </p:val>
                                        </p:tav>
                                        <p:tav tm="100000">
                                          <p:val>
                                            <p:fltVal val="1"/>
                                          </p:val>
                                        </p:tav>
                                      </p:tavLst>
                                    </p:anim>
                                  </p:childTnLst>
                                </p:cTn>
                              </p:par>
                              <p:par>
                                <p:cTn id="57" presetID="7" presetClass="entr" presetSubtype="1" repeatCount="indefinite"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8000" fill="hold"/>
                                        <p:tgtEl>
                                          <p:spTgt spid="7"/>
                                        </p:tgtEl>
                                        <p:attrNameLst>
                                          <p:attrName>ppt_x</p:attrName>
                                        </p:attrNameLst>
                                      </p:cBhvr>
                                      <p:tavLst>
                                        <p:tav tm="0">
                                          <p:val>
                                            <p:strVal val="#ppt_x"/>
                                          </p:val>
                                        </p:tav>
                                        <p:tav tm="100000">
                                          <p:val>
                                            <p:strVal val="#ppt_x"/>
                                          </p:val>
                                        </p:tav>
                                      </p:tavLst>
                                    </p:anim>
                                    <p:anim calcmode="lin" valueType="num">
                                      <p:cBhvr additive="base">
                                        <p:cTn id="60" dur="8000" fill="hold"/>
                                        <p:tgtEl>
                                          <p:spTgt spid="7"/>
                                        </p:tgtEl>
                                        <p:attrNameLst>
                                          <p:attrName>ppt_y</p:attrName>
                                        </p:attrNameLst>
                                      </p:cBhvr>
                                      <p:tavLst>
                                        <p:tav tm="0">
                                          <p:val>
                                            <p:strVal val="0-#ppt_h/2"/>
                                          </p:val>
                                        </p:tav>
                                        <p:tav tm="100000">
                                          <p:val>
                                            <p:strVal val="#ppt_y"/>
                                          </p:val>
                                        </p:tav>
                                      </p:tavLst>
                                    </p:anim>
                                  </p:childTnLst>
                                </p:cTn>
                              </p:par>
                              <p:par>
                                <p:cTn id="61" presetID="7" presetClass="entr" presetSubtype="1" repeatCount="indefinite"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0" fill="hold"/>
                                        <p:tgtEl>
                                          <p:spTgt spid="6"/>
                                        </p:tgtEl>
                                        <p:attrNameLst>
                                          <p:attrName>ppt_x</p:attrName>
                                        </p:attrNameLst>
                                      </p:cBhvr>
                                      <p:tavLst>
                                        <p:tav tm="0">
                                          <p:val>
                                            <p:strVal val="#ppt_x"/>
                                          </p:val>
                                        </p:tav>
                                        <p:tav tm="100000">
                                          <p:val>
                                            <p:strVal val="#ppt_x"/>
                                          </p:val>
                                        </p:tav>
                                      </p:tavLst>
                                    </p:anim>
                                    <p:anim calcmode="lin" valueType="num">
                                      <p:cBhvr additive="base">
                                        <p:cTn id="64" dur="5000" fill="hold"/>
                                        <p:tgtEl>
                                          <p:spTgt spid="6"/>
                                        </p:tgtEl>
                                        <p:attrNameLst>
                                          <p:attrName>ppt_y</p:attrName>
                                        </p:attrNameLst>
                                      </p:cBhvr>
                                      <p:tavLst>
                                        <p:tav tm="0">
                                          <p:val>
                                            <p:strVal val="0-#ppt_h/2"/>
                                          </p:val>
                                        </p:tav>
                                        <p:tav tm="100000">
                                          <p:val>
                                            <p:strVal val="#ppt_y"/>
                                          </p:val>
                                        </p:tav>
                                      </p:tavLst>
                                    </p:anim>
                                  </p:childTnLst>
                                </p:cTn>
                              </p:par>
                              <p:par>
                                <p:cTn id="65" presetID="19" presetClass="entr" presetSubtype="5" repeatCount="indefinite"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0" fill="hold"/>
                                        <p:tgtEl>
                                          <p:spTgt spid="6"/>
                                        </p:tgtEl>
                                        <p:attrNameLst>
                                          <p:attrName>ppt_w</p:attrName>
                                        </p:attrNameLst>
                                      </p:cBhvr>
                                      <p:tavLst>
                                        <p:tav tm="0">
                                          <p:val>
                                            <p:strVal val="#ppt_w"/>
                                          </p:val>
                                        </p:tav>
                                        <p:tav tm="100000">
                                          <p:val>
                                            <p:strVal val="#ppt_w"/>
                                          </p:val>
                                        </p:tav>
                                      </p:tavLst>
                                    </p:anim>
                                    <p:anim calcmode="lin" valueType="num">
                                      <p:cBhvr>
                                        <p:cTn id="68" dur="5000" fill="hold"/>
                                        <p:tgtEl>
                                          <p:spTgt spid="6"/>
                                        </p:tgtEl>
                                        <p:attrNameLst>
                                          <p:attrName>ppt_h</p:attrName>
                                        </p:attrNameLst>
                                      </p:cBhvr>
                                      <p:tavLst>
                                        <p:tav tm="0" fmla="#ppt_h*sin(2.5*pi*$)">
                                          <p:val>
                                            <p:fltVal val="0"/>
                                          </p:val>
                                        </p:tav>
                                        <p:tav tm="100000">
                                          <p:val>
                                            <p:fltVal val="1"/>
                                          </p:val>
                                        </p:tav>
                                      </p:tavLst>
                                    </p:anim>
                                  </p:childTnLst>
                                </p:cTn>
                              </p:par>
                              <p:par>
                                <p:cTn id="69"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70" dur="5000" spd="-100000" fill="hold"/>
                                        <p:tgtEl>
                                          <p:spTgt spid="261145"/>
                                        </p:tgtEl>
                                        <p:attrNameLst>
                                          <p:attrName>ppt_x</p:attrName>
                                          <p:attrName>ppt_y</p:attrName>
                                        </p:attrNameLst>
                                      </p:cBhvr>
                                    </p:animMotion>
                                  </p:childTnLst>
                                </p:cTn>
                              </p:par>
                              <p:par>
                                <p:cTn id="71" presetID="6" presetClass="emph" presetSubtype="0" repeatCount="indefinite" fill="hold" grpId="0" nodeType="withEffect">
                                  <p:stCondLst>
                                    <p:cond delay="0"/>
                                  </p:stCondLst>
                                  <p:childTnLst>
                                    <p:animScale>
                                      <p:cBhvr>
                                        <p:cTn id="72" dur="3000" fill="hold"/>
                                        <p:tgtEl>
                                          <p:spTgt spid="261123"/>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261146"/>
                </p:tgtEl>
              </p:cMediaNode>
            </p:audio>
          </p:childTnLst>
        </p:cTn>
      </p:par>
    </p:tnLst>
    <p:bldLst>
      <p:bldP spid="261123" grpId="0" animBg="1"/>
      <p:bldP spid="2611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875B24-10A9-0522-C6A4-09F8EA71B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15" y="85966"/>
            <a:ext cx="9656149" cy="6073123"/>
          </a:xfrm>
          <a:prstGeom prst="rect">
            <a:avLst/>
          </a:prstGeom>
          <a:solidFill>
            <a:schemeClr val="accent6">
              <a:lumMod val="20000"/>
              <a:lumOff val="80000"/>
            </a:schemeClr>
          </a:solidFill>
          <a:ln>
            <a:noFill/>
          </a:ln>
          <a:effectLst>
            <a:softEdge rad="112500"/>
          </a:effectLst>
        </p:spPr>
      </p:pic>
      <p:sp>
        <p:nvSpPr>
          <p:cNvPr id="116" name="TextBox 115">
            <a:extLst>
              <a:ext uri="{FF2B5EF4-FFF2-40B4-BE49-F238E27FC236}">
                <a16:creationId xmlns:a16="http://schemas.microsoft.com/office/drawing/2014/main" id="{45C9010C-B600-4B44-BFD4-01CE29925BE9}"/>
              </a:ext>
            </a:extLst>
          </p:cNvPr>
          <p:cNvSpPr txBox="1"/>
          <p:nvPr/>
        </p:nvSpPr>
        <p:spPr>
          <a:xfrm>
            <a:off x="4487792" y="5865237"/>
            <a:ext cx="4453008" cy="1046440"/>
          </a:xfrm>
          <a:prstGeom prst="rect">
            <a:avLst/>
          </a:prstGeom>
          <a:solidFill>
            <a:schemeClr val="accent6">
              <a:lumMod val="20000"/>
              <a:lumOff val="80000"/>
            </a:schemeClr>
          </a:solidFill>
        </p:spPr>
        <p:txBody>
          <a:bodyPr wrap="square" rtlCol="0">
            <a:spAutoFit/>
          </a:bodyPr>
          <a:lstStyle/>
          <a:p>
            <a:pPr defTabSz="609630">
              <a:defRPr/>
            </a:pPr>
            <a:r>
              <a:rPr lang="en-US" sz="6200" b="1" dirty="0">
                <a:solidFill>
                  <a:srgbClr val="FF0000"/>
                </a:solidFill>
                <a:latin typeface="Arial Rounded MT Bold" panose="020F0704030504030204" pitchFamily="34" charset="0"/>
              </a:rPr>
              <a:t>stilt house</a:t>
            </a:r>
          </a:p>
        </p:txBody>
      </p:sp>
      <p:sp>
        <p:nvSpPr>
          <p:cNvPr id="4" name="Hexagon 3">
            <a:extLst>
              <a:ext uri="{FF2B5EF4-FFF2-40B4-BE49-F238E27FC236}">
                <a16:creationId xmlns:a16="http://schemas.microsoft.com/office/drawing/2014/main" id="{50241021-A08B-4C07-AE2E-95EB201A65B0}"/>
              </a:ext>
            </a:extLst>
          </p:cNvPr>
          <p:cNvSpPr/>
          <p:nvPr/>
        </p:nvSpPr>
        <p:spPr>
          <a:xfrm>
            <a:off x="5281030" y="1973718"/>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6" name="Hexagon 5">
            <a:extLst>
              <a:ext uri="{FF2B5EF4-FFF2-40B4-BE49-F238E27FC236}">
                <a16:creationId xmlns:a16="http://schemas.microsoft.com/office/drawing/2014/main" id="{DD87DAE8-8168-4D4B-9424-B1850175EC52}"/>
              </a:ext>
            </a:extLst>
          </p:cNvPr>
          <p:cNvSpPr/>
          <p:nvPr/>
        </p:nvSpPr>
        <p:spPr>
          <a:xfrm>
            <a:off x="4166254" y="-372650"/>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7" name="Hexagon 6">
            <a:extLst>
              <a:ext uri="{FF2B5EF4-FFF2-40B4-BE49-F238E27FC236}">
                <a16:creationId xmlns:a16="http://schemas.microsoft.com/office/drawing/2014/main" id="{D8301687-7B71-4980-AEA2-04CC9C887530}"/>
              </a:ext>
            </a:extLst>
          </p:cNvPr>
          <p:cNvSpPr/>
          <p:nvPr/>
        </p:nvSpPr>
        <p:spPr>
          <a:xfrm>
            <a:off x="8786790" y="-358351"/>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8" name="Hexagon 7">
            <a:extLst>
              <a:ext uri="{FF2B5EF4-FFF2-40B4-BE49-F238E27FC236}">
                <a16:creationId xmlns:a16="http://schemas.microsoft.com/office/drawing/2014/main" id="{5D90BF15-A3E6-40AD-B1F8-31732258A8BB}"/>
              </a:ext>
            </a:extLst>
          </p:cNvPr>
          <p:cNvSpPr/>
          <p:nvPr/>
        </p:nvSpPr>
        <p:spPr>
          <a:xfrm>
            <a:off x="9947777" y="420574"/>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11" name="Hexagon 10">
            <a:extLst>
              <a:ext uri="{FF2B5EF4-FFF2-40B4-BE49-F238E27FC236}">
                <a16:creationId xmlns:a16="http://schemas.microsoft.com/office/drawing/2014/main" id="{A9A48751-B732-402B-9E3E-998BB73692CF}"/>
              </a:ext>
            </a:extLst>
          </p:cNvPr>
          <p:cNvSpPr/>
          <p:nvPr/>
        </p:nvSpPr>
        <p:spPr>
          <a:xfrm>
            <a:off x="5270010" y="5004050"/>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12" name="Hexagon 11">
            <a:extLst>
              <a:ext uri="{FF2B5EF4-FFF2-40B4-BE49-F238E27FC236}">
                <a16:creationId xmlns:a16="http://schemas.microsoft.com/office/drawing/2014/main" id="{C0BCD75F-F55A-479C-B8DF-DACC2351B018}"/>
              </a:ext>
            </a:extLst>
          </p:cNvPr>
          <p:cNvSpPr/>
          <p:nvPr/>
        </p:nvSpPr>
        <p:spPr>
          <a:xfrm>
            <a:off x="2978357" y="1950254"/>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13" name="Hexagon 12">
            <a:extLst>
              <a:ext uri="{FF2B5EF4-FFF2-40B4-BE49-F238E27FC236}">
                <a16:creationId xmlns:a16="http://schemas.microsoft.com/office/drawing/2014/main" id="{7C358F84-0F59-4332-BABA-5A7AF68F3CD6}"/>
              </a:ext>
            </a:extLst>
          </p:cNvPr>
          <p:cNvSpPr/>
          <p:nvPr/>
        </p:nvSpPr>
        <p:spPr>
          <a:xfrm>
            <a:off x="1809281" y="5825987"/>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14" name="Hexagon 13">
            <a:extLst>
              <a:ext uri="{FF2B5EF4-FFF2-40B4-BE49-F238E27FC236}">
                <a16:creationId xmlns:a16="http://schemas.microsoft.com/office/drawing/2014/main" id="{2AB216B9-CAA5-44D2-8FA2-1C9570754096}"/>
              </a:ext>
            </a:extLst>
          </p:cNvPr>
          <p:cNvSpPr/>
          <p:nvPr/>
        </p:nvSpPr>
        <p:spPr>
          <a:xfrm>
            <a:off x="8786790" y="1214120"/>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15" name="Hexagon 14">
            <a:extLst>
              <a:ext uri="{FF2B5EF4-FFF2-40B4-BE49-F238E27FC236}">
                <a16:creationId xmlns:a16="http://schemas.microsoft.com/office/drawing/2014/main" id="{B00E8451-10D9-487E-9937-6848DB228B75}"/>
              </a:ext>
            </a:extLst>
          </p:cNvPr>
          <p:cNvSpPr/>
          <p:nvPr/>
        </p:nvSpPr>
        <p:spPr>
          <a:xfrm>
            <a:off x="7619146" y="1964690"/>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16" name="Hexagon 15">
            <a:extLst>
              <a:ext uri="{FF2B5EF4-FFF2-40B4-BE49-F238E27FC236}">
                <a16:creationId xmlns:a16="http://schemas.microsoft.com/office/drawing/2014/main" id="{9860078F-734E-4EE7-AF7C-089473E1A170}"/>
              </a:ext>
            </a:extLst>
          </p:cNvPr>
          <p:cNvSpPr/>
          <p:nvPr/>
        </p:nvSpPr>
        <p:spPr>
          <a:xfrm>
            <a:off x="9955086" y="5046383"/>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17" name="Hexagon 16">
            <a:extLst>
              <a:ext uri="{FF2B5EF4-FFF2-40B4-BE49-F238E27FC236}">
                <a16:creationId xmlns:a16="http://schemas.microsoft.com/office/drawing/2014/main" id="{36590B8E-460E-48A5-A29A-56C687C9969C}"/>
              </a:ext>
            </a:extLst>
          </p:cNvPr>
          <p:cNvSpPr/>
          <p:nvPr/>
        </p:nvSpPr>
        <p:spPr>
          <a:xfrm>
            <a:off x="9949661" y="3531251"/>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18" name="Hexagon 17">
            <a:extLst>
              <a:ext uri="{FF2B5EF4-FFF2-40B4-BE49-F238E27FC236}">
                <a16:creationId xmlns:a16="http://schemas.microsoft.com/office/drawing/2014/main" id="{020BD009-22B6-45D4-B9B6-723028CCAC7C}"/>
              </a:ext>
            </a:extLst>
          </p:cNvPr>
          <p:cNvSpPr/>
          <p:nvPr/>
        </p:nvSpPr>
        <p:spPr>
          <a:xfrm>
            <a:off x="9942986" y="1977545"/>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19" name="Hexagon 18">
            <a:extLst>
              <a:ext uri="{FF2B5EF4-FFF2-40B4-BE49-F238E27FC236}">
                <a16:creationId xmlns:a16="http://schemas.microsoft.com/office/drawing/2014/main" id="{216AE6B1-248C-44D3-9617-2FA789E4B12E}"/>
              </a:ext>
            </a:extLst>
          </p:cNvPr>
          <p:cNvSpPr/>
          <p:nvPr/>
        </p:nvSpPr>
        <p:spPr>
          <a:xfrm>
            <a:off x="6450730" y="-334619"/>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20" name="Hexagon 19">
            <a:extLst>
              <a:ext uri="{FF2B5EF4-FFF2-40B4-BE49-F238E27FC236}">
                <a16:creationId xmlns:a16="http://schemas.microsoft.com/office/drawing/2014/main" id="{D6F9B393-E604-4CAB-A141-FCA7F4B85FE7}"/>
              </a:ext>
            </a:extLst>
          </p:cNvPr>
          <p:cNvSpPr/>
          <p:nvPr/>
        </p:nvSpPr>
        <p:spPr>
          <a:xfrm>
            <a:off x="5301471" y="423065"/>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21" name="Hexagon 20">
            <a:extLst>
              <a:ext uri="{FF2B5EF4-FFF2-40B4-BE49-F238E27FC236}">
                <a16:creationId xmlns:a16="http://schemas.microsoft.com/office/drawing/2014/main" id="{9FD3E6CA-B95B-465E-ABD9-652C5C5ED1CB}"/>
              </a:ext>
            </a:extLst>
          </p:cNvPr>
          <p:cNvSpPr/>
          <p:nvPr/>
        </p:nvSpPr>
        <p:spPr>
          <a:xfrm>
            <a:off x="6440030" y="4252588"/>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22" name="Hexagon 21">
            <a:extLst>
              <a:ext uri="{FF2B5EF4-FFF2-40B4-BE49-F238E27FC236}">
                <a16:creationId xmlns:a16="http://schemas.microsoft.com/office/drawing/2014/main" id="{196088C8-7BC5-4BBE-880D-898805AFFB41}"/>
              </a:ext>
            </a:extLst>
          </p:cNvPr>
          <p:cNvSpPr/>
          <p:nvPr/>
        </p:nvSpPr>
        <p:spPr>
          <a:xfrm>
            <a:off x="4130266" y="2730769"/>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23" name="Hexagon 22">
            <a:extLst>
              <a:ext uri="{FF2B5EF4-FFF2-40B4-BE49-F238E27FC236}">
                <a16:creationId xmlns:a16="http://schemas.microsoft.com/office/drawing/2014/main" id="{54F23996-2682-49D6-9F86-EBBD7A8B9D3B}"/>
              </a:ext>
            </a:extLst>
          </p:cNvPr>
          <p:cNvSpPr/>
          <p:nvPr/>
        </p:nvSpPr>
        <p:spPr>
          <a:xfrm>
            <a:off x="1800135" y="4272549"/>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24" name="Hexagon 23">
            <a:extLst>
              <a:ext uri="{FF2B5EF4-FFF2-40B4-BE49-F238E27FC236}">
                <a16:creationId xmlns:a16="http://schemas.microsoft.com/office/drawing/2014/main" id="{2176E155-FFF7-426E-9F4E-B332ABDD8F34}"/>
              </a:ext>
            </a:extLst>
          </p:cNvPr>
          <p:cNvSpPr/>
          <p:nvPr/>
        </p:nvSpPr>
        <p:spPr>
          <a:xfrm>
            <a:off x="1800135" y="2718206"/>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26" name="Hexagon 25">
            <a:extLst>
              <a:ext uri="{FF2B5EF4-FFF2-40B4-BE49-F238E27FC236}">
                <a16:creationId xmlns:a16="http://schemas.microsoft.com/office/drawing/2014/main" id="{17B12E31-4A60-46C3-B644-D53FF29223D1}"/>
              </a:ext>
            </a:extLst>
          </p:cNvPr>
          <p:cNvSpPr/>
          <p:nvPr/>
        </p:nvSpPr>
        <p:spPr>
          <a:xfrm>
            <a:off x="6453596" y="2735421"/>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27" name="Hexagon 26">
            <a:extLst>
              <a:ext uri="{FF2B5EF4-FFF2-40B4-BE49-F238E27FC236}">
                <a16:creationId xmlns:a16="http://schemas.microsoft.com/office/drawing/2014/main" id="{F7E5DB3C-37ED-4C61-B783-D9CB8D334900}"/>
              </a:ext>
            </a:extLst>
          </p:cNvPr>
          <p:cNvSpPr/>
          <p:nvPr/>
        </p:nvSpPr>
        <p:spPr>
          <a:xfrm>
            <a:off x="8794005" y="2734724"/>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28" name="Hexagon 27">
            <a:extLst>
              <a:ext uri="{FF2B5EF4-FFF2-40B4-BE49-F238E27FC236}">
                <a16:creationId xmlns:a16="http://schemas.microsoft.com/office/drawing/2014/main" id="{28D43E8E-A9FE-40AD-9124-5ACCE467B4C7}"/>
              </a:ext>
            </a:extLst>
          </p:cNvPr>
          <p:cNvSpPr/>
          <p:nvPr/>
        </p:nvSpPr>
        <p:spPr>
          <a:xfrm>
            <a:off x="2961559" y="3479800"/>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29" name="Hexagon 28">
            <a:extLst>
              <a:ext uri="{FF2B5EF4-FFF2-40B4-BE49-F238E27FC236}">
                <a16:creationId xmlns:a16="http://schemas.microsoft.com/office/drawing/2014/main" id="{E1F29D0B-34C2-46C6-89AA-C966D686FCD3}"/>
              </a:ext>
            </a:extLst>
          </p:cNvPr>
          <p:cNvSpPr/>
          <p:nvPr/>
        </p:nvSpPr>
        <p:spPr>
          <a:xfrm>
            <a:off x="5296886" y="3500389"/>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30" name="Hexagon 29">
            <a:extLst>
              <a:ext uri="{FF2B5EF4-FFF2-40B4-BE49-F238E27FC236}">
                <a16:creationId xmlns:a16="http://schemas.microsoft.com/office/drawing/2014/main" id="{2802A9F6-8B73-4F97-8E1A-E93AA95F35A4}"/>
              </a:ext>
            </a:extLst>
          </p:cNvPr>
          <p:cNvSpPr/>
          <p:nvPr/>
        </p:nvSpPr>
        <p:spPr>
          <a:xfrm>
            <a:off x="8784494" y="4282046"/>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31" name="Hexagon 30">
            <a:extLst>
              <a:ext uri="{FF2B5EF4-FFF2-40B4-BE49-F238E27FC236}">
                <a16:creationId xmlns:a16="http://schemas.microsoft.com/office/drawing/2014/main" id="{B52E1A88-76C6-4383-8656-B47A82BC605A}"/>
              </a:ext>
            </a:extLst>
          </p:cNvPr>
          <p:cNvSpPr/>
          <p:nvPr/>
        </p:nvSpPr>
        <p:spPr>
          <a:xfrm>
            <a:off x="6439155" y="5795561"/>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32" name="Hexagon 31">
            <a:extLst>
              <a:ext uri="{FF2B5EF4-FFF2-40B4-BE49-F238E27FC236}">
                <a16:creationId xmlns:a16="http://schemas.microsoft.com/office/drawing/2014/main" id="{FD3E104C-788B-474D-92B9-82EA4DA8A249}"/>
              </a:ext>
            </a:extLst>
          </p:cNvPr>
          <p:cNvSpPr/>
          <p:nvPr/>
        </p:nvSpPr>
        <p:spPr>
          <a:xfrm>
            <a:off x="7610311" y="5051315"/>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33" name="Hexagon 32">
            <a:extLst>
              <a:ext uri="{FF2B5EF4-FFF2-40B4-BE49-F238E27FC236}">
                <a16:creationId xmlns:a16="http://schemas.microsoft.com/office/drawing/2014/main" id="{7A999412-094B-4CAA-9A0F-221B8D67AE88}"/>
              </a:ext>
            </a:extLst>
          </p:cNvPr>
          <p:cNvSpPr/>
          <p:nvPr/>
        </p:nvSpPr>
        <p:spPr>
          <a:xfrm>
            <a:off x="4126457" y="5809440"/>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34" name="Hexagon 33">
            <a:extLst>
              <a:ext uri="{FF2B5EF4-FFF2-40B4-BE49-F238E27FC236}">
                <a16:creationId xmlns:a16="http://schemas.microsoft.com/office/drawing/2014/main" id="{7DADBD16-5434-4851-90E1-F0EE976295AE}"/>
              </a:ext>
            </a:extLst>
          </p:cNvPr>
          <p:cNvSpPr/>
          <p:nvPr/>
        </p:nvSpPr>
        <p:spPr>
          <a:xfrm>
            <a:off x="7618630" y="3494005"/>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35" name="Hexagon 34">
            <a:extLst>
              <a:ext uri="{FF2B5EF4-FFF2-40B4-BE49-F238E27FC236}">
                <a16:creationId xmlns:a16="http://schemas.microsoft.com/office/drawing/2014/main" id="{EB57A2E0-7AF6-439C-9782-D16460683C19}"/>
              </a:ext>
            </a:extLst>
          </p:cNvPr>
          <p:cNvSpPr/>
          <p:nvPr/>
        </p:nvSpPr>
        <p:spPr>
          <a:xfrm>
            <a:off x="6456499" y="1213899"/>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36" name="Hexagon 35">
            <a:extLst>
              <a:ext uri="{FF2B5EF4-FFF2-40B4-BE49-F238E27FC236}">
                <a16:creationId xmlns:a16="http://schemas.microsoft.com/office/drawing/2014/main" id="{31A99587-AA0F-4979-BFDD-4AAB031EC9E9}"/>
              </a:ext>
            </a:extLst>
          </p:cNvPr>
          <p:cNvSpPr/>
          <p:nvPr/>
        </p:nvSpPr>
        <p:spPr>
          <a:xfrm>
            <a:off x="4126457" y="4267622"/>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37" name="Hexagon 36">
            <a:extLst>
              <a:ext uri="{FF2B5EF4-FFF2-40B4-BE49-F238E27FC236}">
                <a16:creationId xmlns:a16="http://schemas.microsoft.com/office/drawing/2014/main" id="{B870B961-F14E-4317-96C5-43E5463DA794}"/>
              </a:ext>
            </a:extLst>
          </p:cNvPr>
          <p:cNvSpPr/>
          <p:nvPr/>
        </p:nvSpPr>
        <p:spPr>
          <a:xfrm>
            <a:off x="7609661" y="429844"/>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38" name="Hexagon 37">
            <a:extLst>
              <a:ext uri="{FF2B5EF4-FFF2-40B4-BE49-F238E27FC236}">
                <a16:creationId xmlns:a16="http://schemas.microsoft.com/office/drawing/2014/main" id="{7CAB7B80-0105-462D-AA15-45B880EFBAD6}"/>
              </a:ext>
            </a:extLst>
          </p:cNvPr>
          <p:cNvSpPr/>
          <p:nvPr/>
        </p:nvSpPr>
        <p:spPr>
          <a:xfrm>
            <a:off x="2964467" y="5040974"/>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39" name="Hexagon 38">
            <a:extLst>
              <a:ext uri="{FF2B5EF4-FFF2-40B4-BE49-F238E27FC236}">
                <a16:creationId xmlns:a16="http://schemas.microsoft.com/office/drawing/2014/main" id="{0D5640BB-DE6F-491C-8879-5E66E3E3E6AE}"/>
              </a:ext>
            </a:extLst>
          </p:cNvPr>
          <p:cNvSpPr/>
          <p:nvPr/>
        </p:nvSpPr>
        <p:spPr>
          <a:xfrm>
            <a:off x="4139191" y="1172861"/>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59" name="Hexagon 58">
            <a:extLst>
              <a:ext uri="{FF2B5EF4-FFF2-40B4-BE49-F238E27FC236}">
                <a16:creationId xmlns:a16="http://schemas.microsoft.com/office/drawing/2014/main" id="{1D98D805-7A4B-4080-800F-F96557D2175B}"/>
              </a:ext>
            </a:extLst>
          </p:cNvPr>
          <p:cNvSpPr/>
          <p:nvPr/>
        </p:nvSpPr>
        <p:spPr>
          <a:xfrm>
            <a:off x="1814361" y="1165613"/>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74" name="Hexagon 73">
            <a:extLst>
              <a:ext uri="{FF2B5EF4-FFF2-40B4-BE49-F238E27FC236}">
                <a16:creationId xmlns:a16="http://schemas.microsoft.com/office/drawing/2014/main" id="{DA62C19D-BCCF-4A95-83AE-CF44D536839A}"/>
              </a:ext>
            </a:extLst>
          </p:cNvPr>
          <p:cNvSpPr/>
          <p:nvPr/>
        </p:nvSpPr>
        <p:spPr>
          <a:xfrm>
            <a:off x="660139" y="3515629"/>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75" name="Hexagon 74">
            <a:extLst>
              <a:ext uri="{FF2B5EF4-FFF2-40B4-BE49-F238E27FC236}">
                <a16:creationId xmlns:a16="http://schemas.microsoft.com/office/drawing/2014/main" id="{AA98F402-D3B0-4687-915D-37F611A2008B}"/>
              </a:ext>
            </a:extLst>
          </p:cNvPr>
          <p:cNvSpPr/>
          <p:nvPr/>
        </p:nvSpPr>
        <p:spPr>
          <a:xfrm>
            <a:off x="659029" y="1959621"/>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76" name="Hexagon 75">
            <a:extLst>
              <a:ext uri="{FF2B5EF4-FFF2-40B4-BE49-F238E27FC236}">
                <a16:creationId xmlns:a16="http://schemas.microsoft.com/office/drawing/2014/main" id="{5800D428-1F0B-49EA-9DCD-F029B7063529}"/>
              </a:ext>
            </a:extLst>
          </p:cNvPr>
          <p:cNvSpPr/>
          <p:nvPr/>
        </p:nvSpPr>
        <p:spPr>
          <a:xfrm>
            <a:off x="670129" y="400232"/>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83" name="Hexagon 82">
            <a:extLst>
              <a:ext uri="{FF2B5EF4-FFF2-40B4-BE49-F238E27FC236}">
                <a16:creationId xmlns:a16="http://schemas.microsoft.com/office/drawing/2014/main" id="{BA927944-4B48-40FA-89D0-6485BA99C529}"/>
              </a:ext>
            </a:extLst>
          </p:cNvPr>
          <p:cNvSpPr/>
          <p:nvPr/>
        </p:nvSpPr>
        <p:spPr>
          <a:xfrm>
            <a:off x="659029" y="5064124"/>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88" name="Hexagon 87">
            <a:extLst>
              <a:ext uri="{FF2B5EF4-FFF2-40B4-BE49-F238E27FC236}">
                <a16:creationId xmlns:a16="http://schemas.microsoft.com/office/drawing/2014/main" id="{7BE7DA9C-EEEF-4271-970E-D95200CE9E22}"/>
              </a:ext>
            </a:extLst>
          </p:cNvPr>
          <p:cNvSpPr/>
          <p:nvPr/>
        </p:nvSpPr>
        <p:spPr>
          <a:xfrm>
            <a:off x="2991334" y="400232"/>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89" name="Hexagon 88">
            <a:extLst>
              <a:ext uri="{FF2B5EF4-FFF2-40B4-BE49-F238E27FC236}">
                <a16:creationId xmlns:a16="http://schemas.microsoft.com/office/drawing/2014/main" id="{72307436-E897-4569-8D9D-4763AA170F82}"/>
              </a:ext>
            </a:extLst>
          </p:cNvPr>
          <p:cNvSpPr/>
          <p:nvPr/>
        </p:nvSpPr>
        <p:spPr>
          <a:xfrm>
            <a:off x="1834681" y="-372663"/>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101" name="Hexagon 100">
            <a:extLst>
              <a:ext uri="{FF2B5EF4-FFF2-40B4-BE49-F238E27FC236}">
                <a16:creationId xmlns:a16="http://schemas.microsoft.com/office/drawing/2014/main" id="{53E9E314-8262-4F0B-B58C-8053BC4E914C}"/>
              </a:ext>
            </a:extLst>
          </p:cNvPr>
          <p:cNvSpPr/>
          <p:nvPr/>
        </p:nvSpPr>
        <p:spPr>
          <a:xfrm>
            <a:off x="8777905" y="5821088"/>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5" name="Hexagon 4">
            <a:extLst>
              <a:ext uri="{FF2B5EF4-FFF2-40B4-BE49-F238E27FC236}">
                <a16:creationId xmlns:a16="http://schemas.microsoft.com/office/drawing/2014/main" id="{4F40B615-79A7-66BB-DEBF-FCFF7244469D}"/>
              </a:ext>
            </a:extLst>
          </p:cNvPr>
          <p:cNvSpPr/>
          <p:nvPr/>
        </p:nvSpPr>
        <p:spPr>
          <a:xfrm>
            <a:off x="627497" y="6605999"/>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9" name="Hexagon 8">
            <a:extLst>
              <a:ext uri="{FF2B5EF4-FFF2-40B4-BE49-F238E27FC236}">
                <a16:creationId xmlns:a16="http://schemas.microsoft.com/office/drawing/2014/main" id="{7BB6195F-4A15-58D1-D35D-EACAD307BB66}"/>
              </a:ext>
            </a:extLst>
          </p:cNvPr>
          <p:cNvSpPr/>
          <p:nvPr/>
        </p:nvSpPr>
        <p:spPr>
          <a:xfrm>
            <a:off x="-521645" y="4295641"/>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10" name="Hexagon 9">
            <a:extLst>
              <a:ext uri="{FF2B5EF4-FFF2-40B4-BE49-F238E27FC236}">
                <a16:creationId xmlns:a16="http://schemas.microsoft.com/office/drawing/2014/main" id="{D6B802D0-6840-24EE-91E6-E0200D967A5C}"/>
              </a:ext>
            </a:extLst>
          </p:cNvPr>
          <p:cNvSpPr/>
          <p:nvPr/>
        </p:nvSpPr>
        <p:spPr>
          <a:xfrm>
            <a:off x="-522755" y="2739633"/>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25" name="Hexagon 24">
            <a:extLst>
              <a:ext uri="{FF2B5EF4-FFF2-40B4-BE49-F238E27FC236}">
                <a16:creationId xmlns:a16="http://schemas.microsoft.com/office/drawing/2014/main" id="{C5767724-3E92-9485-D61E-E863C2A57B1D}"/>
              </a:ext>
            </a:extLst>
          </p:cNvPr>
          <p:cNvSpPr/>
          <p:nvPr/>
        </p:nvSpPr>
        <p:spPr>
          <a:xfrm>
            <a:off x="-511655" y="1180244"/>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40" name="Hexagon 39">
            <a:extLst>
              <a:ext uri="{FF2B5EF4-FFF2-40B4-BE49-F238E27FC236}">
                <a16:creationId xmlns:a16="http://schemas.microsoft.com/office/drawing/2014/main" id="{D2128950-F0C0-533A-4295-13D0AF38E107}"/>
              </a:ext>
            </a:extLst>
          </p:cNvPr>
          <p:cNvSpPr/>
          <p:nvPr/>
        </p:nvSpPr>
        <p:spPr>
          <a:xfrm>
            <a:off x="-522755" y="5844136"/>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41" name="Hexagon 40">
            <a:extLst>
              <a:ext uri="{FF2B5EF4-FFF2-40B4-BE49-F238E27FC236}">
                <a16:creationId xmlns:a16="http://schemas.microsoft.com/office/drawing/2014/main" id="{20E437C7-F7C3-B06B-7757-466966EB8D0D}"/>
              </a:ext>
            </a:extLst>
          </p:cNvPr>
          <p:cNvSpPr/>
          <p:nvPr/>
        </p:nvSpPr>
        <p:spPr>
          <a:xfrm>
            <a:off x="11129000" y="-353787"/>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42" name="Hexagon 41">
            <a:extLst>
              <a:ext uri="{FF2B5EF4-FFF2-40B4-BE49-F238E27FC236}">
                <a16:creationId xmlns:a16="http://schemas.microsoft.com/office/drawing/2014/main" id="{D50F98B2-7956-5D7A-92A1-F1A6E4BC6F2F}"/>
              </a:ext>
            </a:extLst>
          </p:cNvPr>
          <p:cNvSpPr/>
          <p:nvPr/>
        </p:nvSpPr>
        <p:spPr>
          <a:xfrm>
            <a:off x="11110125" y="4302847"/>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43" name="Hexagon 42">
            <a:extLst>
              <a:ext uri="{FF2B5EF4-FFF2-40B4-BE49-F238E27FC236}">
                <a16:creationId xmlns:a16="http://schemas.microsoft.com/office/drawing/2014/main" id="{E4954092-B131-5E7D-5F6D-A3535C977752}"/>
              </a:ext>
            </a:extLst>
          </p:cNvPr>
          <p:cNvSpPr/>
          <p:nvPr/>
        </p:nvSpPr>
        <p:spPr>
          <a:xfrm>
            <a:off x="11109015" y="2746839"/>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44" name="Hexagon 43">
            <a:extLst>
              <a:ext uri="{FF2B5EF4-FFF2-40B4-BE49-F238E27FC236}">
                <a16:creationId xmlns:a16="http://schemas.microsoft.com/office/drawing/2014/main" id="{FF3CE118-C008-17D3-92F5-FFC4F2F3D648}"/>
              </a:ext>
            </a:extLst>
          </p:cNvPr>
          <p:cNvSpPr/>
          <p:nvPr/>
        </p:nvSpPr>
        <p:spPr>
          <a:xfrm>
            <a:off x="11120115" y="1187450"/>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45" name="Hexagon 44">
            <a:extLst>
              <a:ext uri="{FF2B5EF4-FFF2-40B4-BE49-F238E27FC236}">
                <a16:creationId xmlns:a16="http://schemas.microsoft.com/office/drawing/2014/main" id="{E3ADEFAC-A1C3-BCCE-D0AE-B3DAFFA6FE0D}"/>
              </a:ext>
            </a:extLst>
          </p:cNvPr>
          <p:cNvSpPr/>
          <p:nvPr/>
        </p:nvSpPr>
        <p:spPr>
          <a:xfrm>
            <a:off x="11109015" y="5851342"/>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a:endParaRPr>
          </a:p>
        </p:txBody>
      </p:sp>
      <p:sp>
        <p:nvSpPr>
          <p:cNvPr id="46" name="Hexagon 45">
            <a:extLst>
              <a:ext uri="{FF2B5EF4-FFF2-40B4-BE49-F238E27FC236}">
                <a16:creationId xmlns:a16="http://schemas.microsoft.com/office/drawing/2014/main" id="{1FCBB46F-EAAF-2262-C87D-92F8CA4DD8E1}"/>
              </a:ext>
            </a:extLst>
          </p:cNvPr>
          <p:cNvSpPr/>
          <p:nvPr/>
        </p:nvSpPr>
        <p:spPr>
          <a:xfrm>
            <a:off x="9957895" y="-1173480"/>
            <a:ext cx="1554480" cy="1652451"/>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47" name="Hexagon 46">
            <a:extLst>
              <a:ext uri="{FF2B5EF4-FFF2-40B4-BE49-F238E27FC236}">
                <a16:creationId xmlns:a16="http://schemas.microsoft.com/office/drawing/2014/main" id="{F06D7920-4B8B-48E4-DDE4-EB22A70FB432}"/>
              </a:ext>
            </a:extLst>
          </p:cNvPr>
          <p:cNvSpPr/>
          <p:nvPr/>
        </p:nvSpPr>
        <p:spPr>
          <a:xfrm>
            <a:off x="7620000" y="-1167124"/>
            <a:ext cx="1574800" cy="1647605"/>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48" name="Hexagon 47">
            <a:extLst>
              <a:ext uri="{FF2B5EF4-FFF2-40B4-BE49-F238E27FC236}">
                <a16:creationId xmlns:a16="http://schemas.microsoft.com/office/drawing/2014/main" id="{B258DB57-EB3D-3633-8765-7FAA0703D60B}"/>
              </a:ext>
            </a:extLst>
          </p:cNvPr>
          <p:cNvSpPr/>
          <p:nvPr/>
        </p:nvSpPr>
        <p:spPr>
          <a:xfrm>
            <a:off x="5314554" y="-1173480"/>
            <a:ext cx="1598113" cy="1605649"/>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49" name="Hexagon 48">
            <a:extLst>
              <a:ext uri="{FF2B5EF4-FFF2-40B4-BE49-F238E27FC236}">
                <a16:creationId xmlns:a16="http://schemas.microsoft.com/office/drawing/2014/main" id="{BAB97DFB-D4DF-8578-3481-0BD59EEF8D15}"/>
              </a:ext>
            </a:extLst>
          </p:cNvPr>
          <p:cNvSpPr/>
          <p:nvPr/>
        </p:nvSpPr>
        <p:spPr>
          <a:xfrm>
            <a:off x="2997200" y="-1188153"/>
            <a:ext cx="1554480" cy="1602404"/>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50" name="Hexagon 49">
            <a:extLst>
              <a:ext uri="{FF2B5EF4-FFF2-40B4-BE49-F238E27FC236}">
                <a16:creationId xmlns:a16="http://schemas.microsoft.com/office/drawing/2014/main" id="{8010537D-7235-0A8D-5C55-7C261275B0EC}"/>
              </a:ext>
            </a:extLst>
          </p:cNvPr>
          <p:cNvSpPr/>
          <p:nvPr/>
        </p:nvSpPr>
        <p:spPr>
          <a:xfrm>
            <a:off x="680720" y="-1173480"/>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51" name="Hexagon 50">
            <a:extLst>
              <a:ext uri="{FF2B5EF4-FFF2-40B4-BE49-F238E27FC236}">
                <a16:creationId xmlns:a16="http://schemas.microsoft.com/office/drawing/2014/main" id="{D3A437E2-D092-7136-E5A4-7CB084B3A1D6}"/>
              </a:ext>
            </a:extLst>
          </p:cNvPr>
          <p:cNvSpPr/>
          <p:nvPr/>
        </p:nvSpPr>
        <p:spPr>
          <a:xfrm>
            <a:off x="-487680" y="-360680"/>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52" name="Hexagon 51">
            <a:extLst>
              <a:ext uri="{FF2B5EF4-FFF2-40B4-BE49-F238E27FC236}">
                <a16:creationId xmlns:a16="http://schemas.microsoft.com/office/drawing/2014/main" id="{A5AC2E66-C8DA-DF8D-9144-34F2E3C1FA92}"/>
              </a:ext>
            </a:extLst>
          </p:cNvPr>
          <p:cNvSpPr/>
          <p:nvPr/>
        </p:nvSpPr>
        <p:spPr>
          <a:xfrm>
            <a:off x="2956873" y="6605999"/>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53" name="Hexagon 52">
            <a:extLst>
              <a:ext uri="{FF2B5EF4-FFF2-40B4-BE49-F238E27FC236}">
                <a16:creationId xmlns:a16="http://schemas.microsoft.com/office/drawing/2014/main" id="{18E08CAB-6A5E-9AD7-5311-7E2EF7030973}"/>
              </a:ext>
            </a:extLst>
          </p:cNvPr>
          <p:cNvSpPr/>
          <p:nvPr/>
        </p:nvSpPr>
        <p:spPr>
          <a:xfrm>
            <a:off x="5283200" y="6554741"/>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54" name="Hexagon 53">
            <a:extLst>
              <a:ext uri="{FF2B5EF4-FFF2-40B4-BE49-F238E27FC236}">
                <a16:creationId xmlns:a16="http://schemas.microsoft.com/office/drawing/2014/main" id="{92DF98DB-2678-CDE9-229B-62D128DEC127}"/>
              </a:ext>
            </a:extLst>
          </p:cNvPr>
          <p:cNvSpPr/>
          <p:nvPr/>
        </p:nvSpPr>
        <p:spPr>
          <a:xfrm>
            <a:off x="7569200" y="6605795"/>
            <a:ext cx="1602766"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
        <p:nvSpPr>
          <p:cNvPr id="55" name="Hexagon 54">
            <a:extLst>
              <a:ext uri="{FF2B5EF4-FFF2-40B4-BE49-F238E27FC236}">
                <a16:creationId xmlns:a16="http://schemas.microsoft.com/office/drawing/2014/main" id="{BF3B1C22-9117-4A6F-5B46-25D89EF8EB1C}"/>
              </a:ext>
            </a:extLst>
          </p:cNvPr>
          <p:cNvSpPr/>
          <p:nvPr/>
        </p:nvSpPr>
        <p:spPr>
          <a:xfrm>
            <a:off x="9925254" y="6605795"/>
            <a:ext cx="1554480" cy="1554480"/>
          </a:xfrm>
          <a:prstGeom prst="hexagon">
            <a:avLst/>
          </a:prstGeom>
          <a:solidFill>
            <a:schemeClr val="accent6">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dirty="0">
              <a:solidFill>
                <a:prstClr val="white"/>
              </a:solidFill>
              <a:latin typeface="Calibri"/>
            </a:endParaRPr>
          </a:p>
        </p:txBody>
      </p:sp>
    </p:spTree>
    <p:extLst>
      <p:ext uri="{BB962C8B-B14F-4D97-AF65-F5344CB8AC3E}">
        <p14:creationId xmlns:p14="http://schemas.microsoft.com/office/powerpoint/2010/main" val="1145603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6"/>
                                        </p:tgtEl>
                                      </p:cBhvr>
                                    </p:animEffect>
                                    <p:set>
                                      <p:cBhvr>
                                        <p:cTn id="13" dur="1" fill="hold">
                                          <p:stCondLst>
                                            <p:cond delay="499"/>
                                          </p:stCondLst>
                                        </p:cTn>
                                        <p:tgtEl>
                                          <p:spTgt spid="7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36"/>
                                        </p:tgtEl>
                                      </p:cBhvr>
                                    </p:animEffect>
                                    <p:set>
                                      <p:cBhvr>
                                        <p:cTn id="33" dur="1" fill="hold">
                                          <p:stCondLst>
                                            <p:cond delay="499"/>
                                          </p:stCondLst>
                                        </p:cTn>
                                        <p:tgtEl>
                                          <p:spTgt spid="36"/>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9"/>
                                        </p:tgtEl>
                                      </p:cBhvr>
                                    </p:animEffect>
                                    <p:set>
                                      <p:cBhvr>
                                        <p:cTn id="36" dur="1" fill="hold">
                                          <p:stCondLst>
                                            <p:cond delay="499"/>
                                          </p:stCondLst>
                                        </p:cTn>
                                        <p:tgtEl>
                                          <p:spTgt spid="29"/>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34"/>
                                        </p:tgtEl>
                                      </p:cBhvr>
                                    </p:animEffect>
                                    <p:set>
                                      <p:cBhvr>
                                        <p:cTn id="42" dur="1" fill="hold">
                                          <p:stCondLst>
                                            <p:cond delay="499"/>
                                          </p:stCondLst>
                                        </p:cTn>
                                        <p:tgtEl>
                                          <p:spTgt spid="34"/>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88"/>
                                        </p:tgtEl>
                                      </p:cBhvr>
                                    </p:animEffect>
                                    <p:set>
                                      <p:cBhvr>
                                        <p:cTn id="48" dur="1" fill="hold">
                                          <p:stCondLst>
                                            <p:cond delay="499"/>
                                          </p:stCondLst>
                                        </p:cTn>
                                        <p:tgtEl>
                                          <p:spTgt spid="88"/>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101"/>
                                        </p:tgtEl>
                                      </p:cBhvr>
                                    </p:animEffect>
                                    <p:set>
                                      <p:cBhvr>
                                        <p:cTn id="51" dur="1" fill="hold">
                                          <p:stCondLst>
                                            <p:cond delay="499"/>
                                          </p:stCondLst>
                                        </p:cTn>
                                        <p:tgtEl>
                                          <p:spTgt spid="101"/>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9"/>
                                        </p:tgtEl>
                                      </p:cBhvr>
                                    </p:animEffect>
                                    <p:set>
                                      <p:cBhvr>
                                        <p:cTn id="54" dur="1" fill="hold">
                                          <p:stCondLst>
                                            <p:cond delay="499"/>
                                          </p:stCondLst>
                                        </p:cTn>
                                        <p:tgtEl>
                                          <p:spTgt spid="39"/>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37"/>
                                        </p:tgtEl>
                                      </p:cBhvr>
                                    </p:animEffect>
                                    <p:set>
                                      <p:cBhvr>
                                        <p:cTn id="57" dur="1" fill="hold">
                                          <p:stCondLst>
                                            <p:cond delay="499"/>
                                          </p:stCondLst>
                                        </p:cTn>
                                        <p:tgtEl>
                                          <p:spTgt spid="3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38"/>
                                        </p:tgtEl>
                                      </p:cBhvr>
                                    </p:animEffect>
                                    <p:set>
                                      <p:cBhvr>
                                        <p:cTn id="65" dur="1" fill="hold">
                                          <p:stCondLst>
                                            <p:cond delay="499"/>
                                          </p:stCondLst>
                                        </p:cTn>
                                        <p:tgtEl>
                                          <p:spTgt spid="38"/>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4"/>
                                        </p:tgtEl>
                                      </p:cBhvr>
                                    </p:animEffect>
                                    <p:set>
                                      <p:cBhvr>
                                        <p:cTn id="68" dur="1" fill="hold">
                                          <p:stCondLst>
                                            <p:cond delay="499"/>
                                          </p:stCondLst>
                                        </p:cTn>
                                        <p:tgtEl>
                                          <p:spTgt spid="4"/>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500"/>
                                        <p:tgtEl>
                                          <p:spTgt spid="26"/>
                                        </p:tgtEl>
                                      </p:cBhvr>
                                    </p:animEffect>
                                    <p:set>
                                      <p:cBhvr>
                                        <p:cTn id="71" dur="1" fill="hold">
                                          <p:stCondLst>
                                            <p:cond delay="499"/>
                                          </p:stCondLst>
                                        </p:cTn>
                                        <p:tgtEl>
                                          <p:spTgt spid="26"/>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500"/>
                                        <p:tgtEl>
                                          <p:spTgt spid="23"/>
                                        </p:tgtEl>
                                      </p:cBhvr>
                                    </p:animEffect>
                                    <p:set>
                                      <p:cBhvr>
                                        <p:cTn id="74" dur="1" fill="hold">
                                          <p:stCondLst>
                                            <p:cond delay="499"/>
                                          </p:stCondLst>
                                        </p:cTn>
                                        <p:tgtEl>
                                          <p:spTgt spid="2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19"/>
                                        </p:tgtEl>
                                      </p:cBhvr>
                                    </p:animEffect>
                                    <p:set>
                                      <p:cBhvr>
                                        <p:cTn id="82" dur="1" fill="hold">
                                          <p:stCondLst>
                                            <p:cond delay="499"/>
                                          </p:stCondLst>
                                        </p:cTn>
                                        <p:tgtEl>
                                          <p:spTgt spid="19"/>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18"/>
                                        </p:tgtEl>
                                      </p:cBhvr>
                                    </p:animEffect>
                                    <p:set>
                                      <p:cBhvr>
                                        <p:cTn id="85" dur="1" fill="hold">
                                          <p:stCondLst>
                                            <p:cond delay="499"/>
                                          </p:stCondLst>
                                        </p:cTn>
                                        <p:tgtEl>
                                          <p:spTgt spid="18"/>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6"/>
                                        </p:tgtEl>
                                      </p:cBhvr>
                                    </p:animEffect>
                                    <p:set>
                                      <p:cBhvr>
                                        <p:cTn id="88" dur="1" fill="hold">
                                          <p:stCondLst>
                                            <p:cond delay="499"/>
                                          </p:stCondLst>
                                        </p:cTn>
                                        <p:tgtEl>
                                          <p:spTgt spid="6"/>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14"/>
                                        </p:tgtEl>
                                      </p:cBhvr>
                                    </p:animEffect>
                                    <p:set>
                                      <p:cBhvr>
                                        <p:cTn id="91" dur="1" fill="hold">
                                          <p:stCondLst>
                                            <p:cond delay="499"/>
                                          </p:stCondLst>
                                        </p:cTn>
                                        <p:tgtEl>
                                          <p:spTgt spid="14"/>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59"/>
                                        </p:tgtEl>
                                      </p:cBhvr>
                                    </p:animEffect>
                                    <p:set>
                                      <p:cBhvr>
                                        <p:cTn id="100" dur="1" fill="hold">
                                          <p:stCondLst>
                                            <p:cond delay="499"/>
                                          </p:stCondLst>
                                        </p:cTn>
                                        <p:tgtEl>
                                          <p:spTgt spid="59"/>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31"/>
                                        </p:tgtEl>
                                      </p:cBhvr>
                                    </p:animEffect>
                                    <p:set>
                                      <p:cBhvr>
                                        <p:cTn id="103" dur="1" fill="hold">
                                          <p:stCondLst>
                                            <p:cond delay="499"/>
                                          </p:stCondLst>
                                        </p:cTn>
                                        <p:tgtEl>
                                          <p:spTgt spid="31"/>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89"/>
                                        </p:tgtEl>
                                      </p:cBhvr>
                                    </p:animEffect>
                                    <p:set>
                                      <p:cBhvr>
                                        <p:cTn id="106" dur="1" fill="hold">
                                          <p:stCondLst>
                                            <p:cond delay="499"/>
                                          </p:stCondLst>
                                        </p:cTn>
                                        <p:tgtEl>
                                          <p:spTgt spid="89"/>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35"/>
                                        </p:tgtEl>
                                      </p:cBhvr>
                                    </p:animEffect>
                                    <p:set>
                                      <p:cBhvr>
                                        <p:cTn id="109" dur="1" fill="hold">
                                          <p:stCondLst>
                                            <p:cond delay="499"/>
                                          </p:stCondLst>
                                        </p:cTn>
                                        <p:tgtEl>
                                          <p:spTgt spid="35"/>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0" nodeType="clickEffect">
                                  <p:stCondLst>
                                    <p:cond delay="0"/>
                                  </p:stCondLst>
                                  <p:childTnLst>
                                    <p:animEffect transition="out" filter="fade">
                                      <p:cBhvr>
                                        <p:cTn id="113" dur="500"/>
                                        <p:tgtEl>
                                          <p:spTgt spid="22"/>
                                        </p:tgtEl>
                                      </p:cBhvr>
                                    </p:animEffect>
                                    <p:set>
                                      <p:cBhvr>
                                        <p:cTn id="114" dur="1" fill="hold">
                                          <p:stCondLst>
                                            <p:cond delay="499"/>
                                          </p:stCondLst>
                                        </p:cTn>
                                        <p:tgtEl>
                                          <p:spTgt spid="22"/>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30"/>
                                        </p:tgtEl>
                                      </p:cBhvr>
                                    </p:animEffect>
                                    <p:set>
                                      <p:cBhvr>
                                        <p:cTn id="117" dur="1" fill="hold">
                                          <p:stCondLst>
                                            <p:cond delay="499"/>
                                          </p:stCondLst>
                                        </p:cTn>
                                        <p:tgtEl>
                                          <p:spTgt spid="30"/>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83"/>
                                        </p:tgtEl>
                                      </p:cBhvr>
                                    </p:animEffect>
                                    <p:set>
                                      <p:cBhvr>
                                        <p:cTn id="120" dur="1" fill="hold">
                                          <p:stCondLst>
                                            <p:cond delay="499"/>
                                          </p:stCondLst>
                                        </p:cTn>
                                        <p:tgtEl>
                                          <p:spTgt spid="83"/>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75"/>
                                        </p:tgtEl>
                                      </p:cBhvr>
                                    </p:animEffect>
                                    <p:set>
                                      <p:cBhvr>
                                        <p:cTn id="123" dur="1" fill="hold">
                                          <p:stCondLst>
                                            <p:cond delay="499"/>
                                          </p:stCondLst>
                                        </p:cTn>
                                        <p:tgtEl>
                                          <p:spTgt spid="75"/>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74"/>
                                        </p:tgtEl>
                                      </p:cBhvr>
                                    </p:animEffect>
                                    <p:set>
                                      <p:cBhvr>
                                        <p:cTn id="126" dur="1" fill="hold">
                                          <p:stCondLst>
                                            <p:cond delay="499"/>
                                          </p:stCondLst>
                                        </p:cTn>
                                        <p:tgtEl>
                                          <p:spTgt spid="74"/>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28"/>
                                        </p:tgtEl>
                                      </p:cBhvr>
                                    </p:animEffect>
                                    <p:set>
                                      <p:cBhvr>
                                        <p:cTn id="129" dur="1" fill="hold">
                                          <p:stCondLst>
                                            <p:cond delay="499"/>
                                          </p:stCondLst>
                                        </p:cTn>
                                        <p:tgtEl>
                                          <p:spTgt spid="28"/>
                                        </p:tgtEl>
                                        <p:attrNameLst>
                                          <p:attrName>style.visibility</p:attrName>
                                        </p:attrNameLst>
                                      </p:cBhvr>
                                      <p:to>
                                        <p:strVal val="hidden"/>
                                      </p:to>
                                    </p:set>
                                  </p:childTnLst>
                                </p:cTn>
                              </p:par>
                              <p:par>
                                <p:cTn id="130" presetID="10" presetClass="exit" presetSubtype="0" fill="hold" grpId="0" nodeType="withEffect">
                                  <p:stCondLst>
                                    <p:cond delay="0"/>
                                  </p:stCondLst>
                                  <p:childTnLst>
                                    <p:animEffect transition="out" filter="fade">
                                      <p:cBhvr>
                                        <p:cTn id="131" dur="500"/>
                                        <p:tgtEl>
                                          <p:spTgt spid="16"/>
                                        </p:tgtEl>
                                      </p:cBhvr>
                                    </p:animEffect>
                                    <p:set>
                                      <p:cBhvr>
                                        <p:cTn id="132" dur="1" fill="hold">
                                          <p:stCondLst>
                                            <p:cond delay="499"/>
                                          </p:stCondLst>
                                        </p:cTn>
                                        <p:tgtEl>
                                          <p:spTgt spid="16"/>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116"/>
                                        </p:tgtEl>
                                        <p:attrNameLst>
                                          <p:attrName>style.visibility</p:attrName>
                                        </p:attrNameLst>
                                      </p:cBhvr>
                                      <p:to>
                                        <p:strVal val="visible"/>
                                      </p:to>
                                    </p:set>
                                    <p:animEffect transition="in" filter="fade">
                                      <p:cBhvr>
                                        <p:cTn id="137" dur="1000"/>
                                        <p:tgtEl>
                                          <p:spTgt spid="116"/>
                                        </p:tgtEl>
                                      </p:cBhvr>
                                    </p:animEffect>
                                    <p:anim calcmode="lin" valueType="num">
                                      <p:cBhvr>
                                        <p:cTn id="138" dur="1000" fill="hold"/>
                                        <p:tgtEl>
                                          <p:spTgt spid="116"/>
                                        </p:tgtEl>
                                        <p:attrNameLst>
                                          <p:attrName>ppt_x</p:attrName>
                                        </p:attrNameLst>
                                      </p:cBhvr>
                                      <p:tavLst>
                                        <p:tav tm="0">
                                          <p:val>
                                            <p:strVal val="#ppt_x"/>
                                          </p:val>
                                        </p:tav>
                                        <p:tav tm="100000">
                                          <p:val>
                                            <p:strVal val="#ppt_x"/>
                                          </p:val>
                                        </p:tav>
                                      </p:tavLst>
                                    </p:anim>
                                    <p:anim calcmode="lin" valueType="num">
                                      <p:cBhvr>
                                        <p:cTn id="139" dur="1000" fill="hold"/>
                                        <p:tgtEl>
                                          <p:spTgt spid="116"/>
                                        </p:tgtEl>
                                        <p:attrNameLst>
                                          <p:attrName>ppt_y</p:attrName>
                                        </p:attrNameLst>
                                      </p:cBhvr>
                                      <p:tavLst>
                                        <p:tav tm="0">
                                          <p:val>
                                            <p:strVal val="#ppt_y+.1"/>
                                          </p:val>
                                        </p:tav>
                                        <p:tav tm="100000">
                                          <p:val>
                                            <p:strVal val="#ppt_y"/>
                                          </p:val>
                                        </p:tav>
                                      </p:tavLst>
                                    </p:anim>
                                  </p:childTnLst>
                                </p:cTn>
                              </p:par>
                              <p:par>
                                <p:cTn id="140" presetID="10" presetClass="exit" presetSubtype="0" fill="hold" grpId="0" nodeType="withEffect">
                                  <p:stCondLst>
                                    <p:cond delay="0"/>
                                  </p:stCondLst>
                                  <p:childTnLst>
                                    <p:animEffect transition="out" filter="fade">
                                      <p:cBhvr>
                                        <p:cTn id="141" dur="500"/>
                                        <p:tgtEl>
                                          <p:spTgt spid="5"/>
                                        </p:tgtEl>
                                      </p:cBhvr>
                                    </p:animEffect>
                                    <p:set>
                                      <p:cBhvr>
                                        <p:cTn id="142" dur="1" fill="hold">
                                          <p:stCondLst>
                                            <p:cond delay="499"/>
                                          </p:stCondLst>
                                        </p:cTn>
                                        <p:tgtEl>
                                          <p:spTgt spid="5"/>
                                        </p:tgtEl>
                                        <p:attrNameLst>
                                          <p:attrName>style.visibility</p:attrName>
                                        </p:attrNameLst>
                                      </p:cBhvr>
                                      <p:to>
                                        <p:strVal val="hidden"/>
                                      </p:to>
                                    </p:set>
                                  </p:childTnLst>
                                </p:cTn>
                              </p:par>
                              <p:par>
                                <p:cTn id="143" presetID="10" presetClass="exit" presetSubtype="0" fill="hold" grpId="0" nodeType="withEffect">
                                  <p:stCondLst>
                                    <p:cond delay="0"/>
                                  </p:stCondLst>
                                  <p:childTnLst>
                                    <p:animEffect transition="out" filter="fade">
                                      <p:cBhvr>
                                        <p:cTn id="144" dur="500"/>
                                        <p:tgtEl>
                                          <p:spTgt spid="25"/>
                                        </p:tgtEl>
                                      </p:cBhvr>
                                    </p:animEffect>
                                    <p:set>
                                      <p:cBhvr>
                                        <p:cTn id="145" dur="1" fill="hold">
                                          <p:stCondLst>
                                            <p:cond delay="499"/>
                                          </p:stCondLst>
                                        </p:cTn>
                                        <p:tgtEl>
                                          <p:spTgt spid="25"/>
                                        </p:tgtEl>
                                        <p:attrNameLst>
                                          <p:attrName>style.visibility</p:attrName>
                                        </p:attrNameLst>
                                      </p:cBhvr>
                                      <p:to>
                                        <p:strVal val="hidden"/>
                                      </p:to>
                                    </p:set>
                                  </p:childTnLst>
                                </p:cTn>
                              </p:par>
                              <p:par>
                                <p:cTn id="146" presetID="10" presetClass="exit" presetSubtype="0" fill="hold" grpId="0" nodeType="withEffect">
                                  <p:stCondLst>
                                    <p:cond delay="0"/>
                                  </p:stCondLst>
                                  <p:childTnLst>
                                    <p:animEffect transition="out" filter="fade">
                                      <p:cBhvr>
                                        <p:cTn id="147" dur="500"/>
                                        <p:tgtEl>
                                          <p:spTgt spid="40"/>
                                        </p:tgtEl>
                                      </p:cBhvr>
                                    </p:animEffect>
                                    <p:set>
                                      <p:cBhvr>
                                        <p:cTn id="148" dur="1" fill="hold">
                                          <p:stCondLst>
                                            <p:cond delay="499"/>
                                          </p:stCondLst>
                                        </p:cTn>
                                        <p:tgtEl>
                                          <p:spTgt spid="40"/>
                                        </p:tgtEl>
                                        <p:attrNameLst>
                                          <p:attrName>style.visibility</p:attrName>
                                        </p:attrNameLst>
                                      </p:cBhvr>
                                      <p:to>
                                        <p:strVal val="hidden"/>
                                      </p:to>
                                    </p:set>
                                  </p:childTnLst>
                                </p:cTn>
                              </p:par>
                              <p:par>
                                <p:cTn id="149" presetID="10" presetClass="exit" presetSubtype="0" fill="hold" grpId="0" nodeType="withEffect">
                                  <p:stCondLst>
                                    <p:cond delay="0"/>
                                  </p:stCondLst>
                                  <p:childTnLst>
                                    <p:animEffect transition="out" filter="fade">
                                      <p:cBhvr>
                                        <p:cTn id="150" dur="500"/>
                                        <p:tgtEl>
                                          <p:spTgt spid="10"/>
                                        </p:tgtEl>
                                      </p:cBhvr>
                                    </p:animEffect>
                                    <p:set>
                                      <p:cBhvr>
                                        <p:cTn id="151" dur="1" fill="hold">
                                          <p:stCondLst>
                                            <p:cond delay="499"/>
                                          </p:stCondLst>
                                        </p:cTn>
                                        <p:tgtEl>
                                          <p:spTgt spid="10"/>
                                        </p:tgtEl>
                                        <p:attrNameLst>
                                          <p:attrName>style.visibility</p:attrName>
                                        </p:attrNameLst>
                                      </p:cBhvr>
                                      <p:to>
                                        <p:strVal val="hidden"/>
                                      </p:to>
                                    </p:set>
                                  </p:childTnLst>
                                </p:cTn>
                              </p:par>
                              <p:par>
                                <p:cTn id="152" presetID="10" presetClass="exit" presetSubtype="0" fill="hold" grpId="0" nodeType="withEffect">
                                  <p:stCondLst>
                                    <p:cond delay="0"/>
                                  </p:stCondLst>
                                  <p:childTnLst>
                                    <p:animEffect transition="out" filter="fade">
                                      <p:cBhvr>
                                        <p:cTn id="153" dur="500"/>
                                        <p:tgtEl>
                                          <p:spTgt spid="9"/>
                                        </p:tgtEl>
                                      </p:cBhvr>
                                    </p:animEffect>
                                    <p:set>
                                      <p:cBhvr>
                                        <p:cTn id="154" dur="1" fill="hold">
                                          <p:stCondLst>
                                            <p:cond delay="499"/>
                                          </p:stCondLst>
                                        </p:cTn>
                                        <p:tgtEl>
                                          <p:spTgt spid="9"/>
                                        </p:tgtEl>
                                        <p:attrNameLst>
                                          <p:attrName>style.visibility</p:attrName>
                                        </p:attrNameLst>
                                      </p:cBhvr>
                                      <p:to>
                                        <p:strVal val="hidden"/>
                                      </p:to>
                                    </p:set>
                                  </p:childTnLst>
                                </p:cTn>
                              </p:par>
                              <p:par>
                                <p:cTn id="155" presetID="10" presetClass="exit" presetSubtype="0" fill="hold" grpId="0" nodeType="withEffect">
                                  <p:stCondLst>
                                    <p:cond delay="0"/>
                                  </p:stCondLst>
                                  <p:childTnLst>
                                    <p:animEffect transition="out" filter="fade">
                                      <p:cBhvr>
                                        <p:cTn id="156" dur="500"/>
                                        <p:tgtEl>
                                          <p:spTgt spid="41"/>
                                        </p:tgtEl>
                                      </p:cBhvr>
                                    </p:animEffect>
                                    <p:set>
                                      <p:cBhvr>
                                        <p:cTn id="157" dur="1" fill="hold">
                                          <p:stCondLst>
                                            <p:cond delay="499"/>
                                          </p:stCondLst>
                                        </p:cTn>
                                        <p:tgtEl>
                                          <p:spTgt spid="41"/>
                                        </p:tgtEl>
                                        <p:attrNameLst>
                                          <p:attrName>style.visibility</p:attrName>
                                        </p:attrNameLst>
                                      </p:cBhvr>
                                      <p:to>
                                        <p:strVal val="hidden"/>
                                      </p:to>
                                    </p:set>
                                  </p:childTnLst>
                                </p:cTn>
                              </p:par>
                              <p:par>
                                <p:cTn id="158" presetID="10" presetClass="exit" presetSubtype="0" fill="hold" grpId="0" nodeType="withEffect">
                                  <p:stCondLst>
                                    <p:cond delay="0"/>
                                  </p:stCondLst>
                                  <p:childTnLst>
                                    <p:animEffect transition="out" filter="fade">
                                      <p:cBhvr>
                                        <p:cTn id="159" dur="500"/>
                                        <p:tgtEl>
                                          <p:spTgt spid="44"/>
                                        </p:tgtEl>
                                      </p:cBhvr>
                                    </p:animEffect>
                                    <p:set>
                                      <p:cBhvr>
                                        <p:cTn id="160" dur="1" fill="hold">
                                          <p:stCondLst>
                                            <p:cond delay="499"/>
                                          </p:stCondLst>
                                        </p:cTn>
                                        <p:tgtEl>
                                          <p:spTgt spid="44"/>
                                        </p:tgtEl>
                                        <p:attrNameLst>
                                          <p:attrName>style.visibility</p:attrName>
                                        </p:attrNameLst>
                                      </p:cBhvr>
                                      <p:to>
                                        <p:strVal val="hidden"/>
                                      </p:to>
                                    </p:set>
                                  </p:childTnLst>
                                </p:cTn>
                              </p:par>
                              <p:par>
                                <p:cTn id="161" presetID="10" presetClass="exit" presetSubtype="0" fill="hold" grpId="0" nodeType="withEffect">
                                  <p:stCondLst>
                                    <p:cond delay="0"/>
                                  </p:stCondLst>
                                  <p:childTnLst>
                                    <p:animEffect transition="out" filter="fade">
                                      <p:cBhvr>
                                        <p:cTn id="162" dur="500"/>
                                        <p:tgtEl>
                                          <p:spTgt spid="45"/>
                                        </p:tgtEl>
                                      </p:cBhvr>
                                    </p:animEffect>
                                    <p:set>
                                      <p:cBhvr>
                                        <p:cTn id="163" dur="1" fill="hold">
                                          <p:stCondLst>
                                            <p:cond delay="499"/>
                                          </p:stCondLst>
                                        </p:cTn>
                                        <p:tgtEl>
                                          <p:spTgt spid="45"/>
                                        </p:tgtEl>
                                        <p:attrNameLst>
                                          <p:attrName>style.visibility</p:attrName>
                                        </p:attrNameLst>
                                      </p:cBhvr>
                                      <p:to>
                                        <p:strVal val="hidden"/>
                                      </p:to>
                                    </p:set>
                                  </p:childTnLst>
                                </p:cTn>
                              </p:par>
                              <p:par>
                                <p:cTn id="164" presetID="10" presetClass="exit" presetSubtype="0" fill="hold" grpId="0" nodeType="withEffect">
                                  <p:stCondLst>
                                    <p:cond delay="0"/>
                                  </p:stCondLst>
                                  <p:childTnLst>
                                    <p:animEffect transition="out" filter="fade">
                                      <p:cBhvr>
                                        <p:cTn id="165" dur="500"/>
                                        <p:tgtEl>
                                          <p:spTgt spid="43"/>
                                        </p:tgtEl>
                                      </p:cBhvr>
                                    </p:animEffect>
                                    <p:set>
                                      <p:cBhvr>
                                        <p:cTn id="166" dur="1" fill="hold">
                                          <p:stCondLst>
                                            <p:cond delay="499"/>
                                          </p:stCondLst>
                                        </p:cTn>
                                        <p:tgtEl>
                                          <p:spTgt spid="43"/>
                                        </p:tgtEl>
                                        <p:attrNameLst>
                                          <p:attrName>style.visibility</p:attrName>
                                        </p:attrNameLst>
                                      </p:cBhvr>
                                      <p:to>
                                        <p:strVal val="hidden"/>
                                      </p:to>
                                    </p:set>
                                  </p:childTnLst>
                                </p:cTn>
                              </p:par>
                              <p:par>
                                <p:cTn id="167" presetID="10" presetClass="exit" presetSubtype="0" fill="hold" grpId="0" nodeType="withEffect">
                                  <p:stCondLst>
                                    <p:cond delay="0"/>
                                  </p:stCondLst>
                                  <p:childTnLst>
                                    <p:animEffect transition="out" filter="fade">
                                      <p:cBhvr>
                                        <p:cTn id="168" dur="500"/>
                                        <p:tgtEl>
                                          <p:spTgt spid="42"/>
                                        </p:tgtEl>
                                      </p:cBhvr>
                                    </p:animEffect>
                                    <p:set>
                                      <p:cBhvr>
                                        <p:cTn id="169" dur="1" fill="hold">
                                          <p:stCondLst>
                                            <p:cond delay="499"/>
                                          </p:stCondLst>
                                        </p:cTn>
                                        <p:tgtEl>
                                          <p:spTgt spid="42"/>
                                        </p:tgtEl>
                                        <p:attrNameLst>
                                          <p:attrName>style.visibility</p:attrName>
                                        </p:attrNameLst>
                                      </p:cBhvr>
                                      <p:to>
                                        <p:strVal val="hidden"/>
                                      </p:to>
                                    </p:set>
                                  </p:childTnLst>
                                </p:cTn>
                              </p:par>
                              <p:par>
                                <p:cTn id="170" presetID="10" presetClass="exit" presetSubtype="0" fill="hold" grpId="0" nodeType="withEffect">
                                  <p:stCondLst>
                                    <p:cond delay="0"/>
                                  </p:stCondLst>
                                  <p:childTnLst>
                                    <p:animEffect transition="out" filter="fade">
                                      <p:cBhvr>
                                        <p:cTn id="171" dur="500"/>
                                        <p:tgtEl>
                                          <p:spTgt spid="46"/>
                                        </p:tgtEl>
                                      </p:cBhvr>
                                    </p:animEffect>
                                    <p:set>
                                      <p:cBhvr>
                                        <p:cTn id="172" dur="1" fill="hold">
                                          <p:stCondLst>
                                            <p:cond delay="499"/>
                                          </p:stCondLst>
                                        </p:cTn>
                                        <p:tgtEl>
                                          <p:spTgt spid="46"/>
                                        </p:tgtEl>
                                        <p:attrNameLst>
                                          <p:attrName>style.visibility</p:attrName>
                                        </p:attrNameLst>
                                      </p:cBhvr>
                                      <p:to>
                                        <p:strVal val="hidden"/>
                                      </p:to>
                                    </p:set>
                                  </p:childTnLst>
                                </p:cTn>
                              </p:par>
                              <p:par>
                                <p:cTn id="173" presetID="10" presetClass="exit" presetSubtype="0" fill="hold" grpId="0" nodeType="withEffect">
                                  <p:stCondLst>
                                    <p:cond delay="0"/>
                                  </p:stCondLst>
                                  <p:childTnLst>
                                    <p:animEffect transition="out" filter="fade">
                                      <p:cBhvr>
                                        <p:cTn id="174" dur="500"/>
                                        <p:tgtEl>
                                          <p:spTgt spid="47"/>
                                        </p:tgtEl>
                                      </p:cBhvr>
                                    </p:animEffect>
                                    <p:set>
                                      <p:cBhvr>
                                        <p:cTn id="175" dur="1" fill="hold">
                                          <p:stCondLst>
                                            <p:cond delay="499"/>
                                          </p:stCondLst>
                                        </p:cTn>
                                        <p:tgtEl>
                                          <p:spTgt spid="47"/>
                                        </p:tgtEl>
                                        <p:attrNameLst>
                                          <p:attrName>style.visibility</p:attrName>
                                        </p:attrNameLst>
                                      </p:cBhvr>
                                      <p:to>
                                        <p:strVal val="hidden"/>
                                      </p:to>
                                    </p:set>
                                  </p:childTnLst>
                                </p:cTn>
                              </p:par>
                              <p:par>
                                <p:cTn id="176" presetID="10" presetClass="exit" presetSubtype="0" fill="hold" grpId="0" nodeType="withEffect">
                                  <p:stCondLst>
                                    <p:cond delay="0"/>
                                  </p:stCondLst>
                                  <p:childTnLst>
                                    <p:animEffect transition="out" filter="fade">
                                      <p:cBhvr>
                                        <p:cTn id="177" dur="500"/>
                                        <p:tgtEl>
                                          <p:spTgt spid="48"/>
                                        </p:tgtEl>
                                      </p:cBhvr>
                                    </p:animEffect>
                                    <p:set>
                                      <p:cBhvr>
                                        <p:cTn id="178" dur="1" fill="hold">
                                          <p:stCondLst>
                                            <p:cond delay="499"/>
                                          </p:stCondLst>
                                        </p:cTn>
                                        <p:tgtEl>
                                          <p:spTgt spid="48"/>
                                        </p:tgtEl>
                                        <p:attrNameLst>
                                          <p:attrName>style.visibility</p:attrName>
                                        </p:attrNameLst>
                                      </p:cBhvr>
                                      <p:to>
                                        <p:strVal val="hidden"/>
                                      </p:to>
                                    </p:set>
                                  </p:childTnLst>
                                </p:cTn>
                              </p:par>
                              <p:par>
                                <p:cTn id="179" presetID="10" presetClass="exit" presetSubtype="0" fill="hold" grpId="0" nodeType="withEffect">
                                  <p:stCondLst>
                                    <p:cond delay="0"/>
                                  </p:stCondLst>
                                  <p:childTnLst>
                                    <p:animEffect transition="out" filter="fade">
                                      <p:cBhvr>
                                        <p:cTn id="180" dur="500"/>
                                        <p:tgtEl>
                                          <p:spTgt spid="49"/>
                                        </p:tgtEl>
                                      </p:cBhvr>
                                    </p:animEffect>
                                    <p:set>
                                      <p:cBhvr>
                                        <p:cTn id="181" dur="1" fill="hold">
                                          <p:stCondLst>
                                            <p:cond delay="499"/>
                                          </p:stCondLst>
                                        </p:cTn>
                                        <p:tgtEl>
                                          <p:spTgt spid="49"/>
                                        </p:tgtEl>
                                        <p:attrNameLst>
                                          <p:attrName>style.visibility</p:attrName>
                                        </p:attrNameLst>
                                      </p:cBhvr>
                                      <p:to>
                                        <p:strVal val="hidden"/>
                                      </p:to>
                                    </p:set>
                                  </p:childTnLst>
                                </p:cTn>
                              </p:par>
                              <p:par>
                                <p:cTn id="182" presetID="10" presetClass="exit" presetSubtype="0" fill="hold" grpId="0" nodeType="withEffect">
                                  <p:stCondLst>
                                    <p:cond delay="0"/>
                                  </p:stCondLst>
                                  <p:childTnLst>
                                    <p:animEffect transition="out" filter="fade">
                                      <p:cBhvr>
                                        <p:cTn id="183" dur="500"/>
                                        <p:tgtEl>
                                          <p:spTgt spid="50"/>
                                        </p:tgtEl>
                                      </p:cBhvr>
                                    </p:animEffect>
                                    <p:set>
                                      <p:cBhvr>
                                        <p:cTn id="184" dur="1" fill="hold">
                                          <p:stCondLst>
                                            <p:cond delay="499"/>
                                          </p:stCondLst>
                                        </p:cTn>
                                        <p:tgtEl>
                                          <p:spTgt spid="50"/>
                                        </p:tgtEl>
                                        <p:attrNameLst>
                                          <p:attrName>style.visibility</p:attrName>
                                        </p:attrNameLst>
                                      </p:cBhvr>
                                      <p:to>
                                        <p:strVal val="hidden"/>
                                      </p:to>
                                    </p:set>
                                  </p:childTnLst>
                                </p:cTn>
                              </p:par>
                              <p:par>
                                <p:cTn id="185" presetID="10" presetClass="exit" presetSubtype="0" fill="hold" grpId="0" nodeType="withEffect">
                                  <p:stCondLst>
                                    <p:cond delay="0"/>
                                  </p:stCondLst>
                                  <p:childTnLst>
                                    <p:animEffect transition="out" filter="fade">
                                      <p:cBhvr>
                                        <p:cTn id="186" dur="500"/>
                                        <p:tgtEl>
                                          <p:spTgt spid="51"/>
                                        </p:tgtEl>
                                      </p:cBhvr>
                                    </p:animEffect>
                                    <p:set>
                                      <p:cBhvr>
                                        <p:cTn id="187" dur="1" fill="hold">
                                          <p:stCondLst>
                                            <p:cond delay="499"/>
                                          </p:stCondLst>
                                        </p:cTn>
                                        <p:tgtEl>
                                          <p:spTgt spid="51"/>
                                        </p:tgtEl>
                                        <p:attrNameLst>
                                          <p:attrName>style.visibility</p:attrName>
                                        </p:attrNameLst>
                                      </p:cBhvr>
                                      <p:to>
                                        <p:strVal val="hidden"/>
                                      </p:to>
                                    </p:set>
                                  </p:childTnLst>
                                </p:cTn>
                              </p:par>
                              <p:par>
                                <p:cTn id="188" presetID="10" presetClass="exit" presetSubtype="0" fill="hold" grpId="0" nodeType="withEffect">
                                  <p:stCondLst>
                                    <p:cond delay="0"/>
                                  </p:stCondLst>
                                  <p:childTnLst>
                                    <p:animEffect transition="out" filter="fade">
                                      <p:cBhvr>
                                        <p:cTn id="189" dur="500"/>
                                        <p:tgtEl>
                                          <p:spTgt spid="52"/>
                                        </p:tgtEl>
                                      </p:cBhvr>
                                    </p:animEffect>
                                    <p:set>
                                      <p:cBhvr>
                                        <p:cTn id="190" dur="1" fill="hold">
                                          <p:stCondLst>
                                            <p:cond delay="499"/>
                                          </p:stCondLst>
                                        </p:cTn>
                                        <p:tgtEl>
                                          <p:spTgt spid="52"/>
                                        </p:tgtEl>
                                        <p:attrNameLst>
                                          <p:attrName>style.visibility</p:attrName>
                                        </p:attrNameLst>
                                      </p:cBhvr>
                                      <p:to>
                                        <p:strVal val="hidden"/>
                                      </p:to>
                                    </p:set>
                                  </p:childTnLst>
                                </p:cTn>
                              </p:par>
                              <p:par>
                                <p:cTn id="191" presetID="10" presetClass="exit" presetSubtype="0" fill="hold" grpId="0" nodeType="withEffect">
                                  <p:stCondLst>
                                    <p:cond delay="0"/>
                                  </p:stCondLst>
                                  <p:childTnLst>
                                    <p:animEffect transition="out" filter="fade">
                                      <p:cBhvr>
                                        <p:cTn id="192" dur="500"/>
                                        <p:tgtEl>
                                          <p:spTgt spid="53"/>
                                        </p:tgtEl>
                                      </p:cBhvr>
                                    </p:animEffect>
                                    <p:set>
                                      <p:cBhvr>
                                        <p:cTn id="193" dur="1" fill="hold">
                                          <p:stCondLst>
                                            <p:cond delay="499"/>
                                          </p:stCondLst>
                                        </p:cTn>
                                        <p:tgtEl>
                                          <p:spTgt spid="53"/>
                                        </p:tgtEl>
                                        <p:attrNameLst>
                                          <p:attrName>style.visibility</p:attrName>
                                        </p:attrNameLst>
                                      </p:cBhvr>
                                      <p:to>
                                        <p:strVal val="hidden"/>
                                      </p:to>
                                    </p:set>
                                  </p:childTnLst>
                                </p:cTn>
                              </p:par>
                              <p:par>
                                <p:cTn id="194" presetID="10" presetClass="exit" presetSubtype="0" fill="hold" grpId="0" nodeType="withEffect">
                                  <p:stCondLst>
                                    <p:cond delay="0"/>
                                  </p:stCondLst>
                                  <p:childTnLst>
                                    <p:animEffect transition="out" filter="fade">
                                      <p:cBhvr>
                                        <p:cTn id="195" dur="500"/>
                                        <p:tgtEl>
                                          <p:spTgt spid="54"/>
                                        </p:tgtEl>
                                      </p:cBhvr>
                                    </p:animEffect>
                                    <p:set>
                                      <p:cBhvr>
                                        <p:cTn id="196" dur="1" fill="hold">
                                          <p:stCondLst>
                                            <p:cond delay="499"/>
                                          </p:stCondLst>
                                        </p:cTn>
                                        <p:tgtEl>
                                          <p:spTgt spid="54"/>
                                        </p:tgtEl>
                                        <p:attrNameLst>
                                          <p:attrName>style.visibility</p:attrName>
                                        </p:attrNameLst>
                                      </p:cBhvr>
                                      <p:to>
                                        <p:strVal val="hidden"/>
                                      </p:to>
                                    </p:set>
                                  </p:childTnLst>
                                </p:cTn>
                              </p:par>
                              <p:par>
                                <p:cTn id="197" presetID="10" presetClass="exit" presetSubtype="0" fill="hold" grpId="0" nodeType="withEffect">
                                  <p:stCondLst>
                                    <p:cond delay="0"/>
                                  </p:stCondLst>
                                  <p:childTnLst>
                                    <p:animEffect transition="out" filter="fade">
                                      <p:cBhvr>
                                        <p:cTn id="198" dur="500"/>
                                        <p:tgtEl>
                                          <p:spTgt spid="55"/>
                                        </p:tgtEl>
                                      </p:cBhvr>
                                    </p:animEffect>
                                    <p:set>
                                      <p:cBhvr>
                                        <p:cTn id="199"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4" grpId="0" animBg="1"/>
      <p:bldP spid="6" grpId="0" animBg="1"/>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59" grpId="0" animBg="1"/>
      <p:bldP spid="74" grpId="0" animBg="1"/>
      <p:bldP spid="75" grpId="0" animBg="1"/>
      <p:bldP spid="76" grpId="0" animBg="1"/>
      <p:bldP spid="83" grpId="0" animBg="1"/>
      <p:bldP spid="88" grpId="0" animBg="1"/>
      <p:bldP spid="89" grpId="0" animBg="1"/>
      <p:bldP spid="101" grpId="0" animBg="1"/>
      <p:bldP spid="5" grpId="0" animBg="1"/>
      <p:bldP spid="9" grpId="0" animBg="1"/>
      <p:bldP spid="10" grpId="0" animBg="1"/>
      <p:bldP spid="25"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212133" y="5083756"/>
            <a:ext cx="608536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 staircase (n): </a:t>
            </a:r>
          </a:p>
        </p:txBody>
      </p:sp>
      <p:sp>
        <p:nvSpPr>
          <p:cNvPr id="12" name="Rectangle 11"/>
          <p:cNvSpPr/>
          <p:nvPr/>
        </p:nvSpPr>
        <p:spPr>
          <a:xfrm>
            <a:off x="4414209" y="5178766"/>
            <a:ext cx="3776836" cy="769441"/>
          </a:xfrm>
          <a:prstGeom prst="rect">
            <a:avLst/>
          </a:prstGeom>
        </p:spPr>
        <p:txBody>
          <a:bodyPr wrap="square">
            <a:spAutoFit/>
          </a:bodyPr>
          <a:lstStyle/>
          <a:p>
            <a:pPr algn="ctr"/>
            <a:r>
              <a:rPr lang="en-US" sz="4400" b="1" dirty="0" err="1"/>
              <a:t>cầu</a:t>
            </a:r>
            <a:r>
              <a:rPr lang="en-US" sz="4400" b="1" dirty="0"/>
              <a:t> thang </a:t>
            </a:r>
            <a:r>
              <a:rPr lang="en-US" sz="4400" b="1" dirty="0" err="1"/>
              <a:t>bộ</a:t>
            </a:r>
            <a:endParaRPr lang="en-US" sz="4400" b="1" dirty="0"/>
          </a:p>
        </p:txBody>
      </p:sp>
      <p:sp>
        <p:nvSpPr>
          <p:cNvPr id="2" name="Rectangle 1"/>
          <p:cNvSpPr/>
          <p:nvPr/>
        </p:nvSpPr>
        <p:spPr>
          <a:xfrm>
            <a:off x="1698982" y="5941667"/>
            <a:ext cx="1939698" cy="553998"/>
          </a:xfrm>
          <a:prstGeom prst="rect">
            <a:avLst/>
          </a:prstGeom>
        </p:spPr>
        <p:txBody>
          <a:bodyPr wrap="none">
            <a:spAutoFit/>
          </a:bodyPr>
          <a:lstStyle/>
          <a:p>
            <a:pPr algn="ctr"/>
            <a:r>
              <a:rPr lang="en-US" sz="3000" b="1" dirty="0">
                <a:solidFill>
                  <a:schemeClr val="accent5">
                    <a:lumMod val="50000"/>
                  </a:schemeClr>
                </a:solidFill>
              </a:rPr>
              <a:t>/ˈ</a:t>
            </a:r>
            <a:r>
              <a:rPr lang="en-US" sz="3000" b="1" dirty="0" err="1">
                <a:solidFill>
                  <a:schemeClr val="accent5">
                    <a:lumMod val="50000"/>
                  </a:schemeClr>
                </a:solidFill>
              </a:rPr>
              <a:t>steəkeɪs</a:t>
            </a:r>
            <a:r>
              <a:rPr lang="en-US" sz="3000" b="1" dirty="0">
                <a:solidFill>
                  <a:schemeClr val="accent5">
                    <a:lumMod val="50000"/>
                  </a:schemeClr>
                </a:solidFill>
              </a:rPr>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5511" y="916642"/>
            <a:ext cx="6043491" cy="3966644"/>
          </a:xfrm>
          <a:prstGeom prst="rect">
            <a:avLst/>
          </a:prstGeom>
          <a:ln>
            <a:noFill/>
          </a:ln>
          <a:effectLst>
            <a:softEdge rad="112500"/>
          </a:effectLst>
        </p:spPr>
      </p:pic>
      <p:sp>
        <p:nvSpPr>
          <p:cNvPr id="15" name="TextBox 14"/>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3" name="ukstabl0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2674" y="4935084"/>
            <a:ext cx="487363" cy="487363"/>
          </a:xfrm>
          <a:prstGeom prst="rect">
            <a:avLst/>
          </a:prstGeom>
        </p:spPr>
      </p:pic>
    </p:spTree>
    <p:extLst>
      <p:ext uri="{BB962C8B-B14F-4D97-AF65-F5344CB8AC3E}">
        <p14:creationId xmlns:p14="http://schemas.microsoft.com/office/powerpoint/2010/main" val="2217126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056"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68772" y="5149005"/>
            <a:ext cx="3776836" cy="769441"/>
          </a:xfrm>
          <a:prstGeom prst="rect">
            <a:avLst/>
          </a:prstGeom>
        </p:spPr>
        <p:txBody>
          <a:bodyPr wrap="square">
            <a:spAutoFit/>
          </a:bodyPr>
          <a:lstStyle/>
          <a:p>
            <a:pPr algn="ctr"/>
            <a:r>
              <a:rPr lang="en-US" sz="4400" b="1" dirty="0" err="1"/>
              <a:t>vật</a:t>
            </a:r>
            <a:r>
              <a:rPr lang="en-US" sz="4400" b="1" dirty="0"/>
              <a:t> </a:t>
            </a:r>
            <a:r>
              <a:rPr lang="en-US" sz="4400" b="1" dirty="0" err="1"/>
              <a:t>liệu</a:t>
            </a:r>
            <a:endParaRPr lang="en-US" sz="4400" b="1" dirty="0"/>
          </a:p>
        </p:txBody>
      </p:sp>
      <p:sp>
        <p:nvSpPr>
          <p:cNvPr id="2" name="Rectangle 1"/>
          <p:cNvSpPr/>
          <p:nvPr/>
        </p:nvSpPr>
        <p:spPr>
          <a:xfrm>
            <a:off x="3092470" y="5791188"/>
            <a:ext cx="2327880" cy="584775"/>
          </a:xfrm>
          <a:prstGeom prst="rect">
            <a:avLst/>
          </a:prstGeom>
        </p:spPr>
        <p:txBody>
          <a:bodyPr wrap="none">
            <a:spAutoFit/>
          </a:bodyPr>
          <a:lstStyle/>
          <a:p>
            <a:pPr algn="ctr"/>
            <a:r>
              <a:rPr lang="en-US" sz="3200" b="1" dirty="0">
                <a:solidFill>
                  <a:schemeClr val="accent5">
                    <a:lumMod val="50000"/>
                  </a:schemeClr>
                </a:solidFill>
              </a:rPr>
              <a:t> /</a:t>
            </a:r>
            <a:r>
              <a:rPr lang="en-US" sz="3200" b="1" dirty="0" err="1">
                <a:solidFill>
                  <a:schemeClr val="accent5">
                    <a:lumMod val="50000"/>
                  </a:schemeClr>
                </a:solidFill>
              </a:rPr>
              <a:t>məˈtɪəriəl</a:t>
            </a:r>
            <a:r>
              <a:rPr lang="en-US" sz="3200" b="1" dirty="0">
                <a:solidFill>
                  <a:schemeClr val="accent5">
                    <a:lumMod val="50000"/>
                  </a:schemeClr>
                </a:solidFill>
              </a:rPr>
              <a:t>/</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998" b="5484"/>
          <a:stretch/>
        </p:blipFill>
        <p:spPr>
          <a:xfrm>
            <a:off x="2262778" y="823656"/>
            <a:ext cx="7542703" cy="4231758"/>
          </a:xfrm>
          <a:prstGeom prst="rect">
            <a:avLst/>
          </a:prstGeom>
        </p:spPr>
      </p:pic>
      <p:sp>
        <p:nvSpPr>
          <p:cNvPr id="7" name="Google Shape;1881;p31"/>
          <p:cNvSpPr txBox="1">
            <a:spLocks/>
          </p:cNvSpPr>
          <p:nvPr/>
        </p:nvSpPr>
        <p:spPr>
          <a:xfrm>
            <a:off x="2885270" y="5031834"/>
            <a:ext cx="657050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 material (n): </a:t>
            </a:r>
          </a:p>
        </p:txBody>
      </p:sp>
      <p:sp>
        <p:nvSpPr>
          <p:cNvPr id="13" name="TextBox 12"/>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4" name="materi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9678" y="5360554"/>
            <a:ext cx="487363" cy="487363"/>
          </a:xfrm>
          <a:prstGeom prst="rect">
            <a:avLst/>
          </a:prstGeom>
        </p:spPr>
      </p:pic>
    </p:spTree>
    <p:extLst>
      <p:ext uri="{BB962C8B-B14F-4D97-AF65-F5344CB8AC3E}">
        <p14:creationId xmlns:p14="http://schemas.microsoft.com/office/powerpoint/2010/main" val="3533580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984"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12" grpId="0"/>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685573" y="5207640"/>
            <a:ext cx="3394214"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open fire (n): </a:t>
            </a:r>
          </a:p>
        </p:txBody>
      </p:sp>
      <p:sp>
        <p:nvSpPr>
          <p:cNvPr id="12" name="Rectangle 11"/>
          <p:cNvSpPr/>
          <p:nvPr/>
        </p:nvSpPr>
        <p:spPr>
          <a:xfrm>
            <a:off x="5771680" y="5343827"/>
            <a:ext cx="2226967" cy="769441"/>
          </a:xfrm>
          <a:prstGeom prst="rect">
            <a:avLst/>
          </a:prstGeom>
        </p:spPr>
        <p:txBody>
          <a:bodyPr wrap="square">
            <a:spAutoFit/>
          </a:bodyPr>
          <a:lstStyle/>
          <a:p>
            <a:pPr algn="ctr"/>
            <a:r>
              <a:rPr lang="en-US" sz="4400" b="1" dirty="0" err="1"/>
              <a:t>lò</a:t>
            </a:r>
            <a:r>
              <a:rPr lang="en-US" sz="4400" b="1" dirty="0"/>
              <a:t> </a:t>
            </a:r>
            <a:r>
              <a:rPr lang="en-US" sz="4400" b="1" dirty="0" err="1"/>
              <a:t>sưởi</a:t>
            </a:r>
            <a:endParaRPr lang="en-US" sz="4400" b="1" dirty="0"/>
          </a:p>
        </p:txBody>
      </p:sp>
      <p:sp>
        <p:nvSpPr>
          <p:cNvPr id="2" name="Rectangle 1"/>
          <p:cNvSpPr/>
          <p:nvPr/>
        </p:nvSpPr>
        <p:spPr>
          <a:xfrm>
            <a:off x="2452109" y="6011276"/>
            <a:ext cx="2813399" cy="584775"/>
          </a:xfrm>
          <a:prstGeom prst="rect">
            <a:avLst/>
          </a:prstGeom>
        </p:spPr>
        <p:txBody>
          <a:bodyPr wrap="none">
            <a:spAutoFit/>
          </a:bodyPr>
          <a:lstStyle/>
          <a:p>
            <a:pPr algn="ctr"/>
            <a:r>
              <a:rPr lang="en-US" sz="3200" b="1" dirty="0">
                <a:solidFill>
                  <a:schemeClr val="accent5">
                    <a:lumMod val="50000"/>
                  </a:schemeClr>
                </a:solidFill>
              </a:rPr>
              <a:t>  /ˌ</a:t>
            </a:r>
            <a:r>
              <a:rPr lang="en-US" sz="3200" b="1" dirty="0" err="1">
                <a:solidFill>
                  <a:schemeClr val="accent5">
                    <a:lumMod val="50000"/>
                  </a:schemeClr>
                </a:solidFill>
              </a:rPr>
              <a:t>əʊpən</a:t>
            </a:r>
            <a:r>
              <a:rPr lang="en-US" sz="3200" b="1" dirty="0">
                <a:solidFill>
                  <a:schemeClr val="accent5">
                    <a:lumMod val="50000"/>
                  </a:schemeClr>
                </a:solidFill>
              </a:rPr>
              <a:t> ˈ</a:t>
            </a:r>
            <a:r>
              <a:rPr lang="en-US" sz="3200" b="1" dirty="0" err="1">
                <a:solidFill>
                  <a:schemeClr val="accent5">
                    <a:lumMod val="50000"/>
                  </a:schemeClr>
                </a:solidFill>
              </a:rPr>
              <a:t>faɪə</a:t>
            </a:r>
            <a:r>
              <a:rPr lang="en-US" sz="3200" b="1" dirty="0">
                <a:solidFill>
                  <a:schemeClr val="accent5">
                    <a:lumMod val="50000"/>
                  </a:schemeClr>
                </a:solidFill>
              </a:rPr>
              <a:t>/</a:t>
            </a:r>
          </a:p>
        </p:txBody>
      </p:sp>
      <p:sp>
        <p:nvSpPr>
          <p:cNvPr id="15" name="TextBox 14"/>
          <p:cNvSpPr txBox="1"/>
          <p:nvPr/>
        </p:nvSpPr>
        <p:spPr>
          <a:xfrm>
            <a:off x="131207" y="13139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623" y="865859"/>
            <a:ext cx="6180117" cy="4229781"/>
          </a:xfrm>
          <a:prstGeom prst="rect">
            <a:avLst/>
          </a:prstGeom>
          <a:ln>
            <a:noFill/>
          </a:ln>
          <a:effectLst>
            <a:softEdge rad="112500"/>
          </a:effectLst>
        </p:spPr>
      </p:pic>
      <p:sp>
        <p:nvSpPr>
          <p:cNvPr id="13" name="TextBox 12"/>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5" name="cald4us164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3881" y="5536360"/>
            <a:ext cx="487363" cy="487363"/>
          </a:xfrm>
          <a:prstGeom prst="rect">
            <a:avLst/>
          </a:prstGeom>
        </p:spPr>
      </p:pic>
    </p:spTree>
    <p:extLst>
      <p:ext uri="{BB962C8B-B14F-4D97-AF65-F5344CB8AC3E}">
        <p14:creationId xmlns:p14="http://schemas.microsoft.com/office/powerpoint/2010/main" val="2711664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872" fill="hold"/>
                                        <p:tgtEl>
                                          <p:spTgt spid="5"/>
                                        </p:tgtEl>
                                      </p:cBhvr>
                                    </p:cmd>
                                  </p:childTnLst>
                                </p:cTn>
                              </p:par>
                            </p:childTnLst>
                          </p:cTn>
                        </p:par>
                      </p:childTnLst>
                    </p:cTn>
                  </p:par>
                </p:childTnLst>
              </p:cTn>
              <p:nextCondLst>
                <p:cond evt="onClick" delay="0">
                  <p:tgtEl>
                    <p:spTgt spid="5"/>
                  </p:tgtEl>
                </p:cond>
              </p:nextCondLst>
            </p:seq>
            <p:audio>
              <p:cMediaNode vol="80000">
                <p:cTn id="28" fill="hold" display="0">
                  <p:stCondLst>
                    <p:cond delay="indefinite"/>
                  </p:stCondLst>
                  <p:endCondLst>
                    <p:cond evt="onStopAudio" delay="0">
                      <p:tgtEl>
                        <p:sldTgt/>
                      </p:tgtEl>
                    </p:cond>
                  </p:endCondLst>
                </p:cTn>
                <p:tgtEl>
                  <p:spTgt spid="5"/>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FCA5C-5D4D-5540-BDE4-3FB54AF826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1087" y="1048820"/>
            <a:ext cx="7265134" cy="4242951"/>
          </a:xfrm>
          <a:prstGeom prst="rect">
            <a:avLst/>
          </a:prstGeom>
        </p:spPr>
      </p:pic>
      <p:sp>
        <p:nvSpPr>
          <p:cNvPr id="7" name="Google Shape;1881;p31"/>
          <p:cNvSpPr txBox="1">
            <a:spLocks/>
          </p:cNvSpPr>
          <p:nvPr/>
        </p:nvSpPr>
        <p:spPr>
          <a:xfrm>
            <a:off x="2285104" y="5339400"/>
            <a:ext cx="6554668"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 owner (n): </a:t>
            </a:r>
          </a:p>
        </p:txBody>
      </p:sp>
      <p:sp>
        <p:nvSpPr>
          <p:cNvPr id="12" name="Rectangle 11"/>
          <p:cNvSpPr/>
          <p:nvPr/>
        </p:nvSpPr>
        <p:spPr>
          <a:xfrm>
            <a:off x="4872482" y="5434657"/>
            <a:ext cx="4202746" cy="769441"/>
          </a:xfrm>
          <a:prstGeom prst="rect">
            <a:avLst/>
          </a:prstGeom>
        </p:spPr>
        <p:txBody>
          <a:bodyPr wrap="square">
            <a:spAutoFit/>
          </a:bodyPr>
          <a:lstStyle/>
          <a:p>
            <a:pPr algn="ctr"/>
            <a:r>
              <a:rPr lang="en-US" sz="4400" b="1" dirty="0" err="1"/>
              <a:t>người</a:t>
            </a:r>
            <a:r>
              <a:rPr lang="en-US" sz="4400" b="1" dirty="0"/>
              <a:t> </a:t>
            </a:r>
            <a:r>
              <a:rPr lang="en-US" sz="4400" b="1" dirty="0" err="1"/>
              <a:t>sở</a:t>
            </a:r>
            <a:r>
              <a:rPr lang="en-US" sz="4400" b="1" dirty="0"/>
              <a:t> </a:t>
            </a:r>
            <a:r>
              <a:rPr lang="en-US" sz="4400" b="1" dirty="0" err="1"/>
              <a:t>hữu</a:t>
            </a:r>
            <a:endParaRPr lang="en-US" sz="4400" b="1" dirty="0"/>
          </a:p>
        </p:txBody>
      </p:sp>
      <p:sp>
        <p:nvSpPr>
          <p:cNvPr id="2" name="Rectangle 1"/>
          <p:cNvSpPr/>
          <p:nvPr/>
        </p:nvSpPr>
        <p:spPr>
          <a:xfrm>
            <a:off x="2539699" y="5991716"/>
            <a:ext cx="1729961" cy="584775"/>
          </a:xfrm>
          <a:prstGeom prst="rect">
            <a:avLst/>
          </a:prstGeom>
        </p:spPr>
        <p:txBody>
          <a:bodyPr wrap="none">
            <a:spAutoFit/>
          </a:bodyPr>
          <a:lstStyle/>
          <a:p>
            <a:pPr algn="ctr"/>
            <a:r>
              <a:rPr lang="en-US" sz="3200" b="1" dirty="0">
                <a:solidFill>
                  <a:schemeClr val="accent5">
                    <a:lumMod val="50000"/>
                  </a:schemeClr>
                </a:solidFill>
              </a:rPr>
              <a:t>  /ˈ</a:t>
            </a:r>
            <a:r>
              <a:rPr lang="en-US" sz="3200" b="1" dirty="0" err="1">
                <a:solidFill>
                  <a:schemeClr val="accent5">
                    <a:lumMod val="50000"/>
                  </a:schemeClr>
                </a:solidFill>
              </a:rPr>
              <a:t>oʊnə</a:t>
            </a:r>
            <a:r>
              <a:rPr lang="en-US" sz="3200" b="1" dirty="0">
                <a:solidFill>
                  <a:schemeClr val="accent5">
                    <a:lumMod val="50000"/>
                  </a:schemeClr>
                </a:solidFill>
              </a:rPr>
              <a:t>/</a:t>
            </a:r>
          </a:p>
        </p:txBody>
      </p:sp>
      <p:sp>
        <p:nvSpPr>
          <p:cNvPr id="13" name="TextBox 12"/>
          <p:cNvSpPr txBox="1"/>
          <p:nvPr/>
        </p:nvSpPr>
        <p:spPr>
          <a:xfrm>
            <a:off x="291830" y="135324"/>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3" name="ukoverw0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07244" y="5668120"/>
            <a:ext cx="487363" cy="487363"/>
          </a:xfrm>
          <a:prstGeom prst="rect">
            <a:avLst/>
          </a:prstGeom>
        </p:spPr>
      </p:pic>
    </p:spTree>
    <p:extLst>
      <p:ext uri="{BB962C8B-B14F-4D97-AF65-F5344CB8AC3E}">
        <p14:creationId xmlns:p14="http://schemas.microsoft.com/office/powerpoint/2010/main" val="1609132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44"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5450329"/>
              </p:ext>
            </p:extLst>
          </p:nvPr>
        </p:nvGraphicFramePr>
        <p:xfrm>
          <a:off x="460857" y="1185020"/>
          <a:ext cx="11323638" cy="4683697"/>
        </p:xfrm>
        <a:graphic>
          <a:graphicData uri="http://schemas.openxmlformats.org/drawingml/2006/table">
            <a:tbl>
              <a:tblPr firstRow="1" bandRow="1">
                <a:tableStyleId>{5DA37D80-6434-44D0-A028-1B22A696006F}</a:tableStyleId>
              </a:tblPr>
              <a:tblGrid>
                <a:gridCol w="3643259">
                  <a:extLst>
                    <a:ext uri="{9D8B030D-6E8A-4147-A177-3AD203B41FA5}">
                      <a16:colId xmlns:a16="http://schemas.microsoft.com/office/drawing/2014/main" val="20000"/>
                    </a:ext>
                  </a:extLst>
                </a:gridCol>
                <a:gridCol w="3531124">
                  <a:extLst>
                    <a:ext uri="{9D8B030D-6E8A-4147-A177-3AD203B41FA5}">
                      <a16:colId xmlns:a16="http://schemas.microsoft.com/office/drawing/2014/main" val="20001"/>
                    </a:ext>
                  </a:extLst>
                </a:gridCol>
                <a:gridCol w="4149255">
                  <a:extLst>
                    <a:ext uri="{9D8B030D-6E8A-4147-A177-3AD203B41FA5}">
                      <a16:colId xmlns:a16="http://schemas.microsoft.com/office/drawing/2014/main" val="20002"/>
                    </a:ext>
                  </a:extLst>
                </a:gridCol>
              </a:tblGrid>
              <a:tr h="686084">
                <a:tc>
                  <a:txBody>
                    <a:bodyPr/>
                    <a:lstStyle/>
                    <a:p>
                      <a:pPr algn="ctr"/>
                      <a:r>
                        <a:rPr lang="en-US" sz="4000" b="1" dirty="0">
                          <a:solidFill>
                            <a:srgbClr val="0070C0"/>
                          </a:solidFill>
                        </a:rPr>
                        <a:t>New words</a:t>
                      </a:r>
                    </a:p>
                  </a:txBody>
                  <a:tcPr/>
                </a:tc>
                <a:tc>
                  <a:txBody>
                    <a:bodyPr/>
                    <a:lstStyle/>
                    <a:p>
                      <a:pPr algn="ctr"/>
                      <a:r>
                        <a:rPr lang="en-US" sz="4000" b="1" dirty="0">
                          <a:solidFill>
                            <a:srgbClr val="0070C0"/>
                          </a:solidFill>
                        </a:rPr>
                        <a:t>Pronunciation</a:t>
                      </a:r>
                    </a:p>
                  </a:txBody>
                  <a:tcPr/>
                </a:tc>
                <a:tc>
                  <a:txBody>
                    <a:bodyPr/>
                    <a:lstStyle/>
                    <a:p>
                      <a:pPr algn="ctr"/>
                      <a:r>
                        <a:rPr lang="en-US" sz="4000" b="1" dirty="0">
                          <a:solidFill>
                            <a:srgbClr val="0070C0"/>
                          </a:solidFill>
                        </a:rPr>
                        <a:t>Meaning</a:t>
                      </a:r>
                    </a:p>
                  </a:txBody>
                  <a:tcPr/>
                </a:tc>
                <a:extLst>
                  <a:ext uri="{0D108BD9-81ED-4DB2-BD59-A6C34878D82A}">
                    <a16:rowId xmlns:a16="http://schemas.microsoft.com/office/drawing/2014/main" val="10000"/>
                  </a:ext>
                </a:extLst>
              </a:tr>
              <a:tr h="1009543">
                <a:tc>
                  <a:txBody>
                    <a:bodyPr/>
                    <a:lstStyle/>
                    <a:p>
                      <a:pPr marL="144145" indent="-144145">
                        <a:spcAft>
                          <a:spcPts val="0"/>
                        </a:spcAft>
                      </a:pPr>
                      <a:r>
                        <a:rPr lang="en-US" sz="4000" dirty="0">
                          <a:effectLst/>
                          <a:latin typeface="+mn-lt"/>
                          <a:ea typeface="Calibri" panose="020F0502020204030204" pitchFamily="34" charset="0"/>
                        </a:rPr>
                        <a:t>1. </a:t>
                      </a:r>
                      <a:r>
                        <a:rPr lang="en-US" sz="4000" kern="1200" dirty="0">
                          <a:solidFill>
                            <a:schemeClr val="tx1"/>
                          </a:solidFill>
                          <a:effectLst/>
                          <a:latin typeface="+mn-lt"/>
                          <a:ea typeface="+mn-ea"/>
                          <a:cs typeface="+mn-cs"/>
                        </a:rPr>
                        <a:t>staircase (n)</a:t>
                      </a:r>
                      <a:endParaRPr lang="en-US" sz="40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4000" kern="1200" dirty="0">
                          <a:solidFill>
                            <a:schemeClr val="tx1"/>
                          </a:solidFill>
                          <a:effectLst/>
                          <a:latin typeface="+mn-lt"/>
                          <a:ea typeface="+mn-ea"/>
                          <a:cs typeface="+mn-cs"/>
                        </a:rPr>
                        <a:t>/ˈ</a:t>
                      </a:r>
                      <a:r>
                        <a:rPr lang="en-US" sz="4000" kern="1200" dirty="0" err="1">
                          <a:solidFill>
                            <a:schemeClr val="tx1"/>
                          </a:solidFill>
                          <a:effectLst/>
                          <a:latin typeface="+mn-lt"/>
                          <a:ea typeface="+mn-ea"/>
                          <a:cs typeface="+mn-cs"/>
                        </a:rPr>
                        <a:t>steəkeɪs</a:t>
                      </a:r>
                      <a:r>
                        <a:rPr lang="en-US" sz="4000" kern="1200" dirty="0">
                          <a:solidFill>
                            <a:schemeClr val="tx1"/>
                          </a:solidFill>
                          <a:effectLst/>
                          <a:latin typeface="+mn-lt"/>
                          <a:ea typeface="+mn-ea"/>
                          <a:cs typeface="+mn-cs"/>
                        </a:rPr>
                        <a:t>/</a:t>
                      </a:r>
                      <a:endParaRPr lang="en-US" sz="40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4000" kern="1200" dirty="0" err="1">
                          <a:solidFill>
                            <a:schemeClr val="tx1"/>
                          </a:solidFill>
                          <a:effectLst/>
                          <a:latin typeface="+mn-lt"/>
                          <a:ea typeface="+mn-ea"/>
                          <a:cs typeface="+mn-cs"/>
                        </a:rPr>
                        <a:t>cầu</a:t>
                      </a:r>
                      <a:r>
                        <a:rPr lang="en-US" sz="4000" kern="1200" dirty="0">
                          <a:solidFill>
                            <a:schemeClr val="tx1"/>
                          </a:solidFill>
                          <a:effectLst/>
                          <a:latin typeface="+mn-lt"/>
                          <a:ea typeface="+mn-ea"/>
                          <a:cs typeface="+mn-cs"/>
                        </a:rPr>
                        <a:t> thang </a:t>
                      </a:r>
                      <a:r>
                        <a:rPr lang="en-US" sz="4000" kern="1200" dirty="0" err="1">
                          <a:solidFill>
                            <a:schemeClr val="tx1"/>
                          </a:solidFill>
                          <a:effectLst/>
                          <a:latin typeface="+mn-lt"/>
                          <a:ea typeface="+mn-ea"/>
                          <a:cs typeface="+mn-cs"/>
                        </a:rPr>
                        <a:t>bộ</a:t>
                      </a:r>
                      <a:endParaRPr lang="en-US" sz="40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991038">
                <a:tc>
                  <a:txBody>
                    <a:bodyPr/>
                    <a:lstStyle/>
                    <a:p>
                      <a:pPr marL="144145" indent="-144145">
                        <a:spcAft>
                          <a:spcPts val="0"/>
                        </a:spcAft>
                      </a:pPr>
                      <a:r>
                        <a:rPr lang="en-US" sz="4000" dirty="0">
                          <a:effectLst/>
                          <a:latin typeface="+mn-lt"/>
                          <a:ea typeface="Calibri" panose="020F0502020204030204" pitchFamily="34" charset="0"/>
                        </a:rPr>
                        <a:t>2. </a:t>
                      </a:r>
                      <a:r>
                        <a:rPr lang="en-US" sz="4000" kern="1200" dirty="0">
                          <a:solidFill>
                            <a:schemeClr val="tx1"/>
                          </a:solidFill>
                          <a:effectLst/>
                          <a:latin typeface="+mn-lt"/>
                          <a:ea typeface="+mn-ea"/>
                          <a:cs typeface="+mn-cs"/>
                        </a:rPr>
                        <a:t>material (n)</a:t>
                      </a:r>
                      <a:endParaRPr lang="en-US" sz="40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4000" kern="1200" dirty="0">
                          <a:solidFill>
                            <a:schemeClr val="tx1"/>
                          </a:solidFill>
                          <a:effectLst/>
                          <a:latin typeface="+mn-lt"/>
                          <a:ea typeface="+mn-ea"/>
                          <a:cs typeface="+mn-cs"/>
                        </a:rPr>
                        <a:t>/</a:t>
                      </a:r>
                      <a:r>
                        <a:rPr lang="en-US" sz="4000" kern="1200" dirty="0" err="1">
                          <a:solidFill>
                            <a:schemeClr val="tx1"/>
                          </a:solidFill>
                          <a:effectLst/>
                          <a:latin typeface="+mn-lt"/>
                          <a:ea typeface="+mn-ea"/>
                          <a:cs typeface="+mn-cs"/>
                        </a:rPr>
                        <a:t>məˈtɪəriəl</a:t>
                      </a:r>
                      <a:r>
                        <a:rPr lang="en-US" sz="4000" kern="1200" dirty="0">
                          <a:solidFill>
                            <a:schemeClr val="tx1"/>
                          </a:solidFill>
                          <a:effectLst/>
                          <a:latin typeface="+mn-lt"/>
                          <a:ea typeface="+mn-ea"/>
                          <a:cs typeface="+mn-cs"/>
                        </a:rPr>
                        <a:t>/</a:t>
                      </a:r>
                      <a:endParaRPr lang="en-US" sz="40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4000" kern="1200" dirty="0" err="1">
                          <a:solidFill>
                            <a:schemeClr val="tx1"/>
                          </a:solidFill>
                          <a:effectLst/>
                          <a:latin typeface="+mn-lt"/>
                          <a:ea typeface="+mn-ea"/>
                          <a:cs typeface="+mn-cs"/>
                        </a:rPr>
                        <a:t>vật</a:t>
                      </a:r>
                      <a:r>
                        <a:rPr lang="en-US" sz="4000" kern="1200" dirty="0">
                          <a:solidFill>
                            <a:schemeClr val="tx1"/>
                          </a:solidFill>
                          <a:effectLst/>
                          <a:latin typeface="+mn-lt"/>
                          <a:ea typeface="+mn-ea"/>
                          <a:cs typeface="+mn-cs"/>
                        </a:rPr>
                        <a:t> </a:t>
                      </a:r>
                      <a:r>
                        <a:rPr lang="en-US" sz="4000" kern="1200" dirty="0" err="1">
                          <a:solidFill>
                            <a:schemeClr val="tx1"/>
                          </a:solidFill>
                          <a:effectLst/>
                          <a:latin typeface="+mn-lt"/>
                          <a:ea typeface="+mn-ea"/>
                          <a:cs typeface="+mn-cs"/>
                        </a:rPr>
                        <a:t>liệu</a:t>
                      </a:r>
                      <a:endParaRPr lang="en-US" sz="40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991038">
                <a:tc>
                  <a:txBody>
                    <a:bodyPr/>
                    <a:lstStyle/>
                    <a:p>
                      <a:pPr marL="144145" indent="-144145">
                        <a:spcAft>
                          <a:spcPts val="0"/>
                        </a:spcAft>
                      </a:pPr>
                      <a:r>
                        <a:rPr lang="en-US" sz="4000" dirty="0">
                          <a:effectLst/>
                          <a:latin typeface="+mn-lt"/>
                          <a:ea typeface="Calibri" panose="020F0502020204030204" pitchFamily="34" charset="0"/>
                        </a:rPr>
                        <a:t>3. </a:t>
                      </a:r>
                      <a:r>
                        <a:rPr lang="en-US" sz="4000" kern="1200" dirty="0">
                          <a:solidFill>
                            <a:schemeClr val="tx1"/>
                          </a:solidFill>
                          <a:effectLst/>
                          <a:latin typeface="+mn-lt"/>
                          <a:ea typeface="+mn-ea"/>
                          <a:cs typeface="+mn-cs"/>
                        </a:rPr>
                        <a:t>open fire (n)</a:t>
                      </a:r>
                      <a:endParaRPr lang="en-US" sz="40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4000" kern="1200" dirty="0">
                          <a:solidFill>
                            <a:schemeClr val="tx1"/>
                          </a:solidFill>
                          <a:effectLst/>
                          <a:latin typeface="+mn-lt"/>
                          <a:ea typeface="+mn-ea"/>
                          <a:cs typeface="+mn-cs"/>
                        </a:rPr>
                        <a:t> /ˌ</a:t>
                      </a:r>
                      <a:r>
                        <a:rPr lang="en-US" sz="4000" kern="1200" dirty="0" err="1">
                          <a:solidFill>
                            <a:schemeClr val="tx1"/>
                          </a:solidFill>
                          <a:effectLst/>
                          <a:latin typeface="+mn-lt"/>
                          <a:ea typeface="+mn-ea"/>
                          <a:cs typeface="+mn-cs"/>
                        </a:rPr>
                        <a:t>əʊpən</a:t>
                      </a:r>
                      <a:r>
                        <a:rPr lang="en-US" sz="4000" kern="1200" dirty="0">
                          <a:solidFill>
                            <a:schemeClr val="tx1"/>
                          </a:solidFill>
                          <a:effectLst/>
                          <a:latin typeface="+mn-lt"/>
                          <a:ea typeface="+mn-ea"/>
                          <a:cs typeface="+mn-cs"/>
                        </a:rPr>
                        <a:t> ˈ</a:t>
                      </a:r>
                      <a:r>
                        <a:rPr lang="en-US" sz="4000" kern="1200" dirty="0" err="1">
                          <a:solidFill>
                            <a:schemeClr val="tx1"/>
                          </a:solidFill>
                          <a:effectLst/>
                          <a:latin typeface="+mn-lt"/>
                          <a:ea typeface="+mn-ea"/>
                          <a:cs typeface="+mn-cs"/>
                        </a:rPr>
                        <a:t>faɪə</a:t>
                      </a:r>
                      <a:r>
                        <a:rPr lang="en-US" sz="4000" kern="1200" dirty="0">
                          <a:solidFill>
                            <a:schemeClr val="tx1"/>
                          </a:solidFill>
                          <a:effectLst/>
                          <a:latin typeface="+mn-lt"/>
                          <a:ea typeface="+mn-ea"/>
                          <a:cs typeface="+mn-cs"/>
                        </a:rPr>
                        <a:t>/</a:t>
                      </a:r>
                      <a:endParaRPr lang="en-US" sz="40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4000" kern="1200" dirty="0" err="1">
                          <a:solidFill>
                            <a:schemeClr val="tx1"/>
                          </a:solidFill>
                          <a:effectLst/>
                          <a:latin typeface="+mn-lt"/>
                          <a:ea typeface="+mn-ea"/>
                          <a:cs typeface="+mn-cs"/>
                        </a:rPr>
                        <a:t>lò</a:t>
                      </a:r>
                      <a:r>
                        <a:rPr lang="en-US" sz="4000" kern="1200" dirty="0">
                          <a:solidFill>
                            <a:schemeClr val="tx1"/>
                          </a:solidFill>
                          <a:effectLst/>
                          <a:latin typeface="+mn-lt"/>
                          <a:ea typeface="+mn-ea"/>
                          <a:cs typeface="+mn-cs"/>
                        </a:rPr>
                        <a:t> </a:t>
                      </a:r>
                      <a:r>
                        <a:rPr lang="en-US" sz="4000" kern="1200" dirty="0" err="1">
                          <a:solidFill>
                            <a:schemeClr val="tx1"/>
                          </a:solidFill>
                          <a:effectLst/>
                          <a:latin typeface="+mn-lt"/>
                          <a:ea typeface="+mn-ea"/>
                          <a:cs typeface="+mn-cs"/>
                        </a:rPr>
                        <a:t>sưởi</a:t>
                      </a:r>
                      <a:endParaRPr lang="en-US" sz="40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991038">
                <a:tc>
                  <a:txBody>
                    <a:bodyPr/>
                    <a:lstStyle/>
                    <a:p>
                      <a:pPr marL="144145" indent="-144145">
                        <a:spcAft>
                          <a:spcPts val="0"/>
                        </a:spcAft>
                      </a:pPr>
                      <a:r>
                        <a:rPr lang="en-US" sz="4000" dirty="0">
                          <a:effectLst/>
                          <a:latin typeface="+mn-lt"/>
                          <a:ea typeface="Calibri" panose="020F0502020204030204" pitchFamily="34" charset="0"/>
                        </a:rPr>
                        <a:t>4. </a:t>
                      </a:r>
                      <a:r>
                        <a:rPr lang="en-US" sz="4000" kern="1200" dirty="0">
                          <a:solidFill>
                            <a:schemeClr val="tx1"/>
                          </a:solidFill>
                          <a:effectLst/>
                          <a:latin typeface="+mn-lt"/>
                          <a:ea typeface="+mn-ea"/>
                          <a:cs typeface="+mn-cs"/>
                        </a:rPr>
                        <a:t>owner (n)</a:t>
                      </a:r>
                      <a:endParaRPr lang="en-US" sz="40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4000" kern="1200" dirty="0">
                          <a:solidFill>
                            <a:schemeClr val="tx1"/>
                          </a:solidFill>
                          <a:effectLst/>
                          <a:latin typeface="+mn-lt"/>
                          <a:ea typeface="+mn-ea"/>
                          <a:cs typeface="+mn-cs"/>
                        </a:rPr>
                        <a:t> /ˈ</a:t>
                      </a:r>
                      <a:r>
                        <a:rPr lang="en-US" sz="4000" kern="1200" dirty="0" err="1">
                          <a:solidFill>
                            <a:schemeClr val="tx1"/>
                          </a:solidFill>
                          <a:effectLst/>
                          <a:latin typeface="+mn-lt"/>
                          <a:ea typeface="+mn-ea"/>
                          <a:cs typeface="+mn-cs"/>
                        </a:rPr>
                        <a:t>oʊnə</a:t>
                      </a:r>
                      <a:r>
                        <a:rPr lang="en-US" sz="4000" kern="1200" dirty="0">
                          <a:solidFill>
                            <a:schemeClr val="tx1"/>
                          </a:solidFill>
                          <a:effectLst/>
                          <a:latin typeface="+mn-lt"/>
                          <a:ea typeface="+mn-ea"/>
                          <a:cs typeface="+mn-cs"/>
                        </a:rPr>
                        <a:t>/</a:t>
                      </a:r>
                      <a:endParaRPr lang="en-US" sz="40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4000" kern="1200" dirty="0" err="1">
                          <a:solidFill>
                            <a:schemeClr val="tx1"/>
                          </a:solidFill>
                          <a:effectLst/>
                          <a:latin typeface="+mn-lt"/>
                          <a:ea typeface="+mn-ea"/>
                          <a:cs typeface="+mn-cs"/>
                        </a:rPr>
                        <a:t>người</a:t>
                      </a:r>
                      <a:r>
                        <a:rPr lang="en-US" sz="4000" kern="1200" dirty="0">
                          <a:solidFill>
                            <a:schemeClr val="tx1"/>
                          </a:solidFill>
                          <a:effectLst/>
                          <a:latin typeface="+mn-lt"/>
                          <a:ea typeface="+mn-ea"/>
                          <a:cs typeface="+mn-cs"/>
                        </a:rPr>
                        <a:t> </a:t>
                      </a:r>
                      <a:r>
                        <a:rPr lang="en-US" sz="4000" kern="1200" dirty="0" err="1">
                          <a:solidFill>
                            <a:schemeClr val="tx1"/>
                          </a:solidFill>
                          <a:effectLst/>
                          <a:latin typeface="+mn-lt"/>
                          <a:ea typeface="+mn-ea"/>
                          <a:cs typeface="+mn-cs"/>
                        </a:rPr>
                        <a:t>sở</a:t>
                      </a:r>
                      <a:r>
                        <a:rPr lang="en-US" sz="4000" kern="1200" dirty="0">
                          <a:solidFill>
                            <a:schemeClr val="tx1"/>
                          </a:solidFill>
                          <a:effectLst/>
                          <a:latin typeface="+mn-lt"/>
                          <a:ea typeface="+mn-ea"/>
                          <a:cs typeface="+mn-cs"/>
                        </a:rPr>
                        <a:t> </a:t>
                      </a:r>
                      <a:r>
                        <a:rPr lang="en-US" sz="4000" kern="1200" dirty="0" err="1">
                          <a:solidFill>
                            <a:schemeClr val="tx1"/>
                          </a:solidFill>
                          <a:effectLst/>
                          <a:latin typeface="+mn-lt"/>
                          <a:ea typeface="+mn-ea"/>
                          <a:cs typeface="+mn-cs"/>
                        </a:rPr>
                        <a:t>hữu</a:t>
                      </a:r>
                      <a:endParaRPr lang="en-US" sz="40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4"/>
                  </a:ext>
                </a:extLst>
              </a:tr>
            </a:tbl>
          </a:graphicData>
        </a:graphic>
      </p:graphicFrame>
      <p:sp>
        <p:nvSpPr>
          <p:cNvPr id="13" name="TextBox 12"/>
          <p:cNvSpPr txBox="1"/>
          <p:nvPr/>
        </p:nvSpPr>
        <p:spPr>
          <a:xfrm>
            <a:off x="291830" y="135324"/>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spTree>
    <p:extLst>
      <p:ext uri="{BB962C8B-B14F-4D97-AF65-F5344CB8AC3E}">
        <p14:creationId xmlns:p14="http://schemas.microsoft.com/office/powerpoint/2010/main" val="229127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928483101"/>
              </p:ext>
            </p:extLst>
          </p:nvPr>
        </p:nvGraphicFramePr>
        <p:xfrm>
          <a:off x="287079" y="1010999"/>
          <a:ext cx="11536326" cy="4922872"/>
        </p:xfrm>
        <a:graphic>
          <a:graphicData uri="http://schemas.openxmlformats.org/drawingml/2006/table">
            <a:tbl>
              <a:tblPr firstRow="1" bandRow="1">
                <a:tableStyleId>{5DA37D80-6434-44D0-A028-1B22A696006F}</a:tableStyleId>
              </a:tblPr>
              <a:tblGrid>
                <a:gridCol w="3711689">
                  <a:extLst>
                    <a:ext uri="{9D8B030D-6E8A-4147-A177-3AD203B41FA5}">
                      <a16:colId xmlns:a16="http://schemas.microsoft.com/office/drawing/2014/main" val="20000"/>
                    </a:ext>
                  </a:extLst>
                </a:gridCol>
                <a:gridCol w="3665046">
                  <a:extLst>
                    <a:ext uri="{9D8B030D-6E8A-4147-A177-3AD203B41FA5}">
                      <a16:colId xmlns:a16="http://schemas.microsoft.com/office/drawing/2014/main" val="20001"/>
                    </a:ext>
                  </a:extLst>
                </a:gridCol>
                <a:gridCol w="4159591">
                  <a:extLst>
                    <a:ext uri="{9D8B030D-6E8A-4147-A177-3AD203B41FA5}">
                      <a16:colId xmlns:a16="http://schemas.microsoft.com/office/drawing/2014/main" val="20002"/>
                    </a:ext>
                  </a:extLst>
                </a:gridCol>
              </a:tblGrid>
              <a:tr h="901362">
                <a:tc>
                  <a:txBody>
                    <a:bodyPr/>
                    <a:lstStyle/>
                    <a:p>
                      <a:pPr marL="0" algn="ctr" defTabSz="914400" rtl="0" eaLnBrk="1" latinLnBrk="0" hangingPunct="1"/>
                      <a:r>
                        <a:rPr lang="en-US" sz="4000" b="1" kern="1200">
                          <a:solidFill>
                            <a:srgbClr val="0070C0"/>
                          </a:solidFill>
                          <a:latin typeface="Arial" panose="020B0604020202020204" pitchFamily="34" charset="0"/>
                          <a:ea typeface="+mn-ea"/>
                          <a:cs typeface="Arial" panose="020B0604020202020204" pitchFamily="34" charset="0"/>
                        </a:rPr>
                        <a:t>New words</a:t>
                      </a:r>
                      <a:endParaRPr lang="en-US" sz="4000" b="1" kern="1200" dirty="0">
                        <a:solidFill>
                          <a:srgbClr val="0070C0"/>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endParaRPr lang="en-US" sz="4000" b="1" kern="1200" dirty="0">
                        <a:solidFill>
                          <a:srgbClr val="0070C0"/>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sz="4000" b="1" kern="1200">
                          <a:solidFill>
                            <a:srgbClr val="0070C0"/>
                          </a:solidFill>
                          <a:latin typeface="Arial" panose="020B0604020202020204" pitchFamily="34" charset="0"/>
                          <a:ea typeface="+mn-ea"/>
                          <a:cs typeface="Arial" panose="020B0604020202020204" pitchFamily="34" charset="0"/>
                        </a:rPr>
                        <a:t>Meaning</a:t>
                      </a:r>
                      <a:endParaRPr lang="en-US" sz="4000" b="1" kern="1200" dirty="0">
                        <a:solidFill>
                          <a:srgbClr val="0070C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0"/>
                  </a:ext>
                </a:extLst>
              </a:tr>
              <a:tr h="1019392">
                <a:tc>
                  <a:txBody>
                    <a:bodyPr/>
                    <a:lstStyle/>
                    <a:p>
                      <a:pPr marL="144145" indent="-144145" algn="l" defTabSz="914400" rtl="0" eaLnBrk="1" latinLnBrk="0" hangingPunct="1">
                        <a:spcAft>
                          <a:spcPts val="0"/>
                        </a:spcAft>
                      </a:pPr>
                      <a:r>
                        <a:rPr lang="en-US" sz="4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a:t>
                      </a:r>
                      <a:r>
                        <a:rPr lang="en-US" sz="4000" kern="1200" dirty="0">
                          <a:solidFill>
                            <a:schemeClr val="tx1"/>
                          </a:solidFill>
                          <a:effectLst/>
                          <a:latin typeface="Arial" panose="020B0604020202020204" pitchFamily="34" charset="0"/>
                          <a:ea typeface="+mn-ea"/>
                          <a:cs typeface="Arial" panose="020B0604020202020204" pitchFamily="34" charset="0"/>
                        </a:rPr>
                        <a:t>staircase (n)</a:t>
                      </a:r>
                      <a:endParaRPr lang="en-US" sz="4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71755" marR="71755" marT="71755" marB="71755" anchor="ctr"/>
                </a:tc>
                <a:tc>
                  <a:txBody>
                    <a:bodyPr/>
                    <a:lstStyle/>
                    <a:p>
                      <a:pPr marL="144145" indent="-144145" algn="l" defTabSz="914400" rtl="0" eaLnBrk="1" latinLnBrk="0" hangingPunct="1">
                        <a:spcAft>
                          <a:spcPts val="0"/>
                        </a:spcAft>
                      </a:pPr>
                      <a:endParaRPr lang="en-US" sz="4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nchor="ctr"/>
                </a:tc>
                <a:tc>
                  <a:txBody>
                    <a:bodyPr/>
                    <a:lstStyle/>
                    <a:p>
                      <a:pPr marL="144145" indent="-144145" algn="l" defTabSz="914400" rtl="0" eaLnBrk="1" latinLnBrk="0" hangingPunct="1">
                        <a:spcAft>
                          <a:spcPts val="0"/>
                        </a:spcAft>
                      </a:pPr>
                      <a:endParaRPr lang="en-US" sz="4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nchor="ctr"/>
                </a:tc>
                <a:extLst>
                  <a:ext uri="{0D108BD9-81ED-4DB2-BD59-A6C34878D82A}">
                    <a16:rowId xmlns:a16="http://schemas.microsoft.com/office/drawing/2014/main" val="10001"/>
                  </a:ext>
                </a:extLst>
              </a:tr>
              <a:tr h="1000706">
                <a:tc>
                  <a:txBody>
                    <a:bodyPr/>
                    <a:lstStyle/>
                    <a:p>
                      <a:pPr marL="144145" indent="-144145" algn="l" defTabSz="914400" rtl="0" eaLnBrk="1" latinLnBrk="0" hangingPunct="1">
                        <a:spcAft>
                          <a:spcPts val="0"/>
                        </a:spcAft>
                      </a:pPr>
                      <a:r>
                        <a:rPr lang="en-US" sz="4000" kern="1200">
                          <a:solidFill>
                            <a:schemeClr val="tx1"/>
                          </a:solidFill>
                          <a:effectLst/>
                          <a:latin typeface="Arial" panose="020B0604020202020204" pitchFamily="34" charset="0"/>
                          <a:ea typeface="Calibri" panose="020F0502020204030204" pitchFamily="34" charset="0"/>
                          <a:cs typeface="Arial" panose="020B0604020202020204" pitchFamily="34" charset="0"/>
                        </a:rPr>
                        <a:t>2. </a:t>
                      </a:r>
                      <a:r>
                        <a:rPr lang="en-US" sz="4000" kern="1200">
                          <a:solidFill>
                            <a:schemeClr val="tx1"/>
                          </a:solidFill>
                          <a:effectLst/>
                          <a:latin typeface="Arial" panose="020B0604020202020204" pitchFamily="34" charset="0"/>
                          <a:ea typeface="+mn-ea"/>
                          <a:cs typeface="Arial" panose="020B0604020202020204" pitchFamily="34" charset="0"/>
                        </a:rPr>
                        <a:t>material (n)</a:t>
                      </a:r>
                      <a:endParaRPr lang="en-US" sz="4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71755" marR="71755" marT="71755" marB="71755" anchor="ctr"/>
                </a:tc>
                <a:tc>
                  <a:txBody>
                    <a:bodyPr/>
                    <a:lstStyle/>
                    <a:p>
                      <a:pPr marL="144145" indent="-144145" algn="l" defTabSz="914400" rtl="0" eaLnBrk="1" latinLnBrk="0" hangingPunct="1">
                        <a:spcAft>
                          <a:spcPts val="0"/>
                        </a:spcAft>
                      </a:pPr>
                      <a:endParaRPr lang="en-US" sz="4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nchor="ctr"/>
                </a:tc>
                <a:tc>
                  <a:txBody>
                    <a:bodyPr/>
                    <a:lstStyle/>
                    <a:p>
                      <a:pPr marL="144145" indent="-144145" algn="l" defTabSz="914400" rtl="0" eaLnBrk="1" latinLnBrk="0" hangingPunct="1">
                        <a:spcAft>
                          <a:spcPts val="0"/>
                        </a:spcAft>
                      </a:pPr>
                      <a:endParaRPr lang="en-US" sz="4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nchor="ctr"/>
                </a:tc>
                <a:extLst>
                  <a:ext uri="{0D108BD9-81ED-4DB2-BD59-A6C34878D82A}">
                    <a16:rowId xmlns:a16="http://schemas.microsoft.com/office/drawing/2014/main" val="10002"/>
                  </a:ext>
                </a:extLst>
              </a:tr>
              <a:tr h="1000706">
                <a:tc>
                  <a:txBody>
                    <a:bodyPr/>
                    <a:lstStyle/>
                    <a:p>
                      <a:pPr marL="144145" indent="-144145" algn="l" defTabSz="914400" rtl="0" eaLnBrk="1" latinLnBrk="0" hangingPunct="1">
                        <a:spcAft>
                          <a:spcPts val="0"/>
                        </a:spcAft>
                      </a:pPr>
                      <a:r>
                        <a:rPr lang="en-US" sz="4000" kern="1200">
                          <a:solidFill>
                            <a:schemeClr val="tx1"/>
                          </a:solidFill>
                          <a:effectLst/>
                          <a:latin typeface="Arial" panose="020B0604020202020204" pitchFamily="34" charset="0"/>
                          <a:ea typeface="Calibri" panose="020F0502020204030204" pitchFamily="34" charset="0"/>
                          <a:cs typeface="Arial" panose="020B0604020202020204" pitchFamily="34" charset="0"/>
                        </a:rPr>
                        <a:t>3. </a:t>
                      </a:r>
                      <a:r>
                        <a:rPr lang="en-US" sz="4000" kern="1200">
                          <a:solidFill>
                            <a:schemeClr val="tx1"/>
                          </a:solidFill>
                          <a:effectLst/>
                          <a:latin typeface="Arial" panose="020B0604020202020204" pitchFamily="34" charset="0"/>
                          <a:ea typeface="+mn-ea"/>
                          <a:cs typeface="Arial" panose="020B0604020202020204" pitchFamily="34" charset="0"/>
                        </a:rPr>
                        <a:t>open fire (n)</a:t>
                      </a:r>
                      <a:endParaRPr lang="en-US" sz="4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71755" marR="71755" marT="71755" marB="71755" anchor="ctr"/>
                </a:tc>
                <a:tc>
                  <a:txBody>
                    <a:bodyPr/>
                    <a:lstStyle/>
                    <a:p>
                      <a:pPr marL="144145" indent="-144145" algn="l" defTabSz="914400" rtl="0" eaLnBrk="1" latinLnBrk="0" hangingPunct="1">
                        <a:spcAft>
                          <a:spcPts val="0"/>
                        </a:spcAft>
                      </a:pPr>
                      <a:endParaRPr lang="en-US" sz="4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nchor="ctr"/>
                </a:tc>
                <a:tc>
                  <a:txBody>
                    <a:bodyPr/>
                    <a:lstStyle/>
                    <a:p>
                      <a:pPr marL="144145" indent="-144145" algn="l" defTabSz="914400" rtl="0" eaLnBrk="1" latinLnBrk="0" hangingPunct="1">
                        <a:spcAft>
                          <a:spcPts val="0"/>
                        </a:spcAft>
                      </a:pPr>
                      <a:endParaRPr lang="en-US" sz="4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nchor="ctr"/>
                </a:tc>
                <a:extLst>
                  <a:ext uri="{0D108BD9-81ED-4DB2-BD59-A6C34878D82A}">
                    <a16:rowId xmlns:a16="http://schemas.microsoft.com/office/drawing/2014/main" val="10003"/>
                  </a:ext>
                </a:extLst>
              </a:tr>
              <a:tr h="1000706">
                <a:tc>
                  <a:txBody>
                    <a:bodyPr/>
                    <a:lstStyle/>
                    <a:p>
                      <a:pPr marL="144145" indent="-144145" algn="l" defTabSz="914400" rtl="0" eaLnBrk="1" latinLnBrk="0" hangingPunct="1">
                        <a:spcAft>
                          <a:spcPts val="0"/>
                        </a:spcAft>
                      </a:pPr>
                      <a:r>
                        <a:rPr lang="en-US" sz="4000" kern="1200">
                          <a:solidFill>
                            <a:schemeClr val="tx1"/>
                          </a:solidFill>
                          <a:effectLst/>
                          <a:latin typeface="Arial" panose="020B0604020202020204" pitchFamily="34" charset="0"/>
                          <a:ea typeface="Calibri" panose="020F0502020204030204" pitchFamily="34" charset="0"/>
                          <a:cs typeface="Arial" panose="020B0604020202020204" pitchFamily="34" charset="0"/>
                        </a:rPr>
                        <a:t>4. </a:t>
                      </a:r>
                      <a:r>
                        <a:rPr lang="en-US" sz="4000" kern="1200">
                          <a:solidFill>
                            <a:schemeClr val="tx1"/>
                          </a:solidFill>
                          <a:effectLst/>
                          <a:latin typeface="Arial" panose="020B0604020202020204" pitchFamily="34" charset="0"/>
                          <a:ea typeface="+mn-ea"/>
                          <a:cs typeface="Arial" panose="020B0604020202020204" pitchFamily="34" charset="0"/>
                        </a:rPr>
                        <a:t>owner (n)</a:t>
                      </a:r>
                      <a:endParaRPr lang="en-US" sz="4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71755" marR="71755" marT="71755" marB="71755" anchor="ctr"/>
                </a:tc>
                <a:tc>
                  <a:txBody>
                    <a:bodyPr/>
                    <a:lstStyle/>
                    <a:p>
                      <a:pPr marL="144145" indent="-144145" algn="l" defTabSz="914400" rtl="0" eaLnBrk="1" latinLnBrk="0" hangingPunct="1">
                        <a:spcAft>
                          <a:spcPts val="0"/>
                        </a:spcAft>
                      </a:pPr>
                      <a:endParaRPr lang="en-US" sz="4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nchor="ctr"/>
                </a:tc>
                <a:tc>
                  <a:txBody>
                    <a:bodyPr/>
                    <a:lstStyle/>
                    <a:p>
                      <a:pPr marL="144145" indent="-144145" algn="l" defTabSz="914400" rtl="0" eaLnBrk="1" latinLnBrk="0" hangingPunct="1">
                        <a:spcAft>
                          <a:spcPts val="0"/>
                        </a:spcAft>
                      </a:pPr>
                      <a:endParaRPr lang="en-US" sz="4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71755" marB="71755" anchor="ctr"/>
                </a:tc>
                <a:extLst>
                  <a:ext uri="{0D108BD9-81ED-4DB2-BD59-A6C34878D82A}">
                    <a16:rowId xmlns:a16="http://schemas.microsoft.com/office/drawing/2014/main" val="10004"/>
                  </a:ext>
                </a:extLst>
              </a:tr>
            </a:tbl>
          </a:graphicData>
        </a:graphic>
      </p:graphicFrame>
      <p:sp>
        <p:nvSpPr>
          <p:cNvPr id="3" name="TextBox 2"/>
          <p:cNvSpPr txBox="1"/>
          <p:nvPr/>
        </p:nvSpPr>
        <p:spPr>
          <a:xfrm>
            <a:off x="7740502" y="4186533"/>
            <a:ext cx="3211033" cy="553998"/>
          </a:xfrm>
          <a:prstGeom prst="rect">
            <a:avLst/>
          </a:prstGeom>
          <a:noFill/>
        </p:spPr>
        <p:txBody>
          <a:bodyPr wrap="square" rtlCol="0">
            <a:spAutoFit/>
          </a:bodyPr>
          <a:lstStyle/>
          <a:p>
            <a:pPr>
              <a:spcAft>
                <a:spcPts val="0"/>
              </a:spcAft>
            </a:pPr>
            <a:r>
              <a:rPr lang="en-US" sz="3000" b="1" dirty="0" err="1">
                <a:solidFill>
                  <a:srgbClr val="0000FF"/>
                </a:solidFill>
              </a:rPr>
              <a:t>cầu</a:t>
            </a:r>
            <a:r>
              <a:rPr lang="en-US" sz="3000" b="1" dirty="0">
                <a:solidFill>
                  <a:srgbClr val="0000FF"/>
                </a:solidFill>
              </a:rPr>
              <a:t> thang </a:t>
            </a:r>
            <a:r>
              <a:rPr lang="en-US" sz="3000" b="1" dirty="0" err="1">
                <a:solidFill>
                  <a:srgbClr val="0000FF"/>
                </a:solidFill>
              </a:rPr>
              <a:t>bộ</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7740502" y="2306694"/>
            <a:ext cx="3211033" cy="553998"/>
          </a:xfrm>
          <a:prstGeom prst="rect">
            <a:avLst/>
          </a:prstGeom>
          <a:noFill/>
        </p:spPr>
        <p:txBody>
          <a:bodyPr wrap="square" rtlCol="0">
            <a:spAutoFit/>
          </a:bodyPr>
          <a:lstStyle/>
          <a:p>
            <a:pPr>
              <a:spcAft>
                <a:spcPts val="0"/>
              </a:spcAft>
            </a:pPr>
            <a:r>
              <a:rPr lang="en-US" sz="3000" b="1" dirty="0" err="1">
                <a:solidFill>
                  <a:srgbClr val="0000FF"/>
                </a:solidFill>
              </a:rPr>
              <a:t>vật</a:t>
            </a:r>
            <a:r>
              <a:rPr lang="en-US" sz="3000" b="1" dirty="0">
                <a:solidFill>
                  <a:srgbClr val="0000FF"/>
                </a:solidFill>
              </a:rPr>
              <a:t> </a:t>
            </a:r>
            <a:r>
              <a:rPr lang="en-US" sz="3000" b="1" dirty="0" err="1">
                <a:solidFill>
                  <a:srgbClr val="0000FF"/>
                </a:solidFill>
              </a:rPr>
              <a:t>liệu</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8" name="TextBox 17"/>
          <p:cNvSpPr txBox="1"/>
          <p:nvPr/>
        </p:nvSpPr>
        <p:spPr>
          <a:xfrm>
            <a:off x="7740503" y="5134414"/>
            <a:ext cx="3211033" cy="553998"/>
          </a:xfrm>
          <a:prstGeom prst="rect">
            <a:avLst/>
          </a:prstGeom>
          <a:noFill/>
        </p:spPr>
        <p:txBody>
          <a:bodyPr wrap="square" rtlCol="0">
            <a:spAutoFit/>
          </a:bodyPr>
          <a:lstStyle/>
          <a:p>
            <a:pPr>
              <a:spcAft>
                <a:spcPts val="0"/>
              </a:spcAft>
            </a:pPr>
            <a:r>
              <a:rPr lang="en-US" sz="3000" b="1" dirty="0" err="1">
                <a:solidFill>
                  <a:srgbClr val="0000FF"/>
                </a:solidFill>
              </a:rPr>
              <a:t>lò</a:t>
            </a:r>
            <a:r>
              <a:rPr lang="en-US" sz="3000" b="1" dirty="0">
                <a:solidFill>
                  <a:srgbClr val="0000FF"/>
                </a:solidFill>
              </a:rPr>
              <a:t> </a:t>
            </a:r>
            <a:r>
              <a:rPr lang="en-US" sz="3000" b="1" dirty="0" err="1">
                <a:solidFill>
                  <a:srgbClr val="0000FF"/>
                </a:solidFill>
              </a:rPr>
              <a:t>sưởi</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7740503" y="3257688"/>
            <a:ext cx="3211033" cy="553998"/>
          </a:xfrm>
          <a:prstGeom prst="rect">
            <a:avLst/>
          </a:prstGeom>
          <a:noFill/>
        </p:spPr>
        <p:txBody>
          <a:bodyPr wrap="square" rtlCol="0">
            <a:spAutoFit/>
          </a:bodyPr>
          <a:lstStyle/>
          <a:p>
            <a:pPr>
              <a:spcAft>
                <a:spcPts val="0"/>
              </a:spcAft>
            </a:pPr>
            <a:r>
              <a:rPr lang="en-US" sz="3000" b="1" dirty="0" err="1">
                <a:solidFill>
                  <a:srgbClr val="0000FF"/>
                </a:solidFill>
              </a:rPr>
              <a:t>người</a:t>
            </a:r>
            <a:r>
              <a:rPr lang="en-US" sz="3000" b="1" dirty="0">
                <a:solidFill>
                  <a:srgbClr val="0000FF"/>
                </a:solidFill>
              </a:rPr>
              <a:t> </a:t>
            </a:r>
            <a:r>
              <a:rPr lang="en-US" sz="3000" b="1" dirty="0" err="1">
                <a:solidFill>
                  <a:srgbClr val="0000FF"/>
                </a:solidFill>
              </a:rPr>
              <a:t>sở</a:t>
            </a:r>
            <a:r>
              <a:rPr lang="en-US" sz="3000" b="1" dirty="0">
                <a:solidFill>
                  <a:srgbClr val="0000FF"/>
                </a:solidFill>
              </a:rPr>
              <a:t> </a:t>
            </a:r>
            <a:r>
              <a:rPr lang="en-US" sz="3000" b="1" dirty="0" err="1">
                <a:solidFill>
                  <a:srgbClr val="0000FF"/>
                </a:solidFill>
              </a:rPr>
              <a:t>hữu</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20" name="TextBox 19"/>
          <p:cNvSpPr txBox="1"/>
          <p:nvPr/>
        </p:nvSpPr>
        <p:spPr>
          <a:xfrm>
            <a:off x="3273240" y="92487"/>
            <a:ext cx="5189823"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Checking vocabulary</a:t>
            </a:r>
          </a:p>
        </p:txBody>
      </p:sp>
    </p:spTree>
    <p:extLst>
      <p:ext uri="{BB962C8B-B14F-4D97-AF65-F5344CB8AC3E}">
        <p14:creationId xmlns:p14="http://schemas.microsoft.com/office/powerpoint/2010/main" val="3937948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54167E-6 -4.44444E-6 L -0.28868 -0.30023 " pathEditMode="relative" rAng="0" ptsTypes="AA">
                                      <p:cBhvr>
                                        <p:cTn id="6" dur="2000" fill="hold"/>
                                        <p:tgtEl>
                                          <p:spTgt spid="3"/>
                                        </p:tgtEl>
                                        <p:attrNameLst>
                                          <p:attrName>ppt_x</p:attrName>
                                          <p:attrName>ppt_y</p:attrName>
                                        </p:attrNameLst>
                                      </p:cBhvr>
                                      <p:rCtr x="-14440" y="-15023"/>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3.54167E-6 -3.7037E-7 L -0.28685 0.13357 " pathEditMode="relative" rAng="0" ptsTypes="AA">
                                      <p:cBhvr>
                                        <p:cTn id="10" dur="2000" fill="hold"/>
                                        <p:tgtEl>
                                          <p:spTgt spid="17"/>
                                        </p:tgtEl>
                                        <p:attrNameLst>
                                          <p:attrName>ppt_x</p:attrName>
                                          <p:attrName>ppt_y</p:attrName>
                                        </p:attrNameLst>
                                      </p:cBhvr>
                                      <p:rCtr x="-14349" y="6667"/>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3.54167E-6 1.11111E-6 L -0.28334 -0.13287 " pathEditMode="relative" rAng="0" ptsTypes="AA">
                                      <p:cBhvr>
                                        <p:cTn id="14" dur="2000" fill="hold"/>
                                        <p:tgtEl>
                                          <p:spTgt spid="18"/>
                                        </p:tgtEl>
                                        <p:attrNameLst>
                                          <p:attrName>ppt_x</p:attrName>
                                          <p:attrName>ppt_y</p:attrName>
                                        </p:attrNameLst>
                                      </p:cBhvr>
                                      <p:rCtr x="-14167" y="-6644"/>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3.54167E-6 2.22222E-6 L -0.28946 0.28171 " pathEditMode="relative" rAng="0" ptsTypes="AA">
                                      <p:cBhvr>
                                        <p:cTn id="18" dur="2000" fill="hold"/>
                                        <p:tgtEl>
                                          <p:spTgt spid="19"/>
                                        </p:tgtEl>
                                        <p:attrNameLst>
                                          <p:attrName>ppt_x</p:attrName>
                                          <p:attrName>ppt_y</p:attrName>
                                        </p:attrNameLst>
                                      </p:cBhvr>
                                      <p:rCtr x="-14479" y="1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4315</TotalTime>
  <Words>1395</Words>
  <Application>Microsoft Office PowerPoint</Application>
  <PresentationFormat>Widescreen</PresentationFormat>
  <Paragraphs>218</Paragraphs>
  <Slides>28</Slides>
  <Notes>21</Notes>
  <HiddenSlides>0</HiddenSlides>
  <MMClips>6</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Algerian</vt:lpstr>
      <vt:lpstr>Arial</vt:lpstr>
      <vt:lpstr>Arial Rounded MT Bold</vt:lpstr>
      <vt:lpstr>Calibri</vt:lpstr>
      <vt:lpstr>Calibri Light</vt:lpstr>
      <vt:lpstr>Gliker</vt:lpstr>
      <vt:lpstr>Myriad Pro</vt:lpstr>
      <vt:lpstr>OpenSans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434</cp:revision>
  <dcterms:created xsi:type="dcterms:W3CDTF">2020-12-09T02:04:09Z</dcterms:created>
  <dcterms:modified xsi:type="dcterms:W3CDTF">2025-11-16T22:27:07Z</dcterms:modified>
</cp:coreProperties>
</file>