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8" r:id="rId2"/>
    <p:sldId id="279" r:id="rId3"/>
    <p:sldId id="356" r:id="rId4"/>
    <p:sldId id="358" r:id="rId5"/>
    <p:sldId id="355" r:id="rId6"/>
    <p:sldId id="357" r:id="rId7"/>
    <p:sldId id="354" r:id="rId8"/>
    <p:sldId id="352" r:id="rId9"/>
    <p:sldId id="281" r:id="rId10"/>
    <p:sldId id="276" r:id="rId11"/>
    <p:sldId id="331" r:id="rId12"/>
    <p:sldId id="326" r:id="rId13"/>
    <p:sldId id="332" r:id="rId14"/>
    <p:sldId id="348" r:id="rId15"/>
    <p:sldId id="349" r:id="rId16"/>
    <p:sldId id="313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AB"/>
    <a:srgbClr val="CBEAF0"/>
    <a:srgbClr val="48C0B6"/>
    <a:srgbClr val="E6B845"/>
    <a:srgbClr val="00A9A5"/>
    <a:srgbClr val="F7941E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3076"/>
  </p:normalViewPr>
  <p:slideViewPr>
    <p:cSldViewPr snapToGrid="0" showGuides="1">
      <p:cViewPr varScale="1">
        <p:scale>
          <a:sx n="79" d="100"/>
          <a:sy n="79" d="100"/>
        </p:scale>
        <p:origin x="45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0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1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t="-17000" r="-1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15267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8506" y="1451193"/>
            <a:ext cx="649389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Sentence puzzling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228361" y="405727"/>
            <a:ext cx="670290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25441" y="429496"/>
            <a:ext cx="551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LESSON 3: A CLOSER LOOK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13FE3-B9CF-9B47-B7A8-1E6F76107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2" y="2470061"/>
            <a:ext cx="3627669" cy="32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Fill in each blank with a correct auxiliary verb or modal verb.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88C6F-6B37-4E4F-B99D-522F88BE7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753" y="2582473"/>
            <a:ext cx="5538247" cy="42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A389E-50EF-0F45-8E21-D6807F098F92}"/>
              </a:ext>
            </a:extLst>
          </p:cNvPr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Fill in each blank with a correct auxiliary verb or modal verb. 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3AA9C-ED76-CE4E-9C15-94B138BA789E}"/>
              </a:ext>
            </a:extLst>
          </p:cNvPr>
          <p:cNvSpPr/>
          <p:nvPr/>
        </p:nvSpPr>
        <p:spPr>
          <a:xfrm>
            <a:off x="1627832" y="2037122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F3F83E-D8C4-E649-A085-528121D3C5A2}"/>
              </a:ext>
            </a:extLst>
          </p:cNvPr>
          <p:cNvSpPr/>
          <p:nvPr/>
        </p:nvSpPr>
        <p:spPr>
          <a:xfrm>
            <a:off x="1008025" y="1921748"/>
            <a:ext cx="9117281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1. ______ they hold the festival in Ha </a:t>
            </a:r>
            <a:r>
              <a:rPr lang="en-US" sz="2800" dirty="0" err="1">
                <a:latin typeface="ChronicaPro"/>
              </a:rPr>
              <a:t>Noi</a:t>
            </a:r>
            <a:r>
              <a:rPr lang="en-US" sz="2800" dirty="0">
                <a:latin typeface="ChronicaPro"/>
              </a:rPr>
              <a:t> every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2. ______ he visit Hoi An last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3. ______ they performing folk dances?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MediumIt"/>
              </a:rPr>
              <a:t>4.</a:t>
            </a:r>
            <a:r>
              <a:rPr lang="en-US" sz="2800" b="1" dirty="0">
                <a:latin typeface="ChronicaProMediumIt"/>
              </a:rPr>
              <a:t> </a:t>
            </a:r>
            <a:r>
              <a:rPr lang="en-US" sz="2800" b="1" i="1" dirty="0">
                <a:latin typeface="ChronicaProMediumIt"/>
              </a:rPr>
              <a:t>A: </a:t>
            </a:r>
            <a:r>
              <a:rPr lang="en-US" sz="2800" dirty="0">
                <a:latin typeface="ChronicaPro"/>
              </a:rPr>
              <a:t>______ you make </a:t>
            </a:r>
            <a:r>
              <a:rPr lang="en-US" sz="2800" dirty="0">
                <a:latin typeface="ChronicaProBookIt"/>
              </a:rPr>
              <a:t>banh </a:t>
            </a:r>
            <a:r>
              <a:rPr lang="en-US" sz="2800" dirty="0" err="1">
                <a:latin typeface="ChronicaProBookIt"/>
              </a:rPr>
              <a:t>chung</a:t>
            </a:r>
            <a:r>
              <a:rPr lang="en-US" sz="2800" dirty="0">
                <a:latin typeface="ChronicaPro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MediumIt"/>
              </a:rPr>
              <a:t>    </a:t>
            </a:r>
            <a:r>
              <a:rPr lang="en-US" sz="2800" b="1" i="1" dirty="0">
                <a:latin typeface="ChronicaProMediumIt"/>
              </a:rPr>
              <a:t>B: </a:t>
            </a:r>
            <a:r>
              <a:rPr lang="en-US" sz="2800" dirty="0">
                <a:latin typeface="ChronicaPro"/>
              </a:rPr>
              <a:t>Yes, I can.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5. ______ your brother usually come back home at Tet? </a:t>
            </a:r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4C5047-8B63-8C42-A033-D62A25029869}"/>
              </a:ext>
            </a:extLst>
          </p:cNvPr>
          <p:cNvSpPr/>
          <p:nvPr/>
        </p:nvSpPr>
        <p:spPr>
          <a:xfrm>
            <a:off x="1627832" y="2675716"/>
            <a:ext cx="691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A2693D-3DD1-FE44-982E-67CFA4E38626}"/>
              </a:ext>
            </a:extLst>
          </p:cNvPr>
          <p:cNvSpPr/>
          <p:nvPr/>
        </p:nvSpPr>
        <p:spPr>
          <a:xfrm>
            <a:off x="1633983" y="3339822"/>
            <a:ext cx="708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DB72D9-3A8F-1745-A250-E768FB2ADABF}"/>
              </a:ext>
            </a:extLst>
          </p:cNvPr>
          <p:cNvSpPr/>
          <p:nvPr/>
        </p:nvSpPr>
        <p:spPr>
          <a:xfrm>
            <a:off x="1973439" y="3988874"/>
            <a:ext cx="745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BB48F0-A331-3E43-B5EA-4909A5D3B972}"/>
              </a:ext>
            </a:extLst>
          </p:cNvPr>
          <p:cNvSpPr/>
          <p:nvPr/>
        </p:nvSpPr>
        <p:spPr>
          <a:xfrm>
            <a:off x="1510010" y="5279900"/>
            <a:ext cx="926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2416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Change the sentences into </a:t>
            </a:r>
            <a:r>
              <a:rPr lang="en-US" sz="2800" b="1" i="1" dirty="0"/>
              <a:t>Yes / No </a:t>
            </a:r>
            <a:r>
              <a:rPr lang="en-US" sz="2800" b="1" dirty="0"/>
              <a:t>questions.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753" y="2582473"/>
            <a:ext cx="5538247" cy="42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6430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16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72112" y="114368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Change the sentences into </a:t>
            </a:r>
            <a:r>
              <a:rPr lang="en-US" sz="2800" b="1" i="1" dirty="0"/>
              <a:t>Yes / No </a:t>
            </a:r>
            <a:r>
              <a:rPr lang="en-US" sz="2800" b="1" dirty="0"/>
              <a:t>questions. 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1172112" y="1164301"/>
            <a:ext cx="10558971" cy="530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latin typeface="ChronicaPro"/>
              </a:rPr>
              <a:t>My mother can make a costume for me. </a:t>
            </a:r>
            <a:endParaRPr lang="en-US" sz="2800" dirty="0"/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latin typeface="ChronicaPro"/>
              </a:rPr>
              <a:t>She will bake a birthday cake for him.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/>
              <a:t>The dragon dances are interesting.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/>
              <a:t>The Rio Carnival takes place every year in Brazil.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/>
              <a:t>They saw a fireworks display on New Year’s Eve.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1527471" y="2151608"/>
            <a:ext cx="8102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your mother make a costume for you?</a:t>
            </a:r>
            <a:endParaRPr lang="en-US" sz="3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1527471" y="3222337"/>
            <a:ext cx="7277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she bake a birthday cake for him?</a:t>
            </a:r>
            <a:endParaRPr lang="en-US" sz="3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1527471" y="4293066"/>
            <a:ext cx="6718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dragon dances interesting?</a:t>
            </a:r>
            <a:endParaRPr lang="en-US" sz="3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1527471" y="5363795"/>
            <a:ext cx="9287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Rio Carnival take place every year in Brazil?</a:t>
            </a:r>
            <a:endParaRPr lang="en-US" sz="3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1527471" y="6371716"/>
            <a:ext cx="9744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they see a fireworks display on New Year’s Eve?</a:t>
            </a:r>
            <a:endParaRPr lang="en-US" sz="3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6430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16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" y="-7957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069085" y="108855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questions in column A with their answers in column B. </a:t>
            </a:r>
            <a:endParaRPr lang="en-US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7B7A12-FB4B-8E41-BDF1-1A859D936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026793"/>
              </p:ext>
            </p:extLst>
          </p:nvPr>
        </p:nvGraphicFramePr>
        <p:xfrm>
          <a:off x="555763" y="1977212"/>
          <a:ext cx="11364891" cy="4659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93">
                  <a:extLst>
                    <a:ext uri="{9D8B030D-6E8A-4147-A177-3AD203B41FA5}">
                      <a16:colId xmlns:a16="http://schemas.microsoft.com/office/drawing/2014/main" val="4069297119"/>
                    </a:ext>
                  </a:extLst>
                </a:gridCol>
                <a:gridCol w="3378820">
                  <a:extLst>
                    <a:ext uri="{9D8B030D-6E8A-4147-A177-3AD203B41FA5}">
                      <a16:colId xmlns:a16="http://schemas.microsoft.com/office/drawing/2014/main" val="2923829014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4119617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9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you help me take a photo?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he is.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70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he painting Easter eggs?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I’m not.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they eat candy apples on Halloween?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I will.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51323"/>
                  </a:ext>
                </a:extLst>
              </a:tr>
              <a:tr h="692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you excited about your holiday?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she can’t.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8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she perform Dutch folk dances?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they do.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768489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BF2335EB-7CBA-144C-9946-61B43266C7BC}"/>
              </a:ext>
            </a:extLst>
          </p:cNvPr>
          <p:cNvSpPr/>
          <p:nvPr/>
        </p:nvSpPr>
        <p:spPr>
          <a:xfrm>
            <a:off x="10567152" y="2918048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c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F09C45-5ACE-074A-907B-8A2F08213C6C}"/>
              </a:ext>
            </a:extLst>
          </p:cNvPr>
          <p:cNvSpPr/>
          <p:nvPr/>
        </p:nvSpPr>
        <p:spPr>
          <a:xfrm>
            <a:off x="10600057" y="3647649"/>
            <a:ext cx="724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a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D0AD3E-436C-D846-91B9-66FB6C8D9B10}"/>
              </a:ext>
            </a:extLst>
          </p:cNvPr>
          <p:cNvSpPr/>
          <p:nvPr/>
        </p:nvSpPr>
        <p:spPr>
          <a:xfrm>
            <a:off x="10642724" y="4608082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e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D58AE4-8036-374B-8AD7-74C9A298BB30}"/>
              </a:ext>
            </a:extLst>
          </p:cNvPr>
          <p:cNvSpPr/>
          <p:nvPr/>
        </p:nvSpPr>
        <p:spPr>
          <a:xfrm>
            <a:off x="10478870" y="5605619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b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9783A8-717D-0B41-9980-30E4A633A438}"/>
              </a:ext>
            </a:extLst>
          </p:cNvPr>
          <p:cNvSpPr/>
          <p:nvPr/>
        </p:nvSpPr>
        <p:spPr>
          <a:xfrm>
            <a:off x="10567152" y="6401949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d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6430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16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72112" y="1143687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Mark is talking to Trang about the Mid-Autumn Festival. Fill in the blanks with Trang’s answers below. 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8816E-51EA-4C4E-8525-5043061294C3}"/>
              </a:ext>
            </a:extLst>
          </p:cNvPr>
          <p:cNvSpPr/>
          <p:nvPr/>
        </p:nvSpPr>
        <p:spPr>
          <a:xfrm>
            <a:off x="539852" y="2180477"/>
            <a:ext cx="3724507" cy="4627756"/>
          </a:xfrm>
          <a:prstGeom prst="rect">
            <a:avLst/>
          </a:prstGeom>
          <a:solidFill>
            <a:srgbClr val="CBEAF0"/>
          </a:solidFill>
          <a:ln>
            <a:solidFill>
              <a:srgbClr val="C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watch lion dances, too.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No, we celebrate it in the middle of the eighth lunar month.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I do. It’s one of my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festivals.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Yes. Just come over to my house on the night of the festival.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also have some autumn fruits.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7E50D-1D81-FB45-A1C3-D470E928B7F6}"/>
              </a:ext>
            </a:extLst>
          </p:cNvPr>
          <p:cNvSpPr/>
          <p:nvPr/>
        </p:nvSpPr>
        <p:spPr>
          <a:xfrm>
            <a:off x="4421339" y="2180476"/>
            <a:ext cx="7089018" cy="4627757"/>
          </a:xfrm>
          <a:prstGeom prst="rect">
            <a:avLst/>
          </a:prstGeom>
          <a:solidFill>
            <a:srgbClr val="FFDAAB"/>
          </a:solidFill>
          <a:ln>
            <a:solidFill>
              <a:srgbClr val="FFD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celebrate the Mid-Autumn Festival in 	December?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	</a:t>
            </a:r>
            <a:r>
              <a:rPr lang="en-US" sz="2400" dirty="0">
                <a:solidFill>
                  <a:schemeClr val="tx1"/>
                </a:solidFill>
              </a:rPr>
              <a:t>(1) ______.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Mark: </a:t>
            </a:r>
            <a:r>
              <a:rPr lang="en-US" sz="2400" dirty="0">
                <a:solidFill>
                  <a:schemeClr val="tx1"/>
                </a:solidFill>
              </a:rPr>
              <a:t>	Do you eat moon cakes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(2)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make lanterns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(3)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like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(4)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Can I join the festival with you next month?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(5) ______.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6C629D-0D50-1545-AD9E-F5958813A0B4}"/>
              </a:ext>
            </a:extLst>
          </p:cNvPr>
          <p:cNvSpPr/>
          <p:nvPr/>
        </p:nvSpPr>
        <p:spPr>
          <a:xfrm>
            <a:off x="6016154" y="3136710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B8A13F-1BD1-0845-A78D-53194DB20F80}"/>
              </a:ext>
            </a:extLst>
          </p:cNvPr>
          <p:cNvSpPr/>
          <p:nvPr/>
        </p:nvSpPr>
        <p:spPr>
          <a:xfrm>
            <a:off x="6021473" y="3880124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95D338-2EF2-5F42-BACC-1D882761FEC0}"/>
              </a:ext>
            </a:extLst>
          </p:cNvPr>
          <p:cNvSpPr/>
          <p:nvPr/>
        </p:nvSpPr>
        <p:spPr>
          <a:xfrm>
            <a:off x="6032624" y="4600764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C8858C-4178-C64E-94F3-FCC11FAC1496}"/>
              </a:ext>
            </a:extLst>
          </p:cNvPr>
          <p:cNvSpPr/>
          <p:nvPr/>
        </p:nvSpPr>
        <p:spPr>
          <a:xfrm>
            <a:off x="6074302" y="5321403"/>
            <a:ext cx="33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09B19-B232-1D4C-9AF9-7ADAC1DEDA36}"/>
              </a:ext>
            </a:extLst>
          </p:cNvPr>
          <p:cNvSpPr/>
          <p:nvPr/>
        </p:nvSpPr>
        <p:spPr>
          <a:xfrm>
            <a:off x="6096000" y="6064818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4253" y="1203719"/>
            <a:ext cx="10815315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GAME. Festival mystery </a:t>
            </a:r>
          </a:p>
          <a:p>
            <a:pPr algn="just"/>
            <a:r>
              <a:rPr lang="en-US" sz="2800" b="1" dirty="0"/>
              <a:t>Work in groups. One student thinks of a festival he / she likes. </a:t>
            </a:r>
          </a:p>
          <a:p>
            <a:pPr algn="just"/>
            <a:r>
              <a:rPr lang="en-US" sz="2800" b="1" dirty="0"/>
              <a:t>Other students ask </a:t>
            </a:r>
            <a:r>
              <a:rPr lang="en-US" sz="2800" b="1" i="1" dirty="0"/>
              <a:t>Yes </a:t>
            </a:r>
            <a:r>
              <a:rPr lang="en-US" sz="2800" b="1" dirty="0"/>
              <a:t>/ </a:t>
            </a:r>
            <a:r>
              <a:rPr lang="en-US" sz="2800" b="1" i="1" dirty="0"/>
              <a:t>No </a:t>
            </a:r>
            <a:r>
              <a:rPr lang="en-US" sz="2800" b="1" dirty="0"/>
              <a:t>questions to find out what the festival is.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EE5457-D07A-754A-BB9E-EEDC63657087}"/>
              </a:ext>
            </a:extLst>
          </p:cNvPr>
          <p:cNvSpPr/>
          <p:nvPr/>
        </p:nvSpPr>
        <p:spPr>
          <a:xfrm>
            <a:off x="1254253" y="258871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4CAFFF"/>
                </a:solidFill>
                <a:latin typeface="ChronicaPro"/>
              </a:rPr>
              <a:t>Example: </a:t>
            </a:r>
            <a:endParaRPr lang="en-US" sz="2400" b="1" i="1" dirty="0"/>
          </a:p>
          <a:p>
            <a:r>
              <a:rPr lang="en-US" sz="2400" b="1" i="1" dirty="0">
                <a:latin typeface="ChronicaProMediumIt"/>
              </a:rPr>
              <a:t>A: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many countries celebrate the festival?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C: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children like the festival?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A: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they paint eggs?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C: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Is it Easter?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it is.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10313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Complete exercises …. in workbook.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Prepare for the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Jumbled Word Game – Towards 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206500"/>
            <a:ext cx="9652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29179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1548895"/>
            <a:ext cx="1716833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Did</a:t>
            </a:r>
          </a:p>
        </p:txBody>
      </p:sp>
      <p:sp>
        <p:nvSpPr>
          <p:cNvPr id="5" name="Oval 4"/>
          <p:cNvSpPr/>
          <p:nvPr/>
        </p:nvSpPr>
        <p:spPr>
          <a:xfrm>
            <a:off x="1716834" y="1589329"/>
            <a:ext cx="2090056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last year?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806890" y="1589328"/>
            <a:ext cx="2220686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they</a:t>
            </a:r>
          </a:p>
        </p:txBody>
      </p:sp>
      <p:sp>
        <p:nvSpPr>
          <p:cNvPr id="7" name="Oval 6"/>
          <p:cNvSpPr/>
          <p:nvPr/>
        </p:nvSpPr>
        <p:spPr>
          <a:xfrm>
            <a:off x="6027577" y="1589329"/>
            <a:ext cx="3993502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at the festival</a:t>
            </a:r>
          </a:p>
        </p:txBody>
      </p:sp>
      <p:sp>
        <p:nvSpPr>
          <p:cNvPr id="8" name="Oval 7"/>
          <p:cNvSpPr/>
          <p:nvPr/>
        </p:nvSpPr>
        <p:spPr>
          <a:xfrm>
            <a:off x="10021078" y="1514680"/>
            <a:ext cx="2388635" cy="240730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eat moon cakes</a:t>
            </a:r>
          </a:p>
        </p:txBody>
      </p:sp>
    </p:spTree>
    <p:extLst>
      <p:ext uri="{BB962C8B-B14F-4D97-AF65-F5344CB8AC3E}">
        <p14:creationId xmlns:p14="http://schemas.microsoft.com/office/powerpoint/2010/main" val="37480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83 0.15234 C 0.03478 0.14402 0.03179 0.13616 0.03074 0.13616 C 0.02397 0.13616 0.01694 0.26399 0.01694 0.39182 C 0.01694 0.3271 0.01355 0.26399 0.01029 0.26399 C 0.00677 0.26399 0.00352 0.32848 0.00352 0.39182 C 0.00352 0.36015 0.00182 0.3271 8.59823E-7 0.3271 C -0.00169 0.3271 -0.00352 0.35877 -0.00352 0.39182 C -0.00352 0.37541 -0.0043 0.36015 -0.00521 0.36015 C -0.00599 0.36015 -0.00691 0.37633 -0.00691 0.39182 C -0.00691 0.3835 -0.0073 0.37541 -0.00782 0.37541 C -0.00808 0.37541 -0.00873 0.38373 -0.00873 0.39182 C -0.00873 0.38766 -0.00886 0.3835 -0.00912 0.3835 C -0.00912 0.38257 -0.00951 0.38743 -0.00951 0.39182 C -0.00951 0.38951 -0.00951 0.38766 -0.00977 0.38766 C -0.00977 0.38859 -0.01003 0.38974 -0.01003 0.39182 C -0.01003 0.39067 -0.01003 0.38951 -0.01003 0.38859 C -0.01029 0.38859 -0.01029 0.38951 -0.01029 0.39067 C -0.01042 0.39067 -0.01042 0.38974 -0.01042 0.38859 C -0.01055 0.38859 -0.01055 0.38951 -0.01055 0.39067 " pathEditMode="relative" rAng="0" ptsTypes="fffffffffffffffffff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" y="11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72 0.02312 C 0.07764 0.01018 0.06044 -0.00231 0.05419 -0.00231 C 0.01576 -0.00231 -0.02385 0.1988 -0.02385 0.39991 C -0.02385 0.2982 -0.04365 0.1988 -0.06228 0.1988 C -0.08208 0.1988 -0.10058 0.30028 -0.10058 0.39991 C -0.10058 0.34998 -0.11035 0.2982 -0.12038 0.2982 C -0.13028 0.2982 -0.14018 0.34813 -0.14018 0.39991 C -0.14018 0.37425 -0.14526 0.34998 -0.15008 0.34998 C -0.15503 0.34998 -0.15985 0.37564 -0.15985 0.39991 C -0.15985 0.38674 -0.16233 0.37425 -0.16493 0.37425 C -0.16611 0.37425 -0.16988 0.3872 -0.16988 0.39991 C -0.16988 0.39344 -0.17119 0.38674 -0.17223 0.38674 C -0.17223 0.38535 -0.17471 0.39321 -0.17471 0.39991 C -0.17471 0.39644 -0.17471 0.39344 -0.17601 0.39344 C -0.17601 0.39506 -0.17731 0.39691 -0.17731 0.39991 C -0.17731 0.39829 -0.17731 0.39644 -0.17731 0.39506 C -0.17861 0.39506 -0.17861 0.39644 -0.17861 0.39829 C -0.17992 0.39829 -0.17992 0.39691 -0.17992 0.39506 C -0.18109 0.39506 -0.18109 0.39644 -0.18109 0.39829 " pathEditMode="relative" rAng="0" ptsTypes="fffffffffffffffffff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7" y="17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4466E-7 0.00185 C -0.00925 -0.01225 -0.04051 -0.02566 -0.05211 -0.02566 C -0.12168 -0.02566 -0.19372 0.19302 -0.19372 0.41192 C -0.19372 0.3012 -0.22994 0.19302 -0.26368 0.19302 C -0.29963 0.19302 -0.33325 0.30305 -0.33325 0.41192 C -0.33325 0.35737 -0.35135 0.3012 -0.36946 0.3012 C -0.38731 0.3012 -0.40542 0.35529 -0.40542 0.41192 C -0.40542 0.38349 -0.41454 0.35737 -0.4234 0.35737 C -0.43252 0.35737 -0.44124 0.38511 -0.44124 0.41192 C -0.44124 0.39736 -0.44554 0.38349 -0.45023 0.38349 C -0.45258 0.38349 -0.45935 0.39782 -0.45935 0.41192 C -0.45935 0.40476 -0.4617 0.39736 -0.46378 0.39736 C -0.46378 0.39574 -0.46808 0.4043 -0.46808 0.41192 C -0.46808 0.40776 -0.46808 0.40476 -0.47043 0.40476 C -0.47043 0.40638 -0.47277 0.40823 -0.47277 0.41192 C -0.47277 0.40984 -0.47277 0.40776 -0.47277 0.40638 C -0.47512 0.40638 -0.47512 0.40776 -0.47512 0.40984 C -0.47746 0.40984 -0.47746 0.40823 -0.47746 0.40638 C -0.47968 0.40638 -0.47968 0.40776 -0.47968 0.40984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19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08 0.04138 C 0.1446 0.0289 0.13626 0.01688 0.13327 0.01688 C 0.11477 0.01688 0.09562 0.2099 0.09562 0.40292 C 0.09562 0.30537 0.08598 0.2099 0.07699 0.2099 C 0.06748 0.2099 0.05849 0.30722 0.05849 0.40292 C 0.05849 0.35507 0.0538 0.30537 0.04898 0.30537 C 0.04416 0.30537 0.03934 0.35322 0.03934 0.40292 C 0.03934 0.37818 0.03699 0.35507 0.03465 0.35507 C 0.03217 0.35507 0.02983 0.37957 0.02983 0.40292 C 0.02983 0.3902 0.02866 0.37818 0.02748 0.37818 C 0.02683 0.37818 0.02501 0.39067 0.02501 0.40292 C 0.02501 0.39668 0.02449 0.3902 0.02384 0.3902 C 0.02384 0.38882 0.02266 0.39644 0.02266 0.40292 C 0.02266 0.39968 0.02266 0.39668 0.02214 0.39668 C 0.02214 0.39806 0.02149 0.39991 0.02149 0.40292 C 0.02149 0.4013 0.02149 0.39968 0.02149 0.39806 C 0.02084 0.39806 0.02084 0.39968 0.02084 0.4013 C 0.02019 0.4013 0.02019 0.39991 0.02019 0.39806 C 0.01967 0.39806 0.01967 0.39968 0.01967 0.4013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1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6608E-7 0.0007 C 0.01342 -0.01271 0.06019 -0.02519 0.07725 -0.02519 C 0.18121 -0.02519 0.28869 0.17985 0.28869 0.38535 C 0.28869 0.28156 0.34263 0.17985 0.39278 0.17985 C 0.44659 0.17985 0.49687 0.28341 0.49687 0.38535 C 0.49687 0.33403 0.52345 0.28156 0.55068 0.28156 C 0.57725 0.28156 0.60435 0.33218 0.60435 0.38535 C 0.60435 0.35877 0.6179 0.33403 0.63106 0.33403 C 0.64461 0.33403 0.65776 0.36015 0.65776 0.38535 C 0.65776 0.37171 0.66428 0.35877 0.67131 0.35877 C 0.67483 0.35877 0.68473 0.37217 0.68473 0.38535 C 0.68473 0.37865 0.68825 0.37171 0.69138 0.37171 C 0.69138 0.3731 0.69789 0.37841 0.69789 0.38535 C 0.69789 0.38165 0.69789 0.37865 0.70141 0.37865 C 0.70141 0.38003 0.70492 0.38188 0.70492 0.38535 C 0.70492 0.38327 0.70492 0.38165 0.70492 0.38003 C 0.70844 0.38003 0.70844 0.38165 0.70844 0.38327 C 0.71196 0.38327 0.71196 0.38188 0.71196 0.38003 C 0.71561 0.38003 0.71561 0.38165 0.71561 0.38327 " pathEditMode="relative" rAng="0" ptsTypes="fffffffffffffffffff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74" y="17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29179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1548895"/>
            <a:ext cx="1716833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</a:t>
            </a:r>
          </a:p>
        </p:txBody>
      </p:sp>
      <p:sp>
        <p:nvSpPr>
          <p:cNvPr id="5" name="Oval 4"/>
          <p:cNvSpPr/>
          <p:nvPr/>
        </p:nvSpPr>
        <p:spPr>
          <a:xfrm>
            <a:off x="1716834" y="1589329"/>
            <a:ext cx="3428190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In the morning?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81728" y="1589329"/>
            <a:ext cx="2524614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you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46975" y="1589329"/>
            <a:ext cx="3428189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to school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475165" y="1514680"/>
            <a:ext cx="1802179" cy="240730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go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83 0.15234 C 0.03478 0.14402 0.03179 0.13616 0.03074 0.13616 C 0.02397 0.13616 0.01694 0.26399 0.01694 0.39182 C 0.01694 0.3271 0.01355 0.26399 0.01029 0.26399 C 0.00677 0.26399 0.00352 0.32848 0.00352 0.39182 C 0.00352 0.36015 0.00182 0.3271 8.59823E-7 0.3271 C -0.00169 0.3271 -0.00352 0.35877 -0.00352 0.39182 C -0.00352 0.37541 -0.0043 0.36015 -0.00521 0.36015 C -0.00599 0.36015 -0.00691 0.37633 -0.00691 0.39182 C -0.00691 0.3835 -0.0073 0.37541 -0.00782 0.37541 C -0.00808 0.37541 -0.00873 0.38373 -0.00873 0.39182 C -0.00873 0.38766 -0.00886 0.3835 -0.00912 0.3835 C -0.00912 0.38257 -0.00951 0.38743 -0.00951 0.39182 C -0.00951 0.38951 -0.00951 0.38766 -0.00977 0.38766 C -0.00977 0.38859 -0.01003 0.38974 -0.01003 0.39182 C -0.01003 0.39067 -0.01003 0.38951 -0.01003 0.38859 C -0.01029 0.38859 -0.01029 0.38951 -0.01029 0.39067 C -0.01042 0.39067 -0.01042 0.38974 -0.01042 0.38859 C -0.01055 0.38859 -0.01055 0.38951 -0.01055 0.39067 " pathEditMode="relative" rAng="0" ptsTypes="fffffffffffffffffff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" y="11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0.02315 C 0.0776 0.01019 0.06042 -0.00231 0.05417 -0.00231 C 0.01576 -0.00231 -0.02383 0.19884 -0.02383 0.4 C -0.02383 0.29815 -0.04362 0.19884 -0.06224 0.19884 C -0.08203 0.19884 -0.10052 0.30023 -0.10052 0.4 C -0.10052 0.35 -0.11029 0.29815 -0.12044 0.29815 C -0.13034 0.29815 -0.14023 0.34815 -0.14023 0.4 C -0.14023 0.37431 -0.14531 0.35 -0.15013 0.35 C -0.15508 0.35 -0.1599 0.3757 -0.1599 0.4 C -0.1599 0.38681 -0.16237 0.37431 -0.16497 0.37431 C -0.16615 0.37431 -0.16992 0.38727 -0.16992 0.4 C -0.16992 0.39352 -0.17122 0.38681 -0.17227 0.38681 C -0.17227 0.38542 -0.17474 0.39329 -0.17474 0.4 C -0.17474 0.39653 -0.17474 0.39352 -0.17604 0.39352 C -0.17604 0.39514 -0.17734 0.39699 -0.17734 0.4 C -0.17734 0.39838 -0.17734 0.39653 -0.17734 0.39514 C -0.17865 0.39514 -0.17865 0.39653 -0.17865 0.39838 C -0.17995 0.39838 -0.17995 0.39699 -0.17995 0.39514 C -0.18112 0.39514 -0.18112 0.39653 -0.18112 0.39838 " pathEditMode="relative" rAng="0" ptsTypes="AAAA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4466E-7 0.00185 C -0.00925 -0.01225 -0.04051 -0.02566 -0.05211 -0.02566 C -0.12168 -0.02566 -0.19372 0.19302 -0.19372 0.41192 C -0.19372 0.3012 -0.22994 0.19302 -0.26368 0.19302 C -0.29963 0.19302 -0.33325 0.30305 -0.33325 0.41192 C -0.33325 0.35737 -0.35135 0.3012 -0.36946 0.3012 C -0.38731 0.3012 -0.40542 0.35529 -0.40542 0.41192 C -0.40542 0.38349 -0.41454 0.35737 -0.4234 0.35737 C -0.43252 0.35737 -0.44124 0.38511 -0.44124 0.41192 C -0.44124 0.39736 -0.44554 0.38349 -0.45023 0.38349 C -0.45258 0.38349 -0.45935 0.39782 -0.45935 0.41192 C -0.45935 0.40476 -0.4617 0.39736 -0.46378 0.39736 C -0.46378 0.39574 -0.46808 0.4043 -0.46808 0.41192 C -0.46808 0.40776 -0.46808 0.40476 -0.47043 0.40476 C -0.47043 0.40638 -0.47277 0.40823 -0.47277 0.41192 C -0.47277 0.40984 -0.47277 0.40776 -0.47277 0.40638 C -0.47512 0.40638 -0.47512 0.40776 -0.47512 0.40984 C -0.47746 0.40984 -0.47746 0.40823 -0.47746 0.40638 C -0.47968 0.40638 -0.47968 0.40776 -0.47968 0.40984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19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08 0.04138 C 0.1446 0.0289 0.13626 0.01688 0.13327 0.01688 C 0.11477 0.01688 0.09562 0.2099 0.09562 0.40292 C 0.09562 0.30537 0.08598 0.2099 0.07699 0.2099 C 0.06748 0.2099 0.05849 0.30722 0.05849 0.40292 C 0.05849 0.35507 0.0538 0.30537 0.04898 0.30537 C 0.04416 0.30537 0.03934 0.35322 0.03934 0.40292 C 0.03934 0.37818 0.03699 0.35507 0.03465 0.35507 C 0.03217 0.35507 0.02983 0.37957 0.02983 0.40292 C 0.02983 0.3902 0.02866 0.37818 0.02748 0.37818 C 0.02683 0.37818 0.02501 0.39067 0.02501 0.40292 C 0.02501 0.39668 0.02449 0.3902 0.02384 0.3902 C 0.02384 0.38882 0.02266 0.39644 0.02266 0.40292 C 0.02266 0.39968 0.02266 0.39668 0.02214 0.39668 C 0.02214 0.39806 0.02149 0.39991 0.02149 0.40292 C 0.02149 0.4013 0.02149 0.39968 0.02149 0.39806 C 0.02084 0.39806 0.02084 0.39968 0.02084 0.4013 C 0.02019 0.4013 0.02019 0.39991 0.02019 0.39806 C 0.01967 0.39806 0.01967 0.39968 0.01967 0.4013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1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6608E-7 0.0007 C 0.01342 -0.01271 0.06019 -0.02519 0.07725 -0.02519 C 0.18121 -0.02519 0.28869 0.17985 0.28869 0.38535 C 0.28869 0.28156 0.34263 0.17985 0.39278 0.17985 C 0.44659 0.17985 0.49687 0.28341 0.49687 0.38535 C 0.49687 0.33403 0.52345 0.28156 0.55068 0.28156 C 0.57725 0.28156 0.60435 0.33218 0.60435 0.38535 C 0.60435 0.35877 0.6179 0.33403 0.63106 0.33403 C 0.64461 0.33403 0.65776 0.36015 0.65776 0.38535 C 0.65776 0.37171 0.66428 0.35877 0.67131 0.35877 C 0.67483 0.35877 0.68473 0.37217 0.68473 0.38535 C 0.68473 0.37865 0.68825 0.37171 0.69138 0.37171 C 0.69138 0.3731 0.69789 0.37841 0.69789 0.38535 C 0.69789 0.38165 0.69789 0.37865 0.70141 0.37865 C 0.70141 0.38003 0.70492 0.38188 0.70492 0.38535 C 0.70492 0.38327 0.70492 0.38165 0.70492 0.38003 C 0.70844 0.38003 0.70844 0.38165 0.70844 0.38327 C 0.71196 0.38327 0.71196 0.38188 0.71196 0.38003 C 0.71561 0.38003 0.71561 0.38165 0.71561 0.38327 " pathEditMode="relative" rAng="0" ptsTypes="fffffffffffffffffff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74" y="17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29179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1548895"/>
            <a:ext cx="2727653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all these</a:t>
            </a:r>
          </a:p>
        </p:txBody>
      </p:sp>
      <p:sp>
        <p:nvSpPr>
          <p:cNvPr id="5" name="Oval 4"/>
          <p:cNvSpPr/>
          <p:nvPr/>
        </p:nvSpPr>
        <p:spPr>
          <a:xfrm>
            <a:off x="2727654" y="1589329"/>
            <a:ext cx="1996751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eat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724406" y="1589328"/>
            <a:ext cx="2164700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Can </a:t>
            </a:r>
          </a:p>
        </p:txBody>
      </p:sp>
      <p:sp>
        <p:nvSpPr>
          <p:cNvPr id="7" name="Oval 6"/>
          <p:cNvSpPr/>
          <p:nvPr/>
        </p:nvSpPr>
        <p:spPr>
          <a:xfrm>
            <a:off x="6889105" y="1589329"/>
            <a:ext cx="3374568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moon cakes?</a:t>
            </a:r>
          </a:p>
        </p:txBody>
      </p:sp>
      <p:sp>
        <p:nvSpPr>
          <p:cNvPr id="8" name="Oval 7"/>
          <p:cNvSpPr/>
          <p:nvPr/>
        </p:nvSpPr>
        <p:spPr>
          <a:xfrm>
            <a:off x="10263673" y="1514680"/>
            <a:ext cx="1928327" cy="240730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37480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79 0.01087 C 0.05367 -4.49838E-6 0.02254 -0.01063 0.0112 -0.01063 C -0.05823 -0.01063 -0.12975 0.15927 -0.12975 0.32918 C -0.12975 0.24342 -0.16545 0.15927 -0.19893 0.15927 C -0.23476 0.15927 -0.26824 0.2448 -0.26824 0.32918 C -0.26824 0.28687 -0.28609 0.24342 -0.30406 0.24342 C -0.32178 0.24342 -0.33989 0.28549 -0.33989 0.32918 C -0.33989 0.30745 -0.34888 0.28687 -0.35761 0.28687 C -0.3666 0.28687 -0.37546 0.3086 -0.37546 0.32918 C -0.37546 0.31808 -0.37975 0.30745 -0.38444 0.30745 C -0.38679 0.30745 -0.39343 0.31831 -0.39343 0.32918 C -0.39343 0.32363 -0.39578 0.31808 -0.39786 0.31808 C -0.39786 0.31693 -0.40216 0.3234 -0.40216 0.32918 C -0.40216 0.32617 -0.40216 0.32363 -0.40451 0.32363 C -0.40451 0.32502 -0.40685 0.32663 -0.40685 0.32918 C -0.40685 0.32779 -0.40685 0.32617 -0.40685 0.32502 C -0.4092 0.32502 -0.4092 0.32617 -0.4092 0.32779 C -0.41154 0.32779 -0.41154 0.32663 -0.41154 0.32502 C -0.41376 0.32502 -0.41376 0.32617 -0.41376 0.32779 " pathEditMode="relative" rAng="0" ptsTypes="fffffffffffffffffff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28" y="14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15 0.0141 C 0.11504 0.00277 0.06319 -0.00786 0.04443 -0.00786 C -0.071 -0.00786 -0.1902 0.16458 -0.1902 0.33726 C -0.1902 0.25011 -0.24987 0.16458 -0.30562 0.16458 C -0.36529 0.16458 -0.42105 0.25173 -0.42105 0.33726 C -0.42105 0.2945 -0.45062 0.25011 -0.48072 0.25011 C -0.51029 0.25011 -0.54025 0.29288 -0.54025 0.33726 C -0.54025 0.31507 -0.55536 0.2945 -0.56982 0.2945 C -0.58494 0.2945 -0.5994 0.31646 -0.5994 0.33726 C -0.5994 0.32593 -0.60669 0.31507 -0.61451 0.31507 C -0.61829 0.31507 -0.62949 0.3264 -0.62949 0.33726 C -0.62949 0.33171 -0.6334 0.32593 -0.63679 0.32593 C -0.63679 0.32478 -0.64408 0.33148 -0.64408 0.33726 C -0.64408 0.33425 -0.64408 0.33171 -0.64786 0.33171 C -0.64786 0.3331 -0.65177 0.33449 -0.65177 0.33726 C -0.65177 0.33587 -0.65177 0.33425 -0.65177 0.3331 C -0.65568 0.3331 -0.65568 0.33425 -0.65568 0.33587 C -0.65959 0.33587 -0.65959 0.33449 -0.65959 0.3331 C -0.66336 0.3331 -0.66336 0.33425 -0.66336 0.33587 " pathEditMode="relative" rAng="0" ptsTypes="fffffffffffffffffff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82" y="15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611E-6 1.73833E-6 C 0.00286 -0.01179 0.0129 -0.02312 0.01654 -0.02312 C 0.03882 -0.02312 0.06201 0.15881 0.06201 0.34096 C 0.06201 0.24896 0.07347 0.15881 0.08429 0.15881 C 0.09588 0.15881 0.10656 0.25058 0.10656 0.34096 C 0.10656 0.29565 0.1123 0.24896 0.11816 0.24896 C 0.12389 0.24896 0.12975 0.29403 0.12975 0.34096 C 0.12975 0.31761 0.13262 0.29565 0.13535 0.29565 C 0.13835 0.29565 0.14109 0.319 0.14109 0.34096 C 0.14109 0.32917 0.14252 0.31761 0.14408 0.31761 C 0.14486 0.31761 0.14695 0.3294 0.14695 0.34096 C 0.14695 0.33518 0.14773 0.32917 0.14838 0.32917 C 0.14838 0.33033 0.14982 0.33472 0.14982 0.34096 C 0.14982 0.33772 0.14982 0.33518 0.15047 0.33518 C 0.15047 0.33657 0.15125 0.33819 0.15125 0.34096 C 0.15125 0.33957 0.15125 0.33772 0.15125 0.33657 C 0.15203 0.33657 0.15203 0.33772 0.15203 0.33957 C 0.15281 0.33957 0.15281 0.33819 0.15281 0.33657 C 0.15359 0.33657 0.15359 0.33772 0.15359 0.33957 " pathEditMode="relative" rAng="0" ptsTypes="fffffffffffffffffff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3" y="15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 0.00809 C 0.00768 -0.003 0.04481 -0.01363 0.05836 -0.01363 C 0.14109 -0.01363 0.22655 0.15766 0.22655 0.32895 C 0.22655 0.24249 0.26928 0.15766 0.30914 0.15766 C 0.35187 0.15766 0.39187 0.24388 0.39187 0.32895 C 0.39187 0.28641 0.41297 0.24249 0.43447 0.24249 C 0.4557 0.24249 0.4772 0.28479 0.4772 0.32895 C 0.4772 0.30699 0.48801 0.28641 0.49843 0.28641 C 0.50925 0.28641 0.51967 0.30814 0.51967 0.32895 C 0.51967 0.31785 0.52488 0.30699 0.53035 0.30699 C 0.53322 0.30699 0.54116 0.31808 0.54116 0.32895 C 0.54116 0.3234 0.5439 0.31785 0.54638 0.31785 C 0.54638 0.31901 0.55159 0.32317 0.55159 0.32895 C 0.55159 0.32594 0.55159 0.3234 0.55432 0.3234 C 0.55432 0.32478 0.55719 0.3264 0.55719 0.32895 C 0.55719 0.32756 0.55719 0.32594 0.55719 0.32478 C 0.55992 0.32478 0.55992 0.32594 0.55992 0.32756 C 0.56266 0.32756 0.56266 0.3264 0.56266 0.32478 C 0.56553 0.32478 0.56553 0.32594 0.56553 0.32756 " pathEditMode="relative" rAng="0" ptsTypes="fffffffffffffffffff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6" y="14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414E-6 0.00509 C 0.00404 -0.00554 0.01811 -0.01595 0.02319 -0.01595 C 0.05446 -0.01595 0.08664 0.1498 0.08664 0.31577 C 0.08664 0.23186 0.10279 0.1498 0.1179 0.1498 C 0.13406 0.1498 0.14917 0.23348 0.14917 0.31577 C 0.14917 0.27462 0.15712 0.23186 0.16532 0.23186 C 0.17327 0.23186 0.18148 0.273 0.18148 0.31577 C 0.18148 0.2945 0.18552 0.27462 0.18942 0.27462 C 0.19346 0.27462 0.1975 0.29566 0.1975 0.31577 C 0.1975 0.30491 0.19945 0.2945 0.20154 0.2945 C 0.20258 0.2945 0.20558 0.30514 0.20558 0.31577 C 0.20558 0.31045 0.20662 0.30491 0.20753 0.30491 C 0.20753 0.30606 0.20949 0.31022 0.20949 0.31577 C 0.20949 0.313 0.20949 0.31045 0.21053 0.31045 C 0.21053 0.31161 0.21157 0.31323 0.21157 0.31577 C 0.21157 0.31438 0.21157 0.313 0.21157 0.31161 C 0.21261 0.31161 0.21261 0.313 0.21261 0.31438 C 0.21365 0.31438 0.21365 0.31323 0.21365 0.31161 C 0.21483 0.31161 0.21483 0.313 0.21483 0.31438 " pathEditMode="relative" rAng="0" ptsTypes="fffffffffffffffffff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35" y="144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29179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426" y="1514680"/>
            <a:ext cx="2727653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X-mas</a:t>
            </a:r>
          </a:p>
        </p:txBody>
      </p:sp>
      <p:sp>
        <p:nvSpPr>
          <p:cNvPr id="5" name="Oval 4"/>
          <p:cNvSpPr/>
          <p:nvPr/>
        </p:nvSpPr>
        <p:spPr>
          <a:xfrm>
            <a:off x="2727654" y="1589329"/>
            <a:ext cx="1996751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your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724406" y="1589328"/>
            <a:ext cx="2164700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Is</a:t>
            </a:r>
          </a:p>
        </p:txBody>
      </p:sp>
      <p:sp>
        <p:nvSpPr>
          <p:cNvPr id="7" name="Oval 6"/>
          <p:cNvSpPr/>
          <p:nvPr/>
        </p:nvSpPr>
        <p:spPr>
          <a:xfrm>
            <a:off x="6889105" y="1589329"/>
            <a:ext cx="3374568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present?</a:t>
            </a:r>
          </a:p>
        </p:txBody>
      </p:sp>
      <p:sp>
        <p:nvSpPr>
          <p:cNvPr id="8" name="Oval 7"/>
          <p:cNvSpPr/>
          <p:nvPr/>
        </p:nvSpPr>
        <p:spPr>
          <a:xfrm>
            <a:off x="10065369" y="1589328"/>
            <a:ext cx="1928327" cy="240730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37480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79 0.01087 C 0.05367 -4.49838E-6 0.02254 -0.01063 0.0112 -0.01063 C -0.05823 -0.01063 -0.12975 0.15927 -0.12975 0.32918 C -0.12975 0.24342 -0.16545 0.15927 -0.19893 0.15927 C -0.23476 0.15927 -0.26824 0.2448 -0.26824 0.32918 C -0.26824 0.28687 -0.28609 0.24342 -0.30406 0.24342 C -0.32178 0.24342 -0.33989 0.28549 -0.33989 0.32918 C -0.33989 0.30745 -0.34888 0.28687 -0.35761 0.28687 C -0.3666 0.28687 -0.37546 0.3086 -0.37546 0.32918 C -0.37546 0.31808 -0.37975 0.30745 -0.38444 0.30745 C -0.38679 0.30745 -0.39343 0.31831 -0.39343 0.32918 C -0.39343 0.32363 -0.39578 0.31808 -0.39786 0.31808 C -0.39786 0.31693 -0.40216 0.3234 -0.40216 0.32918 C -0.40216 0.32617 -0.40216 0.32363 -0.40451 0.32363 C -0.40451 0.32502 -0.40685 0.32663 -0.40685 0.32918 C -0.40685 0.32779 -0.40685 0.32617 -0.40685 0.32502 C -0.4092 0.32502 -0.4092 0.32617 -0.4092 0.32779 C -0.41154 0.32779 -0.41154 0.32663 -0.41154 0.32502 C -0.41376 0.32502 -0.41376 0.32617 -0.41376 0.32779 " pathEditMode="relative" rAng="0" ptsTypes="fffffffffffffffffff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28" y="14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15 0.0141 C 0.11504 0.00277 0.06319 -0.00786 0.04443 -0.00786 C -0.071 -0.00786 -0.1902 0.16458 -0.1902 0.33726 C -0.1902 0.25011 -0.24987 0.16458 -0.30562 0.16458 C -0.36529 0.16458 -0.42105 0.25173 -0.42105 0.33726 C -0.42105 0.2945 -0.45062 0.25011 -0.48072 0.25011 C -0.51029 0.25011 -0.54025 0.29288 -0.54025 0.33726 C -0.54025 0.31507 -0.55536 0.2945 -0.56982 0.2945 C -0.58494 0.2945 -0.5994 0.31646 -0.5994 0.33726 C -0.5994 0.32593 -0.60669 0.31507 -0.61451 0.31507 C -0.61829 0.31507 -0.62949 0.3264 -0.62949 0.33726 C -0.62949 0.33171 -0.6334 0.32593 -0.63679 0.32593 C -0.63679 0.32478 -0.64408 0.33148 -0.64408 0.33726 C -0.64408 0.33425 -0.64408 0.33171 -0.64786 0.33171 C -0.64786 0.3331 -0.65177 0.33449 -0.65177 0.33726 C -0.65177 0.33587 -0.65177 0.33425 -0.65177 0.3331 C -0.65568 0.3331 -0.65568 0.33425 -0.65568 0.33587 C -0.65959 0.33587 -0.65959 0.33449 -0.65959 0.3331 C -0.66336 0.3331 -0.66336 0.33425 -0.66336 0.33587 " pathEditMode="relative" rAng="0" ptsTypes="fffffffffffffffffff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82" y="15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611E-6 1.73833E-6 C 0.00286 -0.01179 0.0129 -0.02312 0.01654 -0.02312 C 0.03882 -0.02312 0.06201 0.15881 0.06201 0.34096 C 0.06201 0.24896 0.07347 0.15881 0.08429 0.15881 C 0.09588 0.15881 0.10656 0.25058 0.10656 0.34096 C 0.10656 0.29565 0.1123 0.24896 0.11816 0.24896 C 0.12389 0.24896 0.12975 0.29403 0.12975 0.34096 C 0.12975 0.31761 0.13262 0.29565 0.13535 0.29565 C 0.13835 0.29565 0.14109 0.319 0.14109 0.34096 C 0.14109 0.32917 0.14252 0.31761 0.14408 0.31761 C 0.14486 0.31761 0.14695 0.3294 0.14695 0.34096 C 0.14695 0.33518 0.14773 0.32917 0.14838 0.32917 C 0.14838 0.33033 0.14982 0.33472 0.14982 0.34096 C 0.14982 0.33772 0.14982 0.33518 0.15047 0.33518 C 0.15047 0.33657 0.15125 0.33819 0.15125 0.34096 C 0.15125 0.33957 0.15125 0.33772 0.15125 0.33657 C 0.15203 0.33657 0.15203 0.33772 0.15203 0.33957 C 0.15281 0.33957 0.15281 0.33819 0.15281 0.33657 C 0.15359 0.33657 0.15359 0.33772 0.15359 0.33957 " pathEditMode="relative" rAng="0" ptsTypes="fffffffffffffffffff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3" y="15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 0.00809 C 0.00768 -0.003 0.04481 -0.01363 0.05836 -0.01363 C 0.14109 -0.01363 0.22655 0.15766 0.22655 0.32895 C 0.22655 0.24249 0.26928 0.15766 0.30914 0.15766 C 0.35187 0.15766 0.39187 0.24388 0.39187 0.32895 C 0.39187 0.28641 0.41297 0.24249 0.43447 0.24249 C 0.4557 0.24249 0.4772 0.28479 0.4772 0.32895 C 0.4772 0.30699 0.48801 0.28641 0.49843 0.28641 C 0.50925 0.28641 0.51967 0.30814 0.51967 0.32895 C 0.51967 0.31785 0.52488 0.30699 0.53035 0.30699 C 0.53322 0.30699 0.54116 0.31808 0.54116 0.32895 C 0.54116 0.3234 0.5439 0.31785 0.54638 0.31785 C 0.54638 0.31901 0.55159 0.32317 0.55159 0.32895 C 0.55159 0.32594 0.55159 0.3234 0.55432 0.3234 C 0.55432 0.32478 0.55719 0.3264 0.55719 0.32895 C 0.55719 0.32756 0.55719 0.32594 0.55719 0.32478 C 0.55992 0.32478 0.55992 0.32594 0.55992 0.32756 C 0.56266 0.32756 0.56266 0.3264 0.56266 0.32478 C 0.56553 0.32478 0.56553 0.32594 0.56553 0.32756 " pathEditMode="relative" rAng="0" ptsTypes="fffffffffffffffffff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6" y="14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414E-6 0.00509 C 0.00404 -0.00554 0.01811 -0.01595 0.02319 -0.01595 C 0.05446 -0.01595 0.08664 0.1498 0.08664 0.31577 C 0.08664 0.23186 0.10279 0.1498 0.1179 0.1498 C 0.13406 0.1498 0.14917 0.23348 0.14917 0.31577 C 0.14917 0.27462 0.15712 0.23186 0.16532 0.23186 C 0.17327 0.23186 0.18148 0.273 0.18148 0.31577 C 0.18148 0.2945 0.18552 0.27462 0.18942 0.27462 C 0.19346 0.27462 0.1975 0.29566 0.1975 0.31577 C 0.1975 0.30491 0.19945 0.2945 0.20154 0.2945 C 0.20258 0.2945 0.20558 0.30514 0.20558 0.31577 C 0.20558 0.31045 0.20662 0.30491 0.20753 0.30491 C 0.20753 0.30606 0.20949 0.31022 0.20949 0.31577 C 0.20949 0.313 0.20949 0.31045 0.21053 0.31045 C 0.21053 0.31161 0.21157 0.31323 0.21157 0.31577 C 0.21157 0.31438 0.21157 0.313 0.21157 0.31161 C 0.21261 0.31161 0.21261 0.313 0.21261 0.31438 C 0.21365 0.31438 0.21365 0.31323 0.21365 0.31161 C 0.21483 0.31161 0.21483 0.313 0.21483 0.31438 " pathEditMode="relative" rAng="0" ptsTypes="fffffffffffffffffff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35" y="144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29179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1548895"/>
            <a:ext cx="2727653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moon</a:t>
            </a:r>
          </a:p>
        </p:txBody>
      </p:sp>
      <p:sp>
        <p:nvSpPr>
          <p:cNvPr id="5" name="Oval 4"/>
          <p:cNvSpPr/>
          <p:nvPr/>
        </p:nvSpPr>
        <p:spPr>
          <a:xfrm>
            <a:off x="2727654" y="1589329"/>
            <a:ext cx="2665440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eating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54353" y="1589328"/>
            <a:ext cx="2164700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Are</a:t>
            </a:r>
          </a:p>
        </p:txBody>
      </p:sp>
      <p:sp>
        <p:nvSpPr>
          <p:cNvPr id="7" name="Oval 6"/>
          <p:cNvSpPr/>
          <p:nvPr/>
        </p:nvSpPr>
        <p:spPr>
          <a:xfrm>
            <a:off x="7819053" y="1589329"/>
            <a:ext cx="2444620" cy="233265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cakes?</a:t>
            </a:r>
          </a:p>
        </p:txBody>
      </p:sp>
      <p:sp>
        <p:nvSpPr>
          <p:cNvPr id="8" name="Oval 7"/>
          <p:cNvSpPr/>
          <p:nvPr/>
        </p:nvSpPr>
        <p:spPr>
          <a:xfrm>
            <a:off x="10263673" y="1514680"/>
            <a:ext cx="1928327" cy="240730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8205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2172 C -0.00482 -0.03305 -0.03661 -0.04415 -0.0482 -0.04415 C -0.1192 -0.04415 -0.19242 0.13385 -0.19242 0.31207 C -0.19242 0.22215 -0.22889 0.13385 -0.26316 0.13385 C -0.29976 0.13385 -0.3339 0.22354 -0.3339 0.31207 C -0.3339 0.26769 -0.35226 0.22215 -0.37063 0.22215 C -0.38874 0.22215 -0.40724 0.26607 -0.40724 0.31207 C -0.40724 0.28919 -0.41636 0.26769 -0.42535 0.26769 C -0.43447 0.26769 -0.44359 0.29034 -0.44359 0.31207 C -0.44359 0.30028 -0.44802 0.28919 -0.45271 0.28919 C -0.45518 0.28919 -0.46196 0.30051 -0.46196 0.31207 C -0.46196 0.30606 -0.4643 0.30028 -0.46652 0.30028 C -0.46652 0.29913 -0.47095 0.30583 -0.47095 0.31207 C -0.47095 0.30883 -0.47095 0.30606 -0.47329 0.30606 C -0.47329 0.30768 -0.47564 0.3093 -0.47564 0.31207 C -0.47564 0.31045 -0.47564 0.30883 -0.47564 0.30768 C -0.47811 0.30768 -0.47811 0.30883 -0.47811 0.31045 C -0.48046 0.31045 -0.48046 0.3093 -0.48046 0.30768 C -0.48267 0.30768 -0.48267 0.30883 -0.48267 0.31045 " pathEditMode="relative" rAng="0" ptsTypes="fffffffffffffffffff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2" y="15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21 0.01063 C 0.06462 -0.00047 0.01485 -0.01064 -0.00312 -0.01064 C -0.11386 -0.01064 -0.22824 0.15765 -0.22824 0.3264 C -0.22824 0.2411 -0.28543 0.15765 -0.33898 0.15765 C -0.39617 0.15765 -0.44971 0.24272 -0.44971 0.3264 C -0.44971 0.28456 -0.47811 0.2411 -0.5069 0.2411 C -0.5353 0.2411 -0.56409 0.28294 -0.56409 0.3264 C -0.56409 0.30467 -0.57855 0.28456 -0.59249 0.28456 C -0.60695 0.28456 -0.62076 0.30605 -0.62076 0.3264 C -0.62076 0.3153 -0.6278 0.30467 -0.63535 0.30467 C -0.639 0.30467 -0.64968 0.31576 -0.64968 0.3264 C -0.64968 0.32085 -0.65346 0.3153 -0.65672 0.3153 C -0.65672 0.31414 -0.66375 0.32062 -0.66375 0.3264 C -0.66375 0.32339 -0.66375 0.32085 -0.66727 0.32085 C -0.66727 0.32223 -0.67105 0.32362 -0.67105 0.3264 C -0.67105 0.32501 -0.67105 0.32339 -0.67105 0.32223 C -0.67483 0.32223 -0.67483 0.32339 -0.67483 0.32501 C -0.67861 0.32501 -0.67861 0.32362 -0.67861 0.32223 C -0.68212 0.32223 -0.68212 0.32339 -0.68212 0.32501 " pathEditMode="relative" rAng="0" ptsTypes="fffffffffffffffffff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67" y="147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 -0.02982 C -0.02163 -0.0416 -0.0116 -0.05293 -0.00795 -0.05293 C 0.01433 -0.05293 0.03752 0.12899 0.03752 0.31115 C 0.03752 0.21914 0.04898 0.12899 0.05979 0.12899 C 0.07139 0.12899 0.08207 0.22076 0.08207 0.31115 C 0.08207 0.26584 0.0878 0.21914 0.09366 0.21914 C 0.0994 0.21914 0.10526 0.26422 0.10526 0.31115 C 0.10526 0.2878 0.10813 0.26584 0.11086 0.26584 C 0.11386 0.26584 0.11659 0.28919 0.11659 0.31115 C 0.11659 0.29936 0.11803 0.2878 0.11959 0.2878 C 0.12037 0.2878 0.12246 0.29959 0.12246 0.31115 C 0.12246 0.30537 0.12324 0.29936 0.12389 0.29936 C 0.12389 0.30051 0.12532 0.30491 0.12532 0.31115 C 0.12532 0.30791 0.12532 0.30537 0.12597 0.30537 C 0.12597 0.30675 0.12675 0.30837 0.12675 0.31115 C 0.12675 0.30976 0.12675 0.30791 0.12675 0.30675 C 0.12754 0.30675 0.12754 0.30791 0.12754 0.30976 C 0.12832 0.30976 0.12832 0.30837 0.12832 0.30675 C 0.1291 0.30675 0.1291 0.30791 0.1291 0.30976 " pathEditMode="relative" rAng="0" ptsTypes="fffffffffffffffffff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3" y="15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1089E-7 -4.94221E-6 C 0.0112 -0.01109 0.05016 -0.02172 0.06449 -0.02172 C 0.15138 -0.02172 0.24127 0.14957 0.24127 0.32086 C 0.24127 0.2344 0.28622 0.14957 0.32804 0.14957 C 0.37298 0.14957 0.41506 0.23579 0.41506 0.32086 C 0.41506 0.27832 0.43721 0.2344 0.45988 0.2344 C 0.48215 0.2344 0.50482 0.2767 0.50482 0.32086 C 0.50482 0.2989 0.51616 0.27832 0.5271 0.27832 C 0.53843 0.27832 0.54938 0.30005 0.54938 0.32086 C 0.54938 0.30976 0.55485 0.2989 0.56071 0.2989 C 0.56371 0.2989 0.57204 0.30999 0.57204 0.32086 C 0.57204 0.31531 0.57491 0.30976 0.57752 0.30976 C 0.57752 0.31092 0.58299 0.31508 0.58299 0.32086 C 0.58299 0.31785 0.58299 0.31531 0.58585 0.31531 C 0.58585 0.31669 0.58885 0.31831 0.58885 0.32086 C 0.58885 0.31947 0.58885 0.31785 0.58885 0.31669 C 0.59172 0.31669 0.59172 0.31785 0.59172 0.31947 C 0.59458 0.31947 0.59458 0.31831 0.59458 0.31669 C 0.59771 0.31669 0.59771 0.31785 0.59771 0.31947 " pathEditMode="relative" rAng="0" ptsTypes="fffffffffffffffffff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85" y="14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6 -0.00277 C -0.03882 -0.0134 -0.02475 -0.02381 -0.01967 -0.02381 C 0.0116 -0.02381 0.04378 0.14194 0.04378 0.30791 C 0.04378 0.224 0.05993 0.14194 0.07504 0.14194 C 0.0912 0.14194 0.10631 0.22562 0.10631 0.30791 C 0.10631 0.26676 0.11426 0.224 0.12246 0.224 C 0.13041 0.224 0.13862 0.26515 0.13862 0.30791 C 0.13862 0.28664 0.14266 0.26676 0.14656 0.26676 C 0.1506 0.26676 0.15464 0.2878 0.15464 0.30791 C 0.15464 0.29705 0.15659 0.28664 0.15868 0.28664 C 0.15972 0.28664 0.16272 0.29728 0.16272 0.30791 C 0.16272 0.30259 0.16376 0.29705 0.16467 0.29705 C 0.16467 0.2982 0.16663 0.30236 0.16663 0.30791 C 0.16663 0.30514 0.16663 0.30259 0.16767 0.30259 C 0.16767 0.30375 0.16871 0.30537 0.16871 0.30791 C 0.16871 0.30652 0.16871 0.30514 0.16871 0.30375 C 0.16975 0.30375 0.16975 0.30514 0.16975 0.30652 C 0.17079 0.30652 0.17079 0.30537 0.17079 0.30375 C 0.17197 0.30375 0.17197 0.30514 0.17197 0.30652 " pathEditMode="relative" rAng="0" ptsTypes="fffffffffffffffffff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35" y="144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854;p44"/>
          <p:cNvSpPr txBox="1"/>
          <p:nvPr/>
        </p:nvSpPr>
        <p:spPr>
          <a:xfrm>
            <a:off x="4500998" y="1531721"/>
            <a:ext cx="3308349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1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9pPr>
          </a:lstStyle>
          <a:p>
            <a:pPr marL="0" indent="0"/>
            <a:r>
              <a:rPr lang="en-US" sz="4800" b="1" dirty="0">
                <a:solidFill>
                  <a:srgbClr val="002060"/>
                </a:solidFill>
                <a:latin typeface="Bahnschrift" panose="020B0502040204020203" pitchFamily="34" charset="0"/>
              </a:rPr>
              <a:t>Unit 9:</a:t>
            </a:r>
          </a:p>
        </p:txBody>
      </p:sp>
      <p:sp>
        <p:nvSpPr>
          <p:cNvPr id="56" name="Google Shape;854;p44"/>
          <p:cNvSpPr txBox="1"/>
          <p:nvPr/>
        </p:nvSpPr>
        <p:spPr>
          <a:xfrm>
            <a:off x="2155615" y="3565314"/>
            <a:ext cx="7610687" cy="136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 panose="00000500000000000000"/>
              <a:buNone/>
              <a:defRPr sz="14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>
            <a:pPr marL="0" indent="0"/>
            <a:r>
              <a:rPr lang="en-US" sz="3800" dirty="0">
                <a:solidFill>
                  <a:srgbClr val="002060"/>
                </a:solidFill>
                <a:latin typeface="Baloo 2" panose="03080502040302020200" charset="0"/>
                <a:cs typeface="Baloo 2" panose="03080502040302020200" charset="0"/>
              </a:rPr>
              <a:t>Lesson 3: </a:t>
            </a:r>
          </a:p>
          <a:p>
            <a:pPr marL="0" indent="0"/>
            <a:r>
              <a:rPr lang="en-US" sz="3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A close look 2</a:t>
            </a:r>
            <a:endParaRPr lang="en-US" sz="3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aloo 2" panose="03080502040302020200" charset="0"/>
              <a:cs typeface="Baloo 2" panose="03080502040302020200" charset="0"/>
              <a:sym typeface="+mn-ea"/>
            </a:endParaRPr>
          </a:p>
        </p:txBody>
      </p:sp>
      <p:sp>
        <p:nvSpPr>
          <p:cNvPr id="226" name="Google Shape;226;p30"/>
          <p:cNvSpPr txBox="1">
            <a:spLocks noGrp="1"/>
          </p:cNvSpPr>
          <p:nvPr>
            <p:ph type="ctrTitle"/>
          </p:nvPr>
        </p:nvSpPr>
        <p:spPr>
          <a:xfrm>
            <a:off x="280671" y="2105354"/>
            <a:ext cx="11360573" cy="1390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Festival around the world</a:t>
            </a:r>
            <a:endParaRPr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4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AFD925-3716-0343-A861-FB72A75C98E3}"/>
              </a:ext>
            </a:extLst>
          </p:cNvPr>
          <p:cNvSpPr/>
          <p:nvPr/>
        </p:nvSpPr>
        <p:spPr>
          <a:xfrm>
            <a:off x="1731001" y="4370993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that your Christmas present?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F69FD-7D75-D342-B6FF-C809429F9714}"/>
              </a:ext>
            </a:extLst>
          </p:cNvPr>
          <p:cNvSpPr/>
          <p:nvPr/>
        </p:nvSpPr>
        <p:spPr>
          <a:xfrm>
            <a:off x="487067" y="3124001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they eat moon cakes at the festival last year?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08D07B-1A77-114A-AD5E-F366D9C4C303}"/>
              </a:ext>
            </a:extLst>
          </p:cNvPr>
          <p:cNvSpPr/>
          <p:nvPr/>
        </p:nvSpPr>
        <p:spPr>
          <a:xfrm>
            <a:off x="1633464" y="1837017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he eat all these moon cake?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FF63C5-4C75-0F4B-AA85-88BDDCCA297D}"/>
              </a:ext>
            </a:extLst>
          </p:cNvPr>
          <p:cNvSpPr/>
          <p:nvPr/>
        </p:nvSpPr>
        <p:spPr>
          <a:xfrm>
            <a:off x="1633464" y="1719072"/>
            <a:ext cx="731784" cy="755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C25C16-31CB-5446-AA32-5BE8A41A78C7}"/>
              </a:ext>
            </a:extLst>
          </p:cNvPr>
          <p:cNvSpPr/>
          <p:nvPr/>
        </p:nvSpPr>
        <p:spPr>
          <a:xfrm>
            <a:off x="487067" y="3007659"/>
            <a:ext cx="695557" cy="755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B4775C-90C9-BF42-8703-FCB68C8029D6}"/>
              </a:ext>
            </a:extLst>
          </p:cNvPr>
          <p:cNvCxnSpPr>
            <a:cxnSpLocks/>
          </p:cNvCxnSpPr>
          <p:nvPr/>
        </p:nvCxnSpPr>
        <p:spPr>
          <a:xfrm>
            <a:off x="2365248" y="2331501"/>
            <a:ext cx="353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E94080-6A31-1C47-91D6-51C13BA58AB2}"/>
              </a:ext>
            </a:extLst>
          </p:cNvPr>
          <p:cNvCxnSpPr>
            <a:cxnSpLocks/>
          </p:cNvCxnSpPr>
          <p:nvPr/>
        </p:nvCxnSpPr>
        <p:spPr>
          <a:xfrm>
            <a:off x="1182624" y="3587771"/>
            <a:ext cx="5483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ABCEEA-663D-434A-AEE9-0F7C92791373}"/>
              </a:ext>
            </a:extLst>
          </p:cNvPr>
          <p:cNvSpPr txBox="1"/>
          <p:nvPr/>
        </p:nvSpPr>
        <p:spPr>
          <a:xfrm>
            <a:off x="2364232" y="2329708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04EE7-2EB7-834E-B17B-D7619EA56DE5}"/>
              </a:ext>
            </a:extLst>
          </p:cNvPr>
          <p:cNvSpPr txBox="1"/>
          <p:nvPr/>
        </p:nvSpPr>
        <p:spPr>
          <a:xfrm>
            <a:off x="1278880" y="357492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3C98328A-93AB-2C4E-B700-A4ECACE78CC5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2560255" y="1158173"/>
            <a:ext cx="973328" cy="2095126"/>
          </a:xfrm>
          <a:prstGeom prst="curvedConnector4">
            <a:avLst>
              <a:gd name="adj1" fmla="val -23486"/>
              <a:gd name="adj2" fmla="val 6181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7291858-CCD7-8F4A-A89C-2BE6B6BD10A0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2387301" y="1300476"/>
            <a:ext cx="154729" cy="3259638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4A755B0-AC1D-4C43-894A-083950F311C8}"/>
              </a:ext>
            </a:extLst>
          </p:cNvPr>
          <p:cNvSpPr/>
          <p:nvPr/>
        </p:nvSpPr>
        <p:spPr>
          <a:xfrm>
            <a:off x="4094482" y="2474976"/>
            <a:ext cx="8097518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put the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dirty="0">
                <a:solidFill>
                  <a:schemeClr val="tx1"/>
                </a:solidFill>
              </a:rPr>
              <a:t>modal verb</a:t>
            </a:r>
            <a:r>
              <a:rPr lang="en-US" sz="2400" dirty="0">
                <a:solidFill>
                  <a:schemeClr val="tx1"/>
                </a:solidFill>
              </a:rPr>
              <a:t> before the subject.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ED000B-5A41-704C-BABB-62C540DF891C}"/>
              </a:ext>
            </a:extLst>
          </p:cNvPr>
          <p:cNvSpPr/>
          <p:nvPr/>
        </p:nvSpPr>
        <p:spPr>
          <a:xfrm>
            <a:off x="1731001" y="4370993"/>
            <a:ext cx="380147" cy="6395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A4752A1E-40E6-1940-A582-72ABFFB90FD9}"/>
              </a:ext>
            </a:extLst>
          </p:cNvPr>
          <p:cNvCxnSpPr>
            <a:cxnSpLocks/>
            <a:stCxn id="36" idx="4"/>
          </p:cNvCxnSpPr>
          <p:nvPr/>
        </p:nvCxnSpPr>
        <p:spPr>
          <a:xfrm rot="16200000" flipH="1">
            <a:off x="2942575" y="3989055"/>
            <a:ext cx="130408" cy="2173408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90BF4A0-8A51-9C42-B52A-2740D7A38837}"/>
              </a:ext>
            </a:extLst>
          </p:cNvPr>
          <p:cNvSpPr/>
          <p:nvPr/>
        </p:nvSpPr>
        <p:spPr>
          <a:xfrm>
            <a:off x="4094482" y="4874621"/>
            <a:ext cx="8097517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</a:t>
            </a:r>
            <a:r>
              <a:rPr lang="en-US" sz="2400" b="1" dirty="0">
                <a:solidFill>
                  <a:schemeClr val="tx1"/>
                </a:solidFill>
              </a:rPr>
              <a:t>don’t</a:t>
            </a:r>
            <a:r>
              <a:rPr lang="en-US" sz="2400" dirty="0">
                <a:solidFill>
                  <a:schemeClr val="tx1"/>
                </a:solidFill>
              </a:rPr>
              <a:t> use an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when we use </a:t>
            </a:r>
            <a:r>
              <a:rPr lang="en-US" sz="2400" b="1" i="1" dirty="0">
                <a:solidFill>
                  <a:schemeClr val="tx1"/>
                </a:solidFill>
              </a:rPr>
              <a:t>be</a:t>
            </a:r>
            <a:r>
              <a:rPr lang="en-US" sz="2400" dirty="0">
                <a:solidFill>
                  <a:schemeClr val="tx1"/>
                </a:solidFill>
              </a:rPr>
              <a:t> as a main verb. 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/>
      <p:bldP spid="10" grpId="1"/>
      <p:bldP spid="23" grpId="0"/>
      <p:bldP spid="35" grpId="0" animBg="1"/>
      <p:bldP spid="36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2836</TotalTime>
  <Words>746</Words>
  <Application>Microsoft Office PowerPoint</Application>
  <PresentationFormat>Widescreen</PresentationFormat>
  <Paragraphs>145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Bahnschrift</vt:lpstr>
      <vt:lpstr>Baloo 2</vt:lpstr>
      <vt:lpstr>Calibri</vt:lpstr>
      <vt:lpstr>Calibri Light</vt:lpstr>
      <vt:lpstr>ChronicaPro</vt:lpstr>
      <vt:lpstr>ChronicaProBookIt</vt:lpstr>
      <vt:lpstr>ChronicaProMediumIt</vt:lpstr>
      <vt:lpstr>Myriad Pro</vt:lpstr>
      <vt:lpstr>Poppins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Festival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E7-U9-2A closer look 2</dc:title>
  <dc:creator>TRUONG THI CHINH -THD</dc:creator>
  <cp:lastModifiedBy>Administrator</cp:lastModifiedBy>
  <cp:revision>170</cp:revision>
  <dcterms:created xsi:type="dcterms:W3CDTF">2020-12-09T02:04:09Z</dcterms:created>
  <dcterms:modified xsi:type="dcterms:W3CDTF">2025-03-09T22:23:54Z</dcterms:modified>
</cp:coreProperties>
</file>