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832" r:id="rId1"/>
  </p:sldMasterIdLst>
  <p:sldIdLst>
    <p:sldId id="274" r:id="rId2"/>
    <p:sldId id="275" r:id="rId3"/>
    <p:sldId id="257" r:id="rId4"/>
    <p:sldId id="263" r:id="rId5"/>
    <p:sldId id="260" r:id="rId6"/>
    <p:sldId id="262" r:id="rId7"/>
    <p:sldId id="261" r:id="rId8"/>
    <p:sldId id="264" r:id="rId9"/>
    <p:sldId id="265" r:id="rId10"/>
    <p:sldId id="291" r:id="rId11"/>
    <p:sldId id="292" r:id="rId12"/>
    <p:sldId id="266" r:id="rId13"/>
    <p:sldId id="278" r:id="rId14"/>
    <p:sldId id="279" r:id="rId15"/>
    <p:sldId id="283" r:id="rId16"/>
    <p:sldId id="284" r:id="rId17"/>
    <p:sldId id="282" r:id="rId18"/>
    <p:sldId id="285" r:id="rId19"/>
    <p:sldId id="267" r:id="rId20"/>
    <p:sldId id="286" r:id="rId21"/>
    <p:sldId id="287" r:id="rId22"/>
    <p:sldId id="288" r:id="rId23"/>
    <p:sldId id="289" r:id="rId24"/>
    <p:sldId id="290" r:id="rId25"/>
    <p:sldId id="276"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35" autoAdjust="0"/>
    <p:restoredTop sz="94660"/>
  </p:normalViewPr>
  <p:slideViewPr>
    <p:cSldViewPr snapToGrid="0">
      <p:cViewPr varScale="1">
        <p:scale>
          <a:sx n="72" d="100"/>
          <a:sy n="72" d="100"/>
        </p:scale>
        <p:origin x="6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2D6A092-BE25-47C9-B5BB-36296F1975F0}" type="datetimeFigureOut">
              <a:rPr lang="en-US" smtClean="0"/>
              <a:pPr/>
              <a:t>17/11/2025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C3E33-8D3B-47D9-BE16-085F3CB2E045}"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423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D6A092-BE25-47C9-B5BB-36296F1975F0}" type="datetimeFigureOut">
              <a:rPr lang="en-US" smtClean="0"/>
              <a:pPr/>
              <a:t>17/11/2025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C3E33-8D3B-47D9-BE16-085F3CB2E045}" type="slidenum">
              <a:rPr lang="en-US" smtClean="0"/>
              <a:pPr/>
              <a:t>‹#›</a:t>
            </a:fld>
            <a:endParaRPr lang="en-US"/>
          </a:p>
        </p:txBody>
      </p:sp>
    </p:spTree>
    <p:extLst>
      <p:ext uri="{BB962C8B-B14F-4D97-AF65-F5344CB8AC3E}">
        <p14:creationId xmlns:p14="http://schemas.microsoft.com/office/powerpoint/2010/main" val="37108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D6A092-BE25-47C9-B5BB-36296F1975F0}" type="datetimeFigureOut">
              <a:rPr lang="en-US" smtClean="0"/>
              <a:pPr/>
              <a:t>17/11/2025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C3E33-8D3B-47D9-BE16-085F3CB2E045}" type="slidenum">
              <a:rPr lang="en-US" smtClean="0"/>
              <a:pPr/>
              <a:t>‹#›</a:t>
            </a:fld>
            <a:endParaRPr lang="en-US"/>
          </a:p>
        </p:txBody>
      </p:sp>
    </p:spTree>
    <p:extLst>
      <p:ext uri="{BB962C8B-B14F-4D97-AF65-F5344CB8AC3E}">
        <p14:creationId xmlns:p14="http://schemas.microsoft.com/office/powerpoint/2010/main" val="2645565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2" name="Picture 2" descr="Hình ảnh có liên qua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893610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D6A092-BE25-47C9-B5BB-36296F1975F0}" type="datetimeFigureOut">
              <a:rPr lang="en-US" smtClean="0"/>
              <a:pPr/>
              <a:t>17/11/2025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C3E33-8D3B-47D9-BE16-085F3CB2E045}" type="slidenum">
              <a:rPr lang="en-US" smtClean="0"/>
              <a:pPr/>
              <a:t>‹#›</a:t>
            </a:fld>
            <a:endParaRPr lang="en-US"/>
          </a:p>
        </p:txBody>
      </p:sp>
    </p:spTree>
    <p:extLst>
      <p:ext uri="{BB962C8B-B14F-4D97-AF65-F5344CB8AC3E}">
        <p14:creationId xmlns:p14="http://schemas.microsoft.com/office/powerpoint/2010/main" val="2972592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D6A092-BE25-47C9-B5BB-36296F1975F0}" type="datetimeFigureOut">
              <a:rPr lang="en-US" smtClean="0"/>
              <a:pPr/>
              <a:t>17/11/2025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C3E33-8D3B-47D9-BE16-085F3CB2E045}"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433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2D6A092-BE25-47C9-B5BB-36296F1975F0}" type="datetimeFigureOut">
              <a:rPr lang="en-US" smtClean="0"/>
              <a:pPr/>
              <a:t>17/11/2025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AC3E33-8D3B-47D9-BE16-085F3CB2E045}" type="slidenum">
              <a:rPr lang="en-US" smtClean="0"/>
              <a:pPr/>
              <a:t>‹#›</a:t>
            </a:fld>
            <a:endParaRPr lang="en-US"/>
          </a:p>
        </p:txBody>
      </p:sp>
    </p:spTree>
    <p:extLst>
      <p:ext uri="{BB962C8B-B14F-4D97-AF65-F5344CB8AC3E}">
        <p14:creationId xmlns:p14="http://schemas.microsoft.com/office/powerpoint/2010/main" val="345791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D6A092-BE25-47C9-B5BB-36296F1975F0}" type="datetimeFigureOut">
              <a:rPr lang="en-US" smtClean="0"/>
              <a:pPr/>
              <a:t>17/11/2025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AC3E33-8D3B-47D9-BE16-085F3CB2E045}" type="slidenum">
              <a:rPr lang="en-US" smtClean="0"/>
              <a:pPr/>
              <a:t>‹#›</a:t>
            </a:fld>
            <a:endParaRPr lang="en-US"/>
          </a:p>
        </p:txBody>
      </p:sp>
    </p:spTree>
    <p:extLst>
      <p:ext uri="{BB962C8B-B14F-4D97-AF65-F5344CB8AC3E}">
        <p14:creationId xmlns:p14="http://schemas.microsoft.com/office/powerpoint/2010/main" val="2836244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2D6A092-BE25-47C9-B5BB-36296F1975F0}" type="datetimeFigureOut">
              <a:rPr lang="en-US" smtClean="0"/>
              <a:pPr/>
              <a:t>17/11/2025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AC3E33-8D3B-47D9-BE16-085F3CB2E045}" type="slidenum">
              <a:rPr lang="en-US" smtClean="0"/>
              <a:pPr/>
              <a:t>‹#›</a:t>
            </a:fld>
            <a:endParaRPr lang="en-US"/>
          </a:p>
        </p:txBody>
      </p:sp>
    </p:spTree>
    <p:extLst>
      <p:ext uri="{BB962C8B-B14F-4D97-AF65-F5344CB8AC3E}">
        <p14:creationId xmlns:p14="http://schemas.microsoft.com/office/powerpoint/2010/main" val="3113116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2D6A092-BE25-47C9-B5BB-36296F1975F0}" type="datetimeFigureOut">
              <a:rPr lang="en-US" smtClean="0"/>
              <a:pPr/>
              <a:t>17/11/2025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DAC3E33-8D3B-47D9-BE16-085F3CB2E045}" type="slidenum">
              <a:rPr lang="en-US" smtClean="0"/>
              <a:pPr/>
              <a:t>‹#›</a:t>
            </a:fld>
            <a:endParaRPr lang="en-US"/>
          </a:p>
        </p:txBody>
      </p:sp>
    </p:spTree>
    <p:extLst>
      <p:ext uri="{BB962C8B-B14F-4D97-AF65-F5344CB8AC3E}">
        <p14:creationId xmlns:p14="http://schemas.microsoft.com/office/powerpoint/2010/main" val="208585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2D6A092-BE25-47C9-B5BB-36296F1975F0}" type="datetimeFigureOut">
              <a:rPr lang="en-US" smtClean="0"/>
              <a:pPr/>
              <a:t>17/11/2025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DAC3E33-8D3B-47D9-BE16-085F3CB2E045}" type="slidenum">
              <a:rPr lang="en-US" smtClean="0"/>
              <a:pPr/>
              <a:t>‹#›</a:t>
            </a:fld>
            <a:endParaRPr lang="en-US"/>
          </a:p>
        </p:txBody>
      </p:sp>
    </p:spTree>
    <p:extLst>
      <p:ext uri="{BB962C8B-B14F-4D97-AF65-F5344CB8AC3E}">
        <p14:creationId xmlns:p14="http://schemas.microsoft.com/office/powerpoint/2010/main" val="1473371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D6A092-BE25-47C9-B5BB-36296F1975F0}" type="datetimeFigureOut">
              <a:rPr lang="en-US" smtClean="0"/>
              <a:pPr/>
              <a:t>17/11/2025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AC3E33-8D3B-47D9-BE16-085F3CB2E045}" type="slidenum">
              <a:rPr lang="en-US" smtClean="0"/>
              <a:pPr/>
              <a:t>‹#›</a:t>
            </a:fld>
            <a:endParaRPr lang="en-US"/>
          </a:p>
        </p:txBody>
      </p:sp>
    </p:spTree>
    <p:extLst>
      <p:ext uri="{BB962C8B-B14F-4D97-AF65-F5344CB8AC3E}">
        <p14:creationId xmlns:p14="http://schemas.microsoft.com/office/powerpoint/2010/main" val="2576574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2D6A092-BE25-47C9-B5BB-36296F1975F0}" type="datetimeFigureOut">
              <a:rPr lang="en-US" smtClean="0"/>
              <a:pPr/>
              <a:t>17/11/2025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DAC3E33-8D3B-47D9-BE16-085F3CB2E045}"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5737954"/>
      </p:ext>
    </p:extLst>
  </p:cSld>
  <p:clrMap bg1="lt1" tx1="dk1" bg2="lt2" tx2="dk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3" r:id="rId11"/>
    <p:sldLayoutId id="2147483844"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D4FED2">
            <a:alpha val="33000"/>
          </a:srgbClr>
        </a:solidFill>
        <a:effectLst/>
      </p:bgPr>
    </p:bg>
    <p:spTree>
      <p:nvGrpSpPr>
        <p:cNvPr id="1" name=""/>
        <p:cNvGrpSpPr/>
        <p:nvPr/>
      </p:nvGrpSpPr>
      <p:grpSpPr>
        <a:xfrm>
          <a:off x="0" y="0"/>
          <a:ext cx="0" cy="0"/>
          <a:chOff x="0" y="0"/>
          <a:chExt cx="0" cy="0"/>
        </a:xfrm>
      </p:grpSpPr>
      <p:sp>
        <p:nvSpPr>
          <p:cNvPr id="9" name="Rectangle 8"/>
          <p:cNvSpPr/>
          <p:nvPr/>
        </p:nvSpPr>
        <p:spPr>
          <a:xfrm>
            <a:off x="6431280" y="1535027"/>
            <a:ext cx="5760720" cy="5322974"/>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5" name="Picture 4" descr="nen 4"/>
          <p:cNvPicPr>
            <a:picLocks noChangeAspect="1" noChangeArrowheads="1"/>
          </p:cNvPicPr>
          <p:nvPr/>
        </p:nvPicPr>
        <p:blipFill>
          <a:blip r:embed="rId2"/>
          <a:srcRect t="18509" r="57285" b="3214"/>
          <a:stretch>
            <a:fillRect/>
          </a:stretch>
        </p:blipFill>
        <p:spPr bwMode="auto">
          <a:xfrm>
            <a:off x="0" y="1499858"/>
            <a:ext cx="6431280" cy="5322974"/>
          </a:xfrm>
          <a:prstGeom prst="rect">
            <a:avLst/>
          </a:prstGeom>
          <a:pattFill prst="pct80">
            <a:fgClr>
              <a:srgbClr val="A7E5D0"/>
            </a:fgClr>
            <a:bgClr>
              <a:schemeClr val="bg1"/>
            </a:bgClr>
          </a:pattFill>
          <a:ln w="9525">
            <a:noFill/>
            <a:miter lim="800000"/>
            <a:headEnd/>
            <a:tailEnd/>
          </a:ln>
        </p:spPr>
      </p:pic>
      <p:sp>
        <p:nvSpPr>
          <p:cNvPr id="2" name="Rectangle 1"/>
          <p:cNvSpPr/>
          <p:nvPr/>
        </p:nvSpPr>
        <p:spPr>
          <a:xfrm>
            <a:off x="180622" y="490716"/>
            <a:ext cx="11322756" cy="4250394"/>
          </a:xfrm>
          <a:prstGeom prst="rect">
            <a:avLst/>
          </a:prstGeom>
        </p:spPr>
        <p:txBody>
          <a:bodyPr wrap="square">
            <a:spAutoFit/>
          </a:bodyPr>
          <a:lstStyle/>
          <a:p>
            <a:pPr algn="ctr">
              <a:lnSpc>
                <a:spcPct val="115000"/>
              </a:lnSpc>
            </a:pPr>
            <a:r>
              <a:rPr lang="en-US" sz="2800" b="1" dirty="0">
                <a:solidFill>
                  <a:srgbClr val="FF0000"/>
                </a:solidFill>
                <a:effectLst/>
                <a:latin typeface="Times New Roman" panose="02020603050405020304" pitchFamily="18" charset="0"/>
                <a:ea typeface="Times New Roman" panose="02020603050405020304" pitchFamily="18" charset="0"/>
              </a:rPr>
              <a:t>HỘI THI GIÁO VIÊN DẠY GIỎI CẤP TRƯỜNG</a:t>
            </a:r>
            <a:endParaRPr kumimoji="0" lang="en-US" sz="3800" b="1" i="0" u="none" strike="noStrike" kern="1200" cap="none" spc="-30" normalizeH="0" baseline="0" noProof="0" dirty="0">
              <a:ln>
                <a:noFill/>
              </a:ln>
              <a:solidFill>
                <a:srgbClr val="C00000"/>
              </a:solidFill>
              <a:effectLst/>
              <a:uLnTx/>
              <a:uFillTx/>
              <a:latin typeface="Times New Roman" pitchFamily="18" charset="0"/>
              <a:ea typeface="+mn-ea"/>
              <a:cs typeface="Times New Roman" pitchFamily="18" charset="0"/>
            </a:endParaRPr>
          </a:p>
          <a:p>
            <a:pPr algn="ctr">
              <a:lnSpc>
                <a:spcPct val="150000"/>
              </a:lnSpc>
            </a:pPr>
            <a:r>
              <a:rPr lang="en-US" sz="3600" b="1" dirty="0">
                <a:solidFill>
                  <a:srgbClr val="00B0F0"/>
                </a:solidFill>
                <a:effectLst/>
                <a:latin typeface="Times New Roman" panose="02020603050405020304" pitchFamily="18" charset="0"/>
                <a:ea typeface="Times New Roman" panose="02020603050405020304" pitchFamily="18" charset="0"/>
              </a:rPr>
              <a:t>BÁO CÁO</a:t>
            </a:r>
            <a:endParaRPr lang="en-US" sz="3600" dirty="0">
              <a:solidFill>
                <a:srgbClr val="00B0F0"/>
              </a:solidFill>
              <a:effectLst/>
              <a:latin typeface="Times New Roman" panose="02020603050405020304" pitchFamily="18" charset="0"/>
              <a:ea typeface="Times New Roman" panose="02020603050405020304" pitchFamily="18" charset="0"/>
            </a:endParaRPr>
          </a:p>
          <a:p>
            <a:pPr algn="ctr">
              <a:lnSpc>
                <a:spcPct val="150000"/>
              </a:lnSpc>
            </a:pPr>
            <a:r>
              <a:rPr lang="en-US" sz="3600" b="1" dirty="0">
                <a:solidFill>
                  <a:srgbClr val="00B0F0"/>
                </a:solidFill>
                <a:effectLst/>
                <a:latin typeface="Times New Roman" panose="02020603050405020304" pitchFamily="18" charset="0"/>
                <a:ea typeface="Times New Roman" panose="02020603050405020304" pitchFamily="18" charset="0"/>
              </a:rPr>
              <a:t>BIỆN PHÁP NÂNG CAO CHẤT LƯỢNG GIÁO DỤC</a:t>
            </a:r>
            <a:endParaRPr lang="en-US" sz="3600" dirty="0">
              <a:solidFill>
                <a:srgbClr val="00B0F0"/>
              </a:solidFill>
              <a:effectLst/>
              <a:latin typeface="Times New Roman" panose="02020603050405020304" pitchFamily="18" charset="0"/>
              <a:ea typeface="Times New Roman" panose="02020603050405020304" pitchFamily="18" charset="0"/>
            </a:endParaRPr>
          </a:p>
          <a:p>
            <a:pPr algn="ctr">
              <a:lnSpc>
                <a:spcPct val="150000"/>
              </a:lnSpc>
            </a:pPr>
            <a:r>
              <a:rPr lang="en-US" sz="3600" b="1" dirty="0">
                <a:solidFill>
                  <a:srgbClr val="00B0F0"/>
                </a:solidFill>
                <a:effectLst/>
                <a:latin typeface="Times New Roman" panose="02020603050405020304" pitchFamily="18" charset="0"/>
                <a:ea typeface="Times New Roman" panose="02020603050405020304" pitchFamily="18" charset="0"/>
              </a:rPr>
              <a:t>MÔN: TOÁN</a:t>
            </a:r>
            <a:endParaRPr lang="en-US" sz="3600" dirty="0">
              <a:solidFill>
                <a:srgbClr val="00B0F0"/>
              </a:solidFill>
              <a:effectLst/>
              <a:latin typeface="Times New Roman" panose="02020603050405020304" pitchFamily="18" charset="0"/>
              <a:ea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800" b="1" i="0" u="none" strike="noStrike" kern="1200" cap="none" spc="-30" normalizeH="0" baseline="0" noProof="0" dirty="0">
              <a:ln>
                <a:noFill/>
              </a:ln>
              <a:solidFill>
                <a:srgbClr val="C00000"/>
              </a:solidFill>
              <a:effectLst/>
              <a:uLnTx/>
              <a:uFillTx/>
              <a:latin typeface="Times New Roman" pitchFamily="18" charset="0"/>
              <a:ea typeface="+mn-ea"/>
              <a:cs typeface="Times New Roman"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3800" b="1" i="0" u="none" strike="noStrike" kern="1200" cap="none" spc="-30" normalizeH="0" baseline="0" noProof="0" dirty="0">
              <a:ln>
                <a:noFill/>
              </a:ln>
              <a:solidFill>
                <a:srgbClr val="C00000"/>
              </a:solidFill>
              <a:effectLst/>
              <a:uLnTx/>
              <a:uFillTx/>
              <a:latin typeface="Times New Roman" pitchFamily="18" charset="0"/>
              <a:ea typeface="+mn-ea"/>
              <a:cs typeface="Times New Roman" pitchFamily="18" charset="0"/>
            </a:endParaRPr>
          </a:p>
        </p:txBody>
      </p:sp>
      <p:pic>
        <p:nvPicPr>
          <p:cNvPr id="10" name="Picture 9" descr="nen 4"/>
          <p:cNvPicPr>
            <a:picLocks noChangeAspect="1" noChangeArrowheads="1"/>
          </p:cNvPicPr>
          <p:nvPr/>
        </p:nvPicPr>
        <p:blipFill rotWithShape="1">
          <a:blip r:embed="rId2"/>
          <a:srcRect l="9762" t="90415" r="57285" b="3214"/>
          <a:stretch/>
        </p:blipFill>
        <p:spPr bwMode="auto">
          <a:xfrm>
            <a:off x="6611815" y="6438314"/>
            <a:ext cx="4056184" cy="384518"/>
          </a:xfrm>
          <a:prstGeom prst="rect">
            <a:avLst/>
          </a:prstGeom>
          <a:blipFill dpi="0" rotWithShape="1">
            <a:blip r:embed="rId3"/>
            <a:srcRect t="18509" r="57285" b="3214"/>
            <a:tile tx="0" ty="0" sx="100000" sy="100000" flip="none" algn="tl"/>
          </a:blip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BB8B7-3F14-49A8-A966-73C6D329F21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E032FE1-3E68-4C15-AD56-1EAE1F7D78CE}"/>
              </a:ext>
            </a:extLst>
          </p:cNvPr>
          <p:cNvSpPr>
            <a:spLocks noGrp="1"/>
          </p:cNvSpPr>
          <p:nvPr>
            <p:ph idx="1"/>
          </p:nvPr>
        </p:nvSpPr>
        <p:spPr/>
        <p:txBody>
          <a:bodyPr/>
          <a:lstStyle/>
          <a:p>
            <a:endParaRPr lang="en-US" dirty="0"/>
          </a:p>
        </p:txBody>
      </p:sp>
      <p:sp>
        <p:nvSpPr>
          <p:cNvPr id="5" name="TextBox 4">
            <a:extLst>
              <a:ext uri="{FF2B5EF4-FFF2-40B4-BE49-F238E27FC236}">
                <a16:creationId xmlns:a16="http://schemas.microsoft.com/office/drawing/2014/main" id="{6FB71EC8-E946-41C7-AE24-503F54555414}"/>
              </a:ext>
            </a:extLst>
          </p:cNvPr>
          <p:cNvSpPr txBox="1"/>
          <p:nvPr/>
        </p:nvSpPr>
        <p:spPr>
          <a:xfrm>
            <a:off x="1097280" y="1738644"/>
            <a:ext cx="10058400" cy="5217839"/>
          </a:xfrm>
          <a:prstGeom prst="rect">
            <a:avLst/>
          </a:prstGeom>
          <a:noFill/>
        </p:spPr>
        <p:txBody>
          <a:bodyPr wrap="square">
            <a:spAutoFit/>
          </a:bodyPr>
          <a:lstStyle/>
          <a:p>
            <a:pPr indent="457200" algn="just">
              <a:lnSpc>
                <a:spcPct val="120000"/>
              </a:lnSpc>
            </a:pPr>
            <a:r>
              <a:rPr lang="en-US" sz="2800" u="sng" dirty="0" err="1">
                <a:effectLst/>
                <a:latin typeface="Times New Roman" panose="02020603050405020304" pitchFamily="18" charset="0"/>
                <a:ea typeface="Times New Roman" panose="02020603050405020304" pitchFamily="18" charset="0"/>
              </a:rPr>
              <a:t>Chuẩn</a:t>
            </a:r>
            <a:r>
              <a:rPr lang="en-US" sz="2800" u="sng" dirty="0">
                <a:effectLst/>
                <a:latin typeface="Times New Roman" panose="02020603050405020304" pitchFamily="18" charset="0"/>
                <a:ea typeface="Times New Roman" panose="02020603050405020304" pitchFamily="18" charset="0"/>
              </a:rPr>
              <a:t> </a:t>
            </a:r>
            <a:r>
              <a:rPr lang="en-US" sz="2800" u="sng" dirty="0" err="1">
                <a:effectLst/>
                <a:latin typeface="Times New Roman" panose="02020603050405020304" pitchFamily="18" charset="0"/>
                <a:ea typeface="Times New Roman" panose="02020603050405020304" pitchFamily="18" charset="0"/>
              </a:rPr>
              <a:t>bị</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Máy</a:t>
            </a:r>
            <a:r>
              <a:rPr lang="en-US" sz="2800" dirty="0">
                <a:effectLst/>
                <a:latin typeface="Times New Roman" panose="02020603050405020304" pitchFamily="18" charset="0"/>
                <a:ea typeface="Times New Roman" panose="02020603050405020304" pitchFamily="18" charset="0"/>
              </a:rPr>
              <a:t> vi </a:t>
            </a:r>
            <a:r>
              <a:rPr lang="en-US" sz="2800" dirty="0" err="1">
                <a:effectLst/>
                <a:latin typeface="Times New Roman" panose="02020603050405020304" pitchFamily="18" charset="0"/>
                <a:ea typeface="Times New Roman" panose="02020603050405020304" pitchFamily="18" charset="0"/>
              </a:rPr>
              <a:t>tính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phần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mềm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Powerpoint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kết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nối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máy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trình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chiếu</a:t>
            </a:r>
            <a:endParaRPr lang="en-US" sz="2800" dirty="0">
              <a:effectLst/>
              <a:latin typeface="Times New Roman" panose="02020603050405020304" pitchFamily="18" charset="0"/>
              <a:ea typeface="Times New Roman" panose="02020603050405020304" pitchFamily="18" charset="0"/>
            </a:endParaRPr>
          </a:p>
          <a:p>
            <a:pPr indent="457200">
              <a:lnSpc>
                <a:spcPct val="120000"/>
              </a:lnSpc>
            </a:pPr>
            <a:r>
              <a:rPr lang="en-US" sz="2800" u="sng" dirty="0" err="1">
                <a:effectLst/>
                <a:latin typeface="Times New Roman" panose="02020603050405020304" pitchFamily="18" charset="0"/>
                <a:ea typeface="Times New Roman" panose="02020603050405020304" pitchFamily="18" charset="0"/>
              </a:rPr>
              <a:t>Cách</a:t>
            </a:r>
            <a:r>
              <a:rPr lang="en-US" sz="2800" u="sng" dirty="0">
                <a:effectLst/>
                <a:latin typeface="Times New Roman" panose="02020603050405020304" pitchFamily="18" charset="0"/>
                <a:ea typeface="Times New Roman" panose="02020603050405020304" pitchFamily="18" charset="0"/>
              </a:rPr>
              <a:t> </a:t>
            </a:r>
            <a:r>
              <a:rPr lang="en-US" sz="2800" u="sng" dirty="0" err="1">
                <a:effectLst/>
                <a:latin typeface="Times New Roman" panose="02020603050405020304" pitchFamily="18" charset="0"/>
                <a:ea typeface="Times New Roman" panose="02020603050405020304" pitchFamily="18" charset="0"/>
              </a:rPr>
              <a:t>chơi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lớp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cùng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chơi</a:t>
            </a:r>
            <a:r>
              <a:rPr lang="en-US" sz="2800" dirty="0">
                <a:effectLst/>
                <a:latin typeface="Times New Roman" panose="02020603050405020304" pitchFamily="18" charset="0"/>
                <a:ea typeface="Times New Roman" panose="02020603050405020304" pitchFamily="18" charset="0"/>
              </a:rPr>
              <a:t>, 1 </a:t>
            </a:r>
            <a:r>
              <a:rPr lang="en-US" sz="2800" dirty="0" err="1">
                <a:effectLst/>
                <a:latin typeface="Times New Roman" panose="02020603050405020304" pitchFamily="18" charset="0"/>
                <a:ea typeface="Times New Roman" panose="02020603050405020304" pitchFamily="18" charset="0"/>
              </a:rPr>
              <a:t>bạn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làm</a:t>
            </a:r>
            <a:r>
              <a:rPr lang="en-US" sz="2800" dirty="0">
                <a:effectLst/>
                <a:latin typeface="Times New Roman" panose="02020603050405020304" pitchFamily="18" charset="0"/>
                <a:ea typeface="Times New Roman" panose="02020603050405020304" pitchFamily="18" charset="0"/>
              </a:rPr>
              <a:t> MC </a:t>
            </a:r>
            <a:r>
              <a:rPr lang="en-US" sz="2800" dirty="0" err="1">
                <a:effectLst/>
                <a:latin typeface="Times New Roman" panose="02020603050405020304" pitchFamily="18" charset="0"/>
                <a:ea typeface="Times New Roman" panose="02020603050405020304" pitchFamily="18" charset="0"/>
              </a:rPr>
              <a:t>kiêm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điều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khiển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máy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móc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rPr>
              <a:t> 2 HS </a:t>
            </a:r>
            <a:r>
              <a:rPr lang="en-US" sz="2800" dirty="0" err="1">
                <a:effectLst/>
                <a:latin typeface="Times New Roman" panose="02020603050405020304" pitchFamily="18" charset="0"/>
                <a:ea typeface="Times New Roman" panose="02020603050405020304" pitchFamily="18" charset="0"/>
              </a:rPr>
              <a:t>làm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giám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kiểm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đáp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trong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lớp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sinh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lần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lượt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5 </a:t>
            </a:r>
            <a:r>
              <a:rPr lang="en-US" sz="2800" dirty="0" err="1">
                <a:effectLst/>
                <a:latin typeface="Times New Roman" panose="02020603050405020304" pitchFamily="18" charset="0"/>
                <a:ea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hỏi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trắc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nghiệm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về</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nguyên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hợp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phân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tích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một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rPr>
              <a:t> ra </a:t>
            </a:r>
            <a:r>
              <a:rPr lang="en-US" sz="2800" dirty="0" err="1">
                <a:effectLst/>
                <a:latin typeface="Times New Roman" panose="02020603050405020304" pitchFamily="18" charset="0"/>
                <a:ea typeface="Times New Roman" panose="02020603050405020304" pitchFamily="18" charset="0"/>
              </a:rPr>
              <a:t>thừa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nguyên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sinh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bằng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bảng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đáp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Nếu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đúng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thì</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tiếp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theo.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Nếu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sai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bị</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loại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không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quyền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tiếp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theo.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nào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đúng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hỏi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cuối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cùng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chiến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thắng</a:t>
            </a:r>
            <a:r>
              <a:rPr lang="en-US" sz="2800" dirty="0">
                <a:effectLst/>
                <a:latin typeface="Times New Roman" panose="02020603050405020304" pitchFamily="18" charset="0"/>
                <a:ea typeface="Times New Roman" panose="02020603050405020304" pitchFamily="18" charset="0"/>
              </a:rPr>
              <a:t>, rung </a:t>
            </a:r>
            <a:r>
              <a:rPr lang="en-US" sz="2800" dirty="0" err="1">
                <a:effectLst/>
                <a:latin typeface="Times New Roman" panose="02020603050405020304" pitchFamily="18" charset="0"/>
                <a:ea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chuông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vàng</a:t>
            </a:r>
            <a:r>
              <a:rPr lang="en-US" sz="28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3654625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91B789-0A96-4880-9706-FECF9C8DD2F1}"/>
              </a:ext>
            </a:extLst>
          </p:cNvPr>
          <p:cNvSpPr txBox="1"/>
          <p:nvPr/>
        </p:nvSpPr>
        <p:spPr>
          <a:xfrm>
            <a:off x="424070" y="1738644"/>
            <a:ext cx="11290852" cy="4835619"/>
          </a:xfrm>
          <a:prstGeom prst="rect">
            <a:avLst/>
          </a:prstGeom>
          <a:noFill/>
        </p:spPr>
        <p:txBody>
          <a:bodyPr wrap="square">
            <a:spAutoFit/>
          </a:bodyPr>
          <a:lstStyle/>
          <a:p>
            <a:pPr indent="457200" algn="just">
              <a:lnSpc>
                <a:spcPct val="120000"/>
              </a:lnSpc>
            </a:pPr>
            <a:r>
              <a:rPr lang="en-US" sz="2800" u="sng" dirty="0" err="1">
                <a:effectLst/>
                <a:latin typeface="Times New Roman" panose="02020603050405020304" pitchFamily="18" charset="0"/>
                <a:ea typeface="Times New Roman" panose="02020603050405020304" pitchFamily="18" charset="0"/>
              </a:rPr>
              <a:t>Chuẩn</a:t>
            </a:r>
            <a:r>
              <a:rPr lang="en-US" sz="2800" u="sng" dirty="0">
                <a:effectLst/>
                <a:latin typeface="Times New Roman" panose="02020603050405020304" pitchFamily="18" charset="0"/>
                <a:ea typeface="Times New Roman" panose="02020603050405020304" pitchFamily="18" charset="0"/>
              </a:rPr>
              <a:t> </a:t>
            </a:r>
            <a:r>
              <a:rPr lang="en-US" sz="2800" u="sng" dirty="0" err="1">
                <a:effectLst/>
                <a:latin typeface="Times New Roman" panose="02020603050405020304" pitchFamily="18" charset="0"/>
                <a:ea typeface="Times New Roman" panose="02020603050405020304" pitchFamily="18" charset="0"/>
              </a:rPr>
              <a:t>bị</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Máy</a:t>
            </a:r>
            <a:r>
              <a:rPr lang="en-US" sz="2800" dirty="0">
                <a:effectLst/>
                <a:latin typeface="Times New Roman" panose="02020603050405020304" pitchFamily="18" charset="0"/>
                <a:ea typeface="Times New Roman" panose="02020603050405020304" pitchFamily="18" charset="0"/>
              </a:rPr>
              <a:t> vi </a:t>
            </a:r>
            <a:r>
              <a:rPr lang="en-US" sz="2800" dirty="0" err="1">
                <a:effectLst/>
                <a:latin typeface="Times New Roman" panose="02020603050405020304" pitchFamily="18" charset="0"/>
                <a:ea typeface="Times New Roman" panose="02020603050405020304" pitchFamily="18" charset="0"/>
              </a:rPr>
              <a:t>tính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phần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mềm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Powerpoint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kết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nối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máy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trình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chiếu</a:t>
            </a:r>
            <a:endParaRPr lang="en-US" sz="2800" dirty="0">
              <a:effectLst/>
              <a:latin typeface="Times New Roman" panose="02020603050405020304" pitchFamily="18" charset="0"/>
              <a:ea typeface="Times New Roman" panose="02020603050405020304" pitchFamily="18" charset="0"/>
            </a:endParaRPr>
          </a:p>
          <a:p>
            <a:pPr indent="457200">
              <a:lnSpc>
                <a:spcPct val="120000"/>
              </a:lnSpc>
            </a:pPr>
            <a:r>
              <a:rPr lang="en-US" sz="2800" u="sng" dirty="0" err="1">
                <a:effectLst/>
                <a:latin typeface="Times New Roman" panose="02020603050405020304" pitchFamily="18" charset="0"/>
                <a:ea typeface="Times New Roman" panose="02020603050405020304" pitchFamily="18" charset="0"/>
              </a:rPr>
              <a:t>Cách</a:t>
            </a:r>
            <a:r>
              <a:rPr lang="en-US" sz="2800" u="sng" dirty="0">
                <a:effectLst/>
                <a:latin typeface="Times New Roman" panose="02020603050405020304" pitchFamily="18" charset="0"/>
                <a:ea typeface="Times New Roman" panose="02020603050405020304" pitchFamily="18" charset="0"/>
              </a:rPr>
              <a:t> </a:t>
            </a:r>
            <a:r>
              <a:rPr lang="en-US" sz="2800" u="sng" dirty="0" err="1">
                <a:effectLst/>
                <a:latin typeface="Times New Roman" panose="02020603050405020304" pitchFamily="18" charset="0"/>
                <a:ea typeface="Times New Roman" panose="02020603050405020304" pitchFamily="18" charset="0"/>
              </a:rPr>
              <a:t>chơi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lớp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cùng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chơi</a:t>
            </a:r>
            <a:r>
              <a:rPr lang="en-US" sz="2800" dirty="0">
                <a:effectLst/>
                <a:latin typeface="Times New Roman" panose="02020603050405020304" pitchFamily="18" charset="0"/>
                <a:ea typeface="Times New Roman" panose="02020603050405020304" pitchFamily="18" charset="0"/>
              </a:rPr>
              <a:t>, 1 </a:t>
            </a:r>
            <a:r>
              <a:rPr lang="en-US" sz="2800" dirty="0" err="1">
                <a:effectLst/>
                <a:latin typeface="Times New Roman" panose="02020603050405020304" pitchFamily="18" charset="0"/>
                <a:ea typeface="Times New Roman" panose="02020603050405020304" pitchFamily="18" charset="0"/>
              </a:rPr>
              <a:t>bạn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làm</a:t>
            </a:r>
            <a:r>
              <a:rPr lang="en-US" sz="2800" dirty="0">
                <a:effectLst/>
                <a:latin typeface="Times New Roman" panose="02020603050405020304" pitchFamily="18" charset="0"/>
                <a:ea typeface="Times New Roman" panose="02020603050405020304" pitchFamily="18" charset="0"/>
              </a:rPr>
              <a:t> MC </a:t>
            </a:r>
            <a:r>
              <a:rPr lang="en-US" sz="2800" dirty="0" err="1">
                <a:effectLst/>
                <a:latin typeface="Times New Roman" panose="02020603050405020304" pitchFamily="18" charset="0"/>
                <a:ea typeface="Times New Roman" panose="02020603050405020304" pitchFamily="18" charset="0"/>
              </a:rPr>
              <a:t>kiêm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điều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khiển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máy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móc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rPr>
              <a:t> 2 HS </a:t>
            </a:r>
            <a:r>
              <a:rPr lang="en-US" sz="2800" dirty="0" err="1">
                <a:effectLst/>
                <a:latin typeface="Times New Roman" panose="02020603050405020304" pitchFamily="18" charset="0"/>
                <a:ea typeface="Times New Roman" panose="02020603050405020304" pitchFamily="18" charset="0"/>
              </a:rPr>
              <a:t>làm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giám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kiểm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đáp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trong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lớp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sinh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lần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lượt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5 </a:t>
            </a:r>
            <a:r>
              <a:rPr lang="en-US" sz="2800" dirty="0" err="1">
                <a:effectLst/>
                <a:latin typeface="Times New Roman" panose="02020603050405020304" pitchFamily="18" charset="0"/>
                <a:ea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hỏi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trắc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nghiệm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về</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nguyên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hợp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phân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tích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một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rPr>
              <a:t> ra </a:t>
            </a:r>
            <a:r>
              <a:rPr lang="en-US" sz="2800" dirty="0" err="1">
                <a:effectLst/>
                <a:latin typeface="Times New Roman" panose="02020603050405020304" pitchFamily="18" charset="0"/>
                <a:ea typeface="Times New Roman" panose="02020603050405020304" pitchFamily="18" charset="0"/>
              </a:rPr>
              <a:t>thừa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nguyên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sinh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bằng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bảng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đáp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Nếu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đúng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thì</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tiếp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theo.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Nếu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sai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bị</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loại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không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quyền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tiếp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theo.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nào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đúng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hỏi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cuối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cùng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chiến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thắng</a:t>
            </a:r>
            <a:r>
              <a:rPr lang="en-US" sz="2800" dirty="0">
                <a:effectLst/>
                <a:latin typeface="Times New Roman" panose="02020603050405020304" pitchFamily="18" charset="0"/>
                <a:ea typeface="Times New Roman" panose="02020603050405020304" pitchFamily="18" charset="0"/>
              </a:rPr>
              <a:t>, rung </a:t>
            </a:r>
            <a:r>
              <a:rPr lang="en-US" sz="2800" dirty="0" err="1">
                <a:effectLst/>
                <a:latin typeface="Times New Roman" panose="02020603050405020304" pitchFamily="18" charset="0"/>
                <a:ea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chuông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vàng</a:t>
            </a:r>
            <a:r>
              <a:rPr lang="en-US" sz="36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2149473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7A93E-7402-4CAA-82F5-D18F68B73B7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3607D2B-3434-4B7A-AFD2-385F604DB492}"/>
              </a:ext>
            </a:extLst>
          </p:cNvPr>
          <p:cNvSpPr>
            <a:spLocks noGrp="1"/>
          </p:cNvSpPr>
          <p:nvPr>
            <p:ph idx="1"/>
          </p:nvPr>
        </p:nvSpPr>
        <p:spPr/>
        <p:txBody>
          <a:bodyPr/>
          <a:lstStyle/>
          <a:p>
            <a:pPr algn="just">
              <a:lnSpc>
                <a:spcPct val="150000"/>
              </a:lnSpc>
              <a:tabLst>
                <a:tab pos="90170" algn="l"/>
                <a:tab pos="270510" algn="l"/>
              </a:tabLst>
            </a:pPr>
            <a:r>
              <a:rPr lang="en-US" sz="2800" b="1" u="sng" dirty="0" err="1">
                <a:effectLst/>
                <a:latin typeface="Times New Roman" panose="02020603050405020304" pitchFamily="18" charset="0"/>
                <a:ea typeface="Times New Roman" panose="02020603050405020304" pitchFamily="18" charset="0"/>
              </a:rPr>
              <a:t>Trò</a:t>
            </a:r>
            <a:r>
              <a:rPr lang="en-US" sz="2800" b="1" u="sng" dirty="0">
                <a:effectLst/>
                <a:latin typeface="Times New Roman" panose="02020603050405020304" pitchFamily="18" charset="0"/>
                <a:ea typeface="Times New Roman" panose="02020603050405020304" pitchFamily="18" charset="0"/>
              </a:rPr>
              <a:t> </a:t>
            </a:r>
            <a:r>
              <a:rPr lang="en-US" sz="2800" b="1" u="sng" dirty="0" err="1">
                <a:effectLst/>
                <a:latin typeface="Times New Roman" panose="02020603050405020304" pitchFamily="18" charset="0"/>
                <a:ea typeface="Times New Roman" panose="02020603050405020304" pitchFamily="18" charset="0"/>
              </a:rPr>
              <a:t>chơi</a:t>
            </a:r>
            <a:r>
              <a:rPr lang="en-US" sz="2800" b="1" u="sng" dirty="0">
                <a:effectLst/>
                <a:latin typeface="Times New Roman" panose="02020603050405020304" pitchFamily="18" charset="0"/>
                <a:ea typeface="Times New Roman" panose="02020603050405020304" pitchFamily="18" charset="0"/>
              </a:rPr>
              <a:t> 3</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Người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nổi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tiếng</a:t>
            </a:r>
            <a:endParaRPr lang="en-US" sz="2400" dirty="0">
              <a:effectLst/>
              <a:latin typeface="Times New Roman" panose="02020603050405020304" pitchFamily="18" charset="0"/>
              <a:ea typeface="Times New Roman" panose="02020603050405020304" pitchFamily="18" charset="0"/>
            </a:endParaRPr>
          </a:p>
          <a:p>
            <a:pPr algn="just">
              <a:lnSpc>
                <a:spcPct val="150000"/>
              </a:lnSpc>
            </a:pPr>
            <a:r>
              <a:rPr lang="en-US" sz="2800" dirty="0" err="1">
                <a:effectLst/>
                <a:latin typeface="Times New Roman" panose="02020603050405020304" pitchFamily="18" charset="0"/>
                <a:ea typeface="Times New Roman" panose="02020603050405020304" pitchFamily="18" charset="0"/>
              </a:rPr>
              <a:t>Trò</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chơi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này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áp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dụng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sau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học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sinh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học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xong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bài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muốn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biết</a:t>
            </a:r>
            <a:r>
              <a:rPr lang="en-US" sz="2800" dirty="0">
                <a:effectLst/>
                <a:latin typeface="Times New Roman" panose="02020603050405020304" pitchFamily="18" charset="0"/>
                <a:ea typeface="Times New Roman" panose="02020603050405020304" pitchFamily="18" charset="0"/>
              </a:rPr>
              <a:t> ai </a:t>
            </a:r>
            <a:r>
              <a:rPr lang="en-US" sz="2800" dirty="0" err="1">
                <a:effectLst/>
                <a:latin typeface="Times New Roman" panose="02020603050405020304" pitchFamily="18" charset="0"/>
                <a:ea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nghĩ</a:t>
            </a:r>
            <a:r>
              <a:rPr lang="en-US" sz="2800" dirty="0">
                <a:effectLst/>
                <a:latin typeface="Times New Roman" panose="02020603050405020304" pitchFamily="18" charset="0"/>
                <a:ea typeface="Times New Roman" panose="02020603050405020304" pitchFamily="18" charset="0"/>
              </a:rPr>
              <a:t> ra </a:t>
            </a:r>
            <a:r>
              <a:rPr lang="en-US" sz="2800" dirty="0" err="1">
                <a:effectLst/>
                <a:latin typeface="Times New Roman" panose="02020603050405020304" pitchFamily="18" charset="0"/>
                <a:ea typeface="Times New Roman" panose="02020603050405020304" pitchFamily="18" charset="0"/>
              </a:rPr>
              <a:t>cách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sàng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lọc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nguyên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tố</a:t>
            </a:r>
            <a:r>
              <a:rPr lang="en-US" sz="2800" dirty="0">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89794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7A93E-7402-4CAA-82F5-D18F68B73B77}"/>
              </a:ext>
            </a:extLst>
          </p:cNvPr>
          <p:cNvSpPr>
            <a:spLocks noGrp="1"/>
          </p:cNvSpPr>
          <p:nvPr>
            <p:ph type="title"/>
          </p:nvPr>
        </p:nvSpPr>
        <p:spPr/>
        <p:txBody>
          <a:bodyPr>
            <a:normAutofit/>
          </a:bodyPr>
          <a:lstStyle/>
          <a:p>
            <a:r>
              <a:rPr lang="en-US" sz="3200" b="1" dirty="0"/>
              <a:t>3.2 </a:t>
            </a:r>
            <a:r>
              <a:rPr lang="en-US" sz="3200" b="1" dirty="0" err="1"/>
              <a:t>Tính</a:t>
            </a:r>
            <a:r>
              <a:rPr lang="en-US" sz="3200" b="1" dirty="0"/>
              <a:t> </a:t>
            </a:r>
            <a:r>
              <a:rPr lang="en-US" sz="3200" b="1" dirty="0" err="1"/>
              <a:t>mới,tính</a:t>
            </a:r>
            <a:r>
              <a:rPr lang="en-US" sz="3200" b="1" dirty="0"/>
              <a:t> </a:t>
            </a:r>
            <a:r>
              <a:rPr lang="en-US" sz="3200" b="1" dirty="0" err="1"/>
              <a:t>sáng</a:t>
            </a:r>
            <a:r>
              <a:rPr lang="en-US" sz="3200" b="1" dirty="0"/>
              <a:t> </a:t>
            </a:r>
            <a:r>
              <a:rPr lang="en-US" sz="3200" b="1" dirty="0" err="1"/>
              <a:t>tạo</a:t>
            </a:r>
            <a:endParaRPr lang="en-US" sz="3200" b="1" dirty="0"/>
          </a:p>
        </p:txBody>
      </p:sp>
      <p:sp>
        <p:nvSpPr>
          <p:cNvPr id="3" name="Content Placeholder 2">
            <a:extLst>
              <a:ext uri="{FF2B5EF4-FFF2-40B4-BE49-F238E27FC236}">
                <a16:creationId xmlns:a16="http://schemas.microsoft.com/office/drawing/2014/main" id="{93607D2B-3434-4B7A-AFD2-385F604DB492}"/>
              </a:ext>
            </a:extLst>
          </p:cNvPr>
          <p:cNvSpPr>
            <a:spLocks noGrp="1"/>
          </p:cNvSpPr>
          <p:nvPr>
            <p:ph idx="1"/>
          </p:nvPr>
        </p:nvSpPr>
        <p:spPr/>
        <p:txBody>
          <a:bodyPr/>
          <a:lstStyle/>
          <a:p>
            <a:pPr algn="just">
              <a:lnSpc>
                <a:spcPct val="120000"/>
              </a:lnSpc>
              <a:tabLst>
                <a:tab pos="90170" algn="l"/>
                <a:tab pos="270510" algn="l"/>
              </a:tabLst>
            </a:pP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Thiết</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kế</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trò</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chơi</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gắn</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sát</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với</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nội</a:t>
            </a:r>
            <a:r>
              <a:rPr lang="en-GB" sz="2800" b="1" dirty="0">
                <a:effectLst/>
                <a:latin typeface="Times New Roman" panose="02020603050405020304" pitchFamily="18" charset="0"/>
                <a:ea typeface="Times New Roman" panose="02020603050405020304" pitchFamily="18" charset="0"/>
              </a:rPr>
              <a:t> dung </a:t>
            </a:r>
            <a:r>
              <a:rPr lang="en-GB" sz="2800" b="1" dirty="0" err="1">
                <a:effectLst/>
                <a:latin typeface="Times New Roman" panose="02020603050405020304" pitchFamily="18" charset="0"/>
                <a:ea typeface="Times New Roman" panose="02020603050405020304" pitchFamily="18" charset="0"/>
              </a:rPr>
              <a:t>bài</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học</a:t>
            </a:r>
            <a:r>
              <a:rPr lang="en-GB" sz="2800" b="1" dirty="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indent="457200"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  •   </a:t>
            </a:r>
            <a:r>
              <a:rPr lang="en-GB" sz="2800" dirty="0" err="1">
                <a:effectLst/>
                <a:latin typeface="Times New Roman" panose="02020603050405020304" pitchFamily="18" charset="0"/>
                <a:ea typeface="Times New Roman" panose="02020603050405020304" pitchFamily="18" charset="0"/>
              </a:rPr>
              <a:t>Thay</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vì</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sử</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dụng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các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trò</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quen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thuộc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tôi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chủ</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động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xây</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dựng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hệ</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thống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trò</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mới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phù</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hợp</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với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đặc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thù</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từng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mạch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kiến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thức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Số</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Đại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số</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Hình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Giải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toán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có</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lời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văn</a:t>
            </a:r>
            <a:r>
              <a:rPr lang="en-GB" sz="2800" dirty="0">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indent="457200"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 •   </a:t>
            </a:r>
            <a:r>
              <a:rPr lang="en-GB" sz="2800" dirty="0" err="1">
                <a:effectLst/>
                <a:latin typeface="Times New Roman" panose="02020603050405020304" pitchFamily="18" charset="0"/>
                <a:ea typeface="Times New Roman" panose="02020603050405020304" pitchFamily="18" charset="0"/>
              </a:rPr>
              <a:t>Mỗi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trò</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đều</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có</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quy</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tắc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đơn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giản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dễ</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thực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hiện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nhưng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yêu</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cầu</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sinh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phải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vận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dụng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tư</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duy</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Toán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để</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giải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quyết</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nhiệm</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vụ</a:t>
            </a:r>
            <a:r>
              <a:rPr lang="en-GB" sz="2800" dirty="0">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247527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94228-91D4-4D2C-AF98-026503297C1C}"/>
              </a:ext>
            </a:extLst>
          </p:cNvPr>
          <p:cNvSpPr>
            <a:spLocks noGrp="1"/>
          </p:cNvSpPr>
          <p:nvPr>
            <p:ph type="title"/>
          </p:nvPr>
        </p:nvSpPr>
        <p:spPr>
          <a:xfrm>
            <a:off x="1097280" y="286604"/>
            <a:ext cx="10058400" cy="23023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AA8C17E-005C-44FD-BC5D-456BF973C1DB}"/>
              </a:ext>
            </a:extLst>
          </p:cNvPr>
          <p:cNvSpPr>
            <a:spLocks noGrp="1"/>
          </p:cNvSpPr>
          <p:nvPr>
            <p:ph idx="1"/>
          </p:nvPr>
        </p:nvSpPr>
        <p:spPr>
          <a:xfrm>
            <a:off x="1097280" y="1060174"/>
            <a:ext cx="10058400" cy="4808920"/>
          </a:xfrm>
        </p:spPr>
        <p:txBody>
          <a:bodyPr/>
          <a:lstStyle/>
          <a:p>
            <a:endParaRPr lang="en-US" dirty="0"/>
          </a:p>
        </p:txBody>
      </p:sp>
      <p:sp>
        <p:nvSpPr>
          <p:cNvPr id="5" name="TextBox 4">
            <a:extLst>
              <a:ext uri="{FF2B5EF4-FFF2-40B4-BE49-F238E27FC236}">
                <a16:creationId xmlns:a16="http://schemas.microsoft.com/office/drawing/2014/main" id="{86E8F948-7F2B-4C1F-A7C3-AEEB74BF910F}"/>
              </a:ext>
            </a:extLst>
          </p:cNvPr>
          <p:cNvSpPr txBox="1"/>
          <p:nvPr/>
        </p:nvSpPr>
        <p:spPr>
          <a:xfrm>
            <a:off x="1097280" y="2569641"/>
            <a:ext cx="10058400" cy="2995435"/>
          </a:xfrm>
          <a:prstGeom prst="rect">
            <a:avLst/>
          </a:prstGeom>
          <a:noFill/>
        </p:spPr>
        <p:txBody>
          <a:bodyPr wrap="square">
            <a:spAutoFit/>
          </a:bodyPr>
          <a:lstStyle/>
          <a:p>
            <a:pPr algn="just">
              <a:lnSpc>
                <a:spcPct val="120000"/>
              </a:lnSpc>
              <a:tabLst>
                <a:tab pos="90170" algn="l"/>
                <a:tab pos="270510" algn="l"/>
              </a:tabLst>
            </a:pPr>
            <a:r>
              <a:rPr lang="en-GB" sz="3200" b="1" dirty="0">
                <a:effectLst/>
                <a:latin typeface="Times New Roman" panose="02020603050405020304" pitchFamily="18" charset="0"/>
                <a:ea typeface="Times New Roman" panose="02020603050405020304" pitchFamily="18" charset="0"/>
              </a:rPr>
              <a:t>+</a:t>
            </a:r>
            <a:r>
              <a:rPr lang="en-GB" sz="3200" b="1" dirty="0" err="1">
                <a:effectLst/>
                <a:latin typeface="Times New Roman" panose="02020603050405020304" pitchFamily="18" charset="0"/>
                <a:ea typeface="Times New Roman" panose="02020603050405020304" pitchFamily="18" charset="0"/>
              </a:rPr>
              <a:t>Lồng</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ghép</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tình</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huống</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thực</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tiễn</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vào</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trò</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chơi</a:t>
            </a:r>
            <a:endParaRPr lang="en-US" sz="3200" dirty="0">
              <a:effectLst/>
              <a:latin typeface="Times New Roman" panose="02020603050405020304" pitchFamily="18" charset="0"/>
              <a:ea typeface="Times New Roman" panose="02020603050405020304" pitchFamily="18" charset="0"/>
            </a:endParaRPr>
          </a:p>
          <a:p>
            <a:pPr indent="457200" algn="just">
              <a:lnSpc>
                <a:spcPct val="120000"/>
              </a:lnSpc>
              <a:tabLst>
                <a:tab pos="90170" algn="l"/>
                <a:tab pos="270510" algn="l"/>
              </a:tabLst>
            </a:pPr>
            <a:r>
              <a:rPr lang="en-GB" sz="3200" dirty="0">
                <a:effectLst/>
                <a:latin typeface="Times New Roman" panose="02020603050405020304" pitchFamily="18" charset="0"/>
                <a:ea typeface="Times New Roman" panose="02020603050405020304" pitchFamily="18" charset="0"/>
              </a:rPr>
              <a:t> •   </a:t>
            </a:r>
            <a:r>
              <a:rPr lang="en-GB" sz="3200" dirty="0" err="1">
                <a:effectLst/>
                <a:latin typeface="Times New Roman" panose="02020603050405020304" pitchFamily="18" charset="0"/>
                <a:ea typeface="Times New Roman" panose="02020603050405020304" pitchFamily="18" charset="0"/>
              </a:rPr>
              <a:t>Tôi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đưa</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vào</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các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tình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huống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gần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gũi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với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đời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sống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để</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học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sinh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vừa</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chơi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vừa</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giải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quyết</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vấn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đề</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thực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tế</a:t>
            </a:r>
            <a:r>
              <a:rPr lang="en-GB" sz="3200" dirty="0">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a:p>
            <a:pPr indent="457200" algn="just">
              <a:lnSpc>
                <a:spcPct val="120000"/>
              </a:lnSpc>
              <a:tabLst>
                <a:tab pos="90170" algn="l"/>
                <a:tab pos="270510" algn="l"/>
              </a:tabLst>
            </a:pPr>
            <a:r>
              <a:rPr lang="en-GB" sz="3200" dirty="0">
                <a:effectLst/>
                <a:latin typeface="Times New Roman" panose="02020603050405020304" pitchFamily="18" charset="0"/>
                <a:ea typeface="Times New Roman" panose="02020603050405020304" pitchFamily="18" charset="0"/>
              </a:rPr>
              <a:t>  •   </a:t>
            </a:r>
            <a:r>
              <a:rPr lang="en-GB" sz="3200" dirty="0" err="1">
                <a:effectLst/>
                <a:latin typeface="Times New Roman" panose="02020603050405020304" pitchFamily="18" charset="0"/>
                <a:ea typeface="Times New Roman" panose="02020603050405020304" pitchFamily="18" charset="0"/>
              </a:rPr>
              <a:t>Cách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làm</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này</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giúp</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học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sinh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hiểu</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Toán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không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phải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là</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kiến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thức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khô</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cứng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mà</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có</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tính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ứng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dụng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cao</a:t>
            </a:r>
            <a:r>
              <a:rPr lang="en-GB" sz="3200" dirty="0">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11803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643D5-1B58-4BF5-B8B1-547918F084C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3AE5C1F-2D4D-4F5B-BFA1-6250F06590E6}"/>
              </a:ext>
            </a:extLst>
          </p:cNvPr>
          <p:cNvSpPr>
            <a:spLocks noGrp="1"/>
          </p:cNvSpPr>
          <p:nvPr>
            <p:ph idx="1"/>
          </p:nvPr>
        </p:nvSpPr>
        <p:spPr>
          <a:xfrm>
            <a:off x="477077" y="1046922"/>
            <a:ext cx="11449879" cy="4822172"/>
          </a:xfrm>
        </p:spPr>
        <p:txBody>
          <a:bodyPr/>
          <a:lstStyle/>
          <a:p>
            <a:endParaRPr lang="en-US" dirty="0"/>
          </a:p>
        </p:txBody>
      </p:sp>
      <p:sp>
        <p:nvSpPr>
          <p:cNvPr id="5" name="TextBox 4">
            <a:extLst>
              <a:ext uri="{FF2B5EF4-FFF2-40B4-BE49-F238E27FC236}">
                <a16:creationId xmlns:a16="http://schemas.microsoft.com/office/drawing/2014/main" id="{1DA6087F-7036-455A-9F0B-EBE933148F0A}"/>
              </a:ext>
            </a:extLst>
          </p:cNvPr>
          <p:cNvSpPr txBox="1"/>
          <p:nvPr/>
        </p:nvSpPr>
        <p:spPr>
          <a:xfrm>
            <a:off x="1097280" y="2735841"/>
            <a:ext cx="10058400" cy="2995435"/>
          </a:xfrm>
          <a:prstGeom prst="rect">
            <a:avLst/>
          </a:prstGeom>
          <a:noFill/>
        </p:spPr>
        <p:txBody>
          <a:bodyPr wrap="square">
            <a:spAutoFit/>
          </a:bodyPr>
          <a:lstStyle/>
          <a:p>
            <a:pPr algn="just">
              <a:lnSpc>
                <a:spcPct val="120000"/>
              </a:lnSpc>
              <a:tabLst>
                <a:tab pos="90170" algn="l"/>
                <a:tab pos="270510" algn="l"/>
              </a:tabLst>
            </a:pP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Ứng</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dụng</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công</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nghệ</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thông</a:t>
            </a:r>
            <a:r>
              <a:rPr lang="en-GB" sz="3200" b="1" dirty="0">
                <a:effectLst/>
                <a:latin typeface="Times New Roman" panose="02020603050405020304" pitchFamily="18" charset="0"/>
                <a:ea typeface="Times New Roman" panose="02020603050405020304" pitchFamily="18" charset="0"/>
              </a:rPr>
              <a:t> tin </a:t>
            </a:r>
            <a:r>
              <a:rPr lang="en-GB" sz="3200" b="1" dirty="0" err="1">
                <a:effectLst/>
                <a:latin typeface="Times New Roman" panose="02020603050405020304" pitchFamily="18" charset="0"/>
                <a:ea typeface="Times New Roman" panose="02020603050405020304" pitchFamily="18" charset="0"/>
              </a:rPr>
              <a:t>trong</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tổ</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chức</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trò</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chơi</a:t>
            </a:r>
            <a:endParaRPr lang="en-US" sz="3200" dirty="0">
              <a:effectLst/>
              <a:latin typeface="Times New Roman" panose="02020603050405020304" pitchFamily="18" charset="0"/>
              <a:ea typeface="Times New Roman" panose="02020603050405020304" pitchFamily="18" charset="0"/>
            </a:endParaRPr>
          </a:p>
          <a:p>
            <a:pPr indent="457200" algn="just">
              <a:lnSpc>
                <a:spcPct val="120000"/>
              </a:lnSpc>
              <a:tabLst>
                <a:tab pos="90170" algn="l"/>
                <a:tab pos="270510" algn="l"/>
              </a:tabLst>
            </a:pPr>
            <a:r>
              <a:rPr lang="en-GB" sz="3200" dirty="0">
                <a:effectLst/>
                <a:latin typeface="Times New Roman" panose="02020603050405020304" pitchFamily="18" charset="0"/>
                <a:ea typeface="Times New Roman" panose="02020603050405020304" pitchFamily="18" charset="0"/>
              </a:rPr>
              <a:t> •   </a:t>
            </a:r>
            <a:r>
              <a:rPr lang="en-GB" sz="3200" dirty="0" err="1">
                <a:effectLst/>
                <a:latin typeface="Times New Roman" panose="02020603050405020304" pitchFamily="18" charset="0"/>
                <a:ea typeface="Times New Roman" panose="02020603050405020304" pitchFamily="18" charset="0"/>
              </a:rPr>
              <a:t>Một</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số</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trò</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chơi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được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thiết</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kế</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trên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nền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tảng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trực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tuyến</a:t>
            </a:r>
            <a:r>
              <a:rPr lang="en-GB" sz="3200" dirty="0">
                <a:effectLst/>
                <a:latin typeface="Times New Roman" panose="02020603050405020304" pitchFamily="18" charset="0"/>
                <a:ea typeface="Times New Roman" panose="02020603050405020304" pitchFamily="18" charset="0"/>
              </a:rPr>
              <a:t> (Quizizz, </a:t>
            </a:r>
            <a:r>
              <a:rPr lang="en-GB" sz="3200" dirty="0" err="1">
                <a:effectLst/>
                <a:latin typeface="Times New Roman" panose="02020603050405020304" pitchFamily="18" charset="0"/>
                <a:ea typeface="Times New Roman" panose="02020603050405020304" pitchFamily="18" charset="0"/>
              </a:rPr>
              <a:t>Blooket</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Wordwall</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hoặc</a:t>
            </a:r>
            <a:r>
              <a:rPr lang="en-GB" sz="3200" dirty="0">
                <a:effectLst/>
                <a:latin typeface="Times New Roman" panose="02020603050405020304" pitchFamily="18" charset="0"/>
                <a:ea typeface="Times New Roman" panose="02020603050405020304" pitchFamily="18" charset="0"/>
              </a:rPr>
              <a:t> qua </a:t>
            </a:r>
            <a:r>
              <a:rPr lang="en-GB" sz="3200" dirty="0" err="1">
                <a:effectLst/>
                <a:latin typeface="Times New Roman" panose="02020603050405020304" pitchFamily="18" charset="0"/>
                <a:ea typeface="Times New Roman" panose="02020603050405020304" pitchFamily="18" charset="0"/>
              </a:rPr>
              <a:t>bảng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tương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tác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giúp</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học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sinh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thao</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tác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nhanh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và</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tạo</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không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khí</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cạnh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tranh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lành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mạnh</a:t>
            </a:r>
            <a:r>
              <a:rPr lang="en-GB" sz="3200" dirty="0">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77154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95D6A-1AD4-4F1D-9627-6DC95D1D4D0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C3DA1B6-5E8C-441D-A9FA-6AC6FEC15051}"/>
              </a:ext>
            </a:extLst>
          </p:cNvPr>
          <p:cNvSpPr>
            <a:spLocks noGrp="1"/>
          </p:cNvSpPr>
          <p:nvPr>
            <p:ph idx="1"/>
          </p:nvPr>
        </p:nvSpPr>
        <p:spPr/>
        <p:txBody>
          <a:bodyPr/>
          <a:lstStyle/>
          <a:p>
            <a:endParaRPr lang="en-US" dirty="0"/>
          </a:p>
        </p:txBody>
      </p:sp>
      <p:sp>
        <p:nvSpPr>
          <p:cNvPr id="5" name="TextBox 4">
            <a:extLst>
              <a:ext uri="{FF2B5EF4-FFF2-40B4-BE49-F238E27FC236}">
                <a16:creationId xmlns:a16="http://schemas.microsoft.com/office/drawing/2014/main" id="{B4909884-2070-4B31-9586-3FA642C61D21}"/>
              </a:ext>
            </a:extLst>
          </p:cNvPr>
          <p:cNvSpPr txBox="1"/>
          <p:nvPr/>
        </p:nvSpPr>
        <p:spPr>
          <a:xfrm>
            <a:off x="1603513" y="2693649"/>
            <a:ext cx="9342783" cy="2862322"/>
          </a:xfrm>
          <a:prstGeom prst="rect">
            <a:avLst/>
          </a:prstGeom>
          <a:noFill/>
        </p:spPr>
        <p:txBody>
          <a:bodyPr wrap="square">
            <a:spAutoFit/>
          </a:bodyPr>
          <a:lstStyle/>
          <a:p>
            <a:pPr algn="just">
              <a:tabLst>
                <a:tab pos="90170" algn="l"/>
                <a:tab pos="270510" algn="l"/>
              </a:tabLst>
            </a:pP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Tổ</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chức</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trò</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chơi</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như</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một</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hình</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thức</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kiểm</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tra</a:t>
            </a:r>
            <a:r>
              <a:rPr lang="en-GB" sz="3600" b="1" dirty="0">
                <a:effectLst/>
                <a:latin typeface="Times New Roman" panose="02020603050405020304" pitchFamily="18" charset="0"/>
                <a:ea typeface="Times New Roman" panose="02020603050405020304" pitchFamily="18" charset="0"/>
              </a:rPr>
              <a:t> – </a:t>
            </a:r>
            <a:r>
              <a:rPr lang="en-GB" sz="3600" b="1" dirty="0" err="1">
                <a:effectLst/>
                <a:latin typeface="Times New Roman" panose="02020603050405020304" pitchFamily="18" charset="0"/>
                <a:ea typeface="Times New Roman" panose="02020603050405020304" pitchFamily="18" charset="0"/>
              </a:rPr>
              <a:t>đánh</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giá</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linh</a:t>
            </a:r>
            <a:r>
              <a:rPr lang="en-GB" sz="3600" b="1" dirty="0">
                <a:effectLst/>
                <a:latin typeface="Times New Roman" panose="02020603050405020304" pitchFamily="18" charset="0"/>
                <a:ea typeface="Times New Roman" panose="02020603050405020304" pitchFamily="18" charset="0"/>
              </a:rPr>
              <a:t> </a:t>
            </a:r>
            <a:r>
              <a:rPr lang="en-GB" sz="3600" b="1" dirty="0" err="1">
                <a:effectLst/>
                <a:latin typeface="Times New Roman" panose="02020603050405020304" pitchFamily="18" charset="0"/>
                <a:ea typeface="Times New Roman" panose="02020603050405020304" pitchFamily="18" charset="0"/>
              </a:rPr>
              <a:t>hoạt</a:t>
            </a:r>
            <a:endParaRPr lang="en-US" sz="3600" dirty="0">
              <a:effectLst/>
              <a:latin typeface="Times New Roman" panose="02020603050405020304" pitchFamily="18" charset="0"/>
              <a:ea typeface="Times New Roman" panose="02020603050405020304" pitchFamily="18" charset="0"/>
            </a:endParaRPr>
          </a:p>
          <a:p>
            <a:r>
              <a:rPr lang="en-GB" sz="3600" dirty="0">
                <a:effectLst/>
                <a:latin typeface="Times New Roman" panose="02020603050405020304" pitchFamily="18" charset="0"/>
                <a:ea typeface="Times New Roman" panose="02020603050405020304" pitchFamily="18" charset="0"/>
              </a:rPr>
              <a:t>     •   </a:t>
            </a:r>
            <a:r>
              <a:rPr lang="en-GB" sz="3600" dirty="0" err="1">
                <a:effectLst/>
                <a:latin typeface="Times New Roman" panose="02020603050405020304" pitchFamily="18" charset="0"/>
                <a:ea typeface="Times New Roman" panose="02020603050405020304" pitchFamily="18" charset="0"/>
              </a:rPr>
              <a:t>Trò</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chơi</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không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chỉ</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để</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khởi</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động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mà</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còn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được</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sử</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dụng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trong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các</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hoạt</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động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luyện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tập</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củng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cố</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và</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đánh</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giá</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thường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xuyên</a:t>
            </a:r>
            <a:endParaRPr lang="en-US" sz="3600" dirty="0"/>
          </a:p>
        </p:txBody>
      </p:sp>
    </p:spTree>
    <p:extLst>
      <p:ext uri="{BB962C8B-B14F-4D97-AF65-F5344CB8AC3E}">
        <p14:creationId xmlns:p14="http://schemas.microsoft.com/office/powerpoint/2010/main" val="4146907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F0065-DDC8-4B8C-A8FE-403974780890}"/>
              </a:ext>
            </a:extLst>
          </p:cNvPr>
          <p:cNvSpPr>
            <a:spLocks noGrp="1"/>
          </p:cNvSpPr>
          <p:nvPr>
            <p:ph type="title"/>
          </p:nvPr>
        </p:nvSpPr>
        <p:spPr>
          <a:xfrm>
            <a:off x="1097280" y="286603"/>
            <a:ext cx="10058400" cy="48202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127D37D-F957-416D-8D05-61CB1B531628}"/>
              </a:ext>
            </a:extLst>
          </p:cNvPr>
          <p:cNvSpPr>
            <a:spLocks noGrp="1"/>
          </p:cNvSpPr>
          <p:nvPr>
            <p:ph idx="1"/>
          </p:nvPr>
        </p:nvSpPr>
        <p:spPr>
          <a:xfrm>
            <a:off x="1097280" y="967409"/>
            <a:ext cx="10922442" cy="4901685"/>
          </a:xfrm>
        </p:spPr>
        <p:txBody>
          <a:bodyPr/>
          <a:lstStyle/>
          <a:p>
            <a:pPr marL="0" indent="0">
              <a:buNone/>
            </a:pPr>
            <a:endParaRPr lang="en-US" dirty="0"/>
          </a:p>
        </p:txBody>
      </p:sp>
      <p:sp>
        <p:nvSpPr>
          <p:cNvPr id="5" name="TextBox 4">
            <a:extLst>
              <a:ext uri="{FF2B5EF4-FFF2-40B4-BE49-F238E27FC236}">
                <a16:creationId xmlns:a16="http://schemas.microsoft.com/office/drawing/2014/main" id="{1E9E4712-5623-46B7-8B41-F3D2F7BADE9A}"/>
              </a:ext>
            </a:extLst>
          </p:cNvPr>
          <p:cNvSpPr txBox="1"/>
          <p:nvPr/>
        </p:nvSpPr>
        <p:spPr>
          <a:xfrm>
            <a:off x="1036321" y="2416651"/>
            <a:ext cx="10625592" cy="3970318"/>
          </a:xfrm>
          <a:prstGeom prst="rect">
            <a:avLst/>
          </a:prstGeom>
          <a:noFill/>
        </p:spPr>
        <p:txBody>
          <a:bodyPr wrap="square">
            <a:spAutoFit/>
          </a:bodyPr>
          <a:lstStyle/>
          <a:p>
            <a:pPr marL="90170" marR="638810">
              <a:spcBef>
                <a:spcPts val="1380"/>
              </a:spcBef>
              <a:spcAft>
                <a:spcPts val="0"/>
              </a:spcAft>
            </a:pP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Trong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quá</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trình</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giảng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dạy</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năm</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học</a:t>
            </a:r>
            <a:r>
              <a:rPr lang="en-GB" sz="3600" dirty="0">
                <a:effectLst/>
                <a:latin typeface="Times New Roman" panose="02020603050405020304" pitchFamily="18" charset="0"/>
                <a:ea typeface="Times New Roman" panose="02020603050405020304" pitchFamily="18" charset="0"/>
              </a:rPr>
              <a:t> 2024-2025 </a:t>
            </a:r>
            <a:r>
              <a:rPr lang="en-GB" sz="3600" dirty="0" err="1">
                <a:effectLst/>
                <a:latin typeface="Times New Roman" panose="02020603050405020304" pitchFamily="18" charset="0"/>
                <a:ea typeface="Times New Roman" panose="02020603050405020304" pitchFamily="18" charset="0"/>
              </a:rPr>
              <a:t>vừa</a:t>
            </a:r>
            <a:r>
              <a:rPr lang="en-GB" sz="3600" dirty="0">
                <a:effectLst/>
                <a:latin typeface="Times New Roman" panose="02020603050405020304" pitchFamily="18" charset="0"/>
                <a:ea typeface="Times New Roman" panose="02020603050405020304" pitchFamily="18" charset="0"/>
              </a:rPr>
              <a:t> qua </a:t>
            </a:r>
            <a:r>
              <a:rPr lang="en-GB" sz="3600" dirty="0" err="1">
                <a:effectLst/>
                <a:latin typeface="Times New Roman" panose="02020603050405020304" pitchFamily="18" charset="0"/>
                <a:ea typeface="Times New Roman" panose="02020603050405020304" pitchFamily="18" charset="0"/>
              </a:rPr>
              <a:t>khi</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áp</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dụng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Biện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pháp</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của</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mình</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để</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soạn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giảng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và</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vận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dụng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vào</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thực</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tế</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thì</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tôi</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thấy</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có</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sự</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thay</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đổi</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Phần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lớn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học</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sinh</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cảm</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thấy</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hứng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thú</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hơn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trong</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các</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giờ</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học</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toán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thấy</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được</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sự</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liên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hệ</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giữa</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môn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toán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với</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thực</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tiễn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từ</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đó</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yêu</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thích</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môn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toán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hơn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Tiết</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học</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trở</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nên</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sôi</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nổi</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thoải</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mái</a:t>
            </a:r>
            <a:r>
              <a:rPr lang="en-GB" sz="3600" dirty="0">
                <a:effectLst/>
                <a:latin typeface="Times New Roman" panose="02020603050405020304" pitchFamily="18" charset="0"/>
                <a:ea typeface="Times New Roman" panose="02020603050405020304" pitchFamily="18" charset="0"/>
              </a:rPr>
              <a:t> </a:t>
            </a:r>
            <a:r>
              <a:rPr lang="en-GB" sz="3600" dirty="0" err="1">
                <a:effectLst/>
                <a:latin typeface="Times New Roman" panose="02020603050405020304" pitchFamily="18" charset="0"/>
                <a:ea typeface="Times New Roman" panose="02020603050405020304" pitchFamily="18" charset="0"/>
              </a:rPr>
              <a:t>hơn</a:t>
            </a:r>
            <a:r>
              <a:rPr lang="en-GB" sz="3600" dirty="0">
                <a:effectLst/>
                <a:latin typeface="Times New Roman" panose="02020603050405020304" pitchFamily="18" charset="0"/>
                <a:ea typeface="Times New Roman" panose="02020603050405020304" pitchFamily="18" charset="0"/>
              </a:rPr>
              <a:t>.</a:t>
            </a:r>
            <a:endParaRPr lang="en-US"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52514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E79A3-A8F6-4690-80A4-B98E11BBF5A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63C5BCB-EBB4-48A4-8786-A4D11A2BAB92}"/>
              </a:ext>
            </a:extLst>
          </p:cNvPr>
          <p:cNvSpPr>
            <a:spLocks noGrp="1"/>
          </p:cNvSpPr>
          <p:nvPr>
            <p:ph idx="1"/>
          </p:nvPr>
        </p:nvSpPr>
        <p:spPr/>
        <p:txBody>
          <a:bodyPr/>
          <a:lstStyle/>
          <a:p>
            <a:endParaRPr lang="en-US"/>
          </a:p>
        </p:txBody>
      </p:sp>
      <p:sp>
        <p:nvSpPr>
          <p:cNvPr id="5" name="TextBox 4">
            <a:extLst>
              <a:ext uri="{FF2B5EF4-FFF2-40B4-BE49-F238E27FC236}">
                <a16:creationId xmlns:a16="http://schemas.microsoft.com/office/drawing/2014/main" id="{9738B85A-D85F-4B8E-869F-FD48C2FEC7A4}"/>
              </a:ext>
            </a:extLst>
          </p:cNvPr>
          <p:cNvSpPr txBox="1"/>
          <p:nvPr/>
        </p:nvSpPr>
        <p:spPr>
          <a:xfrm>
            <a:off x="1097280" y="1902183"/>
            <a:ext cx="9849016" cy="4709110"/>
          </a:xfrm>
          <a:prstGeom prst="rect">
            <a:avLst/>
          </a:prstGeom>
          <a:noFill/>
        </p:spPr>
        <p:txBody>
          <a:bodyPr wrap="square">
            <a:spAutoFit/>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 - </a:t>
            </a:r>
            <a:r>
              <a:rPr lang="en-GB" sz="2800" dirty="0" err="1">
                <a:effectLst/>
                <a:latin typeface="Times New Roman" panose="02020603050405020304" pitchFamily="18" charset="0"/>
                <a:ea typeface="Times New Roman" panose="02020603050405020304" pitchFamily="18" charset="0"/>
              </a:rPr>
              <a:t>Các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em</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được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khắc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sâu</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kiến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thức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được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rèn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luyện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kỹ</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năng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tính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toán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và</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kỹ</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năng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trình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bày</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bài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toán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từ</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đó</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nâng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cao</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khả</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năng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tập</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môn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toán</a:t>
            </a:r>
            <a:endParaRPr lang="en-US" sz="2800" dirty="0">
              <a:effectLst/>
              <a:latin typeface="Times New Roman" panose="02020603050405020304" pitchFamily="18" charset="0"/>
              <a:ea typeface="Times New Roman" panose="02020603050405020304" pitchFamily="18" charset="0"/>
            </a:endParaRPr>
          </a:p>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   - </a:t>
            </a:r>
            <a:r>
              <a:rPr lang="en-GB" sz="2800" dirty="0" err="1">
                <a:effectLst/>
                <a:latin typeface="Times New Roman" panose="02020603050405020304" pitchFamily="18" charset="0"/>
                <a:ea typeface="Times New Roman" panose="02020603050405020304" pitchFamily="18" charset="0"/>
              </a:rPr>
              <a:t>Thông</a:t>
            </a:r>
            <a:r>
              <a:rPr lang="en-GB" sz="2800" dirty="0">
                <a:effectLst/>
                <a:latin typeface="Times New Roman" panose="02020603050405020304" pitchFamily="18" charset="0"/>
                <a:ea typeface="Times New Roman" panose="02020603050405020304" pitchFamily="18" charset="0"/>
              </a:rPr>
              <a:t> qua </a:t>
            </a:r>
            <a:r>
              <a:rPr lang="en-GB" sz="2800" dirty="0" err="1">
                <a:effectLst/>
                <a:latin typeface="Times New Roman" panose="02020603050405020304" pitchFamily="18" charset="0"/>
                <a:ea typeface="Times New Roman" panose="02020603050405020304" pitchFamily="18" charset="0"/>
              </a:rPr>
              <a:t>các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trò</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giáo</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viên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còn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có</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thể</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hướng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dẫn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sinh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trải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nghệm</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sáng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tạo</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giúp</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sinh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tự</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tìm</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cách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chiếm</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lĩnh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được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kiến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thức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dưới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sự</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hướng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dẫn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của</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giáo</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viên</a:t>
            </a:r>
            <a:r>
              <a:rPr lang="en-GB" sz="2800" dirty="0">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   -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sinh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có</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khả</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năng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phân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tích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để</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hiểu</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sâu</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sắc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nội</a:t>
            </a:r>
            <a:r>
              <a:rPr lang="en-GB" sz="2800" dirty="0">
                <a:effectLst/>
                <a:latin typeface="Times New Roman" panose="02020603050405020304" pitchFamily="18" charset="0"/>
                <a:ea typeface="Times New Roman" panose="02020603050405020304" pitchFamily="18" charset="0"/>
              </a:rPr>
              <a:t> dung </a:t>
            </a:r>
            <a:r>
              <a:rPr lang="en-GB" sz="2800" dirty="0" err="1">
                <a:effectLst/>
                <a:latin typeface="Times New Roman" panose="02020603050405020304" pitchFamily="18" charset="0"/>
                <a:ea typeface="Times New Roman" panose="02020603050405020304" pitchFamily="18" charset="0"/>
              </a:rPr>
              <a:t>bài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tự</a:t>
            </a:r>
            <a:r>
              <a:rPr lang="en-GB" sz="2800" dirty="0">
                <a:effectLst/>
                <a:latin typeface="Times New Roman" panose="02020603050405020304" pitchFamily="18" charset="0"/>
                <a:ea typeface="Times New Roman" panose="02020603050405020304" pitchFamily="18" charset="0"/>
              </a:rPr>
              <a:t> tin </a:t>
            </a:r>
            <a:r>
              <a:rPr lang="en-GB" sz="2800" dirty="0" err="1">
                <a:effectLst/>
                <a:latin typeface="Times New Roman" panose="02020603050405020304" pitchFamily="18" charset="0"/>
                <a:ea typeface="Times New Roman" panose="02020603050405020304" pitchFamily="18" charset="0"/>
              </a:rPr>
              <a:t>hơn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trong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giải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toán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phát</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huy</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được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tư</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duy</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và</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nâng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cao</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năng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lực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sáng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tạo</a:t>
            </a:r>
            <a:r>
              <a:rPr lang="en-GB" sz="2800" dirty="0">
                <a:effectLst/>
                <a:latin typeface="Times New Roman" panose="02020603050405020304" pitchFamily="18" charset="0"/>
                <a:ea typeface="Times New Roman" panose="02020603050405020304" pitchFamily="18" charset="0"/>
              </a:rPr>
              <a:t>.</a:t>
            </a:r>
            <a:endParaRPr lang="en-US" sz="2800" dirty="0"/>
          </a:p>
        </p:txBody>
      </p:sp>
    </p:spTree>
    <p:extLst>
      <p:ext uri="{BB962C8B-B14F-4D97-AF65-F5344CB8AC3E}">
        <p14:creationId xmlns:p14="http://schemas.microsoft.com/office/powerpoint/2010/main" val="1856404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651AA-0D04-47DD-9C56-0F8090D41590}"/>
              </a:ext>
            </a:extLst>
          </p:cNvPr>
          <p:cNvSpPr>
            <a:spLocks noGrp="1"/>
          </p:cNvSpPr>
          <p:nvPr>
            <p:ph type="title"/>
          </p:nvPr>
        </p:nvSpPr>
        <p:spPr/>
        <p:txBody>
          <a:bodyPr/>
          <a:lstStyle/>
          <a:p>
            <a:endParaRPr lang="en-US" dirty="0"/>
          </a:p>
        </p:txBody>
      </p:sp>
      <p:graphicFrame>
        <p:nvGraphicFramePr>
          <p:cNvPr id="7" name="Content Placeholder 6">
            <a:extLst>
              <a:ext uri="{FF2B5EF4-FFF2-40B4-BE49-F238E27FC236}">
                <a16:creationId xmlns:a16="http://schemas.microsoft.com/office/drawing/2014/main" id="{2FDB5406-9037-45F4-967E-75CBE06B3886}"/>
              </a:ext>
            </a:extLst>
          </p:cNvPr>
          <p:cNvGraphicFramePr>
            <a:graphicFrameLocks noGrp="1"/>
          </p:cNvGraphicFramePr>
          <p:nvPr>
            <p:ph idx="1"/>
            <p:extLst>
              <p:ext uri="{D42A27DB-BD31-4B8C-83A1-F6EECF244321}">
                <p14:modId xmlns:p14="http://schemas.microsoft.com/office/powerpoint/2010/main" val="117941431"/>
              </p:ext>
            </p:extLst>
          </p:nvPr>
        </p:nvGraphicFramePr>
        <p:xfrm>
          <a:off x="1862667" y="1885244"/>
          <a:ext cx="8466665" cy="1914144"/>
        </p:xfrm>
        <a:graphic>
          <a:graphicData uri="http://schemas.openxmlformats.org/drawingml/2006/table">
            <a:tbl>
              <a:tblPr firstRow="1" firstCol="1" lastRow="1" lastCol="1" bandRow="1" bandCol="1"/>
              <a:tblGrid>
                <a:gridCol w="1669678">
                  <a:extLst>
                    <a:ext uri="{9D8B030D-6E8A-4147-A177-3AD203B41FA5}">
                      <a16:colId xmlns:a16="http://schemas.microsoft.com/office/drawing/2014/main" val="1021536505"/>
                    </a:ext>
                  </a:extLst>
                </a:gridCol>
                <a:gridCol w="1669678">
                  <a:extLst>
                    <a:ext uri="{9D8B030D-6E8A-4147-A177-3AD203B41FA5}">
                      <a16:colId xmlns:a16="http://schemas.microsoft.com/office/drawing/2014/main" val="1736053200"/>
                    </a:ext>
                  </a:extLst>
                </a:gridCol>
                <a:gridCol w="1768097">
                  <a:extLst>
                    <a:ext uri="{9D8B030D-6E8A-4147-A177-3AD203B41FA5}">
                      <a16:colId xmlns:a16="http://schemas.microsoft.com/office/drawing/2014/main" val="3809541852"/>
                    </a:ext>
                  </a:extLst>
                </a:gridCol>
                <a:gridCol w="1768097">
                  <a:extLst>
                    <a:ext uri="{9D8B030D-6E8A-4147-A177-3AD203B41FA5}">
                      <a16:colId xmlns:a16="http://schemas.microsoft.com/office/drawing/2014/main" val="794084175"/>
                    </a:ext>
                  </a:extLst>
                </a:gridCol>
                <a:gridCol w="1591115">
                  <a:extLst>
                    <a:ext uri="{9D8B030D-6E8A-4147-A177-3AD203B41FA5}">
                      <a16:colId xmlns:a16="http://schemas.microsoft.com/office/drawing/2014/main" val="3023154673"/>
                    </a:ext>
                  </a:extLst>
                </a:gridCol>
              </a:tblGrid>
              <a:tr h="553156">
                <a:tc rowSpan="2">
                  <a:txBody>
                    <a:bodyPr/>
                    <a:lstStyle/>
                    <a:p>
                      <a:pPr algn="ctr">
                        <a:lnSpc>
                          <a:spcPct val="120000"/>
                        </a:lnSpc>
                        <a:tabLst>
                          <a:tab pos="90170" algn="l"/>
                          <a:tab pos="270510" algn="l"/>
                        </a:tabLst>
                      </a:pPr>
                      <a:r>
                        <a:rPr lang="en-GB" sz="2800" dirty="0" err="1">
                          <a:effectLst/>
                          <a:latin typeface="Times New Roman" panose="02020603050405020304" pitchFamily="18" charset="0"/>
                          <a:ea typeface="Times New Roman" panose="02020603050405020304" pitchFamily="18" charset="0"/>
                        </a:rPr>
                        <a:t>Tổng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số</a:t>
                      </a:r>
                      <a:r>
                        <a:rPr lang="en-GB" sz="2800" dirty="0">
                          <a:effectLst/>
                          <a:latin typeface="Times New Roman" panose="02020603050405020304" pitchFamily="18" charset="0"/>
                          <a:ea typeface="Times New Roman" panose="02020603050405020304" pitchFamily="18" charset="0"/>
                        </a:rPr>
                        <a:t> HS</a:t>
                      </a:r>
                      <a:endParaRPr lang="en-US" sz="2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20000"/>
                        </a:lnSpc>
                        <a:tabLst>
                          <a:tab pos="90170" algn="l"/>
                          <a:tab pos="270510" algn="l"/>
                        </a:tabLst>
                      </a:pPr>
                      <a:r>
                        <a:rPr lang="en-GB" sz="2800">
                          <a:effectLst/>
                          <a:latin typeface="Times New Roman" panose="02020603050405020304" pitchFamily="18" charset="0"/>
                          <a:ea typeface="Times New Roman" panose="02020603050405020304" pitchFamily="18" charset="0"/>
                        </a:rPr>
                        <a:t>Số HS có hứng thú</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a:lnSpc>
                          <a:spcPct val="120000"/>
                        </a:lnSpc>
                        <a:tabLst>
                          <a:tab pos="90170" algn="l"/>
                          <a:tab pos="270510" algn="l"/>
                        </a:tabLst>
                      </a:pPr>
                      <a:r>
                        <a:rPr lang="en-GB" sz="2800">
                          <a:effectLst/>
                          <a:latin typeface="Times New Roman" panose="02020603050405020304" pitchFamily="18" charset="0"/>
                          <a:ea typeface="Times New Roman" panose="02020603050405020304" pitchFamily="18" charset="0"/>
                        </a:rPr>
                        <a:t>Số HS không có hứng thú</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439963055"/>
                  </a:ext>
                </a:extLst>
              </a:tr>
              <a:tr h="275138">
                <a:tc vMerge="1">
                  <a:txBody>
                    <a:bodyPr/>
                    <a:lstStyle/>
                    <a:p>
                      <a:endParaRPr lang="en-US"/>
                    </a:p>
                  </a:txBody>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SL</a:t>
                      </a:r>
                      <a:endParaRPr lang="en-US" sz="2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a:effectLst/>
                          <a:latin typeface="Times New Roman" panose="02020603050405020304" pitchFamily="18" charset="0"/>
                          <a:ea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a:effectLst/>
                          <a:latin typeface="Times New Roman" panose="02020603050405020304" pitchFamily="18" charset="0"/>
                          <a:ea typeface="Times New Roman" panose="02020603050405020304" pitchFamily="18" charset="0"/>
                        </a:rPr>
                        <a:t>SL</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a:effectLst/>
                          <a:latin typeface="Times New Roman" panose="02020603050405020304" pitchFamily="18" charset="0"/>
                          <a:ea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8532569"/>
                  </a:ext>
                </a:extLst>
              </a:tr>
              <a:tr h="234187">
                <a:tc>
                  <a:txBody>
                    <a:bodyPr/>
                    <a:lstStyle/>
                    <a:p>
                      <a:pPr algn="ctr">
                        <a:lnSpc>
                          <a:spcPct val="120000"/>
                        </a:lnSpc>
                        <a:tabLst>
                          <a:tab pos="90170" algn="l"/>
                          <a:tab pos="270510" algn="l"/>
                        </a:tabLst>
                      </a:pPr>
                      <a:r>
                        <a:rPr lang="en-GB" sz="2800">
                          <a:effectLst/>
                          <a:latin typeface="Times New Roman" panose="02020603050405020304" pitchFamily="18" charset="0"/>
                          <a:ea typeface="Times New Roman" panose="02020603050405020304" pitchFamily="18" charset="0"/>
                        </a:rPr>
                        <a:t>30</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6</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20 %</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24</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80%</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8286454"/>
                  </a:ext>
                </a:extLst>
              </a:tr>
            </a:tbl>
          </a:graphicData>
        </a:graphic>
      </p:graphicFrame>
      <p:graphicFrame>
        <p:nvGraphicFramePr>
          <p:cNvPr id="8" name="Content Placeholder 6">
            <a:extLst>
              <a:ext uri="{FF2B5EF4-FFF2-40B4-BE49-F238E27FC236}">
                <a16:creationId xmlns:a16="http://schemas.microsoft.com/office/drawing/2014/main" id="{4C3EC5F6-8636-4DCD-8DD9-FA63D8E6F0CC}"/>
              </a:ext>
            </a:extLst>
          </p:cNvPr>
          <p:cNvGraphicFramePr>
            <a:graphicFrameLocks/>
          </p:cNvGraphicFramePr>
          <p:nvPr>
            <p:extLst>
              <p:ext uri="{D42A27DB-BD31-4B8C-83A1-F6EECF244321}">
                <p14:modId xmlns:p14="http://schemas.microsoft.com/office/powerpoint/2010/main" val="2852021300"/>
              </p:ext>
            </p:extLst>
          </p:nvPr>
        </p:nvGraphicFramePr>
        <p:xfrm>
          <a:off x="1862667" y="4234275"/>
          <a:ext cx="8466665" cy="1914144"/>
        </p:xfrm>
        <a:graphic>
          <a:graphicData uri="http://schemas.openxmlformats.org/drawingml/2006/table">
            <a:tbl>
              <a:tblPr firstRow="1" firstCol="1" lastRow="1" lastCol="1" bandRow="1" bandCol="1"/>
              <a:tblGrid>
                <a:gridCol w="1669678">
                  <a:extLst>
                    <a:ext uri="{9D8B030D-6E8A-4147-A177-3AD203B41FA5}">
                      <a16:colId xmlns:a16="http://schemas.microsoft.com/office/drawing/2014/main" val="1021536505"/>
                    </a:ext>
                  </a:extLst>
                </a:gridCol>
                <a:gridCol w="1669678">
                  <a:extLst>
                    <a:ext uri="{9D8B030D-6E8A-4147-A177-3AD203B41FA5}">
                      <a16:colId xmlns:a16="http://schemas.microsoft.com/office/drawing/2014/main" val="1736053200"/>
                    </a:ext>
                  </a:extLst>
                </a:gridCol>
                <a:gridCol w="1768097">
                  <a:extLst>
                    <a:ext uri="{9D8B030D-6E8A-4147-A177-3AD203B41FA5}">
                      <a16:colId xmlns:a16="http://schemas.microsoft.com/office/drawing/2014/main" val="3809541852"/>
                    </a:ext>
                  </a:extLst>
                </a:gridCol>
                <a:gridCol w="1768097">
                  <a:extLst>
                    <a:ext uri="{9D8B030D-6E8A-4147-A177-3AD203B41FA5}">
                      <a16:colId xmlns:a16="http://schemas.microsoft.com/office/drawing/2014/main" val="794084175"/>
                    </a:ext>
                  </a:extLst>
                </a:gridCol>
                <a:gridCol w="1591115">
                  <a:extLst>
                    <a:ext uri="{9D8B030D-6E8A-4147-A177-3AD203B41FA5}">
                      <a16:colId xmlns:a16="http://schemas.microsoft.com/office/drawing/2014/main" val="3023154673"/>
                    </a:ext>
                  </a:extLst>
                </a:gridCol>
              </a:tblGrid>
              <a:tr h="372219">
                <a:tc rowSpan="2">
                  <a:txBody>
                    <a:bodyPr/>
                    <a:lstStyle/>
                    <a:p>
                      <a:pPr algn="ctr">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TSHT</a:t>
                      </a:r>
                      <a:endParaRPr lang="en-US" sz="2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20000"/>
                        </a:lnSpc>
                        <a:tabLst>
                          <a:tab pos="90170" algn="l"/>
                          <a:tab pos="270510" algn="l"/>
                        </a:tabLst>
                      </a:pPr>
                      <a:r>
                        <a:rPr lang="en-GB" sz="2800">
                          <a:effectLst/>
                          <a:latin typeface="Times New Roman" panose="02020603050405020304" pitchFamily="18" charset="0"/>
                          <a:ea typeface="Times New Roman" panose="02020603050405020304" pitchFamily="18" charset="0"/>
                        </a:rPr>
                        <a:t>Số HS có hứng thú</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a:lnSpc>
                          <a:spcPct val="120000"/>
                        </a:lnSpc>
                        <a:tabLst>
                          <a:tab pos="90170" algn="l"/>
                          <a:tab pos="270510" algn="l"/>
                        </a:tabLst>
                      </a:pPr>
                      <a:r>
                        <a:rPr lang="en-GB" sz="2800">
                          <a:effectLst/>
                          <a:latin typeface="Times New Roman" panose="02020603050405020304" pitchFamily="18" charset="0"/>
                          <a:ea typeface="Times New Roman" panose="02020603050405020304" pitchFamily="18" charset="0"/>
                        </a:rPr>
                        <a:t>Số HS không có hứng thú</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439963055"/>
                  </a:ext>
                </a:extLst>
              </a:tr>
              <a:tr h="372219">
                <a:tc vMerge="1">
                  <a:txBody>
                    <a:bodyPr/>
                    <a:lstStyle/>
                    <a:p>
                      <a:endParaRPr lang="en-US"/>
                    </a:p>
                  </a:txBody>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SL</a:t>
                      </a:r>
                      <a:endParaRPr lang="en-US" sz="2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a:effectLst/>
                          <a:latin typeface="Times New Roman" panose="02020603050405020304" pitchFamily="18" charset="0"/>
                          <a:ea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SL</a:t>
                      </a:r>
                      <a:endParaRPr lang="en-US" sz="2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8532569"/>
                  </a:ext>
                </a:extLst>
              </a:tr>
              <a:tr h="372219">
                <a:tc>
                  <a:txBody>
                    <a:bodyPr/>
                    <a:lstStyle/>
                    <a:p>
                      <a:pPr>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             30</a:t>
                      </a:r>
                      <a:endParaRPr lang="en-US" sz="2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23</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76,7%</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3</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23,3%</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8286454"/>
                  </a:ext>
                </a:extLst>
              </a:tr>
            </a:tbl>
          </a:graphicData>
        </a:graphic>
      </p:graphicFrame>
    </p:spTree>
    <p:extLst>
      <p:ext uri="{BB962C8B-B14F-4D97-AF65-F5344CB8AC3E}">
        <p14:creationId xmlns:p14="http://schemas.microsoft.com/office/powerpoint/2010/main" val="1287943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D4FED2">
            <a:alpha val="33000"/>
          </a:srgbClr>
        </a:solidFill>
        <a:effectLst/>
      </p:bgPr>
    </p:bg>
    <p:spTree>
      <p:nvGrpSpPr>
        <p:cNvPr id="1" name=""/>
        <p:cNvGrpSpPr/>
        <p:nvPr/>
      </p:nvGrpSpPr>
      <p:grpSpPr>
        <a:xfrm>
          <a:off x="0" y="0"/>
          <a:ext cx="0" cy="0"/>
          <a:chOff x="0" y="0"/>
          <a:chExt cx="0" cy="0"/>
        </a:xfrm>
      </p:grpSpPr>
      <p:sp>
        <p:nvSpPr>
          <p:cNvPr id="9" name="Rectangle 8"/>
          <p:cNvSpPr/>
          <p:nvPr/>
        </p:nvSpPr>
        <p:spPr>
          <a:xfrm>
            <a:off x="6431280" y="1535027"/>
            <a:ext cx="5760720" cy="5322974"/>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5" name="Picture 4" descr="nen 4"/>
          <p:cNvPicPr>
            <a:picLocks noChangeAspect="1" noChangeArrowheads="1"/>
          </p:cNvPicPr>
          <p:nvPr/>
        </p:nvPicPr>
        <p:blipFill>
          <a:blip r:embed="rId2"/>
          <a:srcRect t="18509" r="57285" b="3214"/>
          <a:stretch>
            <a:fillRect/>
          </a:stretch>
        </p:blipFill>
        <p:spPr bwMode="auto">
          <a:xfrm>
            <a:off x="0" y="1499858"/>
            <a:ext cx="6431280" cy="5322974"/>
          </a:xfrm>
          <a:prstGeom prst="rect">
            <a:avLst/>
          </a:prstGeom>
          <a:pattFill prst="pct80">
            <a:fgClr>
              <a:srgbClr val="A7E5D0"/>
            </a:fgClr>
            <a:bgClr>
              <a:schemeClr val="bg1"/>
            </a:bgClr>
          </a:pattFill>
          <a:ln w="9525">
            <a:noFill/>
            <a:miter lim="800000"/>
            <a:headEnd/>
            <a:tailEnd/>
          </a:ln>
        </p:spPr>
      </p:pic>
      <p:sp>
        <p:nvSpPr>
          <p:cNvPr id="2" name="Rectangle 1"/>
          <p:cNvSpPr/>
          <p:nvPr/>
        </p:nvSpPr>
        <p:spPr>
          <a:xfrm>
            <a:off x="180622" y="490716"/>
            <a:ext cx="11322756" cy="6666440"/>
          </a:xfrm>
          <a:prstGeom prst="rect">
            <a:avLst/>
          </a:prstGeom>
        </p:spPr>
        <p:txBody>
          <a:bodyPr wrap="square">
            <a:spAutoFit/>
          </a:bodyPr>
          <a:lstStyle/>
          <a:p>
            <a:pPr algn="ctr">
              <a:lnSpc>
                <a:spcPct val="130000"/>
              </a:lnSpc>
            </a:pPr>
            <a:r>
              <a:rPr lang="en-US" sz="3600" b="1" dirty="0">
                <a:solidFill>
                  <a:srgbClr val="FF0000"/>
                </a:solidFill>
                <a:effectLst/>
                <a:latin typeface="Times New Roman" panose="02020603050405020304" pitchFamily="18" charset="0"/>
                <a:ea typeface="Times New Roman" panose="02020603050405020304" pitchFamily="18" charset="0"/>
              </a:rPr>
              <a:t>VẬN DỤNG PHƯƠNG PHÁP TỔ CHỨC TRÒ CHƠI</a:t>
            </a:r>
            <a:endParaRPr lang="en-US" sz="3200" dirty="0">
              <a:solidFill>
                <a:srgbClr val="FF0000"/>
              </a:solidFill>
              <a:effectLst/>
              <a:latin typeface="Times New Roman" panose="02020603050405020304" pitchFamily="18" charset="0"/>
              <a:ea typeface="Times New Roman" panose="02020603050405020304" pitchFamily="18" charset="0"/>
            </a:endParaRPr>
          </a:p>
          <a:p>
            <a:pPr algn="ctr">
              <a:lnSpc>
                <a:spcPct val="130000"/>
              </a:lnSpc>
            </a:pPr>
            <a:r>
              <a:rPr lang="en-US" sz="3600" b="1" dirty="0">
                <a:solidFill>
                  <a:srgbClr val="FF0000"/>
                </a:solidFill>
                <a:effectLst/>
                <a:latin typeface="Times New Roman" panose="02020603050405020304" pitchFamily="18" charset="0"/>
                <a:ea typeface="Times New Roman" panose="02020603050405020304" pitchFamily="18" charset="0"/>
              </a:rPr>
              <a:t>VÀO GIẢNG DẠY MÔN TOÁN</a:t>
            </a:r>
            <a:endParaRPr lang="en-US" sz="3200" dirty="0">
              <a:solidFill>
                <a:srgbClr val="FF0000"/>
              </a:solidFill>
              <a:effectLst/>
              <a:latin typeface="Times New Roman" panose="02020603050405020304" pitchFamily="18" charset="0"/>
              <a:ea typeface="Times New Roman" panose="02020603050405020304" pitchFamily="18" charset="0"/>
            </a:endParaRPr>
          </a:p>
          <a:p>
            <a:pPr marL="1371600" algn="just">
              <a:lnSpc>
                <a:spcPct val="115000"/>
              </a:lnSpc>
            </a:pPr>
            <a:endParaRPr lang="en-US" sz="2800" b="1" dirty="0">
              <a:effectLst/>
              <a:latin typeface="Times New Roman" panose="02020603050405020304" pitchFamily="18" charset="0"/>
              <a:ea typeface="Times New Roman" panose="02020603050405020304" pitchFamily="18" charset="0"/>
            </a:endParaRPr>
          </a:p>
          <a:p>
            <a:pPr marL="1371600" algn="just">
              <a:lnSpc>
                <a:spcPct val="115000"/>
              </a:lnSpc>
            </a:pPr>
            <a:endParaRPr lang="en-US" sz="2800" b="1" dirty="0">
              <a:latin typeface="Times New Roman" panose="02020603050405020304" pitchFamily="18" charset="0"/>
              <a:ea typeface="Times New Roman" panose="02020603050405020304" pitchFamily="18" charset="0"/>
            </a:endParaRPr>
          </a:p>
          <a:p>
            <a:pPr marL="1371600" algn="just">
              <a:lnSpc>
                <a:spcPct val="115000"/>
              </a:lnSpc>
            </a:pPr>
            <a:endParaRPr lang="en-US" sz="2800" b="1" dirty="0">
              <a:effectLst/>
              <a:latin typeface="Times New Roman" panose="02020603050405020304" pitchFamily="18" charset="0"/>
              <a:ea typeface="Times New Roman" panose="02020603050405020304" pitchFamily="18" charset="0"/>
            </a:endParaRPr>
          </a:p>
          <a:p>
            <a:pPr marL="1371600" algn="just">
              <a:lnSpc>
                <a:spcPct val="115000"/>
              </a:lnSpc>
            </a:pPr>
            <a:endParaRPr lang="en-US" sz="2800" b="1" dirty="0">
              <a:latin typeface="Times New Roman" panose="02020603050405020304" pitchFamily="18" charset="0"/>
              <a:ea typeface="Times New Roman" panose="02020603050405020304" pitchFamily="18" charset="0"/>
            </a:endParaRPr>
          </a:p>
          <a:p>
            <a:pPr marL="1371600" algn="just">
              <a:lnSpc>
                <a:spcPct val="115000"/>
              </a:lnSpc>
            </a:pPr>
            <a:endParaRPr lang="en-US" sz="2800" b="1" dirty="0">
              <a:effectLst/>
              <a:latin typeface="Times New Roman" panose="02020603050405020304" pitchFamily="18" charset="0"/>
              <a:ea typeface="Times New Roman" panose="02020603050405020304" pitchFamily="18" charset="0"/>
            </a:endParaRPr>
          </a:p>
          <a:p>
            <a:pPr marL="1371600" algn="just">
              <a:lnSpc>
                <a:spcPct val="115000"/>
              </a:lnSpc>
            </a:pPr>
            <a:r>
              <a:rPr lang="en-US" sz="2800" b="1" dirty="0">
                <a:latin typeface="Times New Roman" panose="02020603050405020304" pitchFamily="18" charset="0"/>
                <a:ea typeface="Times New Roman" panose="02020603050405020304" pitchFamily="18" charset="0"/>
              </a:rPr>
              <a:t>                           </a:t>
            </a:r>
            <a:r>
              <a:rPr lang="en-US" sz="2800" b="1" dirty="0">
                <a:solidFill>
                  <a:srgbClr val="00B0F0"/>
                </a:solidFill>
                <a:effectLst/>
                <a:latin typeface="Times New Roman" panose="02020603050405020304" pitchFamily="18" charset="0"/>
                <a:ea typeface="Times New Roman" panose="02020603050405020304" pitchFamily="18" charset="0"/>
              </a:rPr>
              <a:t>TÁC GIẢ: VŨ THỊ THƯƠNG</a:t>
            </a:r>
            <a:endParaRPr lang="en-US" sz="2800" dirty="0">
              <a:solidFill>
                <a:srgbClr val="00B0F0"/>
              </a:solidFill>
              <a:effectLst/>
              <a:latin typeface="Times New Roman" panose="02020603050405020304" pitchFamily="18" charset="0"/>
              <a:ea typeface="Times New Roman" panose="02020603050405020304" pitchFamily="18" charset="0"/>
            </a:endParaRPr>
          </a:p>
          <a:p>
            <a:pPr marL="1371600" algn="just">
              <a:lnSpc>
                <a:spcPct val="115000"/>
              </a:lnSpc>
            </a:pPr>
            <a:r>
              <a:rPr lang="en-US" sz="2800" b="1" dirty="0">
                <a:solidFill>
                  <a:srgbClr val="00B0F0"/>
                </a:solidFill>
                <a:effectLst/>
                <a:latin typeface="Times New Roman" panose="02020603050405020304" pitchFamily="18" charset="0"/>
                <a:ea typeface="Times New Roman" panose="02020603050405020304" pitchFamily="18" charset="0"/>
              </a:rPr>
              <a:t>                           </a:t>
            </a:r>
            <a:r>
              <a:rPr lang="en-US" sz="2800" b="1" dirty="0" err="1">
                <a:solidFill>
                  <a:srgbClr val="00B0F0"/>
                </a:solidFill>
                <a:effectLst/>
                <a:latin typeface="Times New Roman" panose="02020603050405020304" pitchFamily="18" charset="0"/>
                <a:ea typeface="Times New Roman" panose="02020603050405020304" pitchFamily="18" charset="0"/>
              </a:rPr>
              <a:t>Giáo</a:t>
            </a:r>
            <a:r>
              <a:rPr lang="en-US" sz="2800" b="1" dirty="0">
                <a:solidFill>
                  <a:srgbClr val="00B0F0"/>
                </a:solidFill>
                <a:effectLst/>
                <a:latin typeface="Times New Roman" panose="02020603050405020304" pitchFamily="18" charset="0"/>
                <a:ea typeface="Times New Roman" panose="02020603050405020304" pitchFamily="18" charset="0"/>
              </a:rPr>
              <a:t> </a:t>
            </a:r>
            <a:r>
              <a:rPr lang="en-US" sz="2800" b="1" dirty="0" err="1">
                <a:solidFill>
                  <a:srgbClr val="00B0F0"/>
                </a:solidFill>
                <a:effectLst/>
                <a:latin typeface="Times New Roman" panose="02020603050405020304" pitchFamily="18" charset="0"/>
                <a:ea typeface="Times New Roman" panose="02020603050405020304" pitchFamily="18" charset="0"/>
              </a:rPr>
              <a:t>viên</a:t>
            </a:r>
            <a:r>
              <a:rPr lang="en-US" sz="2800" b="1" dirty="0">
                <a:solidFill>
                  <a:srgbClr val="00B0F0"/>
                </a:solidFill>
                <a:effectLst/>
                <a:latin typeface="Times New Roman" panose="02020603050405020304" pitchFamily="18" charset="0"/>
                <a:ea typeface="Times New Roman" panose="02020603050405020304" pitchFamily="18" charset="0"/>
              </a:rPr>
              <a:t> </a:t>
            </a:r>
            <a:r>
              <a:rPr lang="en-US" sz="2800" b="1" dirty="0" err="1">
                <a:solidFill>
                  <a:srgbClr val="00B0F0"/>
                </a:solidFill>
                <a:effectLst/>
                <a:latin typeface="Times New Roman" panose="02020603050405020304" pitchFamily="18" charset="0"/>
                <a:ea typeface="Times New Roman" panose="02020603050405020304" pitchFamily="18" charset="0"/>
              </a:rPr>
              <a:t>trường</a:t>
            </a:r>
            <a:r>
              <a:rPr lang="en-US" sz="2800" b="1" dirty="0">
                <a:solidFill>
                  <a:srgbClr val="00B0F0"/>
                </a:solidFill>
                <a:effectLst/>
                <a:latin typeface="Times New Roman" panose="02020603050405020304" pitchFamily="18" charset="0"/>
                <a:ea typeface="Times New Roman" panose="02020603050405020304" pitchFamily="18" charset="0"/>
              </a:rPr>
              <a:t>: THCS QUYẾT TIẾN</a:t>
            </a:r>
            <a:endParaRPr lang="en-US" sz="2800" dirty="0">
              <a:solidFill>
                <a:srgbClr val="00B0F0"/>
              </a:solidFill>
              <a:effectLst/>
              <a:latin typeface="Times New Roman" panose="02020603050405020304" pitchFamily="18" charset="0"/>
              <a:ea typeface="Times New Roman" panose="02020603050405020304" pitchFamily="18" charset="0"/>
            </a:endParaRPr>
          </a:p>
          <a:p>
            <a:pPr marL="1371600" algn="just">
              <a:lnSpc>
                <a:spcPct val="115000"/>
              </a:lnSpc>
            </a:pPr>
            <a:r>
              <a:rPr lang="en-US" sz="2800" b="1" dirty="0">
                <a:solidFill>
                  <a:srgbClr val="00B0F0"/>
                </a:solidFill>
                <a:effectLst/>
                <a:latin typeface="Times New Roman" panose="02020603050405020304" pitchFamily="18" charset="0"/>
                <a:ea typeface="Times New Roman" panose="02020603050405020304" pitchFamily="18" charset="0"/>
              </a:rPr>
              <a:t>                           </a:t>
            </a:r>
            <a:r>
              <a:rPr lang="en-US" sz="2800" b="1" dirty="0" err="1">
                <a:solidFill>
                  <a:srgbClr val="00B0F0"/>
                </a:solidFill>
                <a:effectLst/>
                <a:latin typeface="Times New Roman" panose="02020603050405020304" pitchFamily="18" charset="0"/>
                <a:ea typeface="Times New Roman" panose="02020603050405020304" pitchFamily="18" charset="0"/>
              </a:rPr>
              <a:t>Tổ</a:t>
            </a:r>
            <a:r>
              <a:rPr lang="en-US" sz="2800" b="1" dirty="0">
                <a:solidFill>
                  <a:srgbClr val="00B0F0"/>
                </a:solidFill>
                <a:effectLst/>
                <a:latin typeface="Times New Roman" panose="02020603050405020304" pitchFamily="18" charset="0"/>
                <a:ea typeface="Times New Roman" panose="02020603050405020304" pitchFamily="18" charset="0"/>
              </a:rPr>
              <a:t> </a:t>
            </a:r>
            <a:r>
              <a:rPr lang="en-US" sz="2800" b="1" dirty="0" err="1">
                <a:solidFill>
                  <a:srgbClr val="00B0F0"/>
                </a:solidFill>
                <a:effectLst/>
                <a:latin typeface="Times New Roman" panose="02020603050405020304" pitchFamily="18" charset="0"/>
                <a:ea typeface="Times New Roman" panose="02020603050405020304" pitchFamily="18" charset="0"/>
              </a:rPr>
              <a:t>chuyên</a:t>
            </a:r>
            <a:r>
              <a:rPr lang="en-US" sz="2800" b="1" dirty="0">
                <a:solidFill>
                  <a:srgbClr val="00B0F0"/>
                </a:solidFill>
                <a:effectLst/>
                <a:latin typeface="Times New Roman" panose="02020603050405020304" pitchFamily="18" charset="0"/>
                <a:ea typeface="Times New Roman" panose="02020603050405020304" pitchFamily="18" charset="0"/>
              </a:rPr>
              <a:t> </a:t>
            </a:r>
            <a:r>
              <a:rPr lang="en-US" sz="2800" b="1" dirty="0" err="1">
                <a:solidFill>
                  <a:srgbClr val="00B0F0"/>
                </a:solidFill>
                <a:effectLst/>
                <a:latin typeface="Times New Roman" panose="02020603050405020304" pitchFamily="18" charset="0"/>
                <a:ea typeface="Times New Roman" panose="02020603050405020304" pitchFamily="18" charset="0"/>
              </a:rPr>
              <a:t>môn</a:t>
            </a:r>
            <a:r>
              <a:rPr lang="en-US" sz="2800" b="1" dirty="0">
                <a:solidFill>
                  <a:srgbClr val="00B0F0"/>
                </a:solidFill>
                <a:effectLst/>
                <a:latin typeface="Times New Roman" panose="02020603050405020304" pitchFamily="18" charset="0"/>
                <a:ea typeface="Times New Roman" panose="02020603050405020304" pitchFamily="18" charset="0"/>
              </a:rPr>
              <a:t>: KHTN</a:t>
            </a:r>
            <a:endParaRPr lang="en-US" sz="2800" dirty="0">
              <a:solidFill>
                <a:srgbClr val="00B0F0"/>
              </a:solidFill>
              <a:effectLst/>
              <a:latin typeface="Times New Roman" panose="02020603050405020304" pitchFamily="18" charset="0"/>
              <a:ea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800" b="1" i="0" u="none" strike="noStrike" kern="1200" cap="none" spc="-30" normalizeH="0" baseline="0" noProof="0" dirty="0">
              <a:ln>
                <a:noFill/>
              </a:ln>
              <a:solidFill>
                <a:srgbClr val="C00000"/>
              </a:solidFill>
              <a:effectLst/>
              <a:uLnTx/>
              <a:uFillTx/>
              <a:latin typeface="Times New Roman" pitchFamily="18" charset="0"/>
              <a:ea typeface="+mn-ea"/>
              <a:cs typeface="Times New Roman"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3800" b="1" i="0" u="none" strike="noStrike" kern="1200" cap="none" spc="-30" normalizeH="0" baseline="0" noProof="0" dirty="0">
              <a:ln>
                <a:noFill/>
              </a:ln>
              <a:solidFill>
                <a:srgbClr val="C00000"/>
              </a:solidFill>
              <a:effectLst/>
              <a:uLnTx/>
              <a:uFillTx/>
              <a:latin typeface="Times New Roman" pitchFamily="18" charset="0"/>
              <a:ea typeface="+mn-ea"/>
              <a:cs typeface="Times New Roman" pitchFamily="18" charset="0"/>
            </a:endParaRPr>
          </a:p>
        </p:txBody>
      </p:sp>
      <p:pic>
        <p:nvPicPr>
          <p:cNvPr id="10" name="Picture 9" descr="nen 4"/>
          <p:cNvPicPr>
            <a:picLocks noChangeAspect="1" noChangeArrowheads="1"/>
          </p:cNvPicPr>
          <p:nvPr/>
        </p:nvPicPr>
        <p:blipFill rotWithShape="1">
          <a:blip r:embed="rId2"/>
          <a:srcRect l="9762" t="90415" r="57285" b="3214"/>
          <a:stretch/>
        </p:blipFill>
        <p:spPr bwMode="auto">
          <a:xfrm>
            <a:off x="6611815" y="6438314"/>
            <a:ext cx="4056184" cy="384518"/>
          </a:xfrm>
          <a:prstGeom prst="rect">
            <a:avLst/>
          </a:prstGeom>
          <a:blipFill dpi="0" rotWithShape="1">
            <a:blip r:embed="rId3"/>
            <a:srcRect t="18509" r="57285" b="3214"/>
            <a:tile tx="0" ty="0" sx="100000" sy="100000" flip="none" algn="tl"/>
          </a:blipFill>
          <a:ln w="9525">
            <a:noFill/>
            <a:miter lim="800000"/>
            <a:headEnd/>
            <a:tailEnd/>
          </a:ln>
        </p:spPr>
      </p:pic>
    </p:spTree>
    <p:extLst>
      <p:ext uri="{BB962C8B-B14F-4D97-AF65-F5344CB8AC3E}">
        <p14:creationId xmlns:p14="http://schemas.microsoft.com/office/powerpoint/2010/main" val="3322492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FCF1C-F344-410A-8064-799AF74F775F}"/>
              </a:ext>
            </a:extLst>
          </p:cNvPr>
          <p:cNvSpPr>
            <a:spLocks noGrp="1"/>
          </p:cNvSpPr>
          <p:nvPr>
            <p:ph type="title"/>
          </p:nvPr>
        </p:nvSpPr>
        <p:spPr>
          <a:xfrm>
            <a:off x="1097280" y="286603"/>
            <a:ext cx="10058400" cy="31664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42FD547-5F07-46B8-BA98-F026251B7E68}"/>
              </a:ext>
            </a:extLst>
          </p:cNvPr>
          <p:cNvSpPr>
            <a:spLocks noGrp="1"/>
          </p:cNvSpPr>
          <p:nvPr>
            <p:ph idx="1"/>
          </p:nvPr>
        </p:nvSpPr>
        <p:spPr>
          <a:xfrm>
            <a:off x="1192696" y="1099930"/>
            <a:ext cx="10058400" cy="4340750"/>
          </a:xfrm>
        </p:spPr>
        <p:txBody>
          <a:bodyPr/>
          <a:lstStyle/>
          <a:p>
            <a:endParaRPr lang="en-US" dirty="0"/>
          </a:p>
        </p:txBody>
      </p:sp>
      <p:sp>
        <p:nvSpPr>
          <p:cNvPr id="10" name="TextBox 9">
            <a:extLst>
              <a:ext uri="{FF2B5EF4-FFF2-40B4-BE49-F238E27FC236}">
                <a16:creationId xmlns:a16="http://schemas.microsoft.com/office/drawing/2014/main" id="{40237CF1-AC55-48F3-9F3E-097FC86123C2}"/>
              </a:ext>
            </a:extLst>
          </p:cNvPr>
          <p:cNvSpPr txBox="1"/>
          <p:nvPr/>
        </p:nvSpPr>
        <p:spPr>
          <a:xfrm>
            <a:off x="543339" y="2071043"/>
            <a:ext cx="11092070" cy="4183709"/>
          </a:xfrm>
          <a:prstGeom prst="rect">
            <a:avLst/>
          </a:prstGeom>
          <a:noFill/>
        </p:spPr>
        <p:txBody>
          <a:bodyPr wrap="square">
            <a:spAutoFit/>
          </a:bodyPr>
          <a:lstStyle/>
          <a:p>
            <a:pPr>
              <a:lnSpc>
                <a:spcPct val="120000"/>
              </a:lnSpc>
              <a:tabLst>
                <a:tab pos="90170" algn="l"/>
                <a:tab pos="270510" algn="l"/>
              </a:tabLst>
            </a:pPr>
            <a:r>
              <a:rPr lang="en-GB" sz="2800" b="1" dirty="0">
                <a:effectLst/>
                <a:latin typeface="Times New Roman" panose="02020603050405020304" pitchFamily="18" charset="0"/>
                <a:ea typeface="Times New Roman" panose="02020603050405020304" pitchFamily="18" charset="0"/>
              </a:rPr>
              <a:t>III. KẾT LUẬN VÀ KHUYẾN NGHỊ</a:t>
            </a:r>
            <a:endParaRPr lang="en-US" sz="2800" dirty="0">
              <a:effectLst/>
              <a:latin typeface="Times New Roman" panose="02020603050405020304" pitchFamily="18" charset="0"/>
              <a:ea typeface="Times New Roman" panose="02020603050405020304" pitchFamily="18" charset="0"/>
            </a:endParaRPr>
          </a:p>
          <a:p>
            <a:pPr algn="just">
              <a:lnSpc>
                <a:spcPct val="120000"/>
              </a:lnSpc>
              <a:tabLst>
                <a:tab pos="90170" algn="l"/>
                <a:tab pos="270510" algn="l"/>
              </a:tabLst>
            </a:pPr>
            <a:r>
              <a:rPr lang="en-GB" sz="2800" b="1" dirty="0">
                <a:effectLst/>
                <a:latin typeface="Times New Roman" panose="02020603050405020304" pitchFamily="18" charset="0"/>
                <a:ea typeface="Times New Roman" panose="02020603050405020304" pitchFamily="18" charset="0"/>
              </a:rPr>
              <a:t>III.1. </a:t>
            </a:r>
            <a:r>
              <a:rPr lang="en-GB" sz="2800" b="1" dirty="0" err="1">
                <a:effectLst/>
                <a:latin typeface="Times New Roman" panose="02020603050405020304" pitchFamily="18" charset="0"/>
                <a:ea typeface="Times New Roman" panose="02020603050405020304" pitchFamily="18" charset="0"/>
              </a:rPr>
              <a:t>Bài</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học</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kinh</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nghiệm</a:t>
            </a:r>
            <a:endParaRPr lang="en-US" sz="2800" dirty="0">
              <a:effectLst/>
              <a:latin typeface="Times New Roman" panose="02020603050405020304" pitchFamily="18" charset="0"/>
              <a:ea typeface="Times New Roman" panose="02020603050405020304" pitchFamily="18" charset="0"/>
            </a:endParaRPr>
          </a:p>
          <a:p>
            <a:pPr algn="just">
              <a:lnSpc>
                <a:spcPct val="120000"/>
              </a:lnSpc>
              <a:tabLst>
                <a:tab pos="90170" algn="l"/>
                <a:tab pos="270510" algn="l"/>
              </a:tabLst>
            </a:pPr>
            <a:r>
              <a:rPr lang="en-GB" sz="2800" dirty="0">
                <a:effectLst/>
                <a:latin typeface="Times New Roman" panose="02020603050405020304" pitchFamily="18" charset="0"/>
                <a:ea typeface="Times New Roman" panose="02020603050405020304" pitchFamily="18" charset="0"/>
              </a:rPr>
              <a:t>Qua </a:t>
            </a:r>
            <a:r>
              <a:rPr lang="en-GB" sz="2800" dirty="0" err="1">
                <a:effectLst/>
                <a:latin typeface="Times New Roman" panose="02020603050405020304" pitchFamily="18" charset="0"/>
                <a:ea typeface="Times New Roman" panose="02020603050405020304" pitchFamily="18" charset="0"/>
              </a:rPr>
              <a:t>quá</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trình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vận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dụng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phương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pháp</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tổ</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chức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trò</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vào</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giảng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dạy</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môn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Toán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tôi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rút</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ra</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một</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số</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bài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kinh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nghiệm</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sau</a:t>
            </a:r>
            <a:r>
              <a:rPr lang="en-GB" sz="2800" dirty="0">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algn="just">
              <a:lnSpc>
                <a:spcPct val="120000"/>
              </a:lnSpc>
              <a:tabLst>
                <a:tab pos="90170" algn="l"/>
                <a:tab pos="270510" algn="l"/>
              </a:tabLst>
            </a:pPr>
            <a:r>
              <a:rPr lang="en-GB" sz="2800" b="1" dirty="0">
                <a:effectLst/>
                <a:latin typeface="Times New Roman" panose="02020603050405020304" pitchFamily="18" charset="0"/>
                <a:ea typeface="Times New Roman" panose="02020603050405020304" pitchFamily="18" charset="0"/>
              </a:rPr>
              <a:t>1.</a:t>
            </a:r>
            <a:r>
              <a:rPr lang="en-GB" sz="2800" dirty="0">
                <a:effectLst/>
                <a:latin typeface="Times New Roman" panose="02020603050405020304" pitchFamily="18" charset="0"/>
                <a:ea typeface="Times New Roman" panose="02020603050405020304" pitchFamily="18" charset="0"/>
              </a:rPr>
              <a:t>Trò </a:t>
            </a:r>
            <a:r>
              <a:rPr lang="en-GB" sz="2800" dirty="0" err="1">
                <a:effectLst/>
                <a:latin typeface="Times New Roman" panose="02020603050405020304" pitchFamily="18" charset="0"/>
                <a:ea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phải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phù</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hợp</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với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mục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tiêu</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bài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endParaRPr lang="en-US" sz="2800" dirty="0">
              <a:effectLst/>
              <a:latin typeface="Times New Roman" panose="02020603050405020304" pitchFamily="18" charset="0"/>
              <a:ea typeface="Times New Roman" panose="02020603050405020304" pitchFamily="18" charset="0"/>
            </a:endParaRPr>
          </a:p>
          <a:p>
            <a:pPr algn="just">
              <a:lnSpc>
                <a:spcPct val="120000"/>
              </a:lnSpc>
              <a:tabLst>
                <a:tab pos="90170" algn="l"/>
                <a:tab pos="270510" algn="l"/>
              </a:tabLst>
            </a:pPr>
            <a:r>
              <a:rPr lang="en-GB" sz="2800" dirty="0" err="1">
                <a:effectLst/>
                <a:latin typeface="Times New Roman" panose="02020603050405020304" pitchFamily="18" charset="0"/>
                <a:ea typeface="Times New Roman" panose="02020603050405020304" pitchFamily="18" charset="0"/>
              </a:rPr>
              <a:t>Không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phải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trò</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nào</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cũng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sử</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dụng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được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trong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mọi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nội</a:t>
            </a:r>
            <a:r>
              <a:rPr lang="en-GB" sz="2800" dirty="0">
                <a:effectLst/>
                <a:latin typeface="Times New Roman" panose="02020603050405020304" pitchFamily="18" charset="0"/>
                <a:ea typeface="Times New Roman" panose="02020603050405020304" pitchFamily="18" charset="0"/>
              </a:rPr>
              <a:t> dung. </a:t>
            </a:r>
            <a:r>
              <a:rPr lang="en-GB" sz="2800" dirty="0" err="1">
                <a:effectLst/>
                <a:latin typeface="Times New Roman" panose="02020603050405020304" pitchFamily="18" charset="0"/>
                <a:ea typeface="Times New Roman" panose="02020603050405020304" pitchFamily="18" charset="0"/>
              </a:rPr>
              <a:t>Giáo</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viên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cần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xác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định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rõ</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kiến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thức</a:t>
            </a:r>
            <a:r>
              <a:rPr lang="en-GB" sz="2800" dirty="0">
                <a:effectLst/>
                <a:latin typeface="Times New Roman" panose="02020603050405020304" pitchFamily="18" charset="0"/>
                <a:ea typeface="Times New Roman" panose="02020603050405020304" pitchFamily="18" charset="0"/>
              </a:rPr>
              <a:t> – </a:t>
            </a:r>
            <a:r>
              <a:rPr lang="en-GB" sz="2800" dirty="0" err="1">
                <a:effectLst/>
                <a:latin typeface="Times New Roman" panose="02020603050405020304" pitchFamily="18" charset="0"/>
                <a:ea typeface="Times New Roman" panose="02020603050405020304" pitchFamily="18" charset="0"/>
              </a:rPr>
              <a:t>kĩ</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năng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trọng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tâm</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của</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bài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từ</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đó</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thiết</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kế</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trò</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gắn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với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yêu</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cầu</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cần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đạt</a:t>
            </a:r>
            <a:r>
              <a:rPr lang="en-GB" sz="1800"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88042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788FD-FC24-4055-BE67-B27B800945E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0F60423-82C0-47EA-8348-1306BC6C40CC}"/>
              </a:ext>
            </a:extLst>
          </p:cNvPr>
          <p:cNvSpPr>
            <a:spLocks noGrp="1"/>
          </p:cNvSpPr>
          <p:nvPr>
            <p:ph idx="1"/>
          </p:nvPr>
        </p:nvSpPr>
        <p:spPr/>
        <p:txBody>
          <a:bodyPr/>
          <a:lstStyle/>
          <a:p>
            <a:endParaRPr lang="en-US"/>
          </a:p>
        </p:txBody>
      </p:sp>
      <p:sp>
        <p:nvSpPr>
          <p:cNvPr id="5" name="TextBox 4">
            <a:extLst>
              <a:ext uri="{FF2B5EF4-FFF2-40B4-BE49-F238E27FC236}">
                <a16:creationId xmlns:a16="http://schemas.microsoft.com/office/drawing/2014/main" id="{252EEF4A-4A95-43E0-A200-E346CB6B7E5D}"/>
              </a:ext>
            </a:extLst>
          </p:cNvPr>
          <p:cNvSpPr txBox="1"/>
          <p:nvPr/>
        </p:nvSpPr>
        <p:spPr>
          <a:xfrm>
            <a:off x="1097280" y="2569641"/>
            <a:ext cx="9997440" cy="2995435"/>
          </a:xfrm>
          <a:prstGeom prst="rect">
            <a:avLst/>
          </a:prstGeom>
          <a:noFill/>
        </p:spPr>
        <p:txBody>
          <a:bodyPr wrap="square">
            <a:spAutoFit/>
          </a:bodyPr>
          <a:lstStyle/>
          <a:p>
            <a:pPr algn="just">
              <a:lnSpc>
                <a:spcPct val="120000"/>
              </a:lnSpc>
              <a:tabLst>
                <a:tab pos="90170" algn="l"/>
                <a:tab pos="270510" algn="l"/>
              </a:tabLst>
            </a:pPr>
            <a:r>
              <a:rPr lang="en-GB" sz="3200" b="1" dirty="0">
                <a:effectLst/>
                <a:latin typeface="Times New Roman" panose="02020603050405020304" pitchFamily="18" charset="0"/>
                <a:ea typeface="Times New Roman" panose="02020603050405020304" pitchFamily="18" charset="0"/>
              </a:rPr>
              <a:t>2. </a:t>
            </a:r>
            <a:r>
              <a:rPr lang="en-GB" sz="3200" b="1" dirty="0" err="1">
                <a:effectLst/>
                <a:latin typeface="Times New Roman" panose="02020603050405020304" pitchFamily="18" charset="0"/>
                <a:ea typeface="Times New Roman" panose="02020603050405020304" pitchFamily="18" charset="0"/>
              </a:rPr>
              <a:t>Luật</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chơi</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cần</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rõ</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ràng</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ngắn</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gọn</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và</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dễ</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thực</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hiện</a:t>
            </a:r>
            <a:endParaRPr lang="en-US" sz="3200" b="1" dirty="0">
              <a:effectLst/>
              <a:latin typeface="Times New Roman" panose="02020603050405020304" pitchFamily="18" charset="0"/>
              <a:ea typeface="Times New Roman" panose="02020603050405020304" pitchFamily="18" charset="0"/>
            </a:endParaRPr>
          </a:p>
          <a:p>
            <a:pPr algn="just">
              <a:lnSpc>
                <a:spcPct val="120000"/>
              </a:lnSpc>
              <a:tabLst>
                <a:tab pos="90170" algn="l"/>
                <a:tab pos="270510" algn="l"/>
              </a:tabLst>
            </a:pPr>
            <a:r>
              <a:rPr lang="en-GB" sz="3200" dirty="0" err="1">
                <a:effectLst/>
                <a:latin typeface="Times New Roman" panose="02020603050405020304" pitchFamily="18" charset="0"/>
                <a:ea typeface="Times New Roman" panose="02020603050405020304" pitchFamily="18" charset="0"/>
              </a:rPr>
              <a:t>Học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sinh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hào</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hứng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khi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luật</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chơi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đơn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giản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dễ</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hiểu</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Giáo</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viên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phải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hướng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dẫn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cụ</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thể</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trước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khi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bắt</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đầu</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dự</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kiến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trước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các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tình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huống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phát</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sinh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để</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tiết</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kiệm</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thời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gian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và</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đảm</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bảo</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tiến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độ</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bài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học</a:t>
            </a:r>
            <a:r>
              <a:rPr lang="en-GB" sz="3200" dirty="0">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21916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F243C-2FFA-41E3-8754-AC033C85088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166CA4D-F2D7-4FEC-9AAB-6B4DDB3D4ED3}"/>
              </a:ext>
            </a:extLst>
          </p:cNvPr>
          <p:cNvSpPr>
            <a:spLocks noGrp="1"/>
          </p:cNvSpPr>
          <p:nvPr>
            <p:ph idx="1"/>
          </p:nvPr>
        </p:nvSpPr>
        <p:spPr>
          <a:xfrm>
            <a:off x="1258956" y="874643"/>
            <a:ext cx="9896723" cy="4994451"/>
          </a:xfrm>
        </p:spPr>
        <p:txBody>
          <a:bodyPr/>
          <a:lstStyle/>
          <a:p>
            <a:endParaRPr lang="en-US" dirty="0"/>
          </a:p>
        </p:txBody>
      </p:sp>
      <p:sp>
        <p:nvSpPr>
          <p:cNvPr id="5" name="TextBox 4">
            <a:extLst>
              <a:ext uri="{FF2B5EF4-FFF2-40B4-BE49-F238E27FC236}">
                <a16:creationId xmlns:a16="http://schemas.microsoft.com/office/drawing/2014/main" id="{3F7357D8-D84C-4A15-9DC8-6D6D82D8591F}"/>
              </a:ext>
            </a:extLst>
          </p:cNvPr>
          <p:cNvSpPr txBox="1"/>
          <p:nvPr/>
        </p:nvSpPr>
        <p:spPr>
          <a:xfrm>
            <a:off x="1097280" y="2403442"/>
            <a:ext cx="9997440" cy="4177297"/>
          </a:xfrm>
          <a:prstGeom prst="rect">
            <a:avLst/>
          </a:prstGeom>
          <a:noFill/>
        </p:spPr>
        <p:txBody>
          <a:bodyPr wrap="square">
            <a:spAutoFit/>
          </a:bodyPr>
          <a:lstStyle/>
          <a:p>
            <a:pPr algn="just">
              <a:lnSpc>
                <a:spcPct val="120000"/>
              </a:lnSpc>
              <a:tabLst>
                <a:tab pos="90170" algn="l"/>
                <a:tab pos="270510" algn="l"/>
              </a:tabLst>
            </a:pPr>
            <a:r>
              <a:rPr lang="en-GB" sz="3200" b="1" dirty="0">
                <a:effectLst/>
                <a:latin typeface="Times New Roman" panose="02020603050405020304" pitchFamily="18" charset="0"/>
                <a:ea typeface="Times New Roman" panose="02020603050405020304" pitchFamily="18" charset="0"/>
              </a:rPr>
              <a:t>3. </a:t>
            </a:r>
            <a:r>
              <a:rPr lang="en-GB" sz="3200" b="1" dirty="0" err="1">
                <a:effectLst/>
                <a:latin typeface="Times New Roman" panose="02020603050405020304" pitchFamily="18" charset="0"/>
                <a:ea typeface="Times New Roman" panose="02020603050405020304" pitchFamily="18" charset="0"/>
              </a:rPr>
              <a:t>Nhiệm</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vụ</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trong</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trò</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chơi</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phải</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có</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tính</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thử</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thách</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nhưng</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vừa</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sức</a:t>
            </a:r>
            <a:endParaRPr lang="en-US" sz="3200" b="1" dirty="0">
              <a:effectLst/>
              <a:latin typeface="Times New Roman" panose="02020603050405020304" pitchFamily="18" charset="0"/>
              <a:ea typeface="Times New Roman" panose="02020603050405020304" pitchFamily="18" charset="0"/>
            </a:endParaRPr>
          </a:p>
          <a:p>
            <a:pPr algn="just">
              <a:lnSpc>
                <a:spcPct val="120000"/>
              </a:lnSpc>
              <a:tabLst>
                <a:tab pos="90170" algn="l"/>
                <a:tab pos="270510" algn="l"/>
              </a:tabLst>
            </a:pPr>
            <a:r>
              <a:rPr lang="en-GB" sz="3200" dirty="0" err="1">
                <a:effectLst/>
                <a:latin typeface="Times New Roman" panose="02020603050405020304" pitchFamily="18" charset="0"/>
                <a:ea typeface="Times New Roman" panose="02020603050405020304" pitchFamily="18" charset="0"/>
              </a:rPr>
              <a:t>Một</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trò</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chơi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hiệu</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quả</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là</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trò</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chơi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có</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nhiều</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mức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độ</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từ</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cơ</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bản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đến</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nâng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cao</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phù</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hợp</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với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năng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lực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của</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từng</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nhóm</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học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sinh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Điều</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này</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giúp</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trò</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chơi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thật</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sự</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tạo</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cơ</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hội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cho</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mọi</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em</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đều</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được</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tham</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gia</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và</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thành</a:t>
            </a:r>
            <a:r>
              <a:rPr lang="en-GB" sz="3200" dirty="0">
                <a:effectLst/>
                <a:latin typeface="Times New Roman" panose="02020603050405020304" pitchFamily="18" charset="0"/>
                <a:ea typeface="Times New Roman" panose="02020603050405020304" pitchFamily="18" charset="0"/>
              </a:rPr>
              <a:t> </a:t>
            </a:r>
            <a:r>
              <a:rPr lang="en-GB" sz="3200" dirty="0" err="1">
                <a:effectLst/>
                <a:latin typeface="Times New Roman" panose="02020603050405020304" pitchFamily="18" charset="0"/>
                <a:ea typeface="Times New Roman" panose="02020603050405020304" pitchFamily="18" charset="0"/>
              </a:rPr>
              <a:t>công</a:t>
            </a:r>
            <a:r>
              <a:rPr lang="en-GB" sz="3200" dirty="0">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a:p>
            <a:pPr algn="just">
              <a:lnSpc>
                <a:spcPct val="120000"/>
              </a:lnSpc>
              <a:tabLst>
                <a:tab pos="90170" algn="l"/>
                <a:tab pos="270510" algn="l"/>
              </a:tabLst>
            </a:pPr>
            <a:r>
              <a:rPr lang="en-GB" sz="3200" b="1" dirty="0">
                <a:effectLst/>
                <a:latin typeface="Times New Roman" panose="02020603050405020304" pitchFamily="18" charset="0"/>
                <a:ea typeface="Times New Roman" panose="02020603050405020304" pitchFamily="18" charset="0"/>
              </a:rPr>
              <a:t>4. </a:t>
            </a:r>
            <a:r>
              <a:rPr lang="en-GB" sz="3200" b="1" dirty="0" err="1">
                <a:effectLst/>
                <a:latin typeface="Times New Roman" panose="02020603050405020304" pitchFamily="18" charset="0"/>
                <a:ea typeface="Times New Roman" panose="02020603050405020304" pitchFamily="18" charset="0"/>
              </a:rPr>
              <a:t>Tổ</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chức</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trò</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chơi</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cần</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đảm</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bảo</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tính</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giáo</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dục</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và</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kỉ</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luật</a:t>
            </a:r>
            <a:endParaRPr lang="en-US" sz="32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967916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1C206-F787-44A3-9F30-AAE4443D1809}"/>
              </a:ext>
            </a:extLst>
          </p:cNvPr>
          <p:cNvSpPr>
            <a:spLocks noGrp="1"/>
          </p:cNvSpPr>
          <p:nvPr>
            <p:ph type="title"/>
          </p:nvPr>
        </p:nvSpPr>
        <p:spPr>
          <a:xfrm>
            <a:off x="1097280" y="286604"/>
            <a:ext cx="10058400" cy="866336"/>
          </a:xfrm>
        </p:spPr>
        <p:txBody>
          <a:bodyPr/>
          <a:lstStyle/>
          <a:p>
            <a:endParaRPr lang="en-US"/>
          </a:p>
        </p:txBody>
      </p:sp>
      <p:sp>
        <p:nvSpPr>
          <p:cNvPr id="3" name="Content Placeholder 2">
            <a:extLst>
              <a:ext uri="{FF2B5EF4-FFF2-40B4-BE49-F238E27FC236}">
                <a16:creationId xmlns:a16="http://schemas.microsoft.com/office/drawing/2014/main" id="{EA97E2C9-83D2-4F1A-A929-6628831ABF84}"/>
              </a:ext>
            </a:extLst>
          </p:cNvPr>
          <p:cNvSpPr>
            <a:spLocks noGrp="1"/>
          </p:cNvSpPr>
          <p:nvPr>
            <p:ph idx="1"/>
          </p:nvPr>
        </p:nvSpPr>
        <p:spPr>
          <a:xfrm>
            <a:off x="1097280" y="1325217"/>
            <a:ext cx="10058400" cy="4543877"/>
          </a:xfrm>
        </p:spPr>
        <p:txBody>
          <a:bodyPr/>
          <a:lstStyle/>
          <a:p>
            <a:endParaRPr lang="en-US" dirty="0"/>
          </a:p>
        </p:txBody>
      </p:sp>
      <p:sp>
        <p:nvSpPr>
          <p:cNvPr id="5" name="TextBox 4">
            <a:extLst>
              <a:ext uri="{FF2B5EF4-FFF2-40B4-BE49-F238E27FC236}">
                <a16:creationId xmlns:a16="http://schemas.microsoft.com/office/drawing/2014/main" id="{917CCD74-208A-4AAD-84A4-FA047858274D}"/>
              </a:ext>
            </a:extLst>
          </p:cNvPr>
          <p:cNvSpPr txBox="1"/>
          <p:nvPr/>
        </p:nvSpPr>
        <p:spPr>
          <a:xfrm>
            <a:off x="781878" y="2071043"/>
            <a:ext cx="11012557" cy="4768228"/>
          </a:xfrm>
          <a:prstGeom prst="rect">
            <a:avLst/>
          </a:prstGeom>
          <a:noFill/>
        </p:spPr>
        <p:txBody>
          <a:bodyPr wrap="square">
            <a:spAutoFit/>
          </a:bodyPr>
          <a:lstStyle/>
          <a:p>
            <a:pPr algn="just">
              <a:lnSpc>
                <a:spcPct val="120000"/>
              </a:lnSpc>
              <a:tabLst>
                <a:tab pos="90170" algn="l"/>
                <a:tab pos="270510" algn="l"/>
              </a:tabLst>
            </a:pPr>
            <a:r>
              <a:rPr lang="en-GB" sz="3200" b="1" dirty="0">
                <a:effectLst/>
                <a:latin typeface="Times New Roman" panose="02020603050405020304" pitchFamily="18" charset="0"/>
                <a:ea typeface="Times New Roman" panose="02020603050405020304" pitchFamily="18" charset="0"/>
              </a:rPr>
              <a:t>III.2.Đề </a:t>
            </a:r>
            <a:r>
              <a:rPr lang="en-GB" sz="3200" b="1" dirty="0" err="1">
                <a:effectLst/>
                <a:latin typeface="Times New Roman" panose="02020603050405020304" pitchFamily="18" charset="0"/>
                <a:ea typeface="Times New Roman" panose="02020603050405020304" pitchFamily="18" charset="0"/>
              </a:rPr>
              <a:t>xuất</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và</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khuyến</a:t>
            </a:r>
            <a:r>
              <a:rPr lang="en-GB" sz="3200" b="1" dirty="0">
                <a:effectLst/>
                <a:latin typeface="Times New Roman" panose="02020603050405020304" pitchFamily="18" charset="0"/>
                <a:ea typeface="Times New Roman" panose="02020603050405020304" pitchFamily="18" charset="0"/>
              </a:rPr>
              <a:t> </a:t>
            </a:r>
            <a:r>
              <a:rPr lang="en-GB" sz="3200" b="1" dirty="0" err="1">
                <a:effectLst/>
                <a:latin typeface="Times New Roman" panose="02020603050405020304" pitchFamily="18" charset="0"/>
                <a:ea typeface="Times New Roman" panose="02020603050405020304" pitchFamily="18" charset="0"/>
              </a:rPr>
              <a:t>nghị</a:t>
            </a:r>
            <a:r>
              <a:rPr lang="en-GB" sz="3200" b="1" dirty="0">
                <a:effectLst/>
                <a:latin typeface="Times New Roman" panose="02020603050405020304" pitchFamily="18" charset="0"/>
                <a:ea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endParaRPr>
          </a:p>
          <a:p>
            <a:pPr indent="457200" algn="just">
              <a:lnSpc>
                <a:spcPct val="120000"/>
              </a:lnSpc>
            </a:pPr>
            <a:r>
              <a:rPr lang="en-US" sz="3200" kern="50" dirty="0" err="1">
                <a:effectLst/>
                <a:latin typeface="Times New Roman" panose="02020603050405020304" pitchFamily="18" charset="0"/>
                <a:ea typeface="Lucida Sans Unicode" panose="020B0602030504020204" pitchFamily="34" charset="0"/>
              </a:rPr>
              <a:t>Đê</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đạt</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được</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kết</a:t>
            </a:r>
            <a:r>
              <a:rPr lang="en-US" sz="3200" kern="50" dirty="0">
                <a:effectLst/>
                <a:latin typeface="Times New Roman" panose="02020603050405020304" pitchFamily="18" charset="0"/>
                <a:ea typeface="Lucida Sans Unicode" panose="020B0602030504020204" pitchFamily="34" charset="0"/>
              </a:rPr>
              <a:t> quả </a:t>
            </a:r>
            <a:r>
              <a:rPr lang="en-US" sz="3200" kern="50" dirty="0" err="1">
                <a:effectLst/>
                <a:latin typeface="Times New Roman" panose="02020603050405020304" pitchFamily="18" charset="0"/>
                <a:ea typeface="Lucida Sans Unicode" panose="020B0602030504020204" pitchFamily="34" charset="0"/>
              </a:rPr>
              <a:t>tốt</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thi</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cần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phối</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hợp</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nhiều</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biện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pháp</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vận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dụng</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nhiều</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cách</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thức</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tô</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chức</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các</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hoạt</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động</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dạy</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va</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học</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mang</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tính</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sư</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phạm</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cao</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Tuy</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nhiên</a:t>
            </a:r>
            <a:r>
              <a:rPr lang="en-US" sz="3200" kern="50" dirty="0">
                <a:effectLst/>
                <a:latin typeface="Times New Roman" panose="02020603050405020304" pitchFamily="18" charset="0"/>
                <a:ea typeface="Lucida Sans Unicode" panose="020B0602030504020204" pitchFamily="34" charset="0"/>
              </a:rPr>
              <a:t> do </a:t>
            </a:r>
            <a:r>
              <a:rPr lang="en-US" sz="3200" kern="50" dirty="0" err="1">
                <a:effectLst/>
                <a:latin typeface="Times New Roman" panose="02020603050405020304" pitchFamily="18" charset="0"/>
                <a:ea typeface="Lucida Sans Unicode" panose="020B0602030504020204" pitchFamily="34" charset="0"/>
              </a:rPr>
              <a:t>điều</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kiện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cơ</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sơ</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vật</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chất</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của</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nha</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trường</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còn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nhiều</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thiếu</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thốn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điều</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kiện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kinh</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tê</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gia</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đình</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của</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học</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sinh</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còn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kho</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khăn</a:t>
            </a:r>
            <a:r>
              <a:rPr lang="en-US" sz="3200" kern="50" dirty="0">
                <a:effectLst/>
                <a:latin typeface="Times New Roman" panose="02020603050405020304" pitchFamily="18" charset="0"/>
                <a:ea typeface="Lucida Sans Unicode" panose="020B0602030504020204" pitchFamily="34" charset="0"/>
              </a:rPr>
              <a:t>; do </a:t>
            </a:r>
            <a:r>
              <a:rPr lang="en-US" sz="3200" kern="50" dirty="0" err="1">
                <a:effectLst/>
                <a:latin typeface="Times New Roman" panose="02020603050405020304" pitchFamily="18" charset="0"/>
                <a:ea typeface="Lucida Sans Unicode" panose="020B0602030504020204" pitchFamily="34" charset="0"/>
              </a:rPr>
              <a:t>đo</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tôi</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cũng</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gặp</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phải</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kho</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khăn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trong</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việc</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tiến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hành</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thực</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hiện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giải</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pháp</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này</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như</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chưa</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tô</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chức</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được</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sân</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chơi</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cho</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học</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sinh</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cả</a:t>
            </a:r>
            <a:r>
              <a:rPr lang="en-US" sz="3200" kern="50" dirty="0">
                <a:effectLst/>
                <a:latin typeface="Times New Roman" panose="02020603050405020304" pitchFamily="18" charset="0"/>
                <a:ea typeface="Lucida Sans Unicode" panose="020B0602030504020204" pitchFamily="34" charset="0"/>
              </a:rPr>
              <a:t> </a:t>
            </a:r>
            <a:r>
              <a:rPr lang="en-US" sz="3200" kern="50" dirty="0" err="1">
                <a:effectLst/>
                <a:latin typeface="Times New Roman" panose="02020603050405020304" pitchFamily="18" charset="0"/>
                <a:ea typeface="Lucida Sans Unicode" panose="020B0602030504020204" pitchFamily="34" charset="0"/>
              </a:rPr>
              <a:t>khối</a:t>
            </a:r>
            <a:r>
              <a:rPr lang="en-US" sz="3200" kern="50" dirty="0">
                <a:effectLst/>
                <a:latin typeface="Times New Roman" panose="02020603050405020304" pitchFamily="18" charset="0"/>
                <a:ea typeface="Lucida Sans Unicode" panose="020B0602030504020204" pitchFamily="34" charset="0"/>
              </a:rPr>
              <a:t>.</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6948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04247-9232-4094-95C0-FE71950F02B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7B1ADF0-3069-4966-B462-2454E4607846}"/>
              </a:ext>
            </a:extLst>
          </p:cNvPr>
          <p:cNvSpPr>
            <a:spLocks noGrp="1"/>
          </p:cNvSpPr>
          <p:nvPr>
            <p:ph idx="1"/>
          </p:nvPr>
        </p:nvSpPr>
        <p:spPr/>
        <p:txBody>
          <a:bodyPr/>
          <a:lstStyle/>
          <a:p>
            <a:endParaRPr lang="en-US"/>
          </a:p>
        </p:txBody>
      </p:sp>
      <p:sp>
        <p:nvSpPr>
          <p:cNvPr id="5" name="TextBox 4">
            <a:extLst>
              <a:ext uri="{FF2B5EF4-FFF2-40B4-BE49-F238E27FC236}">
                <a16:creationId xmlns:a16="http://schemas.microsoft.com/office/drawing/2014/main" id="{9A10CFA9-B3E6-46B3-BAC9-F5498ABF1CE6}"/>
              </a:ext>
            </a:extLst>
          </p:cNvPr>
          <p:cNvSpPr txBox="1"/>
          <p:nvPr/>
        </p:nvSpPr>
        <p:spPr>
          <a:xfrm>
            <a:off x="1097280" y="1572445"/>
            <a:ext cx="10180320" cy="6541021"/>
          </a:xfrm>
          <a:prstGeom prst="rect">
            <a:avLst/>
          </a:prstGeom>
          <a:noFill/>
        </p:spPr>
        <p:txBody>
          <a:bodyPr wrap="square">
            <a:spAutoFit/>
          </a:bodyPr>
          <a:lstStyle/>
          <a:p>
            <a:pPr indent="457200" algn="just">
              <a:lnSpc>
                <a:spcPct val="120000"/>
              </a:lnSpc>
            </a:pPr>
            <a:r>
              <a:rPr lang="pt-BR" sz="3200" b="1" u="sng" kern="50" dirty="0">
                <a:effectLst/>
                <a:latin typeface="Times New Roman" panose="02020603050405020304" pitchFamily="18" charset="0"/>
                <a:ea typeface="Lucida Sans Unicode" panose="020B0602030504020204" pitchFamily="34" charset="0"/>
              </a:rPr>
              <a:t>Khuyến  nghị</a:t>
            </a:r>
            <a:r>
              <a:rPr lang="pt-BR" sz="3200" b="1" kern="50" dirty="0">
                <a:effectLst/>
                <a:latin typeface="Times New Roman" panose="02020603050405020304" pitchFamily="18" charset="0"/>
                <a:ea typeface="Lucida Sans Unicode" panose="020B0602030504020204" pitchFamily="34" charset="0"/>
              </a:rPr>
              <a:t>:</a:t>
            </a:r>
            <a:endParaRPr lang="en-US" sz="3200" dirty="0">
              <a:effectLst/>
              <a:latin typeface="Times New Roman" panose="02020603050405020304" pitchFamily="18" charset="0"/>
              <a:ea typeface="Times New Roman" panose="02020603050405020304" pitchFamily="18" charset="0"/>
            </a:endParaRPr>
          </a:p>
          <a:p>
            <a:pPr indent="457200" algn="just">
              <a:lnSpc>
                <a:spcPct val="120000"/>
              </a:lnSpc>
            </a:pPr>
            <a:r>
              <a:rPr lang="pt-BR" sz="3200" kern="50" dirty="0">
                <a:effectLst/>
                <a:latin typeface="Times New Roman" panose="02020603050405020304" pitchFamily="18" charset="0"/>
                <a:ea typeface="Lucida Sans Unicode" panose="020B0602030504020204" pitchFamily="34" charset="0"/>
              </a:rPr>
              <a:t>Để đề tài mang lại hiệu quả thiết thực hơn nữa, tôi mong nhà trường tạo điều kiện thuận lợi để học sinh được tiếp cận với các phương tiên dạy học hiện đại; đầu tư mua sắm thêm các dụng cụ thực hành; ban giám hiệu nhà trường; tổ chuyên môn giúp đỡ trong việc xây dựng các kế hoạch hoạt động chuyên môn; trong đó tổ chức được các buổi ngoại khóa cho học sinh về phương pháp học tập bộ môn; biểu dương những học sinh giỏi; những tấm gương học sinh vượt khó vươn lên trong học tập, làm tấm gương sáng để các học sinh khác phấn đấu noi theo.v.v…</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95089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rgbClr val="D4FED2">
            <a:alpha val="33000"/>
          </a:srgbClr>
        </a:solidFill>
        <a:effectLst/>
      </p:bgPr>
    </p:bg>
    <p:spTree>
      <p:nvGrpSpPr>
        <p:cNvPr id="1" name=""/>
        <p:cNvGrpSpPr/>
        <p:nvPr/>
      </p:nvGrpSpPr>
      <p:grpSpPr>
        <a:xfrm>
          <a:off x="0" y="0"/>
          <a:ext cx="0" cy="0"/>
          <a:chOff x="0" y="0"/>
          <a:chExt cx="0" cy="0"/>
        </a:xfrm>
      </p:grpSpPr>
      <p:sp>
        <p:nvSpPr>
          <p:cNvPr id="9" name="Rectangle 8"/>
          <p:cNvSpPr/>
          <p:nvPr/>
        </p:nvSpPr>
        <p:spPr>
          <a:xfrm>
            <a:off x="6352258" y="1568714"/>
            <a:ext cx="5760720" cy="5322974"/>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5" name="Picture 4" descr="nen 4"/>
          <p:cNvPicPr>
            <a:picLocks noChangeAspect="1" noChangeArrowheads="1"/>
          </p:cNvPicPr>
          <p:nvPr/>
        </p:nvPicPr>
        <p:blipFill>
          <a:blip r:embed="rId2"/>
          <a:srcRect t="18509" r="57285" b="3214"/>
          <a:stretch>
            <a:fillRect/>
          </a:stretch>
        </p:blipFill>
        <p:spPr bwMode="auto">
          <a:xfrm>
            <a:off x="0" y="1499858"/>
            <a:ext cx="6431280" cy="5322974"/>
          </a:xfrm>
          <a:prstGeom prst="rect">
            <a:avLst/>
          </a:prstGeom>
          <a:pattFill prst="pct80">
            <a:fgClr>
              <a:srgbClr val="A7E5D0"/>
            </a:fgClr>
            <a:bgClr>
              <a:schemeClr val="bg1"/>
            </a:bgClr>
          </a:pattFill>
          <a:ln w="9525">
            <a:noFill/>
            <a:miter lim="800000"/>
            <a:headEnd/>
            <a:tailEnd/>
          </a:ln>
        </p:spPr>
      </p:pic>
      <p:sp>
        <p:nvSpPr>
          <p:cNvPr id="2" name="Rectangle 1"/>
          <p:cNvSpPr/>
          <p:nvPr/>
        </p:nvSpPr>
        <p:spPr>
          <a:xfrm>
            <a:off x="180622" y="490716"/>
            <a:ext cx="11322756" cy="3893374"/>
          </a:xfrm>
          <a:prstGeom prst="rect">
            <a:avLst/>
          </a:prstGeom>
        </p:spPr>
        <p:txBody>
          <a:bodyPr wrap="square">
            <a:spAutoFit/>
          </a:bodyPr>
          <a:lstStyle/>
          <a:p>
            <a:pPr marL="1371600" marR="0" lvl="0" indent="0" algn="just" defTabSz="457200" rtl="0" eaLnBrk="1" fontAlgn="auto" latinLnBrk="0" hangingPunct="1">
              <a:lnSpc>
                <a:spcPct val="115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1371600" marR="0" lvl="0" indent="0" algn="just" defTabSz="457200" rtl="0" eaLnBrk="1" fontAlgn="auto" latinLnBrk="0" hangingPunct="1">
              <a:lnSpc>
                <a:spcPct val="115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1371600" marR="0" lvl="0" indent="0" algn="just" defTabSz="457200" rtl="0" eaLnBrk="1" fontAlgn="auto" latinLnBrk="0" hangingPunct="1">
              <a:lnSpc>
                <a:spcPct val="115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1371600" marR="0" lvl="0" indent="0" algn="just" defTabSz="457200" rtl="0" eaLnBrk="1" fontAlgn="auto" latinLnBrk="0" hangingPunct="1">
              <a:lnSpc>
                <a:spcPct val="115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1371600" marR="0" lvl="0" indent="0" algn="just" defTabSz="457200" rtl="0" eaLnBrk="1" fontAlgn="auto" latinLnBrk="0" hangingPunct="1">
              <a:lnSpc>
                <a:spcPct val="115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spc="-30" dirty="0">
                <a:solidFill>
                  <a:schemeClr val="accent5"/>
                </a:solidFill>
                <a:latin typeface="Times New Roman" pitchFamily="18" charset="0"/>
                <a:cs typeface="Times New Roman" pitchFamily="18" charset="0"/>
              </a:rPr>
              <a:t>              </a:t>
            </a:r>
            <a:r>
              <a:rPr lang="en-US" sz="4800" b="1" spc="-30" dirty="0">
                <a:solidFill>
                  <a:srgbClr val="FF0000"/>
                </a:solidFill>
                <a:latin typeface="Times New Roman" pitchFamily="18" charset="0"/>
                <a:cs typeface="Times New Roman" pitchFamily="18" charset="0"/>
              </a:rPr>
              <a:t>XIN CHÂN THÀNH CẢM ƠN!</a:t>
            </a:r>
            <a:endParaRPr kumimoji="0" lang="en-US" sz="4800" b="1" i="0" u="none" strike="noStrike" kern="1200" cap="none" spc="-30" normalizeH="0" baseline="0" noProof="0" dirty="0">
              <a:ln>
                <a:noFill/>
              </a:ln>
              <a:solidFill>
                <a:srgbClr val="FF0000"/>
              </a:solidFill>
              <a:effectLst/>
              <a:uLnTx/>
              <a:uFillTx/>
              <a:latin typeface="Times New Roman" pitchFamily="18" charset="0"/>
              <a:ea typeface="+mn-ea"/>
              <a:cs typeface="Times New Roman"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3800" b="1" i="0" u="none" strike="noStrike" kern="1200" cap="none" spc="-30" normalizeH="0" baseline="0" noProof="0" dirty="0">
              <a:ln>
                <a:noFill/>
              </a:ln>
              <a:solidFill>
                <a:srgbClr val="C00000"/>
              </a:solidFill>
              <a:effectLst/>
              <a:uLnTx/>
              <a:uFillTx/>
              <a:latin typeface="Times New Roman" pitchFamily="18" charset="0"/>
              <a:ea typeface="+mn-ea"/>
              <a:cs typeface="Times New Roman" pitchFamily="18" charset="0"/>
            </a:endParaRPr>
          </a:p>
        </p:txBody>
      </p:sp>
      <p:pic>
        <p:nvPicPr>
          <p:cNvPr id="10" name="Picture 9" descr="nen 4"/>
          <p:cNvPicPr>
            <a:picLocks noChangeAspect="1" noChangeArrowheads="1"/>
          </p:cNvPicPr>
          <p:nvPr/>
        </p:nvPicPr>
        <p:blipFill rotWithShape="1">
          <a:blip r:embed="rId2"/>
          <a:srcRect l="9762" t="90415" r="57285" b="3214"/>
          <a:stretch/>
        </p:blipFill>
        <p:spPr bwMode="auto">
          <a:xfrm>
            <a:off x="6611815" y="6438314"/>
            <a:ext cx="4056184" cy="384518"/>
          </a:xfrm>
          <a:prstGeom prst="rect">
            <a:avLst/>
          </a:prstGeom>
          <a:blipFill dpi="0" rotWithShape="1">
            <a:blip r:embed="rId3"/>
            <a:srcRect t="18509" r="57285" b="3214"/>
            <a:tile tx="0" ty="0" sx="100000" sy="100000" flip="none" algn="tl"/>
          </a:blipFill>
          <a:ln w="9525">
            <a:noFill/>
            <a:miter lim="800000"/>
            <a:headEnd/>
            <a:tailEnd/>
          </a:ln>
        </p:spPr>
      </p:pic>
    </p:spTree>
    <p:extLst>
      <p:ext uri="{BB962C8B-B14F-4D97-AF65-F5344CB8AC3E}">
        <p14:creationId xmlns:p14="http://schemas.microsoft.com/office/powerpoint/2010/main" val="1900820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F6CE6-1785-4175-A20D-456944366106}"/>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MỞ ĐẦU: </a:t>
            </a:r>
            <a:r>
              <a:rPr lang="en-US" b="1" dirty="0" err="1">
                <a:solidFill>
                  <a:srgbClr val="FF0000"/>
                </a:solidFill>
                <a:latin typeface="Times New Roman" panose="02020603050405020304" pitchFamily="18" charset="0"/>
                <a:cs typeface="Times New Roman" panose="02020603050405020304" pitchFamily="18" charset="0"/>
              </a:rPr>
              <a:t>Tính</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cấp</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thiết</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9F4EDB-6411-464D-B0DF-8242D9E96F43}"/>
              </a:ext>
            </a:extLst>
          </p:cNvPr>
          <p:cNvSpPr>
            <a:spLocks noGrp="1"/>
          </p:cNvSpPr>
          <p:nvPr>
            <p:ph idx="1"/>
          </p:nvPr>
        </p:nvSpPr>
        <p:spPr/>
        <p:txBody>
          <a:bodyPr>
            <a:normAutofit fontScale="92500" lnSpcReduction="10000"/>
          </a:bodyPr>
          <a:lstStyle/>
          <a:p>
            <a:pPr marL="0" indent="0">
              <a:buNone/>
            </a:pP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Toán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lớp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6,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biệt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bộ</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môn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bước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ban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bậc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THCS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hết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sức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trọng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hỏi</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đặt</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ra</a:t>
            </a:r>
            <a:r>
              <a:rPr lang="en-GB" dirty="0">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sao</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tiết</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mà</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say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mê</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cực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hiệu</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quả</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nhất</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đưa</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trò</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vui</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nhộn</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trí</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tuệ</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mà</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mà</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tiết</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dạy</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chung</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tiết</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dạy</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môn</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Toán</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riêng</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yếu</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tố</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rất</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trọng</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nên</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lớp</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thân</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thiện</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cực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vì</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lý</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do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tôi</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đưa</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trò</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toán</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dạy</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mình</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gây</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hứng</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thú</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GB" dirty="0">
                <a:latin typeface="Times New Roman" panose="02020603050405020304" pitchFamily="18" charset="0"/>
                <a:ea typeface="Times New Roman" panose="02020603050405020304" pitchFamily="18" charset="0"/>
                <a:cs typeface="Times New Roman" panose="02020603050405020304" pitchFamily="18" charset="0"/>
              </a:rPr>
              <a:t>.</a:t>
            </a:r>
            <a:endParaRPr lang="en-GB"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n-US" dirty="0" err="1">
                <a:latin typeface="Times New Roman" panose="02020603050405020304" pitchFamily="18" charset="0"/>
                <a:ea typeface="Times New Roman" panose="02020603050405020304" pitchFamily="18" charset="0"/>
                <a:cs typeface="Times New Roman" panose="02020603050405020304" pitchFamily="18" charset="0"/>
              </a:rPr>
              <a:t>B</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áo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pháp</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chức</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trò</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chơi</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giảng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dạy</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môn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Toán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113919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F6CE6-1785-4175-A20D-456944366106}"/>
              </a:ext>
            </a:extLst>
          </p:cNvPr>
          <p:cNvSpPr>
            <a:spLocks noGrp="1"/>
          </p:cNvSpPr>
          <p:nvPr>
            <p:ph type="title"/>
          </p:nvPr>
        </p:nvSpPr>
        <p:spPr/>
        <p:txBody>
          <a:bodyPr/>
          <a:lstStyle/>
          <a:p>
            <a:r>
              <a:rPr lang="en-US" dirty="0">
                <a:solidFill>
                  <a:srgbClr val="FF0000"/>
                </a:solidFill>
                <a:latin typeface="Times New Roman" panose="02020603050405020304" pitchFamily="18" charset="0"/>
                <a:cs typeface="Times New Roman" panose="02020603050405020304" pitchFamily="18" charset="0"/>
              </a:rPr>
              <a:t>MỞ ĐẦU:1.2  </a:t>
            </a:r>
            <a:r>
              <a:rPr lang="en-US" dirty="0" err="1">
                <a:solidFill>
                  <a:srgbClr val="FF0000"/>
                </a:solidFill>
                <a:latin typeface="Times New Roman" panose="02020603050405020304" pitchFamily="18" charset="0"/>
                <a:cs typeface="Times New Roman" panose="02020603050405020304" pitchFamily="18" charset="0"/>
              </a:rPr>
              <a:t>Mục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tiêu</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9F4EDB-6411-464D-B0DF-8242D9E96F43}"/>
              </a:ext>
            </a:extLst>
          </p:cNvPr>
          <p:cNvSpPr>
            <a:spLocks noGrp="1"/>
          </p:cNvSpPr>
          <p:nvPr>
            <p:ph idx="1"/>
          </p:nvPr>
        </p:nvSpPr>
        <p:spPr>
          <a:xfrm>
            <a:off x="702365" y="1845734"/>
            <a:ext cx="11198087" cy="4023360"/>
          </a:xfrm>
        </p:spPr>
        <p:txBody>
          <a:bodyPr>
            <a:normAutofit fontScale="62500" lnSpcReduction="20000"/>
          </a:bodyPr>
          <a:lstStyle/>
          <a:p>
            <a:pPr marL="0" indent="0" algn="just">
              <a:lnSpc>
                <a:spcPct val="150000"/>
              </a:lnSpc>
              <a:buNone/>
            </a:pP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cực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giác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Khơi</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dậy</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giải</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toán</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biệt</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giúp</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hứng</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thú</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hơn</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buNone/>
            </a:pP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Cung</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cấp</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kiến</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pháp</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khi</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bộ</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môn</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toán</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buNone/>
            </a:pP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lực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biết</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liên</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giữa</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viên</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tăng</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cường</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4000" dirty="0" err="1">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GB" sz="4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endParaRPr lang="en-US" dirty="0"/>
          </a:p>
        </p:txBody>
      </p:sp>
    </p:spTree>
    <p:extLst>
      <p:ext uri="{BB962C8B-B14F-4D97-AF65-F5344CB8AC3E}">
        <p14:creationId xmlns:p14="http://schemas.microsoft.com/office/powerpoint/2010/main" val="1981683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86DC8-90C6-4ED2-9BD2-D5B29254AAAC}"/>
              </a:ext>
            </a:extLst>
          </p:cNvPr>
          <p:cNvSpPr>
            <a:spLocks noGrp="1"/>
          </p:cNvSpPr>
          <p:nvPr>
            <p:ph type="title"/>
          </p:nvPr>
        </p:nvSpPr>
        <p:spPr/>
        <p:txBody>
          <a:bodyPr>
            <a:normAutofit fontScale="90000"/>
          </a:bodyPr>
          <a:lstStyle/>
          <a:p>
            <a:pPr marL="228600" marR="0" lvl="0" indent="-228600" defTabSz="914400" rtl="0" eaLnBrk="1" fontAlgn="auto" latinLnBrk="0" hangingPunct="1">
              <a:lnSpc>
                <a:spcPct val="150000"/>
              </a:lnSpc>
              <a:spcBef>
                <a:spcPts val="1000"/>
              </a:spcBef>
              <a:spcAft>
                <a:spcPts val="0"/>
              </a:spcAft>
              <a:tabLst/>
              <a:defRPr/>
            </a:pPr>
            <a:br>
              <a:rPr kumimoji="0" lang="en-US"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br>
            <a:br>
              <a:rPr kumimoji="0" lang="en-US"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br>
            <a:br>
              <a:rPr kumimoji="0" lang="en-US"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I.3</a:t>
            </a:r>
            <a:r>
              <a:rPr kumimoji="0" lang="en-GB" sz="3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3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Đối</a:t>
            </a:r>
            <a:r>
              <a:rPr kumimoji="0" lang="en-GB" sz="3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3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tượng</a:t>
            </a:r>
            <a:r>
              <a:rPr kumimoji="0" lang="en-GB" sz="3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3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và</a:t>
            </a:r>
            <a:r>
              <a:rPr kumimoji="0" lang="en-GB" sz="3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3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phương</a:t>
            </a:r>
            <a:r>
              <a:rPr kumimoji="0" lang="en-GB" sz="3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3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pháp</a:t>
            </a:r>
            <a:r>
              <a:rPr kumimoji="0" lang="en-GB" sz="3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3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thực</a:t>
            </a:r>
            <a:r>
              <a:rPr kumimoji="0" lang="en-GB" sz="3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GB" sz="3600" b="1"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nghiệm</a:t>
            </a:r>
            <a:br>
              <a:rPr kumimoji="0" lang="en-US" sz="3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br>
            <a:endParaRPr lang="en-US" sz="3600" dirty="0"/>
          </a:p>
        </p:txBody>
      </p:sp>
      <p:sp>
        <p:nvSpPr>
          <p:cNvPr id="3" name="Content Placeholder 2">
            <a:extLst>
              <a:ext uri="{FF2B5EF4-FFF2-40B4-BE49-F238E27FC236}">
                <a16:creationId xmlns:a16="http://schemas.microsoft.com/office/drawing/2014/main" id="{99376F7F-0773-4279-AE27-4704DE2C4976}"/>
              </a:ext>
            </a:extLst>
          </p:cNvPr>
          <p:cNvSpPr>
            <a:spLocks noGrp="1"/>
          </p:cNvSpPr>
          <p:nvPr>
            <p:ph idx="1"/>
          </p:nvPr>
        </p:nvSpPr>
        <p:spPr/>
        <p:txBody>
          <a:bodyPr>
            <a:normAutofit/>
          </a:bodyPr>
          <a:lstStyle/>
          <a:p>
            <a:pPr marL="0" indent="0" algn="just">
              <a:lnSpc>
                <a:spcPct val="150000"/>
              </a:lnSpc>
              <a:buNone/>
            </a:pPr>
            <a:r>
              <a:rPr lang="en-US" sz="3600" i="1" dirty="0">
                <a:latin typeface="Times New Roman" panose="02020603050405020304" pitchFamily="18" charset="0"/>
                <a:ea typeface="Times New Roman" panose="02020603050405020304" pitchFamily="18" charset="0"/>
              </a:rPr>
              <a:t>1.3</a:t>
            </a:r>
            <a:r>
              <a:rPr lang="en-US" sz="3600" i="1" dirty="0">
                <a:effectLst/>
                <a:latin typeface="Times New Roman" panose="02020603050405020304" pitchFamily="18" charset="0"/>
                <a:ea typeface="Times New Roman" panose="02020603050405020304" pitchFamily="18" charset="0"/>
              </a:rPr>
              <a:t>. </a:t>
            </a:r>
            <a:r>
              <a:rPr lang="en-US" sz="3600" i="1" dirty="0" err="1">
                <a:effectLst/>
                <a:latin typeface="Times New Roman" panose="02020603050405020304" pitchFamily="18" charset="0"/>
                <a:ea typeface="Times New Roman" panose="02020603050405020304" pitchFamily="18" charset="0"/>
              </a:rPr>
              <a:t>Đối</a:t>
            </a:r>
            <a:r>
              <a:rPr lang="en-US" sz="3600" i="1" dirty="0">
                <a:effectLst/>
                <a:latin typeface="Times New Roman" panose="02020603050405020304" pitchFamily="18" charset="0"/>
                <a:ea typeface="Times New Roman" panose="02020603050405020304" pitchFamily="18" charset="0"/>
              </a:rPr>
              <a:t> </a:t>
            </a:r>
            <a:r>
              <a:rPr lang="en-US" sz="3600" i="1" dirty="0" err="1">
                <a:effectLst/>
                <a:latin typeface="Times New Roman" panose="02020603050405020304" pitchFamily="18" charset="0"/>
                <a:ea typeface="Times New Roman" panose="02020603050405020304" pitchFamily="18" charset="0"/>
              </a:rPr>
              <a:t>tượng</a:t>
            </a:r>
            <a:r>
              <a:rPr lang="en-US" sz="3600" i="1" dirty="0">
                <a:effectLst/>
                <a:latin typeface="Times New Roman" panose="02020603050405020304" pitchFamily="18" charset="0"/>
                <a:ea typeface="Times New Roman" panose="02020603050405020304" pitchFamily="18" charset="0"/>
              </a:rPr>
              <a:t>:</a:t>
            </a:r>
            <a:r>
              <a:rPr lang="en-US" sz="3600" dirty="0">
                <a:effectLst/>
                <a:latin typeface="Times New Roman" panose="02020603050405020304" pitchFamily="18" charset="0"/>
                <a:ea typeface="Times New Roman" panose="02020603050405020304" pitchFamily="18" charset="0"/>
              </a:rPr>
              <a:t> </a:t>
            </a:r>
            <a:r>
              <a:rPr lang="en-US" sz="3600" dirty="0" err="1">
                <a:effectLst/>
                <a:latin typeface="Times New Roman" panose="02020603050405020304" pitchFamily="18" charset="0"/>
                <a:ea typeface="Times New Roman" panose="02020603050405020304" pitchFamily="18" charset="0"/>
              </a:rPr>
              <a:t>Học</a:t>
            </a:r>
            <a:r>
              <a:rPr lang="en-US" sz="3600" dirty="0">
                <a:effectLst/>
                <a:latin typeface="Times New Roman" panose="02020603050405020304" pitchFamily="18" charset="0"/>
                <a:ea typeface="Times New Roman" panose="02020603050405020304" pitchFamily="18" charset="0"/>
              </a:rPr>
              <a:t> </a:t>
            </a:r>
            <a:r>
              <a:rPr lang="en-US" sz="3600" dirty="0" err="1">
                <a:effectLst/>
                <a:latin typeface="Times New Roman" panose="02020603050405020304" pitchFamily="18" charset="0"/>
                <a:ea typeface="Times New Roman" panose="02020603050405020304" pitchFamily="18" charset="0"/>
              </a:rPr>
              <a:t>sinh</a:t>
            </a:r>
            <a:r>
              <a:rPr lang="en-US" sz="3600" dirty="0">
                <a:effectLst/>
                <a:latin typeface="Times New Roman" panose="02020603050405020304" pitchFamily="18" charset="0"/>
                <a:ea typeface="Times New Roman" panose="02020603050405020304" pitchFamily="18" charset="0"/>
              </a:rPr>
              <a:t> </a:t>
            </a:r>
            <a:r>
              <a:rPr lang="en-US" sz="3600" dirty="0" err="1">
                <a:effectLst/>
                <a:latin typeface="Times New Roman" panose="02020603050405020304" pitchFamily="18" charset="0"/>
                <a:ea typeface="Times New Roman" panose="02020603050405020304" pitchFamily="18" charset="0"/>
              </a:rPr>
              <a:t>lớp</a:t>
            </a:r>
            <a:r>
              <a:rPr lang="en-US" sz="3600" dirty="0">
                <a:effectLst/>
                <a:latin typeface="Times New Roman" panose="02020603050405020304" pitchFamily="18" charset="0"/>
                <a:ea typeface="Times New Roman" panose="02020603050405020304" pitchFamily="18" charset="0"/>
              </a:rPr>
              <a:t> </a:t>
            </a:r>
            <a:r>
              <a:rPr lang="en-US" sz="3600" dirty="0">
                <a:latin typeface="Times New Roman" panose="02020603050405020304" pitchFamily="18" charset="0"/>
                <a:ea typeface="Times New Roman" panose="02020603050405020304" pitchFamily="18" charset="0"/>
              </a:rPr>
              <a:t>6B</a:t>
            </a:r>
            <a:r>
              <a:rPr lang="en-US" sz="3600" dirty="0">
                <a:effectLst/>
                <a:latin typeface="Times New Roman" panose="02020603050405020304" pitchFamily="18" charset="0"/>
                <a:ea typeface="Times New Roman" panose="02020603050405020304" pitchFamily="18" charset="0"/>
              </a:rPr>
              <a:t>-Trường THCS </a:t>
            </a:r>
            <a:r>
              <a:rPr lang="en-US" sz="3600" dirty="0" err="1">
                <a:latin typeface="Times New Roman" panose="02020603050405020304" pitchFamily="18" charset="0"/>
                <a:ea typeface="Times New Roman" panose="02020603050405020304" pitchFamily="18" charset="0"/>
              </a:rPr>
              <a:t>Quyết</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Tiến</a:t>
            </a:r>
            <a:endParaRPr lang="en-US" sz="36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585962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A3D40-C0BF-431D-9609-CF52B19984CA}"/>
              </a:ext>
            </a:extLst>
          </p:cNvPr>
          <p:cNvSpPr>
            <a:spLocks noGrp="1"/>
          </p:cNvSpPr>
          <p:nvPr>
            <p:ph type="title"/>
          </p:nvPr>
        </p:nvSpPr>
        <p:spPr>
          <a:xfrm>
            <a:off x="1097280" y="286603"/>
            <a:ext cx="10180320" cy="2443345"/>
          </a:xfrm>
        </p:spPr>
        <p:txBody>
          <a:bodyPr>
            <a:normAutofit fontScale="90000"/>
          </a:bodyPr>
          <a:lstStyle/>
          <a:p>
            <a:pPr marL="91440" marR="0" lvl="0" indent="-91440" defTabSz="914400" rtl="0" eaLnBrk="1" fontAlgn="auto" latinLnBrk="0" hangingPunct="1">
              <a:lnSpc>
                <a:spcPct val="150000"/>
              </a:lnSpc>
              <a:spcBef>
                <a:spcPts val="1200"/>
              </a:spcBef>
              <a:spcAft>
                <a:spcPts val="200"/>
              </a:spcAft>
              <a:tabLst/>
              <a:defRPr/>
            </a:pPr>
            <a:br>
              <a:rPr kumimoji="0" lang="en-GB" sz="4400" b="1" i="1" u="none" strike="noStrike" kern="1200" cap="none" spc="0" normalizeH="0" baseline="0" noProof="0" dirty="0">
                <a:ln>
                  <a:noFill/>
                </a:ln>
                <a:solidFill>
                  <a:srgbClr val="000000">
                    <a:lumMod val="75000"/>
                    <a:lumOff val="25000"/>
                  </a:srgbClr>
                </a:solidFill>
                <a:effectLst/>
                <a:uLnTx/>
                <a:uFillTx/>
                <a:latin typeface="Times New Roman" panose="02020603050405020304" pitchFamily="18" charset="0"/>
                <a:ea typeface="Times New Roman" panose="02020603050405020304" pitchFamily="18" charset="0"/>
                <a:cs typeface="+mn-cs"/>
              </a:rPr>
            </a:br>
            <a:br>
              <a:rPr kumimoji="0" lang="en-GB" sz="4400" b="1" i="1" u="none" strike="noStrike" kern="1200" cap="none" spc="0" normalizeH="0" baseline="0" noProof="0" dirty="0">
                <a:ln>
                  <a:noFill/>
                </a:ln>
                <a:solidFill>
                  <a:srgbClr val="000000">
                    <a:lumMod val="75000"/>
                    <a:lumOff val="25000"/>
                  </a:srgbClr>
                </a:solidFill>
                <a:effectLst/>
                <a:uLnTx/>
                <a:uFillTx/>
                <a:latin typeface="Times New Roman" panose="02020603050405020304" pitchFamily="18" charset="0"/>
                <a:ea typeface="Times New Roman" panose="02020603050405020304" pitchFamily="18" charset="0"/>
                <a:cs typeface="+mn-cs"/>
              </a:rPr>
            </a:br>
            <a:r>
              <a:rPr lang="en-US" sz="4400" dirty="0">
                <a:solidFill>
                  <a:srgbClr val="FF0000"/>
                </a:solidFill>
                <a:latin typeface="Times New Roman" panose="02020603050405020304" pitchFamily="18" charset="0"/>
                <a:cs typeface="Times New Roman" panose="02020603050405020304" pitchFamily="18" charset="0"/>
              </a:rPr>
              <a:t>II. NỘI DUNG </a:t>
            </a:r>
            <a:br>
              <a:rPr lang="en-GB" sz="4400" dirty="0">
                <a:solidFill>
                  <a:srgbClr val="FF0000"/>
                </a:solidFill>
                <a:latin typeface="Times New Roman" panose="02020603050405020304" pitchFamily="18" charset="0"/>
                <a:cs typeface="Times New Roman" panose="02020603050405020304" pitchFamily="18" charset="0"/>
              </a:rPr>
            </a:br>
            <a:r>
              <a:rPr kumimoji="0" lang="en-GB" sz="4400" b="1" i="1" u="none" strike="noStrike" kern="1200" cap="none" spc="0" normalizeH="0" baseline="0" noProof="0" dirty="0">
                <a:ln>
                  <a:noFill/>
                </a:ln>
                <a:solidFill>
                  <a:srgbClr val="000000">
                    <a:lumMod val="75000"/>
                    <a:lumOff val="25000"/>
                  </a:srgbClr>
                </a:solidFill>
                <a:effectLst/>
                <a:uLnTx/>
                <a:uFillTx/>
                <a:latin typeface="Times New Roman" panose="02020603050405020304" pitchFamily="18" charset="0"/>
                <a:ea typeface="Times New Roman" panose="02020603050405020304" pitchFamily="18" charset="0"/>
                <a:cs typeface="+mn-cs"/>
              </a:rPr>
              <a:t>II.1. </a:t>
            </a:r>
            <a:r>
              <a:rPr kumimoji="0" lang="en-GB" sz="4400" b="1" i="1" u="none" strike="noStrike" kern="1200" cap="none" spc="0" normalizeH="0" baseline="0" noProof="0" dirty="0" err="1">
                <a:ln>
                  <a:noFill/>
                </a:ln>
                <a:solidFill>
                  <a:srgbClr val="000000">
                    <a:lumMod val="75000"/>
                    <a:lumOff val="25000"/>
                  </a:srgbClr>
                </a:solidFill>
                <a:effectLst/>
                <a:uLnTx/>
                <a:uFillTx/>
                <a:latin typeface="Times New Roman" panose="02020603050405020304" pitchFamily="18" charset="0"/>
                <a:ea typeface="Times New Roman" panose="02020603050405020304" pitchFamily="18" charset="0"/>
                <a:cs typeface="+mn-cs"/>
              </a:rPr>
              <a:t>Thực</a:t>
            </a:r>
            <a:r>
              <a:rPr kumimoji="0" lang="en-GB" sz="4400" b="1" i="1" u="none" strike="noStrike" kern="1200" cap="none" spc="0" normalizeH="0" baseline="0" noProof="0" dirty="0">
                <a:ln>
                  <a:noFill/>
                </a:ln>
                <a:solidFill>
                  <a:srgbClr val="000000">
                    <a:lumMod val="75000"/>
                    <a:lumOff val="25000"/>
                  </a:srgbClr>
                </a:solidFill>
                <a:effectLst/>
                <a:uLnTx/>
                <a:uFillTx/>
                <a:latin typeface="Times New Roman" panose="02020603050405020304" pitchFamily="18" charset="0"/>
                <a:ea typeface="Times New Roman" panose="02020603050405020304" pitchFamily="18" charset="0"/>
                <a:cs typeface="+mn-cs"/>
              </a:rPr>
              <a:t> </a:t>
            </a:r>
            <a:r>
              <a:rPr kumimoji="0" lang="en-GB" sz="4400" b="1" i="1" u="none" strike="noStrike" kern="1200" cap="none" spc="0" normalizeH="0" baseline="0" noProof="0" dirty="0" err="1">
                <a:ln>
                  <a:noFill/>
                </a:ln>
                <a:solidFill>
                  <a:srgbClr val="000000">
                    <a:lumMod val="75000"/>
                    <a:lumOff val="25000"/>
                  </a:srgbClr>
                </a:solidFill>
                <a:effectLst/>
                <a:uLnTx/>
                <a:uFillTx/>
                <a:latin typeface="Times New Roman" panose="02020603050405020304" pitchFamily="18" charset="0"/>
                <a:ea typeface="Times New Roman" panose="02020603050405020304" pitchFamily="18" charset="0"/>
                <a:cs typeface="+mn-cs"/>
              </a:rPr>
              <a:t>trạng</a:t>
            </a:r>
            <a:r>
              <a:rPr kumimoji="0" lang="en-GB" sz="4400" b="1" i="1" u="none" strike="noStrike" kern="1200" cap="none" spc="0" normalizeH="0" baseline="0" noProof="0" dirty="0">
                <a:ln>
                  <a:noFill/>
                </a:ln>
                <a:solidFill>
                  <a:srgbClr val="000000">
                    <a:lumMod val="75000"/>
                    <a:lumOff val="25000"/>
                  </a:srgbClr>
                </a:solidFill>
                <a:effectLst/>
                <a:uLnTx/>
                <a:uFillTx/>
                <a:latin typeface="Times New Roman" panose="02020603050405020304" pitchFamily="18" charset="0"/>
                <a:ea typeface="Times New Roman" panose="02020603050405020304" pitchFamily="18" charset="0"/>
                <a:cs typeface="+mn-cs"/>
              </a:rPr>
              <a:t>: </a:t>
            </a:r>
            <a:br>
              <a:rPr kumimoji="0" lang="en-US" sz="2000" b="0" i="0" u="none" strike="noStrike" kern="1200" cap="none" spc="0" normalizeH="0" baseline="0" noProof="0" dirty="0">
                <a:ln>
                  <a:noFill/>
                </a:ln>
                <a:solidFill>
                  <a:srgbClr val="000000">
                    <a:lumMod val="75000"/>
                    <a:lumOff val="25000"/>
                  </a:srgbClr>
                </a:solidFill>
                <a:effectLst/>
                <a:uLnTx/>
                <a:uFillTx/>
                <a:latin typeface="Times New Roman" panose="02020603050405020304" pitchFamily="18" charset="0"/>
                <a:ea typeface="Times New Roman" panose="02020603050405020304" pitchFamily="18" charset="0"/>
                <a:cs typeface="+mn-cs"/>
              </a:rPr>
            </a:br>
            <a:endParaRPr lang="en-US" dirty="0"/>
          </a:p>
        </p:txBody>
      </p:sp>
      <p:sp>
        <p:nvSpPr>
          <p:cNvPr id="3" name="Content Placeholder 2">
            <a:extLst>
              <a:ext uri="{FF2B5EF4-FFF2-40B4-BE49-F238E27FC236}">
                <a16:creationId xmlns:a16="http://schemas.microsoft.com/office/drawing/2014/main" id="{AB8D426C-0B6A-42F8-A402-65C753C34601}"/>
              </a:ext>
            </a:extLst>
          </p:cNvPr>
          <p:cNvSpPr>
            <a:spLocks noGrp="1"/>
          </p:cNvSpPr>
          <p:nvPr>
            <p:ph idx="1"/>
          </p:nvPr>
        </p:nvSpPr>
        <p:spPr/>
        <p:txBody>
          <a:bodyPr>
            <a:normAutofit lnSpcReduction="10000"/>
          </a:bodyPr>
          <a:lstStyle/>
          <a:p>
            <a:pPr algn="just">
              <a:lnSpc>
                <a:spcPct val="150000"/>
              </a:lnSpc>
            </a:pPr>
            <a:r>
              <a:rPr lang="en-GB" sz="2800" dirty="0">
                <a:effectLst/>
                <a:latin typeface="Times New Roman" panose="02020603050405020304" pitchFamily="18" charset="0"/>
                <a:ea typeface="Times New Roman" panose="02020603050405020304" pitchFamily="18" charset="0"/>
              </a:rPr>
              <a:t>Môn </a:t>
            </a:r>
            <a:r>
              <a:rPr lang="en-GB" sz="2800" dirty="0" err="1">
                <a:effectLst/>
                <a:latin typeface="Times New Roman" panose="02020603050405020304" pitchFamily="18" charset="0"/>
                <a:ea typeface="Times New Roman" panose="02020603050405020304" pitchFamily="18" charset="0"/>
              </a:rPr>
              <a:t>toán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trường</a:t>
            </a:r>
            <a:r>
              <a:rPr lang="en-GB" sz="2800" dirty="0">
                <a:effectLst/>
                <a:latin typeface="Times New Roman" panose="02020603050405020304" pitchFamily="18" charset="0"/>
                <a:ea typeface="Times New Roman" panose="02020603050405020304" pitchFamily="18" charset="0"/>
              </a:rPr>
              <a:t> THCS, </a:t>
            </a:r>
            <a:r>
              <a:rPr lang="en-GB" sz="2800" dirty="0" err="1">
                <a:effectLst/>
                <a:latin typeface="Times New Roman" panose="02020603050405020304" pitchFamily="18" charset="0"/>
                <a:ea typeface="Times New Roman" panose="02020603050405020304" pitchFamily="18" charset="0"/>
              </a:rPr>
              <a:t>một</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môn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mà</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nhiều</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sinh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rất</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sợ</a:t>
            </a:r>
            <a:r>
              <a:rPr lang="en-GB" sz="2800" dirty="0">
                <a:effectLst/>
                <a:latin typeface="Times New Roman" panose="02020603050405020304" pitchFamily="18" charset="0"/>
                <a:ea typeface="Times New Roman" panose="02020603050405020304" pitchFamily="18" charset="0"/>
              </a:rPr>
              <a:t> - </a:t>
            </a:r>
            <a:r>
              <a:rPr lang="en-GB" sz="2800" dirty="0" err="1">
                <a:effectLst/>
                <a:latin typeface="Times New Roman" panose="02020603050405020304" pitchFamily="18" charset="0"/>
                <a:ea typeface="Times New Roman" panose="02020603050405020304" pitchFamily="18" charset="0"/>
              </a:rPr>
              <a:t>ngại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và</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đã</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có</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nhiều</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sinh</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nói</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rằng</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môn</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học</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này</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quá</a:t>
            </a:r>
            <a:r>
              <a:rPr lang="en-GB" sz="2800" dirty="0">
                <a:effectLst/>
                <a:latin typeface="Times New Roman" panose="02020603050405020304" pitchFamily="18" charset="0"/>
                <a:ea typeface="Times New Roman" panose="02020603050405020304" pitchFamily="18" charset="0"/>
              </a:rPr>
              <a:t> “</a:t>
            </a:r>
            <a:r>
              <a:rPr lang="en-GB" sz="2800" dirty="0" err="1">
                <a:effectLst/>
                <a:latin typeface="Times New Roman" panose="02020603050405020304" pitchFamily="18" charset="0"/>
                <a:ea typeface="Times New Roman" panose="02020603050405020304" pitchFamily="18" charset="0"/>
              </a:rPr>
              <a:t>khô</a:t>
            </a:r>
            <a:r>
              <a:rPr lang="en-GB" sz="2800" dirty="0">
                <a:effectLst/>
                <a:latin typeface="Times New Roman" panose="02020603050405020304" pitchFamily="18" charset="0"/>
                <a:ea typeface="Times New Roman" panose="02020603050405020304" pitchFamily="18" charset="0"/>
              </a:rPr>
              <a:t> khan”. </a:t>
            </a:r>
            <a:r>
              <a:rPr lang="af-ZA" sz="2800" dirty="0">
                <a:effectLst/>
                <a:latin typeface="Times New Roman" panose="02020603050405020304" pitchFamily="18" charset="0"/>
                <a:ea typeface="Times New Roman" panose="02020603050405020304" pitchFamily="18" charset="0"/>
              </a:rPr>
              <a:t>Học sinh không hào hứng với các tiết lí thuyết chỉ đơn thuần là truyền đạt kiến thức.  </a:t>
            </a:r>
            <a:endParaRPr lang="en-US" sz="2400" dirty="0">
              <a:effectLst/>
              <a:latin typeface="Times New Roman" panose="02020603050405020304" pitchFamily="18" charset="0"/>
              <a:ea typeface="Times New Roman" panose="02020603050405020304" pitchFamily="18" charset="0"/>
            </a:endParaRPr>
          </a:p>
          <a:p>
            <a:pPr algn="just">
              <a:lnSpc>
                <a:spcPct val="150000"/>
              </a:lnSpc>
            </a:pPr>
            <a:r>
              <a:rPr lang="af-ZA" sz="2800" kern="2000" dirty="0">
                <a:effectLst/>
                <a:latin typeface="Times New Roman" panose="02020603050405020304" pitchFamily="18" charset="0"/>
                <a:ea typeface="Lucida Sans Unicode" panose="020B0602030504020204" pitchFamily="34" charset="0"/>
              </a:rPr>
              <a:t>Nhiều học sinh còn thụ động, ỷ lại, trông chờ vào giáo viên, chưa có ý thức chủ động, tự giác trong học tập. </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4036700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B5500-FD98-4A5A-B972-D594CD587793}"/>
              </a:ext>
            </a:extLst>
          </p:cNvPr>
          <p:cNvSpPr>
            <a:spLocks noGrp="1"/>
          </p:cNvSpPr>
          <p:nvPr>
            <p:ph type="title"/>
          </p:nvPr>
        </p:nvSpPr>
        <p:spPr>
          <a:xfrm>
            <a:off x="1097280" y="286603"/>
            <a:ext cx="10058400" cy="1078371"/>
          </a:xfrm>
        </p:spPr>
        <p:txBody>
          <a:bodyPr>
            <a:normAutofit fontScale="90000"/>
          </a:bodyPr>
          <a:lstStyle/>
          <a:p>
            <a:r>
              <a:rPr lang="en-US" sz="4000" dirty="0">
                <a:solidFill>
                  <a:srgbClr val="FF0000"/>
                </a:solidFill>
                <a:latin typeface="Times New Roman" panose="02020603050405020304" pitchFamily="18" charset="0"/>
                <a:cs typeface="Times New Roman" panose="02020603050405020304" pitchFamily="18" charset="0"/>
              </a:rPr>
              <a:t>II. NỘI DUNG</a:t>
            </a:r>
            <a:br>
              <a:rPr lang="en-US" sz="4000" dirty="0">
                <a:solidFill>
                  <a:srgbClr val="FF0000"/>
                </a:solidFill>
                <a:latin typeface="Times New Roman" panose="02020603050405020304" pitchFamily="18" charset="0"/>
                <a:cs typeface="Times New Roman" panose="02020603050405020304" pitchFamily="18" charset="0"/>
              </a:rPr>
            </a:b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D222924-77E2-4767-9610-0858393B9CA7}"/>
              </a:ext>
            </a:extLst>
          </p:cNvPr>
          <p:cNvSpPr>
            <a:spLocks noGrp="1"/>
          </p:cNvSpPr>
          <p:nvPr>
            <p:ph idx="1"/>
          </p:nvPr>
        </p:nvSpPr>
        <p:spPr>
          <a:xfrm>
            <a:off x="1036320" y="931334"/>
            <a:ext cx="10058400" cy="4023360"/>
          </a:xfrm>
        </p:spPr>
        <p:txBody>
          <a:bodyPr>
            <a:noAutofit/>
          </a:bodyPr>
          <a:lstStyle/>
          <a:p>
            <a:pPr algn="just">
              <a:lnSpc>
                <a:spcPct val="150000"/>
              </a:lnSpc>
              <a:tabLst>
                <a:tab pos="90170" algn="l"/>
              </a:tabLst>
            </a:pPr>
            <a:r>
              <a:rPr lang="en-GB" sz="2800" b="1" dirty="0">
                <a:effectLst/>
                <a:latin typeface="Times New Roman" panose="02020603050405020304" pitchFamily="18" charset="0"/>
                <a:ea typeface="Times New Roman" panose="02020603050405020304" pitchFamily="18" charset="0"/>
              </a:rPr>
              <a:t>II.2. </a:t>
            </a:r>
            <a:r>
              <a:rPr lang="en-GB" sz="2800" b="1" dirty="0" err="1">
                <a:effectLst/>
                <a:latin typeface="Times New Roman" panose="02020603050405020304" pitchFamily="18" charset="0"/>
                <a:ea typeface="Times New Roman" panose="02020603050405020304" pitchFamily="18" charset="0"/>
              </a:rPr>
              <a:t>Cơ</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sở</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lý</a:t>
            </a:r>
            <a:r>
              <a:rPr lang="en-GB" sz="2800" b="1" dirty="0">
                <a:effectLst/>
                <a:latin typeface="Times New Roman" panose="02020603050405020304" pitchFamily="18" charset="0"/>
                <a:ea typeface="Times New Roman" panose="02020603050405020304" pitchFamily="18" charset="0"/>
              </a:rPr>
              <a:t> </a:t>
            </a:r>
            <a:r>
              <a:rPr lang="en-GB" sz="2800" b="1" dirty="0" err="1">
                <a:effectLst/>
                <a:latin typeface="Times New Roman" panose="02020603050405020304" pitchFamily="18" charset="0"/>
                <a:ea typeface="Times New Roman" panose="02020603050405020304" pitchFamily="18" charset="0"/>
              </a:rPr>
              <a:t>luận</a:t>
            </a:r>
            <a:r>
              <a:rPr lang="en-GB" sz="2800" b="1" dirty="0">
                <a:effectLst/>
                <a:latin typeface="Times New Roman" panose="02020603050405020304" pitchFamily="18" charset="0"/>
                <a:ea typeface="Times New Roman" panose="02020603050405020304" pitchFamily="18" charset="0"/>
              </a:rPr>
              <a:t>: </a:t>
            </a:r>
            <a:r>
              <a:rPr lang="en-US" sz="2800" kern="2000" dirty="0" err="1">
                <a:effectLst/>
                <a:latin typeface="Times New Roman" panose="02020603050405020304" pitchFamily="18" charset="0"/>
                <a:ea typeface="Lucida Sans Unicode" panose="020B0602030504020204" pitchFamily="34" charset="0"/>
              </a:rPr>
              <a:t>Căn</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cư</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vào</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định</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hướng</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đổi</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mới</a:t>
            </a:r>
            <a:r>
              <a:rPr lang="en-US" sz="2800" kern="20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phương</a:t>
            </a:r>
            <a:r>
              <a:rPr lang="en-US" sz="2800" kern="14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pháp</a:t>
            </a:r>
            <a:r>
              <a:rPr lang="en-US" sz="2800" kern="14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dạy</a:t>
            </a:r>
            <a:r>
              <a:rPr lang="en-US" sz="2800" kern="14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học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môn</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Toán</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trong</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giai</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đoạn</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hiện</a:t>
            </a:r>
            <a:r>
              <a:rPr lang="en-US" sz="2800" kern="2000" dirty="0">
                <a:effectLst/>
                <a:latin typeface="Times New Roman" panose="02020603050405020304" pitchFamily="18" charset="0"/>
                <a:ea typeface="Lucida Sans Unicode" panose="020B0602030504020204" pitchFamily="34" charset="0"/>
              </a:rPr>
              <a:t> nay, </a:t>
            </a:r>
            <a:r>
              <a:rPr lang="en-US" sz="2800" kern="2000" dirty="0" err="1">
                <a:effectLst/>
                <a:latin typeface="Times New Roman" panose="02020603050405020304" pitchFamily="18" charset="0"/>
                <a:ea typeface="Lucida Sans Unicode" panose="020B0602030504020204" pitchFamily="34" charset="0"/>
              </a:rPr>
              <a:t>đã</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được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xác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định</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là</a:t>
            </a:r>
            <a:r>
              <a:rPr lang="en-US" sz="2800" kern="20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Phương</a:t>
            </a:r>
            <a:r>
              <a:rPr lang="en-US" sz="2800" kern="14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pháp</a:t>
            </a:r>
            <a:r>
              <a:rPr lang="en-US" sz="2800" kern="14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dạy</a:t>
            </a:r>
            <a:r>
              <a:rPr lang="en-US" sz="2800" kern="14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học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Toán</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trong</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nhà</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trường</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các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cấp</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phải</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phát</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huy</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tính</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tích</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cực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tự</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giác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chủ</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động</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của</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người</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học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hình</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thành</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và</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phát</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triển</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năng</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lực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tự</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học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trau</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dồi</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các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phẩm</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chất</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linh</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hoạt</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độc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lập</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sáng</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tạo</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của</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tư</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duy</a:t>
            </a:r>
            <a:r>
              <a:rPr lang="en-US" sz="2800" kern="2000" dirty="0">
                <a:effectLst/>
                <a:latin typeface="Times New Roman" panose="02020603050405020304" pitchFamily="18" charset="0"/>
                <a:ea typeface="Lucida Sans Unicode" panose="020B0602030504020204" pitchFamily="34" charset="0"/>
              </a:rPr>
              <a:t>”. </a:t>
            </a:r>
            <a:endParaRPr lang="en-US" sz="2800" dirty="0">
              <a:effectLst/>
              <a:latin typeface="Times New Roman" panose="02020603050405020304" pitchFamily="18" charset="0"/>
              <a:ea typeface="Times New Roman" panose="02020603050405020304" pitchFamily="18" charset="0"/>
            </a:endParaRPr>
          </a:p>
          <a:p>
            <a:r>
              <a:rPr lang="en-US" sz="2800" kern="2000" dirty="0">
                <a:effectLst/>
                <a:latin typeface="Times New Roman" panose="02020603050405020304" pitchFamily="18" charset="0"/>
                <a:ea typeface="Lucida Sans Unicode" panose="020B0602030504020204" pitchFamily="34" charset="0"/>
              </a:rPr>
              <a:t>Theo </a:t>
            </a:r>
            <a:r>
              <a:rPr lang="en-US" sz="2800" kern="2000" dirty="0" err="1">
                <a:effectLst/>
                <a:latin typeface="Times New Roman" panose="02020603050405020304" pitchFamily="18" charset="0"/>
                <a:ea typeface="Lucida Sans Unicode" panose="020B0602030504020204" pitchFamily="34" charset="0"/>
              </a:rPr>
              <a:t>phương</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hướng</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đổi</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mới</a:t>
            </a:r>
            <a:r>
              <a:rPr lang="en-US" sz="2800" kern="20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phương</a:t>
            </a:r>
            <a:r>
              <a:rPr lang="en-US" sz="2800" kern="14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pháp</a:t>
            </a:r>
            <a:r>
              <a:rPr lang="en-US" sz="2800" kern="14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dạy</a:t>
            </a:r>
            <a:r>
              <a:rPr lang="en-US" sz="2800" kern="1400" dirty="0">
                <a:effectLst/>
                <a:latin typeface="Times New Roman" panose="02020603050405020304" pitchFamily="18" charset="0"/>
                <a:ea typeface="Lucida Sans Unicode" panose="020B0602030504020204" pitchFamily="34" charset="0"/>
              </a:rPr>
              <a:t> </a:t>
            </a:r>
            <a:r>
              <a:rPr lang="en-US" sz="2800" kern="1400" dirty="0" err="1">
                <a:effectLst/>
                <a:latin typeface="Times New Roman" panose="02020603050405020304" pitchFamily="18" charset="0"/>
                <a:ea typeface="Lucida Sans Unicode" panose="020B0602030504020204" pitchFamily="34" charset="0"/>
              </a:rPr>
              <a:t>học</a:t>
            </a:r>
            <a:r>
              <a:rPr lang="en-US" sz="2800" kern="14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này</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giáo</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viên</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phải</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là</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người</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tổ</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chức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điều</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khiển</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phát</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huy</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tính</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tích</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cực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chủ</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động</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trong</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lĩnh</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hội</a:t>
            </a:r>
            <a:r>
              <a:rPr lang="en-US" sz="2800" kern="2000" dirty="0">
                <a:effectLst/>
                <a:latin typeface="Times New Roman" panose="02020603050405020304" pitchFamily="18" charset="0"/>
                <a:ea typeface="Lucida Sans Unicode" panose="020B0602030504020204" pitchFamily="34" charset="0"/>
              </a:rPr>
              <a:t> tri </a:t>
            </a:r>
            <a:r>
              <a:rPr lang="en-US" sz="2800" kern="2000" dirty="0" err="1">
                <a:effectLst/>
                <a:latin typeface="Times New Roman" panose="02020603050405020304" pitchFamily="18" charset="0"/>
                <a:ea typeface="Lucida Sans Unicode" panose="020B0602030504020204" pitchFamily="34" charset="0"/>
              </a:rPr>
              <a:t>thức</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Toán</a:t>
            </a:r>
            <a:r>
              <a:rPr lang="en-US" sz="2800" kern="2000" dirty="0">
                <a:effectLst/>
                <a:latin typeface="Times New Roman" panose="02020603050405020304" pitchFamily="18" charset="0"/>
                <a:ea typeface="Lucida Sans Unicode" panose="020B0602030504020204" pitchFamily="34" charset="0"/>
              </a:rPr>
              <a:t> </a:t>
            </a:r>
            <a:r>
              <a:rPr lang="en-US" sz="2800" kern="2000" dirty="0" err="1">
                <a:effectLst/>
                <a:latin typeface="Times New Roman" panose="02020603050405020304" pitchFamily="18" charset="0"/>
                <a:ea typeface="Lucida Sans Unicode" panose="020B0602030504020204" pitchFamily="34" charset="0"/>
              </a:rPr>
              <a:t>học</a:t>
            </a:r>
            <a:r>
              <a:rPr lang="en-US" sz="2800" kern="2000" dirty="0">
                <a:effectLst/>
                <a:latin typeface="Times New Roman" panose="02020603050405020304" pitchFamily="18" charset="0"/>
                <a:ea typeface="Lucida Sans Unicode" panose="020B0602030504020204" pitchFamily="34" charset="0"/>
              </a:rPr>
              <a:t> </a:t>
            </a:r>
            <a:endParaRPr lang="en-US" sz="2800" dirty="0"/>
          </a:p>
        </p:txBody>
      </p:sp>
    </p:spTree>
    <p:extLst>
      <p:ext uri="{BB962C8B-B14F-4D97-AF65-F5344CB8AC3E}">
        <p14:creationId xmlns:p14="http://schemas.microsoft.com/office/powerpoint/2010/main" val="1348275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9A2CA-2FBA-40DE-91A1-280E2DEEC316}"/>
              </a:ext>
            </a:extLst>
          </p:cNvPr>
          <p:cNvSpPr>
            <a:spLocks noGrp="1"/>
          </p:cNvSpPr>
          <p:nvPr>
            <p:ph type="title"/>
          </p:nvPr>
        </p:nvSpPr>
        <p:spPr/>
        <p:txBody>
          <a:bodyPr>
            <a:normAutofit/>
          </a:bodyPr>
          <a:lstStyle/>
          <a:p>
            <a:r>
              <a:rPr lang="af-ZA" sz="4400" b="1" i="1" dirty="0">
                <a:effectLst/>
                <a:latin typeface="Times New Roman" panose="02020603050405020304" pitchFamily="18" charset="0"/>
                <a:ea typeface="Times New Roman" panose="02020603050405020304" pitchFamily="18" charset="0"/>
              </a:rPr>
              <a:t>	II.3. Các biện pháp thực hiện: </a:t>
            </a:r>
            <a:endParaRPr lang="en-US" dirty="0"/>
          </a:p>
        </p:txBody>
      </p:sp>
      <p:sp>
        <p:nvSpPr>
          <p:cNvPr id="3" name="Content Placeholder 2">
            <a:extLst>
              <a:ext uri="{FF2B5EF4-FFF2-40B4-BE49-F238E27FC236}">
                <a16:creationId xmlns:a16="http://schemas.microsoft.com/office/drawing/2014/main" id="{0B708423-75D5-4285-8682-194C8200E69D}"/>
              </a:ext>
            </a:extLst>
          </p:cNvPr>
          <p:cNvSpPr>
            <a:spLocks noGrp="1"/>
          </p:cNvSpPr>
          <p:nvPr>
            <p:ph idx="1"/>
          </p:nvPr>
        </p:nvSpPr>
        <p:spPr/>
        <p:txBody>
          <a:bodyPr>
            <a:normAutofit/>
          </a:bodyPr>
          <a:lstStyle/>
          <a:p>
            <a:pPr algn="just">
              <a:lnSpc>
                <a:spcPct val="150000"/>
              </a:lnSpc>
              <a:tabLst>
                <a:tab pos="90170" algn="l"/>
                <a:tab pos="270510" algn="l"/>
              </a:tabLst>
            </a:pPr>
            <a:r>
              <a:rPr lang="vi-VN" sz="2800" b="1" u="sng" dirty="0">
                <a:effectLst/>
                <a:latin typeface="Times New Roman" panose="02020603050405020304" pitchFamily="18" charset="0"/>
                <a:ea typeface="Times New Roman" panose="02020603050405020304" pitchFamily="18" charset="0"/>
              </a:rPr>
              <a:t>Trò chơi 1</a:t>
            </a:r>
            <a:r>
              <a:rPr lang="vi-VN" sz="2800" b="1" dirty="0">
                <a:effectLst/>
                <a:latin typeface="Times New Roman" panose="02020603050405020304" pitchFamily="18" charset="0"/>
                <a:ea typeface="Times New Roman" panose="02020603050405020304" pitchFamily="18" charset="0"/>
              </a:rPr>
              <a:t>: Ai nhanh hơn.</a:t>
            </a:r>
            <a:endParaRPr lang="en-US" sz="2400" dirty="0">
              <a:effectLst/>
              <a:latin typeface="Times New Roman" panose="02020603050405020304" pitchFamily="18" charset="0"/>
              <a:ea typeface="Times New Roman" panose="02020603050405020304" pitchFamily="18" charset="0"/>
            </a:endParaRPr>
          </a:p>
          <a:p>
            <a:pPr algn="just">
              <a:lnSpc>
                <a:spcPct val="150000"/>
              </a:lnSpc>
            </a:pPr>
            <a:r>
              <a:rPr lang="vi-VN" sz="2800" dirty="0">
                <a:effectLst/>
                <a:latin typeface="Times New Roman" panose="02020603050405020304" pitchFamily="18" charset="0"/>
                <a:ea typeface="Times New Roman" panose="02020603050405020304" pitchFamily="18" charset="0"/>
              </a:rPr>
              <a:t>Trò chơi này được áp dụng sau khi học sinh học mục 1. Số nguyên tố và hợp số. Tôi sử dụng  </a:t>
            </a:r>
            <a:r>
              <a:rPr lang="vi-VN" sz="2800" b="1" dirty="0">
                <a:effectLst/>
                <a:latin typeface="Times New Roman" panose="02020603050405020304" pitchFamily="18" charset="0"/>
                <a:ea typeface="Times New Roman" panose="02020603050405020304" pitchFamily="18" charset="0"/>
              </a:rPr>
              <a:t>thử thách nhỏ</a:t>
            </a:r>
            <a:r>
              <a:rPr lang="vi-VN" sz="2800" dirty="0">
                <a:effectLst/>
                <a:latin typeface="Times New Roman" panose="02020603050405020304" pitchFamily="18" charset="0"/>
                <a:ea typeface="Times New Roman" panose="02020603050405020304" pitchFamily="18" charset="0"/>
              </a:rPr>
              <a:t>- SGK Toán 6 KNTT tập 1 trang 39. Từ đấy có thể áp dụng cho tất cả các bài cần củng cố kiến thức trong chương trình Số học 6.</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529411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5DF24-B028-4053-A972-AC0F8A09D7A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811DF54-662B-4EBF-86C7-E64D9F122A8A}"/>
              </a:ext>
            </a:extLst>
          </p:cNvPr>
          <p:cNvSpPr>
            <a:spLocks noGrp="1"/>
          </p:cNvSpPr>
          <p:nvPr>
            <p:ph idx="1"/>
          </p:nvPr>
        </p:nvSpPr>
        <p:spPr/>
        <p:txBody>
          <a:bodyPr/>
          <a:lstStyle/>
          <a:p>
            <a:pPr algn="just">
              <a:lnSpc>
                <a:spcPct val="150000"/>
              </a:lnSpc>
            </a:pPr>
            <a:r>
              <a:rPr lang="en-US" sz="2800" b="1" u="sng" dirty="0" err="1">
                <a:effectLst/>
                <a:latin typeface="Times New Roman" panose="02020603050405020304" pitchFamily="18" charset="0"/>
                <a:ea typeface="Times New Roman" panose="02020603050405020304" pitchFamily="18" charset="0"/>
              </a:rPr>
              <a:t>Trò</a:t>
            </a:r>
            <a:r>
              <a:rPr lang="en-US" sz="2800" b="1" u="sng" dirty="0">
                <a:effectLst/>
                <a:latin typeface="Times New Roman" panose="02020603050405020304" pitchFamily="18" charset="0"/>
                <a:ea typeface="Times New Roman" panose="02020603050405020304" pitchFamily="18" charset="0"/>
              </a:rPr>
              <a:t> </a:t>
            </a:r>
            <a:r>
              <a:rPr lang="en-US" sz="2800" b="1" u="sng" dirty="0" err="1">
                <a:effectLst/>
                <a:latin typeface="Times New Roman" panose="02020603050405020304" pitchFamily="18" charset="0"/>
                <a:ea typeface="Times New Roman" panose="02020603050405020304" pitchFamily="18" charset="0"/>
              </a:rPr>
              <a:t>chơi</a:t>
            </a:r>
            <a:r>
              <a:rPr lang="en-US" sz="2800" b="1" u="sng" dirty="0">
                <a:effectLst/>
                <a:latin typeface="Times New Roman" panose="02020603050405020304" pitchFamily="18" charset="0"/>
                <a:ea typeface="Times New Roman" panose="02020603050405020304" pitchFamily="18" charset="0"/>
              </a:rPr>
              <a:t> 2</a:t>
            </a:r>
            <a:r>
              <a:rPr lang="en-US" sz="2800" b="1" dirty="0">
                <a:effectLst/>
                <a:latin typeface="Times New Roman" panose="02020603050405020304" pitchFamily="18" charset="0"/>
                <a:ea typeface="Times New Roman" panose="02020603050405020304" pitchFamily="18" charset="0"/>
              </a:rPr>
              <a:t>: Rung </a:t>
            </a:r>
            <a:r>
              <a:rPr lang="en-US" sz="2800" b="1" dirty="0" err="1">
                <a:effectLst/>
                <a:latin typeface="Times New Roman" panose="02020603050405020304" pitchFamily="18" charset="0"/>
                <a:ea typeface="Times New Roman" panose="02020603050405020304" pitchFamily="18" charset="0"/>
              </a:rPr>
              <a:t>chuông</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vàng</a:t>
            </a:r>
            <a:endParaRPr lang="en-US" sz="2400" dirty="0">
              <a:effectLst/>
              <a:latin typeface="Times New Roman" panose="02020603050405020304" pitchFamily="18" charset="0"/>
              <a:ea typeface="Times New Roman" panose="02020603050405020304" pitchFamily="18" charset="0"/>
            </a:endParaRPr>
          </a:p>
          <a:p>
            <a:pPr algn="just">
              <a:lnSpc>
                <a:spcPct val="150000"/>
              </a:lnSpc>
            </a:pPr>
            <a:r>
              <a:rPr lang="en-US" sz="2800" dirty="0" err="1">
                <a:effectLst/>
                <a:latin typeface="Times New Roman" panose="02020603050405020304" pitchFamily="18" charset="0"/>
                <a:ea typeface="Times New Roman" panose="02020603050405020304" pitchFamily="18" charset="0"/>
              </a:rPr>
              <a:t>Trò</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chơi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này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áp</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dụng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sau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học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sinh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học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cần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củng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cố</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kiến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thức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học</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48111694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TM02900769[[fn=Retrospect]]</Template>
  <TotalTime>185</TotalTime>
  <Words>1979</Words>
  <Application>Microsoft Office PowerPoint</Application>
  <PresentationFormat>Widescreen</PresentationFormat>
  <Paragraphs>99</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Times New Roman</vt:lpstr>
      <vt:lpstr>Retrospect</vt:lpstr>
      <vt:lpstr>PowerPoint Presentation</vt:lpstr>
      <vt:lpstr>PowerPoint Presentation</vt:lpstr>
      <vt:lpstr>MỞ ĐẦU: Tính cấp thiết</vt:lpstr>
      <vt:lpstr>MỞ ĐẦU:1.2  Mục tiêu</vt:lpstr>
      <vt:lpstr>   I.3. Đối tượng và phương pháp thực nghiệm </vt:lpstr>
      <vt:lpstr>  II. NỘI DUNG  II.1. Thực trạng:  </vt:lpstr>
      <vt:lpstr>II. NỘI DUNG </vt:lpstr>
      <vt:lpstr> II.3. Các biện pháp thực hiện: </vt:lpstr>
      <vt:lpstr>PowerPoint Presentation</vt:lpstr>
      <vt:lpstr>PowerPoint Presentation</vt:lpstr>
      <vt:lpstr>PowerPoint Presentation</vt:lpstr>
      <vt:lpstr>PowerPoint Presentation</vt:lpstr>
      <vt:lpstr>3.2 Tính mới,tính sáng tạo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MỞ ĐẦU: Tính cấp thiết</dc:title>
  <dc:creator>Admin</dc:creator>
  <cp:lastModifiedBy>Admin</cp:lastModifiedBy>
  <cp:revision>18</cp:revision>
  <dcterms:created xsi:type="dcterms:W3CDTF">2025-02-04T09:43:54Z</dcterms:created>
  <dcterms:modified xsi:type="dcterms:W3CDTF">2025-11-17T02:30:34Z</dcterms:modified>
</cp:coreProperties>
</file>